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slideLayouts/slideLayout107.xml" ContentType="application/vnd.openxmlformats-officedocument.presentationml.slideLayout+xml"/>
  <Override PartName="/ppt/theme/theme1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1.xml" ContentType="application/vnd.openxmlformats-officedocument.theme+xml"/>
  <Override PartName="/ppt/slideLayouts/slideLayout152.xml" ContentType="application/vnd.openxmlformats-officedocument.presentationml.slideLayout+xml"/>
  <Override PartName="/ppt/theme/theme22.xml" ContentType="application/vnd.openxmlformats-officedocument.theme+xml"/>
  <Override PartName="/ppt/slideLayouts/slideLayout153.xml" ContentType="application/vnd.openxmlformats-officedocument.presentationml.slideLayout+xml"/>
  <Override PartName="/ppt/theme/theme2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5546" r:id="rId2"/>
    <p:sldMasterId id="2147488577" r:id="rId3"/>
    <p:sldMasterId id="2147488759" r:id="rId4"/>
    <p:sldMasterId id="2147488889" r:id="rId5"/>
    <p:sldMasterId id="2147488901" r:id="rId6"/>
    <p:sldMasterId id="2147488915" r:id="rId7"/>
    <p:sldMasterId id="2147488928" r:id="rId8"/>
    <p:sldMasterId id="2147488956" r:id="rId9"/>
    <p:sldMasterId id="2147488962" r:id="rId10"/>
    <p:sldMasterId id="2147488966" r:id="rId11"/>
    <p:sldMasterId id="2147488970" r:id="rId12"/>
    <p:sldMasterId id="2147488972" r:id="rId13"/>
    <p:sldMasterId id="2147488974" r:id="rId14"/>
    <p:sldMasterId id="2147488976" r:id="rId15"/>
    <p:sldMasterId id="2147488993" r:id="rId16"/>
    <p:sldMasterId id="2147489070" r:id="rId17"/>
    <p:sldMasterId id="2147489072" r:id="rId18"/>
    <p:sldMasterId id="2147489452" r:id="rId19"/>
    <p:sldMasterId id="2147489464" r:id="rId20"/>
    <p:sldMasterId id="2147489476" r:id="rId21"/>
    <p:sldMasterId id="2147489488" r:id="rId22"/>
    <p:sldMasterId id="2147489490" r:id="rId23"/>
    <p:sldMasterId id="2147489492" r:id="rId24"/>
  </p:sldMasterIdLst>
  <p:notesMasterIdLst>
    <p:notesMasterId r:id="rId71"/>
  </p:notesMasterIdLst>
  <p:sldIdLst>
    <p:sldId id="5158" r:id="rId25"/>
    <p:sldId id="371" r:id="rId26"/>
    <p:sldId id="5326" r:id="rId27"/>
    <p:sldId id="5327" r:id="rId28"/>
    <p:sldId id="5328" r:id="rId29"/>
    <p:sldId id="367" r:id="rId30"/>
    <p:sldId id="368" r:id="rId31"/>
    <p:sldId id="369" r:id="rId32"/>
    <p:sldId id="370" r:id="rId33"/>
    <p:sldId id="5355" r:id="rId34"/>
    <p:sldId id="372" r:id="rId35"/>
    <p:sldId id="373" r:id="rId36"/>
    <p:sldId id="550" r:id="rId37"/>
    <p:sldId id="5356" r:id="rId38"/>
    <p:sldId id="5339" r:id="rId39"/>
    <p:sldId id="5357" r:id="rId40"/>
    <p:sldId id="5341" r:id="rId41"/>
    <p:sldId id="5329" r:id="rId42"/>
    <p:sldId id="5342" r:id="rId43"/>
    <p:sldId id="5346" r:id="rId44"/>
    <p:sldId id="5347" r:id="rId45"/>
    <p:sldId id="5323" r:id="rId46"/>
    <p:sldId id="5343" r:id="rId47"/>
    <p:sldId id="336" r:id="rId48"/>
    <p:sldId id="337" r:id="rId49"/>
    <p:sldId id="292" r:id="rId50"/>
    <p:sldId id="284" r:id="rId51"/>
    <p:sldId id="4455" r:id="rId52"/>
    <p:sldId id="375" r:id="rId53"/>
    <p:sldId id="4456" r:id="rId54"/>
    <p:sldId id="5174" r:id="rId55"/>
    <p:sldId id="5321" r:id="rId56"/>
    <p:sldId id="5322" r:id="rId57"/>
    <p:sldId id="5324" r:id="rId58"/>
    <p:sldId id="5348" r:id="rId59"/>
    <p:sldId id="287" r:id="rId60"/>
    <p:sldId id="5349" r:id="rId61"/>
    <p:sldId id="5350" r:id="rId62"/>
    <p:sldId id="5351" r:id="rId63"/>
    <p:sldId id="5352" r:id="rId64"/>
    <p:sldId id="5353" r:id="rId65"/>
    <p:sldId id="5354" r:id="rId66"/>
    <p:sldId id="5325" r:id="rId67"/>
    <p:sldId id="5338" r:id="rId68"/>
    <p:sldId id="449" r:id="rId69"/>
    <p:sldId id="392"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5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0172"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6907"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3619" algn="l" defTabSz="456726" rtl="0" eaLnBrk="1" latinLnBrk="0" hangingPunct="1">
      <a:defRPr sz="2400" kern="1200">
        <a:solidFill>
          <a:schemeClr val="tx1"/>
        </a:solidFill>
        <a:latin typeface="Arial" charset="0"/>
        <a:ea typeface="ＭＳ Ｐゴシック" charset="0"/>
        <a:cs typeface="ＭＳ Ｐゴシック" charset="0"/>
      </a:defRPr>
    </a:lvl6pPr>
    <a:lvl7pPr marL="2740344" algn="l" defTabSz="456726" rtl="0" eaLnBrk="1" latinLnBrk="0" hangingPunct="1">
      <a:defRPr sz="2400" kern="1200">
        <a:solidFill>
          <a:schemeClr val="tx1"/>
        </a:solidFill>
        <a:latin typeface="Arial" charset="0"/>
        <a:ea typeface="ＭＳ Ｐゴシック" charset="0"/>
        <a:cs typeface="ＭＳ Ｐゴシック" charset="0"/>
      </a:defRPr>
    </a:lvl7pPr>
    <a:lvl8pPr marL="3197066" algn="l" defTabSz="456726" rtl="0" eaLnBrk="1" latinLnBrk="0" hangingPunct="1">
      <a:defRPr sz="2400" kern="1200">
        <a:solidFill>
          <a:schemeClr val="tx1"/>
        </a:solidFill>
        <a:latin typeface="Arial" charset="0"/>
        <a:ea typeface="ＭＳ Ｐゴシック" charset="0"/>
        <a:cs typeface="ＭＳ Ｐゴシック" charset="0"/>
      </a:defRPr>
    </a:lvl8pPr>
    <a:lvl9pPr marL="3653791" algn="l" defTabSz="456726"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3333D1"/>
    <a:srgbClr val="00699D"/>
    <a:srgbClr val="FFFFFF"/>
    <a:srgbClr val="000404"/>
    <a:srgbClr val="1C3B1F"/>
    <a:srgbClr val="E3E3CD"/>
    <a:srgbClr val="390039"/>
    <a:srgbClr val="FF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7" autoAdjust="0"/>
    <p:restoredTop sz="92670" autoAdjust="0"/>
  </p:normalViewPr>
  <p:slideViewPr>
    <p:cSldViewPr>
      <p:cViewPr varScale="1">
        <p:scale>
          <a:sx n="131" d="100"/>
          <a:sy n="131" d="100"/>
        </p:scale>
        <p:origin x="2168" y="472"/>
      </p:cViewPr>
      <p:guideLst>
        <p:guide orient="horz" pos="2160"/>
        <p:guide pos="2880"/>
      </p:guideLst>
    </p:cSldViewPr>
  </p:slideViewPr>
  <p:outlineViewPr>
    <p:cViewPr>
      <p:scale>
        <a:sx n="33" d="100"/>
        <a:sy n="33" d="100"/>
      </p:scale>
      <p:origin x="0" y="20752"/>
    </p:cViewPr>
  </p:outlineViewPr>
  <p:notesTextViewPr>
    <p:cViewPr>
      <p:scale>
        <a:sx n="100" d="100"/>
        <a:sy n="100" d="100"/>
      </p:scale>
      <p:origin x="0" y="0"/>
    </p:cViewPr>
  </p:notesTextViewPr>
  <p:sorterViewPr>
    <p:cViewPr varScale="1">
      <p:scale>
        <a:sx n="50" d="100"/>
        <a:sy n="50" d="100"/>
      </p:scale>
      <p:origin x="0" y="0"/>
    </p:cViewPr>
  </p:sorterViewPr>
  <p:notesViewPr>
    <p:cSldViewPr>
      <p:cViewPr varScale="1">
        <p:scale>
          <a:sx n="114" d="100"/>
          <a:sy n="114" d="100"/>
        </p:scale>
        <p:origin x="116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1" i="0">
                <a:latin typeface="Arial" panose="020B0604020202020204" pitchFamily="34" charset="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i="0">
                <a:latin typeface="Arial" panose="020B0604020202020204" pitchFamily="34" charset="0"/>
                <a:ea typeface="ＭＳ Ｐゴシック" charset="-128"/>
                <a:cs typeface="ＭＳ Ｐゴシック" charset="-128"/>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1" i="0">
                <a:latin typeface="Arial" panose="020B0604020202020204" pitchFamily="34" charset="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1" i="0">
                <a:latin typeface="Arial" panose="020B0604020202020204" pitchFamily="34" charset="0"/>
              </a:defRPr>
            </a:lvl1pPr>
          </a:lstStyle>
          <a:p>
            <a:pPr>
              <a:defRPr/>
            </a:pPr>
            <a:fld id="{F371F489-9317-2742-8EE6-9975ED4BAE9F}" type="slidenum">
              <a:rPr lang="en-US"/>
              <a:pPr>
                <a:defRPr/>
              </a:pPr>
              <a:t>‹#›</a:t>
            </a:fld>
            <a:endParaRPr lang="en-US"/>
          </a:p>
        </p:txBody>
      </p:sp>
    </p:spTree>
    <p:extLst>
      <p:ext uri="{BB962C8B-B14F-4D97-AF65-F5344CB8AC3E}">
        <p14:creationId xmlns:p14="http://schemas.microsoft.com/office/powerpoint/2010/main" val="101285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charset="-128"/>
        <a:cs typeface="ＭＳ Ｐゴシック" charset="-128"/>
      </a:defRPr>
    </a:lvl1pPr>
    <a:lvl2pPr marL="742174" indent="-285456"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1806"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598537"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5258"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3619" algn="l" defTabSz="456726" rtl="0" eaLnBrk="1" latinLnBrk="0" hangingPunct="1">
      <a:defRPr sz="1200" kern="1200">
        <a:solidFill>
          <a:schemeClr val="tx1"/>
        </a:solidFill>
        <a:latin typeface="+mn-lt"/>
        <a:ea typeface="+mn-ea"/>
        <a:cs typeface="+mn-cs"/>
      </a:defRPr>
    </a:lvl6pPr>
    <a:lvl7pPr marL="2740344" algn="l" defTabSz="456726" rtl="0" eaLnBrk="1" latinLnBrk="0" hangingPunct="1">
      <a:defRPr sz="1200" kern="1200">
        <a:solidFill>
          <a:schemeClr val="tx1"/>
        </a:solidFill>
        <a:latin typeface="+mn-lt"/>
        <a:ea typeface="+mn-ea"/>
        <a:cs typeface="+mn-cs"/>
      </a:defRPr>
    </a:lvl7pPr>
    <a:lvl8pPr marL="3197066" algn="l" defTabSz="456726" rtl="0" eaLnBrk="1" latinLnBrk="0" hangingPunct="1">
      <a:defRPr sz="1200" kern="1200">
        <a:solidFill>
          <a:schemeClr val="tx1"/>
        </a:solidFill>
        <a:latin typeface="+mn-lt"/>
        <a:ea typeface="+mn-ea"/>
        <a:cs typeface="+mn-cs"/>
      </a:defRPr>
    </a:lvl8pPr>
    <a:lvl9pPr marL="3653791" algn="l" defTabSz="456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D6CF7F-62F3-AD43-B050-A225213004CE}" type="slidenum">
              <a:rPr kumimoji="0" lang="en-US" sz="120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dirty="0">
                <a:ea typeface="ＭＳ Ｐゴシック" charset="0"/>
                <a:cs typeface="ＭＳ Ｐゴシック" charset="0"/>
              </a:rPr>
              <a:t>يصوّر متى يسوع على أنه الأسد (الملك الحاكم) و الحمل (المخلص الفادي) </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01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سؤال آخر: كيف يصوّر كل إنجيل الرب كإنسان وكعمّانوئيل، أي "الله معنا"؟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ينظر للمسيح على أنه ملك اليهود. وبشكل متكرر، يصف متى كيف أن يسوع هو المتمم لكتب العهد القديم. ويستخدم متى بشكل واسع المصطلحات اليهودية عن الملكية.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وبالنسبة لمرقس، فينظر إليه على أنه خادم الجميع... يقول بعضهم أنه الخادم المتألم، ويرتبط تقليديًا بجمهوره في روما وفي العالم الروماني واسع الانتشار.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يرى المسيح على أنه الله - الإنسان، الله حقًا وإنسان حقًا. يظهر لوقا للأمم أن المسيح هو الإنسان الكامل الذي تاقوا إليه.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إنجيل يوحنا. بوضوح وفوق كل شيء... يصوّر يوحنا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يستخدم يوحنا قلمه للتعبير عن سر وقوة المسيا. لماذا؟ لأن يوحنا أختبر قربًا خاصًا من السيد. من الواضح أنه كان فريدًا بين التلاميذ.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تذكر أيضًا أن هذا هو يوحنا نفسه الذي كان مقدرًا أن يرى ويكتب رؤية آخر الأزمنة العظيمة التي نعرفها باسم الرؤيا.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505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هنا مجموعة أخيرة من الأفكار الشيقة، مع الشكر لبعض المؤمنين المجهولين الذين طوروها منذ سنوات.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نطلق عليه تسمية "الرسالة الموجزة". سؤال: ما هي الكلمة الوحيدة التي يمكن أن تميّز رسالة كل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يخبرنا ذلك الكتاب بما قاله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ويخبرنا مرقس بما فعله.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ويرينا لوقا بوضوح ما شعر به المسيا.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يوحنا، فيخبرنا بوضوح عظيم، بما يعنيه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ماذا قال... ماذا فعل... ماذا شعر... وماذا يعني!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تساعدنا هذه الأفكار من كلمة واحدة على التركيز بشدة على الاختلافات الواضحة الموجودة 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بالنسبة للعديد من قراء الكتاب المقدس، فمثل هذه السمات تقع ضمن منطقة غير مألوفة لهم.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0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نأتي الآن إلى هذه الكلمة الغريبة للكثيرين...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معنى الإزائية...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"لنرى معًا"... أضف هذه الكلمات إلى شكل المثلث الموجود في المساعدة الدراسية الخاصة بك.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هو مصطلح ذا جذور يونانية يعني رؤية مجموعة من الأشياء معًا... من المنظور العام نفسه. مرة أخرى، كلمة واحدة تساعد في تنظيم وتصنيف القاعدة الفعلية الهائلة التي يتكون من كتابنا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extLst>
      <p:ext uri="{BB962C8B-B14F-4D97-AF65-F5344CB8AC3E}">
        <p14:creationId xmlns:p14="http://schemas.microsoft.com/office/powerpoint/2010/main" val="143903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أتبع الأسهم التي تربط بين أناجيل متى ومرقس ولوقا. مرة أخرى... ستلاحظ أن إنجيل يوحنا ليس بينهم. هؤلاء الثلاثة هم ما يطلق عليه تسمية الأناجيل الإزائية. لقد شوهدوا معًا... حيث أن هذه الأعمال تأخذ وجهة النظر للمستوى الأرضي من التاريخ البشري ليسوع المسيح عندما كان يجول في فلسطين أيام خدمته. الرجل... ورسالته بين شعبه.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من ناحية أخرى، يمثل إنجيل يوحنا – الذي يظهر هنا مع علامة سيجما الرياضية المألوفة – ملخصًا لكل ما يعنيه يسوع المسيح – مجموع كل ما وعظ به وأظهره – علانية وسرًّا.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برؤيته للرب بوضوح على أنه الله نفسه، يرفع يوحنا من أفقنا الروحي بطرق لا تفعلها الأناجيل الثلاثة الأولى.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ea typeface="ＭＳ Ｐゴシック"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Introduction-22</a:t>
            </a:r>
          </a:p>
          <a:p>
            <a:pPr eaLnBrk="1" hangingPunct="1">
              <a:spcBef>
                <a:spcPct val="0"/>
              </a:spcBef>
            </a:pPr>
            <a:r>
              <a:rPr lang="en-US" dirty="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باختصار كتب يوحنا إلى غير المؤمنين من خلال تلك المنظمة الجديدة، الكنيسة، التي تصور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لكن ماذا قال يوحنا عن الذي قصده يسوع في كرازته؟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sz="1800" dirty="0">
              <a:ea typeface="ＭＳ Ｐゴシック" charset="0"/>
              <a:cs typeface="Arial" panose="020B0604020202020204" pitchFamily="34" charset="0"/>
            </a:endParaRPr>
          </a:p>
        </p:txBody>
      </p:sp>
    </p:spTree>
    <p:extLst>
      <p:ext uri="{BB962C8B-B14F-4D97-AF65-F5344CB8AC3E}">
        <p14:creationId xmlns:p14="http://schemas.microsoft.com/office/powerpoint/2010/main" val="96855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Introduction-24</a:t>
            </a:r>
          </a:p>
          <a:p>
            <a:pPr eaLnBrk="1" hangingPunct="1">
              <a:spcBef>
                <a:spcPct val="0"/>
              </a:spcBef>
            </a:pPr>
            <a:r>
              <a:rPr lang="en-US" dirty="0">
                <a:ea typeface="ＭＳ Ｐゴシック" charset="0"/>
                <a:cs typeface="ＭＳ Ｐゴシック" charset="0"/>
              </a:rPr>
              <a:t>NS-02-Mark1-8-slide 30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ea typeface="ＭＳ Ｐゴシック" charset="0"/>
                <a:cs typeface="ＭＳ Ｐゴシック" charset="0"/>
              </a:rPr>
              <a:t>NS-00-NT Introduction-12</a:t>
            </a:r>
          </a:p>
          <a:p>
            <a:pPr eaLnBrk="1" hangingPunct="1">
              <a:spcBef>
                <a:spcPct val="0"/>
              </a:spcBef>
            </a:pPr>
            <a:r>
              <a:rPr lang="en-US" dirty="0">
                <a:ea typeface="ＭＳ Ｐゴシック" charset="0"/>
                <a:cs typeface="ＭＳ Ｐゴシック" charset="0"/>
              </a:rPr>
              <a:t>NS-02-Mark1-8-slide 26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Introduction-25</a:t>
            </a:r>
          </a:p>
          <a:p>
            <a:pPr eaLnBrk="1" hangingPunct="1">
              <a:spcBef>
                <a:spcPct val="0"/>
              </a:spcBef>
            </a:pPr>
            <a:r>
              <a:rPr lang="en-US" dirty="0">
                <a:ea typeface="ＭＳ Ｐゴシック" charset="0"/>
                <a:cs typeface="ＭＳ Ｐゴシック" charset="0"/>
              </a:rPr>
              <a:t>NS-02-Mark1-8-slide 31</a:t>
            </a:r>
          </a:p>
          <a:p>
            <a:pPr>
              <a:spcBef>
                <a:spcPct val="0"/>
              </a:spcBef>
            </a:pPr>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Introduction-29</a:t>
            </a:r>
          </a:p>
          <a:p>
            <a:pPr eaLnBrk="1" hangingPunct="1">
              <a:spcBef>
                <a:spcPct val="0"/>
              </a:spcBef>
            </a:pPr>
            <a:r>
              <a:rPr lang="en-US" dirty="0">
                <a:ea typeface="ＭＳ Ｐゴシック" charset="0"/>
                <a:cs typeface="ＭＳ Ｐゴシック" charset="0"/>
              </a:rPr>
              <a:t>NS-02-Mark1-8-slide 36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Introduction-31</a:t>
            </a:r>
          </a:p>
          <a:p>
            <a:pPr eaLnBrk="1" hangingPunct="1">
              <a:spcBef>
                <a:spcPct val="0"/>
              </a:spcBef>
            </a:pPr>
            <a:r>
              <a:rPr lang="en-US" dirty="0">
                <a:ea typeface="ＭＳ Ｐゴシック" charset="0"/>
                <a:cs typeface="ＭＳ Ｐゴシック" charset="0"/>
              </a:rPr>
              <a:t>NS-02-Mark1-8-slide 38</a:t>
            </a: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 name="Shape 4878"/>
          <p:cNvSpPr>
            <a:spLocks noGrp="1" noRot="1" noChangeAspect="1"/>
          </p:cNvSpPr>
          <p:nvPr>
            <p:ph type="sldImg"/>
          </p:nvPr>
        </p:nvSpPr>
        <p:spPr>
          <a:prstGeom prst="rect">
            <a:avLst/>
          </a:prstGeom>
        </p:spPr>
        <p:txBody>
          <a:bodyPr/>
          <a:lstStyle/>
          <a:p>
            <a:endParaRPr/>
          </a:p>
        </p:txBody>
      </p:sp>
      <p:sp>
        <p:nvSpPr>
          <p:cNvPr id="4879" name="Shape 4879"/>
          <p:cNvSpPr>
            <a:spLocks noGrp="1"/>
          </p:cNvSpPr>
          <p:nvPr>
            <p:ph type="body" sz="quarter" idx="1"/>
          </p:nvPr>
        </p:nvSpPr>
        <p:spPr>
          <a:prstGeom prst="rect">
            <a:avLst/>
          </a:prstGeom>
        </p:spPr>
        <p:txBody>
          <a:bodyPr/>
          <a:lstStyle/>
          <a:p>
            <a:pPr>
              <a:defRPr>
                <a:latin typeface="Times Roman"/>
                <a:ea typeface="Times Roman"/>
                <a:cs typeface="Times Roman"/>
                <a:sym typeface="Times Roman"/>
              </a:defRPr>
            </a:pPr>
            <a:r>
              <a:t>_________</a:t>
            </a:r>
          </a:p>
          <a:p>
            <a:pPr>
              <a:spcBef>
                <a:spcPts val="0"/>
              </a:spcBef>
            </a:pPr>
            <a:r>
              <a:t>NS-00-NT Introduction-30</a:t>
            </a:r>
          </a:p>
          <a:p>
            <a:pPr>
              <a:spcBef>
                <a:spcPts val="0"/>
              </a:spcBef>
            </a:pPr>
            <a:r>
              <a:t>NS-02-Mark1-8-slide 37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Introduction-26</a:t>
            </a:r>
          </a:p>
          <a:p>
            <a:pPr eaLnBrk="1" hangingPunct="1">
              <a:spcBef>
                <a:spcPct val="0"/>
              </a:spcBef>
            </a:pPr>
            <a:r>
              <a:rPr lang="en-US" dirty="0">
                <a:ea typeface="ＭＳ Ｐゴシック" charset="0"/>
                <a:cs typeface="ＭＳ Ｐゴシック" charset="0"/>
              </a:rPr>
              <a:t>NS-02-Mark1-8-slide 33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Introduction-27</a:t>
            </a:r>
          </a:p>
          <a:p>
            <a:pPr eaLnBrk="1" hangingPunct="1">
              <a:spcBef>
                <a:spcPct val="0"/>
              </a:spcBef>
            </a:pPr>
            <a:r>
              <a:rPr lang="en-US" dirty="0">
                <a:ea typeface="ＭＳ Ｐゴシック" charset="0"/>
                <a:cs typeface="ＭＳ Ｐゴシック" charset="0"/>
              </a:rPr>
              <a:t>NS-02-Mark1-8-slide 34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Introduction-28</a:t>
            </a:r>
          </a:p>
          <a:p>
            <a:pPr eaLnBrk="1" hangingPunct="1">
              <a:spcBef>
                <a:spcPct val="0"/>
              </a:spcBef>
            </a:pPr>
            <a:r>
              <a:rPr lang="en-US" dirty="0">
                <a:ea typeface="ＭＳ Ｐゴシック" charset="0"/>
                <a:cs typeface="ＭＳ Ｐゴシック" charset="0"/>
              </a:rPr>
              <a:t>NS-02-Mark1-8-slide 35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LC-01-Gospels-26</a:t>
            </a:r>
          </a:p>
          <a:p>
            <a:pPr eaLnBrk="1" hangingPunct="1">
              <a:spcBef>
                <a:spcPct val="0"/>
              </a:spcBef>
            </a:pPr>
            <a:r>
              <a:rPr lang="en-US" dirty="0">
                <a:ea typeface="ＭＳ Ｐゴシック" charset="0"/>
                <a:cs typeface="ＭＳ Ｐゴシック" charset="0"/>
              </a:rPr>
              <a:t>NS-00-NT Introduction-44</a:t>
            </a:r>
          </a:p>
          <a:p>
            <a:pPr eaLnBrk="1" hangingPunct="1">
              <a:spcBef>
                <a:spcPct val="0"/>
              </a:spcBef>
            </a:pPr>
            <a:r>
              <a:rPr lang="en-US" dirty="0">
                <a:ea typeface="ＭＳ Ｐゴシック" charset="0"/>
                <a:cs typeface="ＭＳ Ｐゴシック" charset="0"/>
              </a:rPr>
              <a:t>NS-01-Gospels-26</a:t>
            </a:r>
          </a:p>
          <a:p>
            <a:pPr eaLnBrk="1" hangingPunct="1">
              <a:spcBef>
                <a:spcPct val="0"/>
              </a:spcBef>
            </a:pPr>
            <a:r>
              <a:rPr lang="en-US" dirty="0">
                <a:ea typeface="ＭＳ Ｐゴシック" charset="0"/>
                <a:cs typeface="ＭＳ Ｐゴシック" charset="0"/>
              </a:rPr>
              <a:t>NS-02-Mark1-8-slide 39</a:t>
            </a:r>
          </a:p>
          <a:p>
            <a:pPr eaLnBrk="1" hangingPunct="1">
              <a:spcBef>
                <a:spcPct val="0"/>
              </a:spcBef>
            </a:pPr>
            <a:r>
              <a:rPr lang="en-US" dirty="0">
                <a:ea typeface="ＭＳ Ｐゴシック" charset="0"/>
                <a:cs typeface="ＭＳ Ｐゴシック" charset="0"/>
              </a:rPr>
              <a:t>NS-03-Luke1-12-slide 35, 65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8632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E3A1AC-862B-EB4C-9F9E-7205E896D1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dirty="0">
                <a:ea typeface="ＭＳ Ｐゴシック" charset="0"/>
                <a:cs typeface="ＭＳ Ｐゴシック" charset="0"/>
              </a:rPr>
              <a:t>NS-00-NT Introduction-40</a:t>
            </a:r>
          </a:p>
          <a:p>
            <a:pPr eaLnBrk="1" hangingPunct="1">
              <a:spcBef>
                <a:spcPct val="0"/>
              </a:spcBef>
            </a:pPr>
            <a:r>
              <a:rPr lang="en-US" dirty="0">
                <a:ea typeface="ＭＳ Ｐゴシック" charset="0"/>
                <a:cs typeface="ＭＳ Ｐゴシック" charset="0"/>
              </a:rPr>
              <a:t>NS-01-Matt1-14-slide 56</a:t>
            </a:r>
          </a:p>
          <a:p>
            <a:pPr eaLnBrk="1" hangingPunct="1">
              <a:spcBef>
                <a:spcPct val="0"/>
              </a:spcBef>
            </a:pPr>
            <a:r>
              <a:rPr lang="en-US" dirty="0">
                <a:ea typeface="ＭＳ Ｐゴシック" charset="0"/>
                <a:cs typeface="ＭＳ Ｐゴシック" charset="0"/>
              </a:rPr>
              <a:t>NS-02-Mark1-8-slide 40</a:t>
            </a:r>
          </a:p>
          <a:p>
            <a:pPr eaLnBrk="1" hangingPunct="1">
              <a:spcBef>
                <a:spcPct val="0"/>
              </a:spcBef>
            </a:pPr>
            <a:r>
              <a:rPr lang="en-US" dirty="0">
                <a:ea typeface="ＭＳ Ｐゴシック" charset="0"/>
                <a:cs typeface="ＭＳ Ｐゴシック" charset="0"/>
              </a:rPr>
              <a:t>NS-03-Luke1-12-slide 30</a:t>
            </a:r>
          </a:p>
          <a:p>
            <a:pPr eaLnBrk="1" hangingPunct="1">
              <a:spcBef>
                <a:spcPct val="0"/>
              </a:spcBef>
            </a:pPr>
            <a:r>
              <a:rPr lang="en-US" dirty="0">
                <a:ea typeface="ＭＳ Ｐゴシック" charset="0"/>
                <a:cs typeface="ＭＳ Ｐゴシック" charset="0"/>
              </a:rPr>
              <a:t>NS-04-John1-12-slide 72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ea typeface="ＭＳ Ｐゴシック" charset="0"/>
                <a:cs typeface="ＭＳ Ｐゴシック" charset="0"/>
              </a:rPr>
              <a:t>NS-00-NT Introduction-10</a:t>
            </a:r>
          </a:p>
          <a:p>
            <a:pPr eaLnBrk="1" hangingPunct="1">
              <a:spcBef>
                <a:spcPct val="0"/>
              </a:spcBef>
            </a:pPr>
            <a:r>
              <a:rPr lang="en-US" dirty="0">
                <a:ea typeface="ＭＳ Ｐゴシック" charset="0"/>
                <a:cs typeface="ＭＳ Ｐゴシック" charset="0"/>
              </a:rPr>
              <a:t>NS-02-Mark1-8-slide 24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1. Details are most vivid—But the source (Peter) was the most colorful and this assumes that later writers would be more boring</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2. Grammar and style roughest—But isn't this just stylistic rather than indicating an original?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3. Embarrassing or misleading details—But Mark could just be getting into the action as the young man fleeing naked in the garden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4. Shortest gospel—But this assumes that later gospels got longer whereas it may not have been the case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5. Little material not in Matthew or Luke—But Peter as a source would not need these other gospels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6. Text order same in Matthew &amp; Luke—But would not the chronology be the same despite the order of composition?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7. High incidence of Aramaic words—But this is expected as Mark was a Jerusalem Jew informing a Roman audience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8. Omits all material common to Matthew &amp; Luke—But we would expect this as the birth and genealogy were not needed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9. Consistent theology of Matthew &amp; Luke—But these relate to the kingdom which would not be needed as much for Mark's readers</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_____</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NS-01-Gospels-36</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u="none" strike="noStrike" kern="1200" cap="none" spc="0" normalizeH="0" baseline="0" noProof="0" dirty="0">
                <a:ln>
                  <a:noFill/>
                </a:ln>
                <a:solidFill>
                  <a:srgbClr val="FFFFFF"/>
                </a:solidFill>
                <a:effectLst/>
                <a:uLnTx/>
                <a:uFillTx/>
                <a:ea typeface="ＭＳ Ｐゴシック" charset="0"/>
              </a:rPr>
              <a:t>NS-02-Mark1-8-slide 32</a:t>
            </a:r>
          </a:p>
        </p:txBody>
      </p:sp>
      <p:sp>
        <p:nvSpPr>
          <p:cNvPr id="4" name="Slide Number Placeholder 3"/>
          <p:cNvSpPr>
            <a:spLocks noGrp="1"/>
          </p:cNvSpPr>
          <p:nvPr>
            <p:ph type="sldNum" sz="quarter" idx="5"/>
          </p:nvPr>
        </p:nvSpPr>
        <p:spPr/>
        <p:txBody>
          <a:bodyPr/>
          <a:lstStyle/>
          <a:p>
            <a:pPr>
              <a:defRPr/>
            </a:pPr>
            <a:fld id="{F371F489-9317-2742-8EE6-9975ED4BAE9F}" type="slidenum">
              <a:rPr lang="en-US" smtClean="0"/>
              <a:pPr>
                <a:defRPr/>
              </a:pPr>
              <a:t>36</a:t>
            </a:fld>
            <a:endParaRPr lang="en-US"/>
          </a:p>
        </p:txBody>
      </p:sp>
    </p:spTree>
    <p:extLst>
      <p:ext uri="{BB962C8B-B14F-4D97-AF65-F5344CB8AC3E}">
        <p14:creationId xmlns:p14="http://schemas.microsoft.com/office/powerpoint/2010/main" val="3257814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ＭＳ Ｐゴシック" charset="0"/>
              </a:rPr>
              <a:t>NS-01-Gospels-37</a:t>
            </a:r>
          </a:p>
          <a:p>
            <a:pPr eaLnBrk="1" hangingPunct="1"/>
            <a:r>
              <a:rPr lang="en-US" sz="1200" dirty="0">
                <a:ea typeface="ＭＳ Ｐゴシック" charset="0"/>
                <a:cs typeface="ＭＳ Ｐゴシック" charset="0"/>
              </a:rPr>
              <a:t>NS-01-Matt1-14-slide 118</a:t>
            </a:r>
          </a:p>
          <a:p>
            <a:pPr eaLnBrk="1" hangingPunct="1"/>
            <a:r>
              <a:rPr lang="en-US" sz="1200" dirty="0">
                <a:ea typeface="ＭＳ Ｐゴシック" charset="0"/>
                <a:cs typeface="ＭＳ Ｐゴシック" charset="0"/>
              </a:rPr>
              <a:t>NS-04-John1-12-slide 29</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3200" dirty="0">
                <a:ea typeface="ＭＳ Ｐゴシック" charset="0"/>
                <a:cs typeface="ＭＳ Ｐゴシック" charset="0"/>
              </a:rPr>
              <a:t>What overall observations can you make in your small group for the NT?</a:t>
            </a:r>
          </a:p>
          <a:p>
            <a:pPr eaLnBrk="1" hangingPunct="1"/>
            <a:r>
              <a:rPr lang="en-US" sz="3200" dirty="0">
                <a:ea typeface="ＭＳ Ｐゴシック" charset="0"/>
                <a:cs typeface="ＭＳ Ｐゴシック" charset="0"/>
              </a:rPr>
              <a:t>• There are 5 parts to the NT (grouped by category)</a:t>
            </a:r>
          </a:p>
          <a:p>
            <a:pPr eaLnBrk="1" hangingPunct="1"/>
            <a:r>
              <a:rPr lang="en-US" sz="3200" dirty="0">
                <a:ea typeface="ＭＳ Ｐゴシック" charset="0"/>
                <a:cs typeface="ＭＳ Ｐゴシック" charset="0"/>
              </a:rPr>
              <a:t>• 4 versions of Christ</a:t>
            </a:r>
            <a:r>
              <a:rPr lang="mr-IN" altLang="ja-JP" sz="3200" dirty="0">
                <a:ea typeface="ＭＳ Ｐゴシック" charset="0"/>
                <a:cs typeface="ＭＳ Ｐゴシック" charset="0"/>
              </a:rPr>
              <a:t>'</a:t>
            </a:r>
            <a:r>
              <a:rPr lang="en-US" altLang="ja-JP" sz="3200" dirty="0">
                <a:ea typeface="ＭＳ Ｐゴシック" charset="0"/>
                <a:cs typeface="ＭＳ Ｐゴシック" charset="0"/>
              </a:rPr>
              <a:t>s life but only one of the church</a:t>
            </a:r>
          </a:p>
          <a:p>
            <a:pPr eaLnBrk="1" hangingPunct="1"/>
            <a:r>
              <a:rPr lang="en-US" sz="3200" dirty="0">
                <a:ea typeface="ＭＳ Ｐゴシック" charset="0"/>
                <a:cs typeface="ＭＳ Ｐゴシック" charset="0"/>
              </a:rPr>
              <a:t>• Most the NT are letters (especially by Paul)</a:t>
            </a:r>
          </a:p>
          <a:p>
            <a:pPr eaLnBrk="1" hangingPunct="1"/>
            <a:r>
              <a:rPr lang="en-US" sz="3200" dirty="0">
                <a:ea typeface="ＭＳ Ｐゴシック" charset="0"/>
                <a:cs typeface="ＭＳ Ｐゴシック" charset="0"/>
              </a:rPr>
              <a:t>• 6 of Paul</a:t>
            </a:r>
            <a:r>
              <a:rPr lang="mr-IN" altLang="ja-JP" sz="3200" dirty="0">
                <a:ea typeface="ＭＳ Ｐゴシック" charset="0"/>
                <a:cs typeface="ＭＳ Ｐゴシック" charset="0"/>
              </a:rPr>
              <a:t>'</a:t>
            </a:r>
            <a:r>
              <a:rPr lang="en-US" altLang="ja-JP" sz="3200" dirty="0">
                <a:ea typeface="ＭＳ Ｐゴシック" charset="0"/>
                <a:cs typeface="ＭＳ Ｐゴシック" charset="0"/>
              </a:rPr>
              <a:t>s 13 letters are to people he wrote twice (all follow-up except Rom &amp; Col)</a:t>
            </a:r>
          </a:p>
          <a:p>
            <a:pPr eaLnBrk="1" hangingPunct="1"/>
            <a:r>
              <a:rPr lang="en-US" sz="3200" dirty="0">
                <a:ea typeface="ＭＳ Ｐゴシック" charset="0"/>
                <a:cs typeface="ＭＳ Ｐゴシック" charset="0"/>
              </a:rPr>
              <a:t>• 2 groupings (general epistles &amp; gospels) named after their authors while Paul</a:t>
            </a:r>
            <a:r>
              <a:rPr lang="mr-IN" altLang="ja-JP" sz="3200" dirty="0">
                <a:ea typeface="ＭＳ Ｐゴシック" charset="0"/>
                <a:cs typeface="ＭＳ Ｐゴシック" charset="0"/>
              </a:rPr>
              <a:t>'</a:t>
            </a:r>
            <a:r>
              <a:rPr lang="en-US" altLang="ja-JP" sz="3200" dirty="0">
                <a:ea typeface="ＭＳ Ｐゴシック" charset="0"/>
                <a:cs typeface="ＭＳ Ｐゴシック" charset="0"/>
              </a:rPr>
              <a:t>s after their recipients</a:t>
            </a:r>
            <a:endParaRPr lang="en-US" sz="3200"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spcBef>
                <a:spcPct val="0"/>
              </a:spcBef>
            </a:pPr>
            <a:r>
              <a:rPr lang="en-US" dirty="0">
                <a:ea typeface="ＭＳ Ｐゴシック" charset="0"/>
                <a:cs typeface="ＭＳ Ｐゴシック" charset="0"/>
              </a:rPr>
              <a:t>NS-00-NT Introduction-11</a:t>
            </a:r>
          </a:p>
          <a:p>
            <a:pPr eaLnBrk="1" hangingPunct="1">
              <a:spcBef>
                <a:spcPct val="0"/>
              </a:spcBef>
            </a:pPr>
            <a:r>
              <a:rPr lang="en-US" dirty="0">
                <a:ea typeface="ＭＳ Ｐゴシック" charset="0"/>
                <a:cs typeface="ＭＳ Ｐゴシック" charset="0"/>
              </a:rPr>
              <a:t>NS-02-Mark1-8-slide 25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http://www.ccel.org/fathers2/ANF-01/anf01-60.htm#P7477_2003920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solidFill>
                  <a:srgbClr val="FFFFFF"/>
                </a:solidFill>
                <a:ea typeface="ＭＳ Ｐゴシック" charset="0"/>
              </a:rPr>
              <a:t>NT Survey (ns)</a:t>
            </a: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77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باستخدام مساعدة الدراسة رقم 21، من خلال إطار الصورة الكبر هذا...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سنقوم بإنشاء مخطط رسومات يدعى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صورة شخصية مكتملة للرب يسوع المسيح... ولكن...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سنقوم بتشكيل تلك الصورة من خلال أربعة عدسات أدبية مختلفة بينما تتطور الصورة المكتملة.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481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من كل كاتب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 سنكتشف الجمهور المحدد لكتابات...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بعرضه المميز لشخص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مقترحين سببًا تأسيسيًا للتواصل من خلال نص إنجيله...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متبوعًا بتقدير العلماء عن تاريخ كل كتابة.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867"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lvl="0" indent="0" algn="r" defTabSz="45085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الآن... في خيالك... يرجى إدخال إطارات أربعة صور صغيرة في الإطار الأكبر. في داخل كل إطار قم بتثبيت أربعة أسطر. وعندما نقوم بملئها سيكون لدينا بعض المعلومات المحددة حول غرض ووظيفة كل من الأناجيل الأربعة. ويتم تحديد "الإطارات الفرعية" من 1 إلى 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لكل إطار الآن اسمه... متى في الأول...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مرقس في الثاني...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لوقا في الثالث... وأخيرًا الرابع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أسماء الأناجيل حسب ترتيب ظهورها في قانون العهد الجديد... المجموعة الرسمية لكتابات الكتاب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0963"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تأتي الآن فكرة أيدها علماء الكتاب المقدس من جميع أنحاء العالم لها علاقة بالجماعات الذين وجهت إليهم الأناجيل المكتوبة.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على سبيل المثال...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 متى عمله بشكل محدد إلى أخوته وأخواته من الجماعة اليهودية. ويشير مرارًا إلى يسوع الحاكم، إذ رأى فيه المسيا وملك الشعب المختار.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مرقس، فينظر إلى عمله على نطاق واسع على أنه موجه للرومان، الذين احتلوا أرضه الأصلية وأجزاء أخرى من العالم القديم. يوجز مرقس، في صميم الموضوع. وفي الواقع، فقد استخدم مرارًا عبارة "مباشرة" في الترجمات المبكرة... كل ذلك في عقلية إنجاز العمل، التي ميزت الأسلوب الروماني في التفكير وعمل الأشياء.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الطبيب، فهو يوناني واسع الثقافة جدًا الذي رافق بولس في رحلاته. بالنسبة للوقا، كان جمهوره المستمع لإنجيله من اليونانيين، وبعبارة أخرى، كان موجهًا للأمم بشكل عام.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أيضًا كمؤلف لسفر أعمال الرسل، وضع لوقا طوال الوقت سردًا مفصلاً لتطور الكنيسة المبكر، وخدماتها التبشيرية واسعة الانتشار، الذي كان شاهدًا عليها.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نأتي إلى إنجيل يوحنا، الذي يختلف جمهوره عن الثلاثة الأولى بشكل ملحوظ. كتب يوحنا بشكل مباشر لغير المؤمنين، والوصول إليهم عبر قناة التواصل الخاصة بتلك المجموعة الجديدة، أي الكنيسة.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 الواقع، عندما تقرأ إنجيل يوحنا، ستنصدم من حقيقة أن عمله يحمل بين طياته خاصية صوفية إلى حد ما، وبالتأكيد، ليس سردًا سريعًا مقتصرًا على الحقائق كتلك التي نجدها في إنجيل مرقس.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يستقبل جمهور يوحنا – أعضاء الكيان الجديد، الكنيسة نفسها، المنغمسون في حب المسيح الفادي – تعابيره البراقة لمجيء الروح القدس، الآن – بعد يوم الخمسين – بعد أن استقر بشكل دائم في قلب كل مؤمن جديد.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هناك أربع مجموعات فردية وجهت إليها الأناجيل على وجه التحديد في وقت كتابتها.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تلك البصيرة الواحدة، قادرة لوحدها أن تعطي طريقة جديدة لتصنيف وإعطاء طابع فردي لكتابات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ea typeface="ＭＳ Ｐゴシック"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b="1" i="0">
                <a:latin typeface="Arial" panose="020B0604020202020204" pitchFamily="34" charset="0"/>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9753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81652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233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6578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6945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1390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76782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1318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1848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b="1" i="0">
                <a:solidFill>
                  <a:schemeClr val="bg1"/>
                </a:solidFill>
                <a:latin typeface="Arial" panose="020B0604020202020204" pitchFamily="34" charset="0"/>
                <a:cs typeface="Arial" panose="020B0604020202020204" pitchFamily="34" charset="0"/>
              </a:defRPr>
            </a:lvl1pPr>
            <a:lvl2pPr>
              <a:defRPr b="1" i="0">
                <a:solidFill>
                  <a:schemeClr val="bg1"/>
                </a:solidFill>
                <a:latin typeface="Arial" panose="020B0604020202020204" pitchFamily="34" charset="0"/>
                <a:cs typeface="Arial" panose="020B0604020202020204" pitchFamily="34" charset="0"/>
              </a:defRPr>
            </a:lvl2pPr>
            <a:lvl3pPr>
              <a:defRPr b="1" i="0">
                <a:solidFill>
                  <a:schemeClr val="bg1"/>
                </a:solidFill>
                <a:latin typeface="Arial" panose="020B0604020202020204" pitchFamily="34" charset="0"/>
                <a:cs typeface="Arial" panose="020B0604020202020204" pitchFamily="34" charset="0"/>
              </a:defRPr>
            </a:lvl3pPr>
            <a:lvl4pPr>
              <a:defRPr b="1" i="0">
                <a:solidFill>
                  <a:schemeClr val="bg1"/>
                </a:solidFill>
                <a:latin typeface="Arial" panose="020B0604020202020204" pitchFamily="34" charset="0"/>
                <a:cs typeface="Arial" panose="020B0604020202020204" pitchFamily="34" charset="0"/>
              </a:defRPr>
            </a:lvl4pPr>
            <a:lvl5pPr>
              <a:defRPr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b="1" i="0">
                <a:solidFill>
                  <a:srgbClr val="000000"/>
                </a:solidFill>
                <a:latin typeface="Arial" panose="020B0604020202020204" pitchFamily="34" charset="0"/>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242920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b="1" i="0">
              <a:latin typeface="Arial" panose="020B0604020202020204" pitchFamily="34"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b="1" i="0">
              <a:latin typeface="Arial" panose="020B0604020202020204" pitchFamily="34" charset="0"/>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b="1" i="0">
                <a:solidFill>
                  <a:schemeClr val="tx2"/>
                </a:solidFill>
                <a:latin typeface="Arial" panose="020B0604020202020204" pitchFamily="34" charset="0"/>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b="1" i="0">
                <a:solidFill>
                  <a:schemeClr val="tx1"/>
                </a:solidFill>
                <a:latin typeface="Arial" panose="020B0604020202020204" pitchFamily="34" charset="0"/>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b="1" i="0">
                <a:solidFill>
                  <a:schemeClr val="bg1"/>
                </a:solidFill>
                <a:latin typeface="Arial" panose="020B0604020202020204" pitchFamily="34" charset="0"/>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b="1" i="0">
                <a:latin typeface="Arial" panose="020B0604020202020204" pitchFamily="34" charse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b="1" i="0">
                <a:latin typeface="Arial" panose="020B0604020202020204" pitchFamily="34" charset="0"/>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27982394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306349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19722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1239730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3852668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i="0">
                <a:latin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3153923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948136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3790074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b="1" i="0">
                <a:latin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3564723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23697553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2844273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379513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33702058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lvl1pPr>
              <a:defRPr b="1" i="0">
                <a:latin typeface="Arial" panose="020B0604020202020204" pitchFamily="34" charset="0"/>
              </a:defRPr>
            </a:lvl1pPr>
          </a:lstStyle>
          <a:p>
            <a:pPr lvl="0"/>
            <a:endParaRPr lang="en-US" noProof="0"/>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04360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314209335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90269429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i="0">
                <a:latin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88466015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165869272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289097049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b="1" i="0">
                <a:latin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37179239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6822940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06266138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0488635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4029194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8582430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77929576-F1C3-8342-A9F5-6361B573A6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106982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14EF7205-82CB-5F47-9C05-6765BF3FC59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792259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2199C3AE-A5B5-D844-A9B2-7FC720DCF4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05136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E25E5ED4-156C-E041-AF48-0582017FCE0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931323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F9CC7C82-67F6-5040-8AA0-F231F1AAB69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557257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35EACE8-9D42-8340-8C96-8E700BAE35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9874886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E169A106-F484-DE44-9688-0001599BF2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1848276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652FF2FA-F185-F646-B824-701E7DAF07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49571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3EC499D-EA11-4F40-8D80-16E45D372B5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78249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6FEB3406-F7F4-9F47-BF26-23D377B7B43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652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4025148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D80B07B2-1B3E-6248-9534-825461B2BD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519903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b="1" i="0">
                <a:latin typeface="Arial" panose="020B0604020202020204" pitchFamily="34" charset="0"/>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100409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9669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defRPr>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98376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148098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i="0">
                <a:latin typeface="Arial" panose="020B0604020202020204" pitchFamily="34" charset="0"/>
              </a:defRPr>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719760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897105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67093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b="1" i="0">
                <a:latin typeface="Arial" panose="020B0604020202020204" pitchFamily="34" charset="0"/>
              </a:defRPr>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8787273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2395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17105496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835148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80620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9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800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217090" name="Group 2"/>
          <p:cNvGrpSpPr>
            <a:grpSpLocks/>
          </p:cNvGrpSpPr>
          <p:nvPr/>
        </p:nvGrpSpPr>
        <p:grpSpPr bwMode="auto">
          <a:xfrm>
            <a:off x="0" y="0"/>
            <a:ext cx="9144000" cy="6918325"/>
            <a:chOff x="0" y="0"/>
            <a:chExt cx="5760" cy="4358"/>
          </a:xfrm>
        </p:grpSpPr>
        <p:sp>
          <p:nvSpPr>
            <p:cNvPr id="217091"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7092"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7093"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sp>
          <p:nvSpPr>
            <p:cNvPr id="217094"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7095"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sp>
          <p:nvSpPr>
            <p:cNvPr id="217096"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7097"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sp>
          <p:nvSpPr>
            <p:cNvPr id="217098" name="Freeform 10"/>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grpSp>
      <p:sp>
        <p:nvSpPr>
          <p:cNvPr id="21709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21710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17101" name="Rectangle 13"/>
          <p:cNvSpPr>
            <a:spLocks noGrp="1" noChangeArrowheads="1"/>
          </p:cNvSpPr>
          <p:nvPr>
            <p:ph type="dt" sz="quarter" idx="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0"/>
              </a:spcBef>
              <a:defRPr b="1" i="0">
                <a:latin typeface="Arial" panose="020B0604020202020204" pitchFamily="34" charset="0"/>
              </a:defRPr>
            </a:lvl1pPr>
          </a:lstStyle>
          <a:p>
            <a:endParaRPr lang="en-US">
              <a:solidFill>
                <a:srgbClr val="FFFFCC"/>
              </a:solidFill>
            </a:endParaRPr>
          </a:p>
        </p:txBody>
      </p:sp>
      <p:sp>
        <p:nvSpPr>
          <p:cNvPr id="217102" name="Rectangle 14"/>
          <p:cNvSpPr>
            <a:spLocks noGrp="1" noChangeArrowheads="1"/>
          </p:cNvSpPr>
          <p:nvPr>
            <p:ph type="ftr" sz="quarter" idx="3"/>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0"/>
              </a:spcBef>
              <a:defRPr b="1" i="0">
                <a:latin typeface="Arial" panose="020B0604020202020204" pitchFamily="34" charset="0"/>
              </a:defRPr>
            </a:lvl1pPr>
          </a:lstStyle>
          <a:p>
            <a:endParaRPr lang="en-US">
              <a:solidFill>
                <a:srgbClr val="FFFFCC"/>
              </a:solidFill>
            </a:endParaRPr>
          </a:p>
        </p:txBody>
      </p:sp>
      <p:sp>
        <p:nvSpPr>
          <p:cNvPr id="217103" name="Rectangle 15"/>
          <p:cNvSpPr>
            <a:spLocks noGrp="1" noChangeArrowheads="1"/>
          </p:cNvSpPr>
          <p:nvPr>
            <p:ph type="sldNum" sz="quarter" idx="4"/>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0"/>
              </a:spcBef>
              <a:defRPr b="1" i="0">
                <a:latin typeface="Arial" panose="020B0604020202020204" pitchFamily="34" charset="0"/>
              </a:defRPr>
            </a:lvl1pPr>
          </a:lstStyle>
          <a:p>
            <a:fld id="{D2236131-4A3B-D048-AF36-08E9E0F3B01E}"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9302896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9A15F792-00F7-4440-85EC-D58AF9A240BB}"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4314221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E6C0853E-890D-C64A-86EF-EC9B0C5447B9}"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7952847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5F02493-C7E7-0742-9182-DE115125FDBC}"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9262990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8" name="Footer Placeholder 7"/>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9" name="Slide Number Placeholder 8"/>
          <p:cNvSpPr>
            <a:spLocks noGrp="1"/>
          </p:cNvSpPr>
          <p:nvPr>
            <p:ph type="sldNum" sz="quarter" idx="12"/>
          </p:nvPr>
        </p:nvSpPr>
        <p:spPr/>
        <p:txBody>
          <a:bodyPr/>
          <a:lstStyle>
            <a:lvl1pPr>
              <a:defRPr b="1" i="0">
                <a:latin typeface="Arial" panose="020B0604020202020204" pitchFamily="34" charset="0"/>
              </a:defRPr>
            </a:lvl1pPr>
          </a:lstStyle>
          <a:p>
            <a:fld id="{FF4FBD2E-A8C2-724E-B9CA-599A336F89F6}"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1227878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4" name="Footer Placeholder 3"/>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5" name="Slide Number Placeholder 4"/>
          <p:cNvSpPr>
            <a:spLocks noGrp="1"/>
          </p:cNvSpPr>
          <p:nvPr>
            <p:ph type="sldNum" sz="quarter" idx="12"/>
          </p:nvPr>
        </p:nvSpPr>
        <p:spPr/>
        <p:txBody>
          <a:bodyPr/>
          <a:lstStyle>
            <a:lvl1pPr>
              <a:defRPr b="1" i="0">
                <a:latin typeface="Arial" panose="020B0604020202020204" pitchFamily="34" charset="0"/>
              </a:defRPr>
            </a:lvl1pPr>
          </a:lstStyle>
          <a:p>
            <a:fld id="{C0CF1699-DD6D-DD4C-9824-22622A022946}"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199236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5402349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3" name="Footer Placeholder 2"/>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4" name="Slide Number Placeholder 3"/>
          <p:cNvSpPr>
            <a:spLocks noGrp="1"/>
          </p:cNvSpPr>
          <p:nvPr>
            <p:ph type="sldNum" sz="quarter" idx="12"/>
          </p:nvPr>
        </p:nvSpPr>
        <p:spPr/>
        <p:txBody>
          <a:bodyPr/>
          <a:lstStyle>
            <a:lvl1pPr>
              <a:defRPr b="1" i="0">
                <a:latin typeface="Arial" panose="020B0604020202020204" pitchFamily="34" charset="0"/>
              </a:defRPr>
            </a:lvl1pPr>
          </a:lstStyle>
          <a:p>
            <a:fld id="{71925B19-9F9A-DF40-9695-C5E435ABEAF2}"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0138981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90FF5D94-1ACA-4343-88FC-F4B0789A3CEB}"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4336603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B143EC59-5C63-0B4E-A52E-1E71791C8911}"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1088671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65F6AAB-D444-D34F-9270-CBAC852B94B3}"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9275296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solidFill>
                <a:srgbClr val="FFFFCC"/>
              </a:solidFill>
            </a:endParaRPr>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8639AD81-19AF-CF4E-B309-B30967A740B7}"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13796844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b="1" i="0">
                <a:latin typeface="Arial" panose="020B0604020202020204" pitchFamily="34" charset="0"/>
              </a:defRPr>
            </a:lvl1pPr>
          </a:lstStyle>
          <a:p>
            <a:endParaRPr lang="en-US">
              <a:solidFill>
                <a:srgbClr val="FFFFCC"/>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b="1" i="0">
                <a:latin typeface="Arial" panose="020B0604020202020204" pitchFamily="34" charset="0"/>
              </a:defRPr>
            </a:lvl1pPr>
          </a:lstStyle>
          <a:p>
            <a:endParaRPr lang="en-US">
              <a:solidFill>
                <a:srgbClr val="FFFFCC"/>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b="1" i="0">
                <a:latin typeface="Arial" panose="020B0604020202020204" pitchFamily="34" charset="0"/>
              </a:defRPr>
            </a:lvl1pPr>
          </a:lstStyle>
          <a:p>
            <a:fld id="{70454863-054C-B24A-9EE3-6744A801AF48}" type="slidenum">
              <a:rPr lang="en-US">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228239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99943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71301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46452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253346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9862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211873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9012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339387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68989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16240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5571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70998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946641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050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defRPr>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838689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012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26241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4786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268318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12478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30477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2777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10677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9CF810D-88DE-437E-84F3-1E2BEBE81C7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444923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D0946-513A-4FBA-BB7F-BCA9337761FB}"/>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38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04677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591B3-136F-4162-9919-272C3B956CA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04273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E15F3410-A192-4093-8FE3-BBF23E4276C3}"/>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361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FEA3FC65-DFE1-41BF-9200-6E90951E93E3}"/>
              </a:ext>
            </a:extLst>
          </p:cNvPr>
          <p:cNvPicPr>
            <a:picLocks noChangeAspect="1"/>
          </p:cNvPicPr>
          <p:nvPr userDrawn="1"/>
        </p:nvPicPr>
        <p:blipFill>
          <a:blip cstate="email">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577866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D4896-AB9A-41E6-BFCC-8A92D7E3954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67400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FB753-050F-423B-A85C-0A479F8584DA}"/>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918744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0" y="-1521"/>
            <a:ext cx="9141971" cy="6859521"/>
          </a:xfrm>
          <a:prstGeom prst="rect">
            <a:avLst/>
          </a:prstGeom>
        </p:spPr>
      </p:pic>
    </p:spTree>
    <p:extLst>
      <p:ext uri="{BB962C8B-B14F-4D97-AF65-F5344CB8AC3E}">
        <p14:creationId xmlns:p14="http://schemas.microsoft.com/office/powerpoint/2010/main" val="6925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0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74F0FB30-238E-4566-AA30-9EC7C5429E8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55513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b="1" i="0">
              <a:solidFill>
                <a:srgbClr val="003366"/>
              </a:solidFill>
              <a:latin typeface="Arial" panose="020B0604020202020204" pitchFamily="34"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b="1" i="0">
              <a:solidFill>
                <a:srgbClr val="003366"/>
              </a:solidFill>
              <a:latin typeface="Arial" panose="020B0604020202020204" pitchFamily="34" charset="0"/>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3366"/>
                </a:solidFill>
                <a:latin typeface="Arial" panose="020B0604020202020204" pitchFamily="34"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3366"/>
                </a:solidFill>
                <a:latin typeface="Arial" panose="020B0604020202020204" pitchFamily="34" charset="0"/>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b="1" i="0">
                <a:solidFill>
                  <a:schemeClr val="tx2"/>
                </a:solidFill>
                <a:latin typeface="Arial" panose="020B0604020202020204" pitchFamily="34" charset="0"/>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b="1" i="0">
                <a:solidFill>
                  <a:schemeClr val="tx1"/>
                </a:solidFill>
                <a:latin typeface="Arial" panose="020B0604020202020204" pitchFamily="34" charset="0"/>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b="1" i="0">
                <a:solidFill>
                  <a:srgbClr val="FFFFFF"/>
                </a:solidFill>
                <a:latin typeface="Arial" panose="020B0604020202020204" pitchFamily="34" charset="0"/>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b="1" i="0">
                <a:latin typeface="Arial" panose="020B0604020202020204" pitchFamily="34" charse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b="1" i="0">
                <a:latin typeface="Arial" panose="020B0604020202020204" pitchFamily="34" charse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735464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37767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i="0">
                <a:latin typeface="Arial" panose="020B0604020202020204" pitchFamily="34" charset="0"/>
              </a:defRPr>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461214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605512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4060359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i="0">
                <a:latin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3439264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2038483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1869806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b="1" i="0">
                <a:latin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765339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1405294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673864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b="1" i="0">
                <a:latin typeface="Arial" panose="020B0604020202020204" pitchFamily="34" charse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2529453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b="1" i="0">
                <a:latin typeface="Arial" panose="020B0604020202020204" pitchFamily="34" charset="0"/>
                <a:cs typeface="Arial" panose="020B0604020202020204" pitchFamily="34" charset="0"/>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41022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9839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4103486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1314437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1103995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1450413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417966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554798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1422530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4097070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1405802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335706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856799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1696320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lvl1pPr>
              <a:defRPr b="1" i="0">
                <a:latin typeface="Arial" panose="020B0604020202020204" pitchFamily="34" charset="0"/>
                <a:cs typeface="Arial" panose="020B0604020202020204" pitchFamily="34" charset="0"/>
              </a:defRPr>
            </a:lvl1p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057994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a:p>
        </p:txBody>
      </p:sp>
      <p:sp>
        <p:nvSpPr>
          <p:cNvPr id="10" name="Rectangle 10"/>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2964838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581684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797058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1861715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2930563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3644846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1408033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4125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b="1" i="0">
                <a:latin typeface="Arial" panose="020B0604020202020204" pitchFamily="34" charset="0"/>
              </a:defRPr>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723391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3742800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297694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8491321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783312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2696260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3421627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1831781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59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8724432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12845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2822263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3672709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3281297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443270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024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222473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5925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3711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3255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65617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33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6.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9.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20.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21.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5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2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b="1" i="0">
                <a:latin typeface="Arial" panose="020B0604020202020204" pitchFamily="34" charset="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b="1" i="0">
                <a:latin typeface="Arial" panose="020B0604020202020204" pitchFamily="34" charset="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40DB43A0-EC8F-0B4A-ACD4-6B792E57F4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 id="2147487572" r:id="rId12"/>
  </p:sldLayoutIdLst>
  <p:txStyles>
    <p:titleStyle>
      <a:lvl1pPr algn="ctr" rtl="0" eaLnBrk="0" fontAlgn="base" hangingPunct="0">
        <a:spcBef>
          <a:spcPct val="0"/>
        </a:spcBef>
        <a:spcAft>
          <a:spcPct val="0"/>
        </a:spcAft>
        <a:defRPr sz="44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2pPr>
      <a:lvl3pPr marL="1141806" indent="-228363" algn="l" rtl="0" eaLnBrk="0" fontAlgn="base" hangingPunct="0">
        <a:spcBef>
          <a:spcPct val="20000"/>
        </a:spcBef>
        <a:spcAft>
          <a:spcPct val="0"/>
        </a:spcAft>
        <a:buChar char="•"/>
        <a:defRPr sz="24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3pPr>
      <a:lvl4pPr marL="1598537" indent="-228363" algn="l" rtl="0" eaLnBrk="0" fontAlgn="base" hangingPunct="0">
        <a:spcBef>
          <a:spcPct val="20000"/>
        </a:spcBef>
        <a:spcAft>
          <a:spcPct val="0"/>
        </a:spcAft>
        <a:buChar char="–"/>
        <a:defRPr sz="20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4pPr>
      <a:lvl5pPr marL="2055258" indent="-228363" algn="l" rtl="0" eaLnBrk="0" fontAlgn="base" hangingPunct="0">
        <a:spcBef>
          <a:spcPct val="20000"/>
        </a:spcBef>
        <a:spcAft>
          <a:spcPct val="0"/>
        </a:spcAft>
        <a:buChar char="»"/>
        <a:defRPr sz="20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b="1" i="0">
              <a:solidFill>
                <a:srgbClr val="000000"/>
              </a:solidFill>
              <a:latin typeface="Arial" panose="020B0604020202020204" pitchFamily="34" charset="0"/>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i="0">
                <a:solidFill>
                  <a:srgbClr val="FFFFFF"/>
                </a:solidFill>
                <a:latin typeface="Arial" panose="020B0604020202020204" pitchFamily="34" charset="0"/>
                <a:ea typeface="MS Gothic" charset="0"/>
                <a:cs typeface="MS Gothic" charset="0"/>
              </a:rPr>
              <a:t>© </a:t>
            </a:r>
            <a:r>
              <a:rPr lang="en-GB" sz="900" b="1" i="0">
                <a:solidFill>
                  <a:srgbClr val="FFFFFF"/>
                </a:solidFill>
                <a:latin typeface="Arial" panose="020B0604020202020204" pitchFamily="34" charset="0"/>
                <a:ea typeface="MS Gothic" charset="0"/>
                <a:cs typeface="MS Gothic" charset="0"/>
              </a:rPr>
              <a:t>2006</a:t>
            </a:r>
            <a:r>
              <a:rPr lang="en-GB" sz="800" b="1" i="0">
                <a:solidFill>
                  <a:srgbClr val="FFFFFF"/>
                </a:solidFill>
                <a:latin typeface="Arial" panose="020B0604020202020204" pitchFamily="34"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519334316"/>
      </p:ext>
    </p:extLst>
  </p:cSld>
  <p:clrMap bg1="lt1" tx1="dk1" bg2="lt2" tx2="dk2" accent1="accent1" accent2="accent2" accent3="accent3" accent4="accent4" accent5="accent5" accent6="accent6" hlink="hlink" folHlink="folHlink"/>
  <p:sldLayoutIdLst>
    <p:sldLayoutId id="2147488963"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b="1" i="0">
                <a:solidFill>
                  <a:srgbClr val="FFFFFF"/>
                </a:solidFill>
                <a:effectLst>
                  <a:outerShdw blurRad="38100" dist="38100" dir="2700000" algn="tl">
                    <a:srgbClr val="010199"/>
                  </a:outerShdw>
                </a:effectLst>
                <a:latin typeface="Arial" panose="020B0604020202020204" pitchFamily="34"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b="1" i="0">
                <a:solidFill>
                  <a:srgbClr val="FFFFFF"/>
                </a:solidFill>
                <a:effectLst>
                  <a:outerShdw blurRad="38100" dist="38100" dir="2700000" algn="tl">
                    <a:srgbClr val="010199"/>
                  </a:outerShdw>
                </a:effectLst>
                <a:latin typeface="Arial" panose="020B0604020202020204" pitchFamily="34"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b="1" i="0">
                <a:solidFill>
                  <a:srgbClr val="FFFFFF"/>
                </a:solidFill>
                <a:effectLst>
                  <a:outerShdw blurRad="38100" dist="38100" dir="2700000" algn="tl">
                    <a:srgbClr val="010199"/>
                  </a:outerShdw>
                </a:effectLst>
                <a:latin typeface="Arial" panose="020B0604020202020204" pitchFamily="34"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2114705635"/>
      </p:ext>
    </p:extLst>
  </p:cSld>
  <p:clrMap bg1="dk2" tx1="lt1" bg2="dk1" tx2="lt2" accent1="accent1" accent2="accent2" accent3="accent3" accent4="accent4" accent5="accent5" accent6="accent6" hlink="hlink" folHlink="folHlink"/>
  <p:sldLayoutIdLst>
    <p:sldLayoutId id="2147488967" r:id="rId1"/>
    <p:sldLayoutId id="2147488968" r:id="rId2"/>
    <p:sldLayoutId id="2147488969" r:id="rId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10199"/>
            </a:outerShdw>
          </a:effectLst>
          <a:latin typeface="Arial" panose="020B0604020202020204" pitchFamily="34" charset="0"/>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b="1" i="0">
                <a:solidFill>
                  <a:srgbClr val="FFFFFF"/>
                </a:solidFill>
                <a:effectLst>
                  <a:outerShdw blurRad="38100" dist="38100" dir="2700000" algn="tl">
                    <a:srgbClr val="010199"/>
                  </a:outerShdw>
                </a:effectLst>
                <a:latin typeface="Arial" panose="020B0604020202020204" pitchFamily="34"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b="1" i="0">
                <a:solidFill>
                  <a:srgbClr val="FFFFFF"/>
                </a:solidFill>
                <a:effectLst>
                  <a:outerShdw blurRad="38100" dist="38100" dir="2700000" algn="tl">
                    <a:srgbClr val="010199"/>
                  </a:outerShdw>
                </a:effectLst>
                <a:latin typeface="Arial" panose="020B0604020202020204" pitchFamily="34"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b="1" i="0">
                <a:solidFill>
                  <a:srgbClr val="FFFFFF"/>
                </a:solidFill>
                <a:effectLst>
                  <a:outerShdw blurRad="38100" dist="38100" dir="2700000" algn="tl">
                    <a:srgbClr val="010199"/>
                  </a:outerShdw>
                </a:effectLst>
                <a:latin typeface="Arial" panose="020B0604020202020204" pitchFamily="34"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34448301"/>
      </p:ext>
    </p:extLst>
  </p:cSld>
  <p:clrMap bg1="dk2" tx1="lt1" bg2="dk1" tx2="lt2" accent1="accent1" accent2="accent2" accent3="accent3" accent4="accent4" accent5="accent5" accent6="accent6" hlink="hlink" folHlink="folHlink"/>
  <p:sldLayoutIdLst>
    <p:sldLayoutId id="2147488971" r:id="rId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10199"/>
            </a:outerShdw>
          </a:effectLst>
          <a:latin typeface="Arial" panose="020B0604020202020204" pitchFamily="34" charset="0"/>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b="1" i="0">
                <a:solidFill>
                  <a:srgbClr val="FFFFCC"/>
                </a:solidFill>
                <a:latin typeface="Arial" panose="020B0604020202020204" pitchFamily="34"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b="1" i="0">
                <a:solidFill>
                  <a:srgbClr val="FFFFCC"/>
                </a:solidFill>
                <a:latin typeface="Arial" panose="020B0604020202020204" pitchFamily="34"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b="1" i="0">
                <a:solidFill>
                  <a:srgbClr val="FFFFCC"/>
                </a:solidFill>
                <a:latin typeface="Arial" panose="020B0604020202020204" pitchFamily="34"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1546197401"/>
      </p:ext>
    </p:extLst>
  </p:cSld>
  <p:clrMap bg1="dk2" tx1="lt1" bg2="dk1" tx2="lt2" accent1="accent1" accent2="accent2" accent3="accent3" accent4="accent4" accent5="accent5" accent6="accent6" hlink="hlink" folHlink="folHlink"/>
  <p:sldLayoutIdLst>
    <p:sldLayoutId id="2147488973" r:id="rId1"/>
  </p:sldLayoutIdLst>
  <p:txStyles>
    <p:titleStyle>
      <a:lvl1pPr algn="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0" charset="-128"/>
          <a:cs typeface="Arial" panose="020B0604020202020204" pitchFamily="34" charset="0"/>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i="0">
          <a:solidFill>
            <a:schemeClr val="tx1"/>
          </a:solidFill>
          <a:latin typeface="Arial" panose="020B0604020202020204" pitchFamily="34" charset="0"/>
          <a:ea typeface="ＭＳ Ｐゴシック" pitchFamily="-110" charset="-128"/>
          <a:cs typeface="Arial" panose="020B0604020202020204" pitchFamily="34" charset="0"/>
        </a:defRPr>
      </a:lvl1pPr>
      <a:lvl2pPr marL="742428" indent="-285548" algn="l" rtl="0" eaLnBrk="0" fontAlgn="base" hangingPunct="0">
        <a:spcBef>
          <a:spcPct val="20000"/>
        </a:spcBef>
        <a:spcAft>
          <a:spcPct val="0"/>
        </a:spcAft>
        <a:buClr>
          <a:schemeClr val="tx2"/>
        </a:buClr>
        <a:buChar char="–"/>
        <a:defRPr sz="2800" b="1" i="0">
          <a:solidFill>
            <a:schemeClr val="tx1"/>
          </a:solidFill>
          <a:latin typeface="Arial" panose="020B0604020202020204" pitchFamily="34" charset="0"/>
          <a:ea typeface="ＭＳ Ｐゴシック" pitchFamily="-108" charset="-128"/>
          <a:cs typeface="Arial" panose="020B0604020202020204" pitchFamily="34" charset="0"/>
        </a:defRPr>
      </a:lvl2pPr>
      <a:lvl3pPr marL="1142199" indent="-228439" algn="l" rtl="0" eaLnBrk="0" fontAlgn="base" hangingPunct="0">
        <a:spcBef>
          <a:spcPct val="20000"/>
        </a:spcBef>
        <a:spcAft>
          <a:spcPct val="0"/>
        </a:spcAft>
        <a:buClr>
          <a:schemeClr val="tx2"/>
        </a:buClr>
        <a:buChar char="•"/>
        <a:defRPr sz="2400" b="1" i="0">
          <a:solidFill>
            <a:schemeClr val="tx1"/>
          </a:solidFill>
          <a:latin typeface="Arial" panose="020B0604020202020204" pitchFamily="34" charset="0"/>
          <a:ea typeface="ＭＳ Ｐゴシック" pitchFamily="-108" charset="-128"/>
          <a:cs typeface="Arial" panose="020B0604020202020204" pitchFamily="34" charset="0"/>
        </a:defRPr>
      </a:lvl3pPr>
      <a:lvl4pPr marL="1599077" indent="-228439" algn="l" rtl="0" eaLnBrk="0" fontAlgn="base" hangingPunct="0">
        <a:spcBef>
          <a:spcPct val="20000"/>
        </a:spcBef>
        <a:spcAft>
          <a:spcPct val="0"/>
        </a:spcAft>
        <a:buClr>
          <a:schemeClr val="tx2"/>
        </a:buClr>
        <a:buChar char="–"/>
        <a:defRPr sz="2000" b="1" i="0">
          <a:solidFill>
            <a:schemeClr val="tx1"/>
          </a:solidFill>
          <a:latin typeface="Arial" panose="020B0604020202020204" pitchFamily="34" charset="0"/>
          <a:ea typeface="ＭＳ Ｐゴシック" pitchFamily="-108" charset="-128"/>
          <a:cs typeface="Arial" panose="020B0604020202020204" pitchFamily="34" charset="0"/>
        </a:defRPr>
      </a:lvl4pPr>
      <a:lvl5pPr marL="2055957" indent="-228439" algn="l" rtl="0" eaLnBrk="0" fontAlgn="base" hangingPunct="0">
        <a:spcBef>
          <a:spcPct val="20000"/>
        </a:spcBef>
        <a:spcAft>
          <a:spcPct val="0"/>
        </a:spcAft>
        <a:buClr>
          <a:schemeClr val="tx2"/>
        </a:buClr>
        <a:buChar char="•"/>
        <a:defRPr sz="2000" b="1" i="0">
          <a:solidFill>
            <a:schemeClr val="tx1"/>
          </a:solidFill>
          <a:latin typeface="Arial" panose="020B0604020202020204" pitchFamily="34" charset="0"/>
          <a:ea typeface="ＭＳ Ｐゴシック" pitchFamily="-108" charset="-128"/>
          <a:cs typeface="Arial" panose="020B0604020202020204" pitchFamily="34" charset="0"/>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b="1" i="0">
              <a:solidFill>
                <a:srgbClr val="000000"/>
              </a:solidFill>
              <a:latin typeface="Arial" panose="020B0604020202020204" pitchFamily="34" charset="0"/>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i="0">
                <a:solidFill>
                  <a:srgbClr val="FFFFFF"/>
                </a:solidFill>
                <a:latin typeface="Arial" panose="020B0604020202020204" pitchFamily="34" charset="0"/>
                <a:ea typeface="MS Gothic" charset="0"/>
                <a:cs typeface="MS Gothic" charset="0"/>
              </a:rPr>
              <a:t>© </a:t>
            </a:r>
            <a:r>
              <a:rPr lang="en-GB" sz="900" b="1" i="0">
                <a:solidFill>
                  <a:srgbClr val="FFFFFF"/>
                </a:solidFill>
                <a:latin typeface="Arial" panose="020B0604020202020204" pitchFamily="34" charset="0"/>
                <a:ea typeface="MS Gothic" charset="0"/>
                <a:cs typeface="MS Gothic" charset="0"/>
              </a:rPr>
              <a:t>2006</a:t>
            </a:r>
            <a:r>
              <a:rPr lang="en-GB" sz="800" b="1" i="0">
                <a:solidFill>
                  <a:srgbClr val="FFFFFF"/>
                </a:solidFill>
                <a:latin typeface="Arial" panose="020B0604020202020204" pitchFamily="34"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70387832"/>
      </p:ext>
    </p:extLst>
  </p:cSld>
  <p:clrMap bg1="lt1" tx1="dk1" bg2="lt2" tx2="dk2" accent1="accent1" accent2="accent2" accent3="accent3" accent4="accent4" accent5="accent5" accent6="accent6" hlink="hlink" folHlink="folHlink"/>
  <p:sldLayoutIdLst>
    <p:sldLayoutId id="214748897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b="1" i="0">
                <a:solidFill>
                  <a:srgbClr val="000000"/>
                </a:solidFill>
                <a:latin typeface="Arial" panose="020B0604020202020204" pitchFamily="34" charset="0"/>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295787241"/>
      </p:ext>
    </p:extLst>
  </p:cSld>
  <p:clrMap bg1="lt1" tx1="dk1" bg2="lt2" tx2="dk2" accent1="accent1" accent2="accent2" accent3="accent3" accent4="accent4" accent5="accent5" accent6="accent6" hlink="hlink" folHlink="folHlink"/>
  <p:sldLayoutIdLst>
    <p:sldLayoutId id="21474889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3942819270"/>
      </p:ext>
    </p:extLst>
  </p:cSld>
  <p:clrMap bg1="dk2" tx1="lt1" bg2="dk1" tx2="lt2" accent1="accent1" accent2="accent2" accent3="accent3" accent4="accent4" accent5="accent5" accent6="accent6" hlink="hlink" folHlink="folHlink"/>
  <p:sldLayoutIdLst>
    <p:sldLayoutId id="2147488994" r:id="rId1"/>
    <p:sldLayoutId id="2147488995" r:id="rId2"/>
    <p:sldLayoutId id="2147488996" r:id="rId3"/>
    <p:sldLayoutId id="2147488997" r:id="rId4"/>
    <p:sldLayoutId id="2147488998" r:id="rId5"/>
    <p:sldLayoutId id="2147488999" r:id="rId6"/>
    <p:sldLayoutId id="2147489000" r:id="rId7"/>
    <p:sldLayoutId id="2147489001" r:id="rId8"/>
    <p:sldLayoutId id="2147489002" r:id="rId9"/>
    <p:sldLayoutId id="2147489003" r:id="rId10"/>
    <p:sldLayoutId id="2147489004" r:id="rId11"/>
    <p:sldLayoutId id="2147489005"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b="1" i="0">
              <a:solidFill>
                <a:srgbClr val="000000"/>
              </a:solidFill>
              <a:latin typeface="Arial" panose="020B0604020202020204" pitchFamily="34" charset="0"/>
              <a:ea typeface="MS Gothic" charset="0"/>
              <a:cs typeface="MS Gothic" charset="0"/>
            </a:endParaRPr>
          </a:p>
        </p:txBody>
      </p:sp>
    </p:spTree>
    <p:extLst>
      <p:ext uri="{BB962C8B-B14F-4D97-AF65-F5344CB8AC3E}">
        <p14:creationId xmlns:p14="http://schemas.microsoft.com/office/powerpoint/2010/main" val="2728869817"/>
      </p:ext>
    </p:extLst>
  </p:cSld>
  <p:clrMap bg1="lt1" tx1="dk1" bg2="lt2" tx2="dk2" accent1="accent1" accent2="accent2" accent3="accent3" accent4="accent4" accent5="accent5" accent6="accent6" hlink="hlink" folHlink="folHlink"/>
  <p:sldLayoutIdLst>
    <p:sldLayoutId id="2147489071"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b="1" i="0">
                <a:latin typeface="Arial" panose="020B0604020202020204" pitchFamily="34" charset="0"/>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b="1" i="0">
                <a:latin typeface="Arial" panose="020B0604020202020204" pitchFamily="34" charset="0"/>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b="1" i="0">
              <a:latin typeface="Arial" panose="020B0604020202020204" pitchFamily="34" charset="0"/>
            </a:endParaRPr>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b="1" i="0">
                <a:latin typeface="Arial" panose="020B0604020202020204" pitchFamily="34" charset="0"/>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b="1" i="0">
                <a:latin typeface="Arial" panose="020B0604020202020204" pitchFamily="34" charset="0"/>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i="0">
                <a:solidFill>
                  <a:schemeClr val="bg1"/>
                </a:solidFill>
                <a:latin typeface="Arial" panose="020B0604020202020204" pitchFamily="34"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spTree>
    <p:extLst>
      <p:ext uri="{BB962C8B-B14F-4D97-AF65-F5344CB8AC3E}">
        <p14:creationId xmlns:p14="http://schemas.microsoft.com/office/powerpoint/2010/main" val="3840397752"/>
      </p:ext>
    </p:extLst>
  </p:cSld>
  <p:clrMap bg1="lt1" tx1="dk1" bg2="lt2" tx2="dk2" accent1="accent1" accent2="accent2" accent3="accent3" accent4="accent4" accent5="accent5" accent6="accent6" hlink="hlink" folHlink="folHlink"/>
  <p:sldLayoutIdLst>
    <p:sldLayoutId id="2147489073" r:id="rId1"/>
    <p:sldLayoutId id="2147489074" r:id="rId2"/>
    <p:sldLayoutId id="2147489075" r:id="rId3"/>
    <p:sldLayoutId id="2147489076" r:id="rId4"/>
    <p:sldLayoutId id="2147489077" r:id="rId5"/>
    <p:sldLayoutId id="2147489078" r:id="rId6"/>
    <p:sldLayoutId id="2147489079" r:id="rId7"/>
    <p:sldLayoutId id="2147489080" r:id="rId8"/>
    <p:sldLayoutId id="2147489081" r:id="rId9"/>
    <p:sldLayoutId id="2147489082" r:id="rId10"/>
    <p:sldLayoutId id="2147489083" r:id="rId11"/>
  </p:sldLayoutIdLst>
  <p:txStyles>
    <p:titleStyle>
      <a:lvl1pPr algn="l" rtl="0" eaLnBrk="0" fontAlgn="base" hangingPunct="0">
        <a:lnSpc>
          <a:spcPct val="90000"/>
        </a:lnSpc>
        <a:spcBef>
          <a:spcPct val="0"/>
        </a:spcBef>
        <a:spcAft>
          <a:spcPct val="0"/>
        </a:spcAft>
        <a:defRPr sz="3600" b="1" i="0">
          <a:solidFill>
            <a:schemeClr val="tx2"/>
          </a:solidFill>
          <a:latin typeface="Arial" panose="020B0604020202020204" pitchFamily="34" charset="0"/>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b="1" i="0">
          <a:solidFill>
            <a:schemeClr val="tx1"/>
          </a:solidFill>
          <a:latin typeface="Arial" panose="020B0604020202020204" pitchFamily="34" charset="0"/>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b="1" i="0">
          <a:solidFill>
            <a:schemeClr val="tx1"/>
          </a:solidFill>
          <a:latin typeface="Arial" panose="020B0604020202020204" pitchFamily="34" charset="0"/>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b="1" i="0">
          <a:solidFill>
            <a:schemeClr val="tx1"/>
          </a:solidFill>
          <a:latin typeface="Arial" panose="020B0604020202020204" pitchFamily="34" charset="0"/>
          <a:ea typeface="ＭＳ Ｐゴシック" charset="-128"/>
        </a:defRPr>
      </a:lvl3pPr>
      <a:lvl4pPr marL="1599077" indent="-228439" algn="l" rtl="0" eaLnBrk="0" fontAlgn="base" hangingPunct="0">
        <a:spcBef>
          <a:spcPct val="20000"/>
        </a:spcBef>
        <a:spcAft>
          <a:spcPct val="0"/>
        </a:spcAft>
        <a:buClr>
          <a:schemeClr val="tx1"/>
        </a:buClr>
        <a:buSzPct val="80000"/>
        <a:buChar char="–"/>
        <a:defRPr b="1" i="0">
          <a:solidFill>
            <a:schemeClr val="tx1"/>
          </a:solidFill>
          <a:latin typeface="Arial" panose="020B0604020202020204" pitchFamily="34" charset="0"/>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b="1" i="0">
          <a:solidFill>
            <a:schemeClr val="tx1"/>
          </a:solidFill>
          <a:latin typeface="Arial" panose="020B0604020202020204" pitchFamily="34" charset="0"/>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298601510"/>
      </p:ext>
    </p:extLst>
  </p:cSld>
  <p:clrMap bg1="dk2" tx1="lt1" bg2="dk1" tx2="lt2" accent1="accent1" accent2="accent2" accent3="accent3" accent4="accent4" accent5="accent5" accent6="accent6" hlink="hlink" folHlink="folHlink"/>
  <p:sldLayoutIdLst>
    <p:sldLayoutId id="2147489453" r:id="rId1"/>
    <p:sldLayoutId id="2147489454" r:id="rId2"/>
    <p:sldLayoutId id="2147489455" r:id="rId3"/>
    <p:sldLayoutId id="2147489456" r:id="rId4"/>
    <p:sldLayoutId id="2147489457" r:id="rId5"/>
    <p:sldLayoutId id="2147489458" r:id="rId6"/>
    <p:sldLayoutId id="2147489459" r:id="rId7"/>
    <p:sldLayoutId id="2147489460" r:id="rId8"/>
    <p:sldLayoutId id="2147489461" r:id="rId9"/>
    <p:sldLayoutId id="2147489462" r:id="rId10"/>
    <p:sldLayoutId id="2147489463"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05"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05" charset="-128"/>
          <a:cs typeface="Arial" panose="020B0604020202020204" pitchFamily="34" charset="0"/>
        </a:defRPr>
      </a:lvl1pPr>
      <a:lvl2pPr marL="742174" indent="-285456"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05" charset="-128"/>
          <a:cs typeface="Arial" panose="020B0604020202020204" pitchFamily="34" charset="0"/>
        </a:defRPr>
      </a:lvl2pPr>
      <a:lvl3pPr marL="1141806" indent="-228363"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05" charset="-128"/>
          <a:cs typeface="Arial" panose="020B0604020202020204" pitchFamily="34" charset="0"/>
        </a:defRPr>
      </a:lvl3pPr>
      <a:lvl4pPr marL="1598537" indent="-228363"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05" charset="-128"/>
          <a:cs typeface="Arial" panose="020B0604020202020204" pitchFamily="34" charset="0"/>
        </a:defRPr>
      </a:lvl4pPr>
      <a:lvl5pPr marL="2055258" indent="-228363"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05" charset="-128"/>
          <a:cs typeface="Arial" panose="020B0604020202020204" pitchFamily="34" charset="0"/>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i="0">
                <a:latin typeface="Arial" panose="020B0604020202020204" pitchFamily="34"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i="0">
                <a:latin typeface="Arial" panose="020B0604020202020204" pitchFamily="34" charset="0"/>
              </a:defRPr>
            </a:lvl1pPr>
          </a:lstStyle>
          <a:p>
            <a:pPr>
              <a:defRPr/>
            </a:pPr>
            <a:fld id="{ADA15877-30F0-C249-9DD8-BD5A90151C02}" type="slidenum">
              <a:rPr lang="en-US"/>
              <a:pPr>
                <a:defRPr/>
              </a:pPr>
              <a:t>‹#›</a:t>
            </a:fld>
            <a:endParaRPr lang="en-US"/>
          </a:p>
        </p:txBody>
      </p:sp>
      <p:grpSp>
        <p:nvGrpSpPr>
          <p:cNvPr id="39940" name="Group 4"/>
          <p:cNvGrpSpPr>
            <a:grpSpLocks/>
          </p:cNvGrpSpPr>
          <p:nvPr/>
        </p:nvGrpSpPr>
        <p:grpSpPr bwMode="auto">
          <a:xfrm>
            <a:off x="0" y="0"/>
            <a:ext cx="9140825" cy="6850063"/>
            <a:chOff x="0" y="0"/>
            <a:chExt cx="5758" cy="4315"/>
          </a:xfrm>
        </p:grpSpPr>
        <p:grpSp>
          <p:nvGrpSpPr>
            <p:cNvPr id="39944"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46" name="Freeform 12"/>
            <p:cNvSpPr>
              <a:spLocks/>
            </p:cNvSpPr>
            <p:nvPr/>
          </p:nvSpPr>
          <p:spPr bwMode="hidden">
            <a:xfrm>
              <a:off x="0" y="0"/>
              <a:ext cx="5758" cy="1776"/>
            </a:xfrm>
            <a:custGeom>
              <a:avLst/>
              <a:gdLst>
                <a:gd name="T0" fmla="*/ 0 w 5740"/>
                <a:gd name="T1" fmla="*/ 0 h 1906"/>
                <a:gd name="T2" fmla="*/ 0 w 5740"/>
                <a:gd name="T3" fmla="*/ 9 h 1906"/>
                <a:gd name="T4" fmla="*/ 7259 w 5740"/>
                <a:gd name="T5" fmla="*/ 9 h 1906"/>
                <a:gd name="T6" fmla="*/ 72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1" i="0">
                <a:latin typeface="Arial" panose="020B0604020202020204" pitchFamily="34"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323915"/>
      </p:ext>
    </p:extLst>
  </p:cSld>
  <p:clrMap bg1="dk2" tx1="lt1" bg2="dk1" tx2="lt2" accent1="accent1" accent2="accent2" accent3="accent3" accent4="accent4" accent5="accent5" accent6="accent6" hlink="hlink" folHlink="folHlink"/>
  <p:sldLayoutIdLst>
    <p:sldLayoutId id="2147489465" r:id="rId1"/>
    <p:sldLayoutId id="2147489466" r:id="rId2"/>
    <p:sldLayoutId id="2147489467" r:id="rId3"/>
    <p:sldLayoutId id="2147489468" r:id="rId4"/>
    <p:sldLayoutId id="2147489469" r:id="rId5"/>
    <p:sldLayoutId id="2147489470" r:id="rId6"/>
    <p:sldLayoutId id="2147489471" r:id="rId7"/>
    <p:sldLayoutId id="2147489472" r:id="rId8"/>
    <p:sldLayoutId id="2147489473" r:id="rId9"/>
    <p:sldLayoutId id="2147489474" r:id="rId10"/>
    <p:sldLayoutId id="214748947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eaLnBrk="1" hangingPunct="1">
              <a:defRPr sz="1400" b="1" i="0">
                <a:solidFill>
                  <a:srgbClr val="000000"/>
                </a:solidFill>
                <a:latin typeface="Arial" panose="020B0604020202020204" pitchFamily="34"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ctr" eaLnBrk="1" hangingPunct="1">
              <a:defRPr sz="1400" b="1" i="0">
                <a:solidFill>
                  <a:srgbClr val="000000"/>
                </a:solidFill>
                <a:latin typeface="Arial" panose="020B0604020202020204" pitchFamily="34"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261" tIns="45631" rIns="91261" bIns="45631" numCol="1" anchor="t" anchorCtr="0" compatLnSpc="1">
            <a:prstTxWarp prst="textNoShape">
              <a:avLst/>
            </a:prstTxWarp>
          </a:bodyPr>
          <a:lstStyle>
            <a:lvl1pPr algn="r" eaLnBrk="1" hangingPunct="1">
              <a:defRPr sz="1400" b="1" i="0">
                <a:solidFill>
                  <a:srgbClr val="000000"/>
                </a:solidFill>
                <a:latin typeface="Arial" panose="020B0604020202020204" pitchFamily="34" charset="0"/>
              </a:defRPr>
            </a:lvl1pPr>
          </a:lstStyle>
          <a:p>
            <a:pPr>
              <a:defRPr/>
            </a:pPr>
            <a:fld id="{40DB43A0-EC8F-0B4A-ACD4-6B792E57F4DC}" type="slidenum">
              <a:rPr lang="en-US" smtClean="0"/>
              <a:pPr>
                <a:defRPr/>
              </a:pPr>
              <a:t>‹#›</a:t>
            </a:fld>
            <a:endParaRPr lang="en-US"/>
          </a:p>
        </p:txBody>
      </p:sp>
    </p:spTree>
    <p:extLst>
      <p:ext uri="{BB962C8B-B14F-4D97-AF65-F5344CB8AC3E}">
        <p14:creationId xmlns:p14="http://schemas.microsoft.com/office/powerpoint/2010/main" val="759474329"/>
      </p:ext>
    </p:extLst>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ＭＳ Ｐゴシック" charset="0"/>
        </a:defRPr>
      </a:lvl1pPr>
      <a:lvl2pPr marL="741546" indent="-285218" algn="l" rtl="0" eaLnBrk="0" fontAlgn="base" hangingPunct="0">
        <a:spcBef>
          <a:spcPct val="20000"/>
        </a:spcBef>
        <a:spcAft>
          <a:spcPct val="0"/>
        </a:spcAft>
        <a:buChar char="–"/>
        <a:defRPr sz="2800" b="1" i="0">
          <a:solidFill>
            <a:schemeClr val="tx1"/>
          </a:solidFill>
          <a:latin typeface="Arial" panose="020B0604020202020204" pitchFamily="34" charset="0"/>
          <a:ea typeface="+mn-ea"/>
        </a:defRPr>
      </a:lvl2pPr>
      <a:lvl3pPr marL="1140839" indent="-228172" algn="l" rtl="0" eaLnBrk="0" fontAlgn="base" hangingPunct="0">
        <a:spcBef>
          <a:spcPct val="20000"/>
        </a:spcBef>
        <a:spcAft>
          <a:spcPct val="0"/>
        </a:spcAft>
        <a:buChar char="•"/>
        <a:defRPr sz="2400" b="1" i="0">
          <a:solidFill>
            <a:schemeClr val="tx1"/>
          </a:solidFill>
          <a:latin typeface="Arial" panose="020B0604020202020204" pitchFamily="34" charset="0"/>
          <a:ea typeface="+mn-ea"/>
        </a:defRPr>
      </a:lvl3pPr>
      <a:lvl4pPr marL="1597194" indent="-228172"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3524" indent="-228172"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84" tIns="40290" rIns="80584" bIns="40290" anchor="ctr"/>
          <a:lstStyle/>
          <a:p>
            <a:pPr defTabSz="805466" eaLnBrk="1" hangingPunct="1">
              <a:lnSpc>
                <a:spcPct val="100000"/>
              </a:lnSpc>
              <a:buClrTx/>
              <a:buSzTx/>
              <a:buFontTx/>
              <a:buNone/>
            </a:pPr>
            <a:endParaRPr lang="en-US" sz="2382" b="1" i="0">
              <a:solidFill>
                <a:srgbClr val="000000"/>
              </a:solidFill>
              <a:latin typeface="Arial" panose="020B0604020202020204" pitchFamily="34" charset="0"/>
              <a:ea typeface="MS Gothic" charset="0"/>
              <a:cs typeface="MS Gothic" charset="0"/>
            </a:endParaRPr>
          </a:p>
        </p:txBody>
      </p:sp>
      <p:sp>
        <p:nvSpPr>
          <p:cNvPr id="1026" name="Text Box 2"/>
          <p:cNvSpPr txBox="1">
            <a:spLocks noChangeArrowheads="1"/>
          </p:cNvSpPr>
          <p:nvPr/>
        </p:nvSpPr>
        <p:spPr bwMode="auto">
          <a:xfrm>
            <a:off x="762851" y="6564291"/>
            <a:ext cx="867096" cy="219026"/>
          </a:xfrm>
          <a:prstGeom prst="rect">
            <a:avLst/>
          </a:prstGeom>
          <a:noFill/>
          <a:ln w="9525">
            <a:noFill/>
            <a:round/>
            <a:headEnd/>
            <a:tailEnd/>
          </a:ln>
          <a:effectLst/>
        </p:spPr>
        <p:txBody>
          <a:bodyPr wrap="none" lIns="79311" tIns="41239" rIns="79311" bIns="41239"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207" eaLnBrk="1" hangingPunct="1">
              <a:lnSpc>
                <a:spcPct val="100000"/>
              </a:lnSpc>
              <a:spcBef>
                <a:spcPts val="491"/>
              </a:spcBef>
              <a:buClr>
                <a:srgbClr val="FFFFFF"/>
              </a:buClr>
              <a:buSzTx/>
              <a:buFont typeface="Arial" charset="0"/>
              <a:buNone/>
              <a:defRPr/>
            </a:pPr>
            <a:r>
              <a:rPr lang="en-GB" sz="794" b="1" i="0">
                <a:solidFill>
                  <a:srgbClr val="FFFFFF"/>
                </a:solidFill>
                <a:latin typeface="Arial" panose="020B0604020202020204" pitchFamily="34" charset="0"/>
                <a:cs typeface="MS Gothic" charset="0"/>
              </a:rPr>
              <a:t>© </a:t>
            </a:r>
            <a:r>
              <a:rPr lang="en-GB" sz="882" b="1" i="0">
                <a:solidFill>
                  <a:srgbClr val="FFFFFF"/>
                </a:solidFill>
                <a:latin typeface="Arial" panose="020B0604020202020204" pitchFamily="34" charset="0"/>
                <a:cs typeface="MS Gothic" charset="0"/>
              </a:rPr>
              <a:t>2006</a:t>
            </a:r>
            <a:r>
              <a:rPr lang="en-GB" sz="794" b="1" i="0">
                <a:solidFill>
                  <a:srgbClr val="FFFFFF"/>
                </a:solidFill>
                <a:latin typeface="Arial" panose="020B0604020202020204" pitchFamily="34" charset="0"/>
                <a:cs typeface="MS Gothic" charset="0"/>
              </a:rPr>
              <a:t> TBBMI</a:t>
            </a:r>
          </a:p>
        </p:txBody>
      </p:sp>
      <p:sp>
        <p:nvSpPr>
          <p:cNvPr id="3076" name="Rectangle 3"/>
          <p:cNvSpPr>
            <a:spLocks noChangeArrowheads="1"/>
          </p:cNvSpPr>
          <p:nvPr/>
        </p:nvSpPr>
        <p:spPr bwMode="auto">
          <a:xfrm>
            <a:off x="7879297" y="6549583"/>
            <a:ext cx="604203"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4996" algn="l"/>
                <a:tab pos="3221863" algn="l"/>
                <a:tab pos="4027329" algn="l"/>
                <a:tab pos="4834196" algn="l"/>
                <a:tab pos="5639661" algn="l"/>
                <a:tab pos="6445127" algn="l"/>
                <a:tab pos="7251994" algn="l"/>
                <a:tab pos="8057459" algn="l"/>
                <a:tab pos="8861524"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F2FF59BB-6E88-F906-16D2-01AEB6FB5111}"/>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i="0" dirty="0">
                <a:solidFill>
                  <a:srgbClr val="FFFF00"/>
                </a:solidFill>
                <a:latin typeface="Arial" panose="020B0604020202020204" pitchFamily="34" charset="0"/>
                <a:cs typeface="Arial" panose="020B0604020202020204" pitchFamily="34" charset="0"/>
              </a:rPr>
              <a:t>العهد الجديد</a:t>
            </a:r>
            <a:br>
              <a:rPr lang="en-US" sz="2118" b="1" i="0" dirty="0">
                <a:solidFill>
                  <a:srgbClr val="FFFF00"/>
                </a:solidFill>
                <a:latin typeface="Arial" panose="020B0604020202020204" pitchFamily="34" charset="0"/>
                <a:cs typeface="Arial" panose="020B0604020202020204" pitchFamily="34" charset="0"/>
              </a:rPr>
            </a:br>
            <a:r>
              <a:rPr lang="ar-JO" sz="2118" b="1" i="0" dirty="0">
                <a:solidFill>
                  <a:srgbClr val="FFFF00"/>
                </a:solidFill>
                <a:latin typeface="Arial" panose="020B0604020202020204" pitchFamily="34" charset="0"/>
                <a:cs typeface="Arial" panose="020B0604020202020204" pitchFamily="34" charset="0"/>
              </a:rPr>
              <a:t>يجتمع معًا</a:t>
            </a:r>
            <a:endParaRPr lang="en-GB" sz="2118" b="1" i="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7392"/>
      </p:ext>
    </p:extLst>
  </p:cSld>
  <p:clrMap bg1="lt1" tx1="dk1" bg2="lt2" tx2="dk2" accent1="accent1" accent2="accent2" accent3="accent3" accent4="accent4" accent5="accent5" accent6="accent6" hlink="hlink" folHlink="folHlink"/>
  <p:sldLayoutIdLst>
    <p:sldLayoutId id="2147489489"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914"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82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8743"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165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4559"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650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941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233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524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914" rtl="0" eaLnBrk="1" latinLnBrk="0" hangingPunct="1">
        <a:defRPr sz="1588" kern="1200">
          <a:solidFill>
            <a:schemeClr val="tx1"/>
          </a:solidFill>
          <a:latin typeface="+mn-lt"/>
          <a:ea typeface="+mn-ea"/>
          <a:cs typeface="+mn-cs"/>
        </a:defRPr>
      </a:lvl1pPr>
      <a:lvl2pPr marL="402914" algn="l" defTabSz="402914" rtl="0" eaLnBrk="1" latinLnBrk="0" hangingPunct="1">
        <a:defRPr sz="1588" kern="1200">
          <a:solidFill>
            <a:schemeClr val="tx1"/>
          </a:solidFill>
          <a:latin typeface="+mn-lt"/>
          <a:ea typeface="+mn-ea"/>
          <a:cs typeface="+mn-cs"/>
        </a:defRPr>
      </a:lvl2pPr>
      <a:lvl3pPr marL="805829" algn="l" defTabSz="402914" rtl="0" eaLnBrk="1" latinLnBrk="0" hangingPunct="1">
        <a:defRPr sz="1588" kern="1200">
          <a:solidFill>
            <a:schemeClr val="tx1"/>
          </a:solidFill>
          <a:latin typeface="+mn-lt"/>
          <a:ea typeface="+mn-ea"/>
          <a:cs typeface="+mn-cs"/>
        </a:defRPr>
      </a:lvl3pPr>
      <a:lvl4pPr marL="1208743" algn="l" defTabSz="402914" rtl="0" eaLnBrk="1" latinLnBrk="0" hangingPunct="1">
        <a:defRPr sz="1588" kern="1200">
          <a:solidFill>
            <a:schemeClr val="tx1"/>
          </a:solidFill>
          <a:latin typeface="+mn-lt"/>
          <a:ea typeface="+mn-ea"/>
          <a:cs typeface="+mn-cs"/>
        </a:defRPr>
      </a:lvl4pPr>
      <a:lvl5pPr marL="1611659" algn="l" defTabSz="402914" rtl="0" eaLnBrk="1" latinLnBrk="0" hangingPunct="1">
        <a:defRPr sz="1588" kern="1200">
          <a:solidFill>
            <a:schemeClr val="tx1"/>
          </a:solidFill>
          <a:latin typeface="+mn-lt"/>
          <a:ea typeface="+mn-ea"/>
          <a:cs typeface="+mn-cs"/>
        </a:defRPr>
      </a:lvl5pPr>
      <a:lvl6pPr marL="2014574" algn="l" defTabSz="402914" rtl="0" eaLnBrk="1" latinLnBrk="0" hangingPunct="1">
        <a:defRPr sz="1588" kern="1200">
          <a:solidFill>
            <a:schemeClr val="tx1"/>
          </a:solidFill>
          <a:latin typeface="+mn-lt"/>
          <a:ea typeface="+mn-ea"/>
          <a:cs typeface="+mn-cs"/>
        </a:defRPr>
      </a:lvl6pPr>
      <a:lvl7pPr marL="2417489" algn="l" defTabSz="402914" rtl="0" eaLnBrk="1" latinLnBrk="0" hangingPunct="1">
        <a:defRPr sz="1588" kern="1200">
          <a:solidFill>
            <a:schemeClr val="tx1"/>
          </a:solidFill>
          <a:latin typeface="+mn-lt"/>
          <a:ea typeface="+mn-ea"/>
          <a:cs typeface="+mn-cs"/>
        </a:defRPr>
      </a:lvl7pPr>
      <a:lvl8pPr marL="2820402" algn="l" defTabSz="402914" rtl="0" eaLnBrk="1" latinLnBrk="0" hangingPunct="1">
        <a:defRPr sz="1588" kern="1200">
          <a:solidFill>
            <a:schemeClr val="tx1"/>
          </a:solidFill>
          <a:latin typeface="+mn-lt"/>
          <a:ea typeface="+mn-ea"/>
          <a:cs typeface="+mn-cs"/>
        </a:defRPr>
      </a:lvl8pPr>
      <a:lvl9pPr marL="3223316" algn="l" defTabSz="402914" rtl="0" eaLnBrk="1" latinLnBrk="0" hangingPunct="1">
        <a:defRPr sz="1588"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601" tIns="40299" rIns="80601" bIns="40299" anchor="ctr"/>
          <a:lstStyle/>
          <a:p>
            <a:pPr defTabSz="805466" eaLnBrk="1" hangingPunct="1">
              <a:lnSpc>
                <a:spcPct val="100000"/>
              </a:lnSpc>
              <a:buClrTx/>
              <a:buSzTx/>
              <a:buFontTx/>
              <a:buNone/>
            </a:pPr>
            <a:endParaRPr lang="en-US" sz="2382" b="1" i="0">
              <a:solidFill>
                <a:srgbClr val="000000"/>
              </a:solidFill>
              <a:latin typeface="Arial" panose="020B0604020202020204" pitchFamily="34" charset="0"/>
              <a:ea typeface="MS Gothic" charset="0"/>
              <a:cs typeface="MS Gothic" charset="0"/>
            </a:endParaRPr>
          </a:p>
        </p:txBody>
      </p:sp>
      <p:sp>
        <p:nvSpPr>
          <p:cNvPr id="1026" name="Text Box 2"/>
          <p:cNvSpPr txBox="1">
            <a:spLocks noChangeArrowheads="1"/>
          </p:cNvSpPr>
          <p:nvPr/>
        </p:nvSpPr>
        <p:spPr bwMode="auto">
          <a:xfrm>
            <a:off x="762831" y="6564280"/>
            <a:ext cx="867132" cy="219048"/>
          </a:xfrm>
          <a:prstGeom prst="rect">
            <a:avLst/>
          </a:prstGeom>
          <a:noFill/>
          <a:ln w="9525">
            <a:noFill/>
            <a:round/>
            <a:headEnd/>
            <a:tailEnd/>
          </a:ln>
          <a:effectLst/>
        </p:spPr>
        <p:txBody>
          <a:bodyPr wrap="none" lIns="79329" tIns="41250" rIns="79329" bIns="41250"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490" eaLnBrk="1" hangingPunct="1">
              <a:lnSpc>
                <a:spcPct val="100000"/>
              </a:lnSpc>
              <a:spcBef>
                <a:spcPts val="491"/>
              </a:spcBef>
              <a:buClr>
                <a:srgbClr val="FFFFFF"/>
              </a:buClr>
              <a:buSzTx/>
              <a:buFont typeface="Arial" charset="0"/>
              <a:buNone/>
              <a:defRPr/>
            </a:pPr>
            <a:r>
              <a:rPr lang="en-GB" sz="794" b="1" i="0">
                <a:solidFill>
                  <a:srgbClr val="FFFFFF"/>
                </a:solidFill>
                <a:latin typeface="Arial" panose="020B0604020202020204" pitchFamily="34" charset="0"/>
                <a:ea typeface="MS Gothic" charset="0"/>
                <a:cs typeface="MS Gothic" charset="0"/>
              </a:rPr>
              <a:t>© </a:t>
            </a:r>
            <a:r>
              <a:rPr lang="en-GB" sz="882" b="1" i="0">
                <a:solidFill>
                  <a:srgbClr val="FFFFFF"/>
                </a:solidFill>
                <a:latin typeface="Arial" panose="020B0604020202020204" pitchFamily="34" charset="0"/>
                <a:ea typeface="MS Gothic" charset="0"/>
                <a:cs typeface="MS Gothic" charset="0"/>
              </a:rPr>
              <a:t>2006</a:t>
            </a:r>
            <a:r>
              <a:rPr lang="en-GB" sz="794" b="1" i="0">
                <a:solidFill>
                  <a:srgbClr val="FFFFFF"/>
                </a:solidFill>
                <a:latin typeface="Arial" panose="020B0604020202020204" pitchFamily="34" charset="0"/>
                <a:ea typeface="MS Gothic" charset="0"/>
                <a:cs typeface="MS Gothic" charset="0"/>
              </a:rPr>
              <a:t> TBBMI</a:t>
            </a:r>
          </a:p>
        </p:txBody>
      </p:sp>
      <p:sp>
        <p:nvSpPr>
          <p:cNvPr id="4100" name="Rectangle 3"/>
          <p:cNvSpPr>
            <a:spLocks noChangeArrowheads="1"/>
          </p:cNvSpPr>
          <p:nvPr/>
        </p:nvSpPr>
        <p:spPr bwMode="auto">
          <a:xfrm>
            <a:off x="7879278" y="6549572"/>
            <a:ext cx="604240" cy="219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29" tIns="41250" rIns="79329" bIns="41250"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6398" algn="l"/>
                <a:tab pos="3221863" algn="l"/>
                <a:tab pos="4028730" algn="l"/>
                <a:tab pos="4834196" algn="l"/>
                <a:tab pos="5641062" algn="l"/>
                <a:tab pos="6446528" algn="l"/>
                <a:tab pos="7253394" algn="l"/>
                <a:tab pos="8058860" algn="l"/>
                <a:tab pos="8864326"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C5236450-5F7A-7BB0-C5C5-B76739AAB479}"/>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i="0" dirty="0">
                <a:solidFill>
                  <a:srgbClr val="FFFF00"/>
                </a:solidFill>
                <a:latin typeface="Arial" panose="020B0604020202020204" pitchFamily="34" charset="0"/>
                <a:cs typeface="Arial" panose="020B0604020202020204" pitchFamily="34" charset="0"/>
              </a:rPr>
              <a:t>العهد الجديد</a:t>
            </a:r>
            <a:br>
              <a:rPr lang="en-US" sz="2118" b="1" i="0" dirty="0">
                <a:solidFill>
                  <a:srgbClr val="FFFF00"/>
                </a:solidFill>
                <a:latin typeface="Arial" panose="020B0604020202020204" pitchFamily="34" charset="0"/>
                <a:cs typeface="Arial" panose="020B0604020202020204" pitchFamily="34" charset="0"/>
              </a:rPr>
            </a:br>
            <a:r>
              <a:rPr lang="ar-JO" sz="2118" b="1" i="0" dirty="0">
                <a:solidFill>
                  <a:srgbClr val="FFFF00"/>
                </a:solidFill>
                <a:latin typeface="Arial" panose="020B0604020202020204" pitchFamily="34" charset="0"/>
                <a:cs typeface="Arial" panose="020B0604020202020204" pitchFamily="34" charset="0"/>
              </a:rPr>
              <a:t>يجتمع معًا</a:t>
            </a:r>
            <a:endParaRPr lang="en-GB" sz="2118" b="1" i="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71906"/>
      </p:ext>
    </p:extLst>
  </p:cSld>
  <p:clrMap bg1="lt1" tx1="dk1" bg2="lt2" tx2="dk2" accent1="accent1" accent2="accent2" accent3="accent3" accent4="accent4" accent5="accent5" accent6="accent6" hlink="hlink" folHlink="folHlink"/>
  <p:sldLayoutIdLst>
    <p:sldLayoutId id="2147489491"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300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601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9027"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2035"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5960"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7064"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80007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3083"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609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3008" rtl="0" eaLnBrk="1" latinLnBrk="0" hangingPunct="1">
        <a:defRPr sz="1588" kern="1200">
          <a:solidFill>
            <a:schemeClr val="tx1"/>
          </a:solidFill>
          <a:latin typeface="+mn-lt"/>
          <a:ea typeface="+mn-ea"/>
          <a:cs typeface="+mn-cs"/>
        </a:defRPr>
      </a:lvl1pPr>
      <a:lvl2pPr marL="403008" algn="l" defTabSz="403008" rtl="0" eaLnBrk="1" latinLnBrk="0" hangingPunct="1">
        <a:defRPr sz="1588" kern="1200">
          <a:solidFill>
            <a:schemeClr val="tx1"/>
          </a:solidFill>
          <a:latin typeface="+mn-lt"/>
          <a:ea typeface="+mn-ea"/>
          <a:cs typeface="+mn-cs"/>
        </a:defRPr>
      </a:lvl2pPr>
      <a:lvl3pPr marL="806018" algn="l" defTabSz="403008" rtl="0" eaLnBrk="1" latinLnBrk="0" hangingPunct="1">
        <a:defRPr sz="1588" kern="1200">
          <a:solidFill>
            <a:schemeClr val="tx1"/>
          </a:solidFill>
          <a:latin typeface="+mn-lt"/>
          <a:ea typeface="+mn-ea"/>
          <a:cs typeface="+mn-cs"/>
        </a:defRPr>
      </a:lvl3pPr>
      <a:lvl4pPr marL="1209027" algn="l" defTabSz="403008" rtl="0" eaLnBrk="1" latinLnBrk="0" hangingPunct="1">
        <a:defRPr sz="1588" kern="1200">
          <a:solidFill>
            <a:schemeClr val="tx1"/>
          </a:solidFill>
          <a:latin typeface="+mn-lt"/>
          <a:ea typeface="+mn-ea"/>
          <a:cs typeface="+mn-cs"/>
        </a:defRPr>
      </a:lvl4pPr>
      <a:lvl5pPr marL="1612035" algn="l" defTabSz="403008" rtl="0" eaLnBrk="1" latinLnBrk="0" hangingPunct="1">
        <a:defRPr sz="1588" kern="1200">
          <a:solidFill>
            <a:schemeClr val="tx1"/>
          </a:solidFill>
          <a:latin typeface="+mn-lt"/>
          <a:ea typeface="+mn-ea"/>
          <a:cs typeface="+mn-cs"/>
        </a:defRPr>
      </a:lvl5pPr>
      <a:lvl6pPr marL="2015044" algn="l" defTabSz="403008" rtl="0" eaLnBrk="1" latinLnBrk="0" hangingPunct="1">
        <a:defRPr sz="1588" kern="1200">
          <a:solidFill>
            <a:schemeClr val="tx1"/>
          </a:solidFill>
          <a:latin typeface="+mn-lt"/>
          <a:ea typeface="+mn-ea"/>
          <a:cs typeface="+mn-cs"/>
        </a:defRPr>
      </a:lvl6pPr>
      <a:lvl7pPr marL="2418054" algn="l" defTabSz="403008" rtl="0" eaLnBrk="1" latinLnBrk="0" hangingPunct="1">
        <a:defRPr sz="1588" kern="1200">
          <a:solidFill>
            <a:schemeClr val="tx1"/>
          </a:solidFill>
          <a:latin typeface="+mn-lt"/>
          <a:ea typeface="+mn-ea"/>
          <a:cs typeface="+mn-cs"/>
        </a:defRPr>
      </a:lvl7pPr>
      <a:lvl8pPr marL="2821062" algn="l" defTabSz="403008" rtl="0" eaLnBrk="1" latinLnBrk="0" hangingPunct="1">
        <a:defRPr sz="1588" kern="1200">
          <a:solidFill>
            <a:schemeClr val="tx1"/>
          </a:solidFill>
          <a:latin typeface="+mn-lt"/>
          <a:ea typeface="+mn-ea"/>
          <a:cs typeface="+mn-cs"/>
        </a:defRPr>
      </a:lvl8pPr>
      <a:lvl9pPr marL="3224070" algn="l" defTabSz="403008" rtl="0" eaLnBrk="1" latinLnBrk="0" hangingPunct="1">
        <a:defRPr sz="1588"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216066" name="Group 2"/>
          <p:cNvGrpSpPr>
            <a:grpSpLocks/>
          </p:cNvGrpSpPr>
          <p:nvPr/>
        </p:nvGrpSpPr>
        <p:grpSpPr bwMode="auto">
          <a:xfrm>
            <a:off x="0" y="0"/>
            <a:ext cx="9144000" cy="6918325"/>
            <a:chOff x="0" y="0"/>
            <a:chExt cx="5760" cy="4358"/>
          </a:xfrm>
        </p:grpSpPr>
        <p:sp>
          <p:nvSpPr>
            <p:cNvPr id="216067"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6068"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6069"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sp>
          <p:nvSpPr>
            <p:cNvPr id="216070"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6071"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sp>
          <p:nvSpPr>
            <p:cNvPr id="216072"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sp>
          <p:nvSpPr>
            <p:cNvPr id="216073"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sp>
          <p:nvSpPr>
            <p:cNvPr id="216074" name="Freeform 10"/>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 xmlns:a14="http://schemas.microsoft.com/office/drawing/2010/main" w="9525" cap="flat">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b="1" i="0">
                <a:solidFill>
                  <a:srgbClr val="FFFFCC"/>
                </a:solidFill>
                <a:latin typeface="Arial" panose="020B0604020202020204" pitchFamily="34" charset="0"/>
              </a:endParaRPr>
            </a:p>
          </p:txBody>
        </p:sp>
      </p:grpSp>
      <p:sp>
        <p:nvSpPr>
          <p:cNvPr id="216075"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76"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50000"/>
              </a:spcBef>
              <a:defRPr sz="1400" b="1" i="0">
                <a:latin typeface="Arial" panose="020B0604020202020204" pitchFamily="34" charset="0"/>
              </a:defRPr>
            </a:lvl1pPr>
          </a:lstStyle>
          <a:p>
            <a:endParaRPr lang="en-US">
              <a:solidFill>
                <a:srgbClr val="FFFFCC"/>
              </a:solidFill>
            </a:endParaRPr>
          </a:p>
        </p:txBody>
      </p:sp>
      <p:sp>
        <p:nvSpPr>
          <p:cNvPr id="216077"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spcBef>
                <a:spcPct val="50000"/>
              </a:spcBef>
              <a:defRPr sz="1400" b="1" i="0">
                <a:latin typeface="Arial" panose="020B0604020202020204" pitchFamily="34" charset="0"/>
              </a:defRPr>
            </a:lvl1pPr>
          </a:lstStyle>
          <a:p>
            <a:endParaRPr lang="en-US">
              <a:solidFill>
                <a:srgbClr val="FFFFCC"/>
              </a:solidFill>
            </a:endParaRPr>
          </a:p>
        </p:txBody>
      </p:sp>
      <p:sp>
        <p:nvSpPr>
          <p:cNvPr id="216078"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50000"/>
              </a:spcBef>
              <a:defRPr sz="1400" b="1" i="0">
                <a:latin typeface="Arial" panose="020B0604020202020204" pitchFamily="34" charset="0"/>
              </a:defRPr>
            </a:lvl1pPr>
          </a:lstStyle>
          <a:p>
            <a:fld id="{A8A5990E-CEA5-7245-AD11-C9FAAE6E87D8}" type="slidenum">
              <a:rPr lang="en-US">
                <a:solidFill>
                  <a:srgbClr val="FFFFCC"/>
                </a:solidFill>
              </a:rPr>
              <a:pPr/>
              <a:t>‹#›</a:t>
            </a:fld>
            <a:endParaRPr lang="en-US">
              <a:solidFill>
                <a:srgbClr val="FFFFCC"/>
              </a:solidFill>
            </a:endParaRPr>
          </a:p>
        </p:txBody>
      </p:sp>
      <p:sp>
        <p:nvSpPr>
          <p:cNvPr id="216079"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04419"/>
      </p:ext>
    </p:extLst>
  </p:cSld>
  <p:clrMap bg1="dk2" tx1="lt1" bg2="dk1" tx2="lt2" accent1="accent1" accent2="accent2" accent3="accent3" accent4="accent4" accent5="accent5" accent6="accent6" hlink="hlink" folHlink="folHlink"/>
  <p:sldLayoutIdLst>
    <p:sldLayoutId id="2147489493" r:id="rId1"/>
    <p:sldLayoutId id="2147489494" r:id="rId2"/>
    <p:sldLayoutId id="2147489495" r:id="rId3"/>
    <p:sldLayoutId id="2147489496" r:id="rId4"/>
    <p:sldLayoutId id="2147489497" r:id="rId5"/>
    <p:sldLayoutId id="2147489498" r:id="rId6"/>
    <p:sldLayoutId id="2147489499" r:id="rId7"/>
    <p:sldLayoutId id="2147489500" r:id="rId8"/>
    <p:sldLayoutId id="2147489501" r:id="rId9"/>
    <p:sldLayoutId id="2147489502" r:id="rId10"/>
    <p:sldLayoutId id="2147489503" r:id="rId11"/>
    <p:sldLayoutId id="214748950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13659072"/>
      </p:ext>
    </p:extLst>
  </p:cSld>
  <p:clrMap bg1="lt1" tx1="dk1" bg2="lt2" tx2="dk2" accent1="accent1" accent2="accent2" accent3="accent3" accent4="accent4" accent5="accent5" accent6="accent6" hlink="hlink" folHlink="folHlink"/>
  <p:sldLayoutIdLst>
    <p:sldLayoutId id="2147488578" r:id="rId1"/>
    <p:sldLayoutId id="2147488579" r:id="rId2"/>
    <p:sldLayoutId id="2147488580" r:id="rId3"/>
    <p:sldLayoutId id="2147488581" r:id="rId4"/>
    <p:sldLayoutId id="2147488582" r:id="rId5"/>
    <p:sldLayoutId id="2147488583" r:id="rId6"/>
    <p:sldLayoutId id="2147488584" r:id="rId7"/>
    <p:sldLayoutId id="2147488585" r:id="rId8"/>
    <p:sldLayoutId id="2147488586" r:id="rId9"/>
    <p:sldLayoutId id="2147488587" r:id="rId10"/>
    <p:sldLayoutId id="2147488588" r:id="rId11"/>
    <p:sldLayoutId id="2147488589" r:id="rId12"/>
    <p:sldLayoutId id="2147488590"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44966"/>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b="1" i="0">
                <a:solidFill>
                  <a:srgbClr val="003366"/>
                </a:solidFill>
                <a:latin typeface="Arial" panose="020B0604020202020204" pitchFamily="34" charset="0"/>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b="1" i="0">
                <a:solidFill>
                  <a:srgbClr val="003366"/>
                </a:solidFill>
                <a:latin typeface="Arial" panose="020B0604020202020204" pitchFamily="34" charset="0"/>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b="1" i="0">
              <a:solidFill>
                <a:srgbClr val="003366"/>
              </a:solidFill>
              <a:latin typeface="Arial" panose="020B0604020202020204" pitchFamily="34" charset="0"/>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b="1" i="0">
                <a:solidFill>
                  <a:srgbClr val="003366"/>
                </a:solidFill>
                <a:latin typeface="Arial" panose="020B0604020202020204" pitchFamily="34" charset="0"/>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b="1" i="0">
                <a:solidFill>
                  <a:srgbClr val="003366"/>
                </a:solidFill>
                <a:latin typeface="Arial" panose="020B0604020202020204" pitchFamily="34" charset="0"/>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i="0">
                <a:solidFill>
                  <a:srgbClr val="FFFFFF"/>
                </a:solidFill>
                <a:latin typeface="Arial" panose="020B0604020202020204" pitchFamily="34"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003366"/>
                </a:solidFill>
                <a:latin typeface="Arial" panose="020B0604020202020204" pitchFamily="34" charset="0"/>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b="1" i="0">
                <a:solidFill>
                  <a:srgbClr val="003366"/>
                </a:solidFill>
                <a:latin typeface="Arial" panose="020B0604020202020204" pitchFamily="34" charset="0"/>
              </a:endParaRPr>
            </a:p>
          </p:txBody>
        </p:sp>
      </p:grpSp>
    </p:spTree>
    <p:extLst>
      <p:ext uri="{BB962C8B-B14F-4D97-AF65-F5344CB8AC3E}">
        <p14:creationId xmlns:p14="http://schemas.microsoft.com/office/powerpoint/2010/main" val="3317997089"/>
      </p:ext>
    </p:extLst>
  </p:cSld>
  <p:clrMap bg1="lt1" tx1="dk1" bg2="lt2" tx2="dk2" accent1="accent1" accent2="accent2" accent3="accent3" accent4="accent4" accent5="accent5" accent6="accent6" hlink="hlink" folHlink="folHlink"/>
  <p:sldLayoutIdLst>
    <p:sldLayoutId id="2147488890" r:id="rId1"/>
    <p:sldLayoutId id="2147488891" r:id="rId2"/>
    <p:sldLayoutId id="2147488892" r:id="rId3"/>
    <p:sldLayoutId id="2147488893" r:id="rId4"/>
    <p:sldLayoutId id="2147488894" r:id="rId5"/>
    <p:sldLayoutId id="2147488895" r:id="rId6"/>
    <p:sldLayoutId id="2147488896" r:id="rId7"/>
    <p:sldLayoutId id="2147488897" r:id="rId8"/>
    <p:sldLayoutId id="2147488898" r:id="rId9"/>
    <p:sldLayoutId id="2147488899" r:id="rId10"/>
    <p:sldLayoutId id="2147488900" r:id="rId11"/>
  </p:sldLayoutIdLst>
  <p:txStyles>
    <p:titleStyle>
      <a:lvl1pPr algn="l" rtl="0" eaLnBrk="0" fontAlgn="base" hangingPunct="0">
        <a:lnSpc>
          <a:spcPct val="90000"/>
        </a:lnSpc>
        <a:spcBef>
          <a:spcPct val="0"/>
        </a:spcBef>
        <a:spcAft>
          <a:spcPct val="0"/>
        </a:spcAft>
        <a:defRPr sz="3600" b="1" i="0">
          <a:solidFill>
            <a:schemeClr val="tx2"/>
          </a:solidFill>
          <a:latin typeface="Arial" panose="020B0604020202020204" pitchFamily="34" charset="0"/>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b="1" i="0">
          <a:solidFill>
            <a:schemeClr val="tx1"/>
          </a:solidFill>
          <a:latin typeface="Arial" panose="020B0604020202020204" pitchFamily="34" charset="0"/>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b="1" i="0">
          <a:solidFill>
            <a:schemeClr val="tx1"/>
          </a:solidFill>
          <a:latin typeface="Arial" panose="020B0604020202020204" pitchFamily="34" charset="0"/>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b="1" i="0">
          <a:solidFill>
            <a:schemeClr val="tx1"/>
          </a:solidFill>
          <a:latin typeface="Arial" panose="020B0604020202020204" pitchFamily="34" charset="0"/>
          <a:ea typeface="ＭＳ Ｐゴシック" charset="-128"/>
        </a:defRPr>
      </a:lvl3pPr>
      <a:lvl4pPr marL="1599077" indent="-228439" algn="l" rtl="0" eaLnBrk="0" fontAlgn="base" hangingPunct="0">
        <a:spcBef>
          <a:spcPct val="20000"/>
        </a:spcBef>
        <a:spcAft>
          <a:spcPct val="0"/>
        </a:spcAft>
        <a:buClr>
          <a:schemeClr val="tx1"/>
        </a:buClr>
        <a:buSzPct val="80000"/>
        <a:buChar char="–"/>
        <a:defRPr b="1" i="0">
          <a:solidFill>
            <a:schemeClr val="tx1"/>
          </a:solidFill>
          <a:latin typeface="Arial" panose="020B0604020202020204" pitchFamily="34" charset="0"/>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b="1" i="0">
          <a:solidFill>
            <a:schemeClr val="tx1"/>
          </a:solidFill>
          <a:latin typeface="Arial" panose="020B0604020202020204" pitchFamily="34" charset="0"/>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b="1" i="0">
                <a:solidFill>
                  <a:srgbClr val="FFFFCC"/>
                </a:solidFill>
                <a:latin typeface="Arial" panose="020B0604020202020204" pitchFamily="34"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707448"/>
      </p:ext>
    </p:extLst>
  </p:cSld>
  <p:clrMap bg1="dk2" tx1="lt1" bg2="dk1" tx2="lt2" accent1="accent1" accent2="accent2" accent3="accent3" accent4="accent4" accent5="accent5" accent6="accent6" hlink="hlink" folHlink="folHlink"/>
  <p:sldLayoutIdLst>
    <p:sldLayoutId id="2147488902" r:id="rId1"/>
    <p:sldLayoutId id="2147488903" r:id="rId2"/>
    <p:sldLayoutId id="2147488904" r:id="rId3"/>
    <p:sldLayoutId id="2147488905" r:id="rId4"/>
    <p:sldLayoutId id="2147488906" r:id="rId5"/>
    <p:sldLayoutId id="2147488907" r:id="rId6"/>
    <p:sldLayoutId id="2147488908" r:id="rId7"/>
    <p:sldLayoutId id="2147488909" r:id="rId8"/>
    <p:sldLayoutId id="2147488910" r:id="rId9"/>
    <p:sldLayoutId id="2147488911" r:id="rId10"/>
    <p:sldLayoutId id="2147488912" r:id="rId11"/>
    <p:sldLayoutId id="2147488913" r:id="rId12"/>
    <p:sldLayoutId id="2147488914" r:id="rId13"/>
  </p:sldLayoutIdLst>
  <p:txStyles>
    <p:titleStyle>
      <a:lvl1pPr algn="ctr" rtl="0" eaLnBrk="0" fontAlgn="base" hangingPunct="0">
        <a:spcBef>
          <a:spcPct val="0"/>
        </a:spcBef>
        <a:spcAft>
          <a:spcPct val="0"/>
        </a:spcAft>
        <a:defRPr sz="4400" b="1" i="0">
          <a:solidFill>
            <a:srgbClr val="FFFFFF"/>
          </a:solidFill>
          <a:latin typeface="Arial" panose="020B0604020202020204" pitchFamily="34" charset="0"/>
          <a:ea typeface="ＭＳ Ｐゴシック" charset="0"/>
          <a:cs typeface="Arial" panose="020B0604020202020204" pitchFamily="34" charset="0"/>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b="1" i="0">
          <a:solidFill>
            <a:srgbClr val="FFFFFF"/>
          </a:solidFill>
          <a:latin typeface="Arial" panose="020B0604020202020204" pitchFamily="34" charset="0"/>
          <a:ea typeface="ＭＳ Ｐゴシック" charset="0"/>
          <a:cs typeface="Arial" panose="020B0604020202020204" pitchFamily="34" charset="0"/>
        </a:defRPr>
      </a:lvl1pPr>
      <a:lvl2pPr marL="742428" indent="-285548" algn="l" rtl="0" eaLnBrk="0" fontAlgn="base" hangingPunct="0">
        <a:spcBef>
          <a:spcPct val="20000"/>
        </a:spcBef>
        <a:spcAft>
          <a:spcPct val="0"/>
        </a:spcAft>
        <a:buChar char="–"/>
        <a:defRPr sz="2800" b="1" i="0">
          <a:solidFill>
            <a:srgbClr val="FFFFFF"/>
          </a:solidFill>
          <a:latin typeface="Arial" panose="020B0604020202020204" pitchFamily="34" charset="0"/>
          <a:ea typeface="ＭＳ Ｐゴシック" charset="-128"/>
          <a:cs typeface="Arial" panose="020B0604020202020204" pitchFamily="34" charset="0"/>
        </a:defRPr>
      </a:lvl2pPr>
      <a:lvl3pPr marL="1142199" indent="-228439" algn="l" rtl="0" eaLnBrk="0" fontAlgn="base" hangingPunct="0">
        <a:spcBef>
          <a:spcPct val="20000"/>
        </a:spcBef>
        <a:spcAft>
          <a:spcPct val="0"/>
        </a:spcAft>
        <a:buChar char="•"/>
        <a:defRPr sz="2400" b="1" i="0">
          <a:solidFill>
            <a:srgbClr val="FFFFFF"/>
          </a:solidFill>
          <a:latin typeface="Arial" panose="020B0604020202020204" pitchFamily="34" charset="0"/>
          <a:ea typeface="ＭＳ Ｐゴシック" charset="-128"/>
          <a:cs typeface="Arial" panose="020B0604020202020204" pitchFamily="34" charset="0"/>
        </a:defRPr>
      </a:lvl3pPr>
      <a:lvl4pPr marL="1599077" indent="-228439" algn="l" rtl="0" eaLnBrk="0" fontAlgn="base" hangingPunct="0">
        <a:spcBef>
          <a:spcPct val="20000"/>
        </a:spcBef>
        <a:spcAft>
          <a:spcPct val="0"/>
        </a:spcAft>
        <a:buChar char="–"/>
        <a:defRPr sz="2000" b="1" i="0">
          <a:solidFill>
            <a:srgbClr val="FFFFFF"/>
          </a:solidFill>
          <a:latin typeface="Arial" panose="020B0604020202020204" pitchFamily="34" charset="0"/>
          <a:ea typeface="ＭＳ Ｐゴシック" charset="-128"/>
          <a:cs typeface="Arial" panose="020B0604020202020204" pitchFamily="34" charset="0"/>
        </a:defRPr>
      </a:lvl4pPr>
      <a:lvl5pPr marL="2055957" indent="-228439" algn="l" rtl="0" eaLnBrk="0" fontAlgn="base" hangingPunct="0">
        <a:spcBef>
          <a:spcPct val="20000"/>
        </a:spcBef>
        <a:spcAft>
          <a:spcPct val="0"/>
        </a:spcAft>
        <a:buChar char="»"/>
        <a:defRPr sz="2000" b="1" i="0">
          <a:solidFill>
            <a:srgbClr val="FFFFFF"/>
          </a:solidFill>
          <a:latin typeface="Arial" panose="020B0604020202020204" pitchFamily="34" charset="0"/>
          <a:ea typeface="ＭＳ Ｐゴシック" charset="-128"/>
          <a:cs typeface="Arial" panose="020B0604020202020204" pitchFamily="34" charset="0"/>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b="1" i="0">
                <a:solidFill>
                  <a:srgbClr val="FFFFCC"/>
                </a:solidFill>
                <a:latin typeface="Arial" panose="020B0604020202020204" pitchFamily="34" charset="0"/>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b="1" i="0">
                <a:solidFill>
                  <a:srgbClr val="FFFFCC"/>
                </a:solidFill>
                <a:latin typeface="Arial" panose="020B0604020202020204" pitchFamily="34"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b="1" i="0">
                <a:solidFill>
                  <a:srgbClr val="FFFFCC"/>
                </a:solidFill>
                <a:latin typeface="Arial" panose="020B0604020202020204" pitchFamily="34"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b="1" i="0">
                <a:solidFill>
                  <a:srgbClr val="FFFFCC"/>
                </a:solidFill>
                <a:latin typeface="Arial" panose="020B0604020202020204" pitchFamily="34"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4248036126"/>
      </p:ext>
    </p:extLst>
  </p:cSld>
  <p:clrMap bg1="dk2" tx1="lt1" bg2="dk1" tx2="lt2" accent1="accent1" accent2="accent2" accent3="accent3" accent4="accent4" accent5="accent5" accent6="accent6" hlink="hlink" folHlink="folHlink"/>
  <p:sldLayoutIdLst>
    <p:sldLayoutId id="2147488916" r:id="rId1"/>
    <p:sldLayoutId id="2147488917" r:id="rId2"/>
    <p:sldLayoutId id="2147488918" r:id="rId3"/>
    <p:sldLayoutId id="2147488919" r:id="rId4"/>
    <p:sldLayoutId id="2147488920" r:id="rId5"/>
    <p:sldLayoutId id="2147488921" r:id="rId6"/>
    <p:sldLayoutId id="2147488922" r:id="rId7"/>
    <p:sldLayoutId id="2147488923" r:id="rId8"/>
    <p:sldLayoutId id="2147488924" r:id="rId9"/>
    <p:sldLayoutId id="2147488925" r:id="rId10"/>
    <p:sldLayoutId id="2147488926" r:id="rId11"/>
    <p:sldLayoutId id="2147488927"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b="1" i="0">
                <a:solidFill>
                  <a:srgbClr val="000000"/>
                </a:solidFill>
                <a:latin typeface="Arial" panose="020B0604020202020204"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b="1" i="0">
                <a:solidFill>
                  <a:srgbClr val="000000"/>
                </a:solidFill>
                <a:latin typeface="Arial" panose="020B0604020202020204"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b="1" i="0">
                <a:solidFill>
                  <a:srgbClr val="000000"/>
                </a:solidFill>
                <a:latin typeface="Arial" panose="020B0604020202020204" pitchFamily="34"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1136742207"/>
      </p:ext>
    </p:extLst>
  </p:cSld>
  <p:clrMap bg1="lt1" tx1="dk1" bg2="lt2" tx2="dk2" accent1="accent1" accent2="accent2" accent3="accent3" accent4="accent4" accent5="accent5" accent6="accent6" hlink="hlink" folHlink="folHlink"/>
  <p:sldLayoutIdLst>
    <p:sldLayoutId id="2147488929" r:id="rId1"/>
  </p:sldLayoutIdLst>
  <p:hf hdr="0" ftr="0" dt="0"/>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charset="-128"/>
        </a:defRPr>
      </a:lvl2pPr>
      <a:lvl3pPr marL="1142199" indent="-228439"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charset="-128"/>
        </a:defRPr>
      </a:lvl3pPr>
      <a:lvl4pPr marL="1599077" indent="-228439"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128"/>
        </a:defRPr>
      </a:lvl4pPr>
      <a:lvl5pPr marL="2055957" indent="-228439"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solidFill>
                  <a:srgbClr val="FFFFFF"/>
                </a:solidFill>
                <a:latin typeface="Arial" panose="020B0604020202020204" pitchFamily="34" charset="0"/>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b="1" i="0">
                <a:solidFill>
                  <a:srgbClr val="FFFFFF"/>
                </a:solidFill>
                <a:latin typeface="Arial" panose="020B0604020202020204" pitchFamily="34" charset="0"/>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b="1" i="0">
                <a:solidFill>
                  <a:srgbClr val="FFFFFF"/>
                </a:solidFill>
                <a:effectLst>
                  <a:outerShdw blurRad="38100" dist="38100" dir="2700000" algn="tl">
                    <a:srgbClr val="010199"/>
                  </a:outerShdw>
                </a:effectLst>
                <a:latin typeface="Arial" panose="020B0604020202020204" pitchFamily="34"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b="1" i="0">
                <a:solidFill>
                  <a:srgbClr val="FFFFFF"/>
                </a:solidFill>
                <a:effectLst>
                  <a:outerShdw blurRad="38100" dist="38100" dir="2700000" algn="tl">
                    <a:srgbClr val="010199"/>
                  </a:outerShdw>
                </a:effectLst>
                <a:latin typeface="Arial" panose="020B0604020202020204" pitchFamily="34"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b="1" i="0">
                <a:solidFill>
                  <a:srgbClr val="FFFFFF"/>
                </a:solidFill>
                <a:effectLst>
                  <a:outerShdw blurRad="38100" dist="38100" dir="2700000" algn="tl">
                    <a:srgbClr val="010199"/>
                  </a:outerShdw>
                </a:effectLst>
                <a:latin typeface="Arial" panose="020B0604020202020204" pitchFamily="34"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455704065"/>
      </p:ext>
    </p:extLst>
  </p:cSld>
  <p:clrMap bg1="dk2" tx1="lt1" bg2="dk1" tx2="lt2" accent1="accent1" accent2="accent2" accent3="accent3" accent4="accent4" accent5="accent5" accent6="accent6" hlink="hlink" folHlink="folHlink"/>
  <p:sldLayoutIdLst>
    <p:sldLayoutId id="2147488958" r:id="rId1"/>
    <p:sldLayoutId id="2147488959" r:id="rId2"/>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FFFFFF"/>
            </a:outerShdw>
          </a:effectLst>
          <a:latin typeface="Arial" panose="020B0604020202020204" pitchFamily="34" charset="0"/>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10199"/>
            </a:outerShdw>
          </a:effectLst>
          <a:latin typeface="Arial" panose="020B0604020202020204" pitchFamily="34" charset="0"/>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9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29.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802681"/>
          </a:xfrm>
          <a:effectLst/>
        </p:spPr>
        <p:txBody>
          <a:bodyPr/>
          <a:lstStyle/>
          <a:p>
            <a:pPr rtl="1" eaLnBrk="1" hangingPunct="1">
              <a:defRPr/>
            </a:pPr>
            <a:r>
              <a:rPr lang="ar-SA" sz="8000" dirty="0">
                <a:solidFill>
                  <a:srgbClr val="FFCC66"/>
                </a:solidFill>
                <a:effectLst>
                  <a:glow rad="355600">
                    <a:schemeClr val="tx1"/>
                  </a:glow>
                </a:effectLst>
                <a:ea typeface="ＭＳ Ｐゴシック" charset="0"/>
                <a:cs typeface="Arial" panose="020B0604020202020204" pitchFamily="34" charset="0"/>
              </a:rPr>
              <a:t>الأناجيل</a:t>
            </a:r>
            <a:endParaRPr lang="en-US" sz="7200" dirty="0">
              <a:solidFill>
                <a:srgbClr val="FFCC66"/>
              </a:solidFill>
              <a:effectLst>
                <a:glow rad="355600">
                  <a:schemeClr val="tx1"/>
                </a:glow>
              </a:effectLst>
              <a:ea typeface="ＭＳ Ｐゴシック" charset="0"/>
              <a:cs typeface="ＭＳ Ｐゴシック" charset="0"/>
            </a:endParaRPr>
          </a:p>
        </p:txBody>
      </p:sp>
      <p:sp>
        <p:nvSpPr>
          <p:cNvPr id="5" name="Rectangle 4">
            <a:extLst>
              <a:ext uri="{FF2B5EF4-FFF2-40B4-BE49-F238E27FC236}">
                <a16:creationId xmlns:a16="http://schemas.microsoft.com/office/drawing/2014/main" id="{D108B272-7350-534C-90E4-1BD44A9A19F5}"/>
              </a:ext>
            </a:extLst>
          </p:cNvPr>
          <p:cNvSpPr>
            <a:spLocks noChangeArrowheads="1"/>
          </p:cNvSpPr>
          <p:nvPr/>
        </p:nvSpPr>
        <p:spPr bwMode="auto">
          <a:xfrm>
            <a:off x="0" y="6206786"/>
            <a:ext cx="9144000" cy="65121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pic>
        <p:nvPicPr>
          <p:cNvPr id="3" name="Picture 2">
            <a:extLst>
              <a:ext uri="{FF2B5EF4-FFF2-40B4-BE49-F238E27FC236}">
                <a16:creationId xmlns:a16="http://schemas.microsoft.com/office/drawing/2014/main" id="{8B577E84-6E7C-893F-8FEF-9E13F820EDDC}"/>
              </a:ext>
            </a:extLst>
          </p:cNvPr>
          <p:cNvPicPr>
            <a:picLocks noChangeAspect="1"/>
          </p:cNvPicPr>
          <p:nvPr/>
        </p:nvPicPr>
        <p:blipFill>
          <a:blip r:embed="rId3"/>
          <a:stretch>
            <a:fillRect/>
          </a:stretch>
        </p:blipFill>
        <p:spPr>
          <a:xfrm>
            <a:off x="-15467" y="1822477"/>
            <a:ext cx="9159467" cy="4384309"/>
          </a:xfrm>
          <a:prstGeom prst="rect">
            <a:avLst/>
          </a:prstGeom>
        </p:spPr>
      </p:pic>
    </p:spTree>
    <p:extLst>
      <p:ext uri="{BB962C8B-B14F-4D97-AF65-F5344CB8AC3E}">
        <p14:creationId xmlns:p14="http://schemas.microsoft.com/office/powerpoint/2010/main" val="34397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841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1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1" name="AutoShape 5"/>
          <p:cNvSpPr>
            <a:spLocks noChangeArrowheads="1"/>
          </p:cNvSpPr>
          <p:nvPr/>
        </p:nvSpPr>
        <p:spPr bwMode="auto">
          <a:xfrm>
            <a:off x="1434353"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2"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nvGrpSpPr>
          <p:cNvPr id="39944" name="Group 8"/>
          <p:cNvGrpSpPr>
            <a:grpSpLocks/>
          </p:cNvGrpSpPr>
          <p:nvPr/>
        </p:nvGrpSpPr>
        <p:grpSpPr bwMode="auto">
          <a:xfrm>
            <a:off x="4027115" y="945497"/>
            <a:ext cx="3548062" cy="3315540"/>
            <a:chOff x="2779" y="675"/>
            <a:chExt cx="2533" cy="2367"/>
          </a:xfrm>
        </p:grpSpPr>
        <p:sp>
          <p:nvSpPr>
            <p:cNvPr id="188460" name="Rectangle 9"/>
            <p:cNvSpPr>
              <a:spLocks noChangeArrowheads="1"/>
            </p:cNvSpPr>
            <p:nvPr/>
          </p:nvSpPr>
          <p:spPr bwMode="auto">
            <a:xfrm>
              <a:off x="5028" y="675"/>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1" name="Rectangle 10"/>
            <p:cNvSpPr>
              <a:spLocks noChangeArrowheads="1"/>
            </p:cNvSpPr>
            <p:nvPr/>
          </p:nvSpPr>
          <p:spPr bwMode="auto">
            <a:xfrm>
              <a:off x="2779" y="2598"/>
              <a:ext cx="23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2" name="Rectangle 11"/>
            <p:cNvSpPr>
              <a:spLocks noChangeArrowheads="1"/>
            </p:cNvSpPr>
            <p:nvPr/>
          </p:nvSpPr>
          <p:spPr bwMode="auto">
            <a:xfrm>
              <a:off x="5073" y="2587"/>
              <a:ext cx="23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3" name="Rectangle 12"/>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grpSp>
      <p:sp>
        <p:nvSpPr>
          <p:cNvPr id="188425" name="Rectangle 13"/>
          <p:cNvSpPr>
            <a:spLocks noChangeArrowheads="1"/>
          </p:cNvSpPr>
          <p:nvPr/>
        </p:nvSpPr>
        <p:spPr bwMode="auto">
          <a:xfrm>
            <a:off x="2354637" y="3692338"/>
            <a:ext cx="1976437"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6" name="Rectangle 14"/>
          <p:cNvSpPr>
            <a:spLocks noChangeArrowheads="1"/>
          </p:cNvSpPr>
          <p:nvPr/>
        </p:nvSpPr>
        <p:spPr bwMode="auto">
          <a:xfrm>
            <a:off x="2354636" y="1004327"/>
            <a:ext cx="177193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8" name="Rectangle 16"/>
          <p:cNvSpPr>
            <a:spLocks noChangeArrowheads="1"/>
          </p:cNvSpPr>
          <p:nvPr/>
        </p:nvSpPr>
        <p:spPr bwMode="auto">
          <a:xfrm>
            <a:off x="5722004" y="3683934"/>
            <a:ext cx="18083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738313" y="1560420"/>
            <a:ext cx="2206158" cy="1180820"/>
            <a:chOff x="1145" y="1114"/>
            <a:chExt cx="1575" cy="843"/>
          </a:xfrm>
        </p:grpSpPr>
        <p:grpSp>
          <p:nvGrpSpPr>
            <p:cNvPr id="39975" name="Group 18"/>
            <p:cNvGrpSpPr>
              <a:grpSpLocks/>
            </p:cNvGrpSpPr>
            <p:nvPr/>
          </p:nvGrpSpPr>
          <p:grpSpPr bwMode="auto">
            <a:xfrm>
              <a:off x="1145" y="1176"/>
              <a:ext cx="1573" cy="781"/>
              <a:chOff x="1145" y="1176"/>
              <a:chExt cx="1573" cy="781"/>
            </a:xfrm>
          </p:grpSpPr>
          <p:sp>
            <p:nvSpPr>
              <p:cNvPr id="188457" name="Rectangle 19"/>
              <p:cNvSpPr>
                <a:spLocks noChangeArrowheads="1"/>
              </p:cNvSpPr>
              <p:nvPr/>
            </p:nvSpPr>
            <p:spPr bwMode="auto">
              <a:xfrm>
                <a:off x="1145" y="1176"/>
                <a:ext cx="157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8"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9"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6" name="Rectangle 22"/>
            <p:cNvSpPr>
              <a:spLocks noChangeArrowheads="1"/>
            </p:cNvSpPr>
            <p:nvPr/>
          </p:nvSpPr>
          <p:spPr bwMode="auto">
            <a:xfrm>
              <a:off x="1496" y="111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EA18"/>
                  </a:solidFill>
                  <a:effectLst>
                    <a:outerShdw blurRad="38100" dist="38100" dir="2700000" algn="tl">
                      <a:srgbClr val="000000">
                        <a:alpha val="43137"/>
                      </a:srgbClr>
                    </a:outerShdw>
                  </a:effectLst>
                  <a:latin typeface="Helvetica" charset="0"/>
                  <a:ea typeface="MS Gothic" charset="0"/>
                  <a:cs typeface="MS Gothic" charset="0"/>
                </a:rPr>
                <a:t>   </a:t>
              </a: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55256" y="1570225"/>
            <a:ext cx="2399460" cy="1182221"/>
            <a:chOff x="3513" y="1121"/>
            <a:chExt cx="1713" cy="844"/>
          </a:xfrm>
        </p:grpSpPr>
        <p:grpSp>
          <p:nvGrpSpPr>
            <p:cNvPr id="39970" name="Group 24"/>
            <p:cNvGrpSpPr>
              <a:grpSpLocks/>
            </p:cNvGrpSpPr>
            <p:nvPr/>
          </p:nvGrpSpPr>
          <p:grpSpPr bwMode="auto">
            <a:xfrm>
              <a:off x="3513" y="1184"/>
              <a:ext cx="1713" cy="781"/>
              <a:chOff x="3513" y="1184"/>
              <a:chExt cx="1713" cy="781"/>
            </a:xfrm>
          </p:grpSpPr>
          <p:sp>
            <p:nvSpPr>
              <p:cNvPr id="188452" name="Rectangle 25"/>
              <p:cNvSpPr>
                <a:spLocks noChangeArrowheads="1"/>
              </p:cNvSpPr>
              <p:nvPr/>
            </p:nvSpPr>
            <p:spPr bwMode="auto">
              <a:xfrm>
                <a:off x="4807" y="1184"/>
                <a:ext cx="41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3"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4"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1" name="Rectangle 28"/>
            <p:cNvSpPr>
              <a:spLocks noChangeArrowheads="1"/>
            </p:cNvSpPr>
            <p:nvPr/>
          </p:nvSpPr>
          <p:spPr bwMode="auto">
            <a:xfrm>
              <a:off x="3848" y="1121"/>
              <a:ext cx="8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760724" y="4237225"/>
            <a:ext cx="2389654" cy="1182221"/>
            <a:chOff x="1161" y="3025"/>
            <a:chExt cx="1706" cy="844"/>
          </a:xfrm>
        </p:grpSpPr>
        <p:grpSp>
          <p:nvGrpSpPr>
            <p:cNvPr id="39965" name="Group 30"/>
            <p:cNvGrpSpPr>
              <a:grpSpLocks/>
            </p:cNvGrpSpPr>
            <p:nvPr/>
          </p:nvGrpSpPr>
          <p:grpSpPr bwMode="auto">
            <a:xfrm>
              <a:off x="1161" y="3088"/>
              <a:ext cx="1706" cy="781"/>
              <a:chOff x="1161" y="3088"/>
              <a:chExt cx="1706" cy="781"/>
            </a:xfrm>
          </p:grpSpPr>
          <p:sp>
            <p:nvSpPr>
              <p:cNvPr id="188447" name="Rectangle 31"/>
              <p:cNvSpPr>
                <a:spLocks noChangeArrowheads="1"/>
              </p:cNvSpPr>
              <p:nvPr/>
            </p:nvSpPr>
            <p:spPr bwMode="auto">
              <a:xfrm>
                <a:off x="2442" y="3088"/>
                <a:ext cx="42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48"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9"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6" name="Rectangle 34"/>
            <p:cNvSpPr>
              <a:spLocks noChangeArrowheads="1"/>
            </p:cNvSpPr>
            <p:nvPr/>
          </p:nvSpPr>
          <p:spPr bwMode="auto">
            <a:xfrm>
              <a:off x="1496" y="3025"/>
              <a:ext cx="112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0942" y="4241426"/>
            <a:ext cx="3092824" cy="1178019"/>
            <a:chOff x="3360" y="3028"/>
            <a:chExt cx="2208" cy="841"/>
          </a:xfrm>
        </p:grpSpPr>
        <p:grpSp>
          <p:nvGrpSpPr>
            <p:cNvPr id="39960" name="Group 36"/>
            <p:cNvGrpSpPr>
              <a:grpSpLocks/>
            </p:cNvGrpSpPr>
            <p:nvPr/>
          </p:nvGrpSpPr>
          <p:grpSpPr bwMode="auto">
            <a:xfrm>
              <a:off x="3360" y="3088"/>
              <a:ext cx="1921" cy="781"/>
              <a:chOff x="3473" y="3088"/>
              <a:chExt cx="1669" cy="781"/>
            </a:xfrm>
          </p:grpSpPr>
          <p:sp>
            <p:nvSpPr>
              <p:cNvPr id="188442" name="Rectangle 37"/>
              <p:cNvSpPr>
                <a:spLocks noChangeArrowheads="1"/>
              </p:cNvSpPr>
              <p:nvPr/>
            </p:nvSpPr>
            <p:spPr bwMode="auto">
              <a:xfrm>
                <a:off x="4804" y="3088"/>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3"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4"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1" name="Rectangle 40"/>
            <p:cNvSpPr>
              <a:spLocks noChangeArrowheads="1"/>
            </p:cNvSpPr>
            <p:nvPr/>
          </p:nvSpPr>
          <p:spPr bwMode="auto">
            <a:xfrm>
              <a:off x="4061" y="3028"/>
              <a:ext cx="15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33" name="Text Box 41"/>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188434" name="Text Box 42"/>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5" name="Text Box 43"/>
          <p:cNvSpPr txBox="1">
            <a:spLocks noChangeArrowheads="1"/>
          </p:cNvSpPr>
          <p:nvPr/>
        </p:nvSpPr>
        <p:spPr bwMode="auto">
          <a:xfrm>
            <a:off x="8531879" y="6124015"/>
            <a:ext cx="162485" cy="32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6" name="Text Box 44"/>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17</a:t>
            </a:r>
          </a:p>
        </p:txBody>
      </p:sp>
      <p:sp>
        <p:nvSpPr>
          <p:cNvPr id="188437" name="Text Box 45"/>
          <p:cNvSpPr txBox="1">
            <a:spLocks noChangeArrowheads="1"/>
          </p:cNvSpPr>
          <p:nvPr/>
        </p:nvSpPr>
        <p:spPr bwMode="auto">
          <a:xfrm>
            <a:off x="8567895" y="6482197"/>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4</a:t>
            </a:r>
          </a:p>
        </p:txBody>
      </p:sp>
      <p:sp>
        <p:nvSpPr>
          <p:cNvPr id="48" name="Title 47"/>
          <p:cNvSpPr>
            <a:spLocks noGrp="1"/>
          </p:cNvSpPr>
          <p:nvPr>
            <p:ph type="title" idx="4294967295"/>
          </p:nvPr>
        </p:nvSpPr>
        <p:spPr bwMode="auto">
          <a:xfrm>
            <a:off x="578505" y="228321"/>
            <a:ext cx="7839915"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جمهور الأناجيل...</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TextBox 49"/>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AutoShape 1"/>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9443" name="Rectangle 3"/>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4" name="Rectangle 4"/>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5" name="AutoShape 5"/>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6" name="AutoShape 6"/>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7"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1992" name="Group 8"/>
          <p:cNvGrpSpPr>
            <a:grpSpLocks/>
          </p:cNvGrpSpPr>
          <p:nvPr/>
        </p:nvGrpSpPr>
        <p:grpSpPr bwMode="auto">
          <a:xfrm>
            <a:off x="1505791" y="945497"/>
            <a:ext cx="3746966" cy="3315540"/>
            <a:chOff x="979" y="675"/>
            <a:chExt cx="2675" cy="2367"/>
          </a:xfrm>
        </p:grpSpPr>
        <p:sp>
          <p:nvSpPr>
            <p:cNvPr id="189501" name="Rectangle 9"/>
            <p:cNvSpPr>
              <a:spLocks noChangeArrowheads="1"/>
            </p:cNvSpPr>
            <p:nvPr/>
          </p:nvSpPr>
          <p:spPr bwMode="auto">
            <a:xfrm>
              <a:off x="3336"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2" name="Rectangle 10"/>
            <p:cNvSpPr>
              <a:spLocks noChangeArrowheads="1"/>
            </p:cNvSpPr>
            <p:nvPr/>
          </p:nvSpPr>
          <p:spPr bwMode="auto">
            <a:xfrm>
              <a:off x="989" y="2598"/>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3" name="Rectangle 11"/>
            <p:cNvSpPr>
              <a:spLocks noChangeArrowheads="1"/>
            </p:cNvSpPr>
            <p:nvPr/>
          </p:nvSpPr>
          <p:spPr bwMode="auto">
            <a:xfrm>
              <a:off x="3368" y="25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530"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504" name="Rectangle 12"/>
            <p:cNvSpPr>
              <a:spLocks noChangeArrowheads="1"/>
            </p:cNvSpPr>
            <p:nvPr/>
          </p:nvSpPr>
          <p:spPr bwMode="auto">
            <a:xfrm>
              <a:off x="979" y="687"/>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49" name="Rectangle 13"/>
          <p:cNvSpPr>
            <a:spLocks noChangeArrowheads="1"/>
          </p:cNvSpPr>
          <p:nvPr/>
        </p:nvSpPr>
        <p:spPr bwMode="auto">
          <a:xfrm>
            <a:off x="2624977" y="3692338"/>
            <a:ext cx="1706096"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0" name="Rectangle 14"/>
          <p:cNvSpPr>
            <a:spLocks noChangeArrowheads="1"/>
          </p:cNvSpPr>
          <p:nvPr/>
        </p:nvSpPr>
        <p:spPr bwMode="auto">
          <a:xfrm>
            <a:off x="2503114" y="1004327"/>
            <a:ext cx="16234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1"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2" name="Rectangle 16"/>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177" b="1">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JOHN</a:t>
            </a:r>
          </a:p>
        </p:txBody>
      </p:sp>
      <p:sp>
        <p:nvSpPr>
          <p:cNvPr id="189453" name="Rectangle 17"/>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4" name="Rectangle 18"/>
          <p:cNvSpPr>
            <a:spLocks noChangeArrowheads="1"/>
          </p:cNvSpPr>
          <p:nvPr/>
        </p:nvSpPr>
        <p:spPr bwMode="auto">
          <a:xfrm>
            <a:off x="5558118" y="1570225"/>
            <a:ext cx="201705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5" name="Rectangle 19"/>
          <p:cNvSpPr>
            <a:spLocks noChangeArrowheads="1"/>
          </p:cNvSpPr>
          <p:nvPr/>
        </p:nvSpPr>
        <p:spPr bwMode="auto">
          <a:xfrm>
            <a:off x="2417669" y="4237225"/>
            <a:ext cx="1820957"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6" name="Rectangle 20"/>
          <p:cNvSpPr>
            <a:spLocks noChangeArrowheads="1"/>
          </p:cNvSpPr>
          <p:nvPr/>
        </p:nvSpPr>
        <p:spPr bwMode="auto">
          <a:xfrm>
            <a:off x="5856475" y="4241427"/>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CHURCH</a:t>
            </a:r>
          </a:p>
        </p:txBody>
      </p:sp>
      <p:sp>
        <p:nvSpPr>
          <p:cNvPr id="189457" name="Rectangle 21"/>
          <p:cNvSpPr>
            <a:spLocks noChangeArrowheads="1"/>
          </p:cNvSpPr>
          <p:nvPr/>
        </p:nvSpPr>
        <p:spPr bwMode="auto">
          <a:xfrm>
            <a:off x="3682489" y="1647265"/>
            <a:ext cx="592555"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8" name="Rectangle 22"/>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9" name="Rectangle 23"/>
          <p:cNvSpPr>
            <a:spLocks noChangeArrowheads="1"/>
          </p:cNvSpPr>
          <p:nvPr/>
        </p:nvSpPr>
        <p:spPr bwMode="auto">
          <a:xfrm>
            <a:off x="6998074" y="1658470"/>
            <a:ext cx="57290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0" name="Rectangle 24"/>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25"/>
          <p:cNvGrpSpPr>
            <a:grpSpLocks/>
          </p:cNvGrpSpPr>
          <p:nvPr/>
        </p:nvGrpSpPr>
        <p:grpSpPr bwMode="auto">
          <a:xfrm>
            <a:off x="2582956" y="2070290"/>
            <a:ext cx="1690687" cy="423063"/>
            <a:chOff x="1748" y="1478"/>
            <a:chExt cx="1207" cy="303"/>
          </a:xfrm>
        </p:grpSpPr>
        <p:sp>
          <p:nvSpPr>
            <p:cNvPr id="189499" name="Rectangle 26"/>
            <p:cNvSpPr>
              <a:spLocks noChangeArrowheads="1"/>
            </p:cNvSpPr>
            <p:nvPr/>
          </p:nvSpPr>
          <p:spPr bwMode="auto">
            <a:xfrm>
              <a:off x="2532" y="1530"/>
              <a:ext cx="423"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0" name="Rectangle 27"/>
            <p:cNvSpPr>
              <a:spLocks noChangeArrowheads="1"/>
            </p:cNvSpPr>
            <p:nvPr/>
          </p:nvSpPr>
          <p:spPr bwMode="auto">
            <a:xfrm>
              <a:off x="1748" y="1478"/>
              <a:ext cx="115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 name="Group 28"/>
          <p:cNvGrpSpPr>
            <a:grpSpLocks/>
          </p:cNvGrpSpPr>
          <p:nvPr/>
        </p:nvGrpSpPr>
        <p:grpSpPr bwMode="auto">
          <a:xfrm>
            <a:off x="5920910" y="2064685"/>
            <a:ext cx="1650066" cy="439831"/>
            <a:chOff x="4131" y="1474"/>
            <a:chExt cx="1178" cy="314"/>
          </a:xfrm>
        </p:grpSpPr>
        <p:sp>
          <p:nvSpPr>
            <p:cNvPr id="189497" name="Rectangle 29"/>
            <p:cNvSpPr>
              <a:spLocks noChangeArrowheads="1"/>
            </p:cNvSpPr>
            <p:nvPr/>
          </p:nvSpPr>
          <p:spPr bwMode="auto">
            <a:xfrm>
              <a:off x="4900" y="1538"/>
              <a:ext cx="4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8" name="Rectangle 30"/>
            <p:cNvSpPr>
              <a:spLocks noChangeArrowheads="1"/>
            </p:cNvSpPr>
            <p:nvPr/>
          </p:nvSpPr>
          <p:spPr bwMode="auto">
            <a:xfrm>
              <a:off x="4131" y="1474"/>
              <a:ext cx="1169"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3" name="Rectangle 31"/>
          <p:cNvSpPr>
            <a:spLocks noChangeArrowheads="1"/>
          </p:cNvSpPr>
          <p:nvPr/>
        </p:nvSpPr>
        <p:spPr bwMode="auto">
          <a:xfrm>
            <a:off x="3682489" y="4325470"/>
            <a:ext cx="591154"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4" name="Rectangle 32"/>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33"/>
          <p:cNvGrpSpPr>
            <a:grpSpLocks/>
          </p:cNvGrpSpPr>
          <p:nvPr/>
        </p:nvGrpSpPr>
        <p:grpSpPr bwMode="auto">
          <a:xfrm>
            <a:off x="2503114" y="4735899"/>
            <a:ext cx="1771931" cy="435669"/>
            <a:chOff x="1691" y="3381"/>
            <a:chExt cx="1265" cy="312"/>
          </a:xfrm>
        </p:grpSpPr>
        <p:sp>
          <p:nvSpPr>
            <p:cNvPr id="189495" name="Rectangle 34"/>
            <p:cNvSpPr>
              <a:spLocks noChangeArrowheads="1"/>
            </p:cNvSpPr>
            <p:nvPr/>
          </p:nvSpPr>
          <p:spPr bwMode="auto">
            <a:xfrm>
              <a:off x="2532" y="3442"/>
              <a:ext cx="424"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6" name="Rectangle 35"/>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الله/إنسان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6" name="Rectangle 36"/>
          <p:cNvSpPr>
            <a:spLocks noChangeArrowheads="1"/>
          </p:cNvSpPr>
          <p:nvPr/>
        </p:nvSpPr>
        <p:spPr bwMode="auto">
          <a:xfrm>
            <a:off x="4999225" y="4325470"/>
            <a:ext cx="822231"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67" name="Rectangle 37"/>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2" name="Group 38"/>
          <p:cNvGrpSpPr>
            <a:grpSpLocks/>
          </p:cNvGrpSpPr>
          <p:nvPr/>
        </p:nvGrpSpPr>
        <p:grpSpPr bwMode="auto">
          <a:xfrm>
            <a:off x="4999225" y="4325470"/>
            <a:ext cx="864253" cy="1093975"/>
            <a:chOff x="3473" y="3088"/>
            <a:chExt cx="617" cy="781"/>
          </a:xfrm>
        </p:grpSpPr>
        <p:sp>
          <p:nvSpPr>
            <p:cNvPr id="189492" name="Rectangle 39"/>
            <p:cNvSpPr>
              <a:spLocks noChangeArrowheads="1"/>
            </p:cNvSpPr>
            <p:nvPr/>
          </p:nvSpPr>
          <p:spPr bwMode="auto">
            <a:xfrm>
              <a:off x="3473" y="3088"/>
              <a:ext cx="58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9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9" name="AutoShape 42"/>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4" name="Group 43"/>
          <p:cNvGrpSpPr>
            <a:grpSpLocks/>
          </p:cNvGrpSpPr>
          <p:nvPr/>
        </p:nvGrpSpPr>
        <p:grpSpPr bwMode="auto">
          <a:xfrm>
            <a:off x="3997699" y="945497"/>
            <a:ext cx="3637709" cy="3315540"/>
            <a:chOff x="2758" y="675"/>
            <a:chExt cx="2597" cy="2367"/>
          </a:xfrm>
        </p:grpSpPr>
        <p:sp>
          <p:nvSpPr>
            <p:cNvPr id="189488" name="Rectangle 44"/>
            <p:cNvSpPr>
              <a:spLocks noChangeArrowheads="1"/>
            </p:cNvSpPr>
            <p:nvPr/>
          </p:nvSpPr>
          <p:spPr bwMode="auto">
            <a:xfrm>
              <a:off x="5069" y="675"/>
              <a:ext cx="28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9" name="Rectangle 45"/>
            <p:cNvSpPr>
              <a:spLocks noChangeArrowheads="1"/>
            </p:cNvSpPr>
            <p:nvPr/>
          </p:nvSpPr>
          <p:spPr bwMode="auto">
            <a:xfrm>
              <a:off x="2758" y="2598"/>
              <a:ext cx="26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0" name="Rectangle 46"/>
            <p:cNvSpPr>
              <a:spLocks noChangeArrowheads="1"/>
            </p:cNvSpPr>
            <p:nvPr/>
          </p:nvSpPr>
          <p:spPr bwMode="auto">
            <a:xfrm>
              <a:off x="5103" y="2587"/>
              <a:ext cx="25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1" name="Rectangle 47"/>
            <p:cNvSpPr>
              <a:spLocks noChangeArrowheads="1"/>
            </p:cNvSpPr>
            <p:nvPr/>
          </p:nvSpPr>
          <p:spPr bwMode="auto">
            <a:xfrm>
              <a:off x="2779" y="687"/>
              <a:ext cx="24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1" name="Rectangle 48"/>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6" name="Group 65"/>
          <p:cNvGrpSpPr>
            <a:grpSpLocks/>
          </p:cNvGrpSpPr>
          <p:nvPr/>
        </p:nvGrpSpPr>
        <p:grpSpPr bwMode="auto">
          <a:xfrm>
            <a:off x="4997824" y="4241426"/>
            <a:ext cx="2574551" cy="1178019"/>
            <a:chOff x="3472" y="3028"/>
            <a:chExt cx="1838" cy="841"/>
          </a:xfrm>
        </p:grpSpPr>
        <p:grpSp>
          <p:nvGrpSpPr>
            <p:cNvPr id="42027" name="Group 50"/>
            <p:cNvGrpSpPr>
              <a:grpSpLocks/>
            </p:cNvGrpSpPr>
            <p:nvPr/>
          </p:nvGrpSpPr>
          <p:grpSpPr bwMode="auto">
            <a:xfrm>
              <a:off x="3472" y="3088"/>
              <a:ext cx="1838" cy="781"/>
              <a:chOff x="3473" y="3088"/>
              <a:chExt cx="1287" cy="781"/>
            </a:xfrm>
          </p:grpSpPr>
          <p:sp>
            <p:nvSpPr>
              <p:cNvPr id="189485" name="Rectangle 51"/>
              <p:cNvSpPr>
                <a:spLocks noChangeArrowheads="1"/>
              </p:cNvSpPr>
              <p:nvPr/>
            </p:nvSpPr>
            <p:spPr bwMode="auto">
              <a:xfrm>
                <a:off x="4449" y="3088"/>
                <a:ext cx="3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84" name="Rectangle 54"/>
            <p:cNvSpPr>
              <a:spLocks noChangeArrowheads="1"/>
            </p:cNvSpPr>
            <p:nvPr/>
          </p:nvSpPr>
          <p:spPr bwMode="auto">
            <a:xfrm>
              <a:off x="3989" y="3028"/>
              <a:ext cx="68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5"/>
          <p:cNvGrpSpPr>
            <a:grpSpLocks/>
          </p:cNvGrpSpPr>
          <p:nvPr/>
        </p:nvGrpSpPr>
        <p:grpSpPr bwMode="auto">
          <a:xfrm>
            <a:off x="5864879" y="4728888"/>
            <a:ext cx="1706096" cy="442633"/>
            <a:chOff x="4091" y="3376"/>
            <a:chExt cx="1218" cy="316"/>
          </a:xfrm>
        </p:grpSpPr>
        <p:sp>
          <p:nvSpPr>
            <p:cNvPr id="189481" name="Rectangle 56"/>
            <p:cNvSpPr>
              <a:spLocks noChangeArrowheads="1"/>
            </p:cNvSpPr>
            <p:nvPr/>
          </p:nvSpPr>
          <p:spPr bwMode="auto">
            <a:xfrm>
              <a:off x="4877" y="3442"/>
              <a:ext cx="43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2" name="Rectangle 57"/>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4" name="Text Box 58"/>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b="1">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9475" name="Text Box 59"/>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6" name="Text Box 60"/>
          <p:cNvSpPr txBox="1">
            <a:spLocks noChangeArrowheads="1"/>
          </p:cNvSpPr>
          <p:nvPr/>
        </p:nvSpPr>
        <p:spPr bwMode="auto">
          <a:xfrm>
            <a:off x="8666350" y="6129618"/>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7" name="Text Box 6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18</a:t>
            </a:r>
          </a:p>
        </p:txBody>
      </p:sp>
      <p:sp>
        <p:nvSpPr>
          <p:cNvPr id="189478" name="Text Box 62"/>
          <p:cNvSpPr txBox="1">
            <a:spLocks noChangeArrowheads="1"/>
          </p:cNvSpPr>
          <p:nvPr/>
        </p:nvSpPr>
        <p:spPr bwMode="auto">
          <a:xfrm>
            <a:off x="8570805"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479" name="Title 64"/>
          <p:cNvSpPr>
            <a:spLocks noGrp="1"/>
          </p:cNvSpPr>
          <p:nvPr>
            <p:ph type="title" idx="4294967295"/>
          </p:nvPr>
        </p:nvSpPr>
        <p:spPr bwMode="auto">
          <a:xfrm>
            <a:off x="578504" y="228321"/>
            <a:ext cx="7986993" cy="6863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تصوير يسوع كـ ...</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TextBox 66"/>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046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7"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8"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9"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0" name="AutoShape 6"/>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1" name="Rectangle 7"/>
          <p:cNvSpPr>
            <a:spLocks noChangeArrowheads="1"/>
          </p:cNvSpPr>
          <p:nvPr/>
        </p:nvSpPr>
        <p:spPr bwMode="auto">
          <a:xfrm>
            <a:off x="2524124" y="3692338"/>
            <a:ext cx="18069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2" name="Rectangle 8"/>
          <p:cNvSpPr>
            <a:spLocks noChangeArrowheads="1"/>
          </p:cNvSpPr>
          <p:nvPr/>
        </p:nvSpPr>
        <p:spPr bwMode="auto">
          <a:xfrm>
            <a:off x="2487706" y="1004327"/>
            <a:ext cx="163886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3" name="Rectangle 9"/>
          <p:cNvSpPr>
            <a:spLocks noChangeArrowheads="1"/>
          </p:cNvSpPr>
          <p:nvPr/>
        </p:nvSpPr>
        <p:spPr bwMode="auto">
          <a:xfrm>
            <a:off x="5799045" y="1025338"/>
            <a:ext cx="1735511"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4" name="Rectangle 10"/>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5" name="Rectangle 11"/>
          <p:cNvSpPr>
            <a:spLocks noChangeArrowheads="1"/>
          </p:cNvSpPr>
          <p:nvPr/>
        </p:nvSpPr>
        <p:spPr bwMode="auto">
          <a:xfrm>
            <a:off x="5744416" y="1570225"/>
            <a:ext cx="1830761"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6" name="Rectangle 12"/>
          <p:cNvSpPr>
            <a:spLocks noChangeArrowheads="1"/>
          </p:cNvSpPr>
          <p:nvPr/>
        </p:nvSpPr>
        <p:spPr bwMode="auto">
          <a:xfrm>
            <a:off x="2431677" y="4237225"/>
            <a:ext cx="180694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7" name="Rectangle 13"/>
          <p:cNvSpPr>
            <a:spLocks noChangeArrowheads="1"/>
          </p:cNvSpPr>
          <p:nvPr/>
        </p:nvSpPr>
        <p:spPr bwMode="auto">
          <a:xfrm>
            <a:off x="3699342" y="1647265"/>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8" name="Rectangle 14"/>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9" name="Rectangle 15"/>
          <p:cNvSpPr>
            <a:spLocks noChangeArrowheads="1"/>
          </p:cNvSpPr>
          <p:nvPr/>
        </p:nvSpPr>
        <p:spPr bwMode="auto">
          <a:xfrm>
            <a:off x="6914030" y="1658470"/>
            <a:ext cx="644338"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0" name="Rectangle 16"/>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49" name="Group 17"/>
          <p:cNvGrpSpPr>
            <a:grpSpLocks/>
          </p:cNvGrpSpPr>
          <p:nvPr/>
        </p:nvGrpSpPr>
        <p:grpSpPr bwMode="auto">
          <a:xfrm>
            <a:off x="2624979" y="2070290"/>
            <a:ext cx="1650066" cy="423063"/>
            <a:chOff x="1778" y="1478"/>
            <a:chExt cx="1178" cy="303"/>
          </a:xfrm>
        </p:grpSpPr>
        <p:sp>
          <p:nvSpPr>
            <p:cNvPr id="190521" name="Rectangle 18"/>
            <p:cNvSpPr>
              <a:spLocks noChangeArrowheads="1"/>
            </p:cNvSpPr>
            <p:nvPr/>
          </p:nvSpPr>
          <p:spPr bwMode="auto">
            <a:xfrm>
              <a:off x="2545" y="1530"/>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2" name="Rectangle 19"/>
            <p:cNvSpPr>
              <a:spLocks noChangeArrowheads="1"/>
            </p:cNvSpPr>
            <p:nvPr/>
          </p:nvSpPr>
          <p:spPr bwMode="auto">
            <a:xfrm>
              <a:off x="1778" y="1478"/>
              <a:ext cx="112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4050" name="Group 20"/>
          <p:cNvGrpSpPr>
            <a:grpSpLocks/>
          </p:cNvGrpSpPr>
          <p:nvPr/>
        </p:nvGrpSpPr>
        <p:grpSpPr bwMode="auto">
          <a:xfrm>
            <a:off x="6209459" y="2064685"/>
            <a:ext cx="1348908" cy="439831"/>
            <a:chOff x="4337" y="1474"/>
            <a:chExt cx="963" cy="314"/>
          </a:xfrm>
        </p:grpSpPr>
        <p:sp>
          <p:nvSpPr>
            <p:cNvPr id="190519" name="Rectangle 21"/>
            <p:cNvSpPr>
              <a:spLocks noChangeArrowheads="1"/>
            </p:cNvSpPr>
            <p:nvPr/>
          </p:nvSpPr>
          <p:spPr bwMode="auto">
            <a:xfrm>
              <a:off x="4840" y="1538"/>
              <a:ext cx="4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0" name="Rectangle 22"/>
            <p:cNvSpPr>
              <a:spLocks noChangeArrowheads="1"/>
            </p:cNvSpPr>
            <p:nvPr/>
          </p:nvSpPr>
          <p:spPr bwMode="auto">
            <a:xfrm>
              <a:off x="4337" y="1474"/>
              <a:ext cx="96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3" name="Rectangle 23"/>
          <p:cNvSpPr>
            <a:spLocks noChangeArrowheads="1"/>
          </p:cNvSpPr>
          <p:nvPr/>
        </p:nvSpPr>
        <p:spPr bwMode="auto">
          <a:xfrm>
            <a:off x="3699341" y="4325470"/>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4" name="Rectangle 24"/>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3" name="Group 25"/>
          <p:cNvGrpSpPr>
            <a:grpSpLocks/>
          </p:cNvGrpSpPr>
          <p:nvPr/>
        </p:nvGrpSpPr>
        <p:grpSpPr bwMode="auto">
          <a:xfrm>
            <a:off x="2503115" y="4735899"/>
            <a:ext cx="1767728" cy="435669"/>
            <a:chOff x="1691" y="3381"/>
            <a:chExt cx="1262" cy="312"/>
          </a:xfrm>
        </p:grpSpPr>
        <p:sp>
          <p:nvSpPr>
            <p:cNvPr id="190517" name="Rectangle 26"/>
            <p:cNvSpPr>
              <a:spLocks noChangeArrowheads="1"/>
            </p:cNvSpPr>
            <p:nvPr/>
          </p:nvSpPr>
          <p:spPr bwMode="auto">
            <a:xfrm>
              <a:off x="2542" y="3442"/>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8" name="Rectangle 27"/>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6" name="Rectangle 28"/>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29"/>
          <p:cNvGrpSpPr>
            <a:grpSpLocks/>
          </p:cNvGrpSpPr>
          <p:nvPr/>
        </p:nvGrpSpPr>
        <p:grpSpPr bwMode="auto">
          <a:xfrm>
            <a:off x="2490507" y="2476499"/>
            <a:ext cx="1780334" cy="418820"/>
            <a:chOff x="1682" y="1768"/>
            <a:chExt cx="1271" cy="299"/>
          </a:xfrm>
        </p:grpSpPr>
        <p:sp>
          <p:nvSpPr>
            <p:cNvPr id="190515" name="Rectangle 30"/>
            <p:cNvSpPr>
              <a:spLocks noChangeArrowheads="1"/>
            </p:cNvSpPr>
            <p:nvPr/>
          </p:nvSpPr>
          <p:spPr bwMode="auto">
            <a:xfrm>
              <a:off x="2488" y="1826"/>
              <a:ext cx="4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6" name="Rectangle 31"/>
            <p:cNvSpPr>
              <a:spLocks noChangeArrowheads="1"/>
            </p:cNvSpPr>
            <p:nvPr/>
          </p:nvSpPr>
          <p:spPr bwMode="auto">
            <a:xfrm>
              <a:off x="1682" y="1768"/>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32"/>
          <p:cNvGrpSpPr>
            <a:grpSpLocks/>
          </p:cNvGrpSpPr>
          <p:nvPr/>
        </p:nvGrpSpPr>
        <p:grpSpPr bwMode="auto">
          <a:xfrm>
            <a:off x="2559144" y="5144893"/>
            <a:ext cx="1771931" cy="418820"/>
            <a:chOff x="1731" y="3673"/>
            <a:chExt cx="1265" cy="299"/>
          </a:xfrm>
        </p:grpSpPr>
        <p:sp>
          <p:nvSpPr>
            <p:cNvPr id="190513" name="Rectangle 33"/>
            <p:cNvSpPr>
              <a:spLocks noChangeArrowheads="1"/>
            </p:cNvSpPr>
            <p:nvPr/>
          </p:nvSpPr>
          <p:spPr bwMode="auto">
            <a:xfrm>
              <a:off x="1731" y="3673"/>
              <a:ext cx="86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4" name="Rectangle 34"/>
            <p:cNvSpPr>
              <a:spLocks noChangeArrowheads="1"/>
            </p:cNvSpPr>
            <p:nvPr/>
          </p:nvSpPr>
          <p:spPr bwMode="auto">
            <a:xfrm>
              <a:off x="2542" y="3716"/>
              <a:ext cx="4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35"/>
          <p:cNvGrpSpPr>
            <a:grpSpLocks/>
          </p:cNvGrpSpPr>
          <p:nvPr/>
        </p:nvGrpSpPr>
        <p:grpSpPr bwMode="auto">
          <a:xfrm>
            <a:off x="6209459" y="2493306"/>
            <a:ext cx="1325097" cy="418820"/>
            <a:chOff x="4091" y="1780"/>
            <a:chExt cx="1192" cy="299"/>
          </a:xfrm>
        </p:grpSpPr>
        <p:sp>
          <p:nvSpPr>
            <p:cNvPr id="190511" name="Rectangle 36"/>
            <p:cNvSpPr>
              <a:spLocks noChangeArrowheads="1"/>
            </p:cNvSpPr>
            <p:nvPr/>
          </p:nvSpPr>
          <p:spPr bwMode="auto">
            <a:xfrm flipH="1">
              <a:off x="4709" y="1826"/>
              <a:ext cx="5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2" name="Rectangle 37"/>
            <p:cNvSpPr>
              <a:spLocks noChangeArrowheads="1"/>
            </p:cNvSpPr>
            <p:nvPr/>
          </p:nvSpPr>
          <p:spPr bwMode="auto">
            <a:xfrm>
              <a:off x="4091" y="1780"/>
              <a:ext cx="8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0" name="AutoShape 38"/>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9" name="Group 39"/>
          <p:cNvGrpSpPr>
            <a:grpSpLocks/>
          </p:cNvGrpSpPr>
          <p:nvPr/>
        </p:nvGrpSpPr>
        <p:grpSpPr bwMode="auto">
          <a:xfrm>
            <a:off x="3997699" y="945497"/>
            <a:ext cx="3609694" cy="3315540"/>
            <a:chOff x="2758" y="675"/>
            <a:chExt cx="2577" cy="2367"/>
          </a:xfrm>
        </p:grpSpPr>
        <p:sp>
          <p:nvSpPr>
            <p:cNvPr id="190507" name="Rectangle 40"/>
            <p:cNvSpPr>
              <a:spLocks noChangeArrowheads="1"/>
            </p:cNvSpPr>
            <p:nvPr/>
          </p:nvSpPr>
          <p:spPr bwMode="auto">
            <a:xfrm>
              <a:off x="5014" y="675"/>
              <a:ext cx="321"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8" name="Rectangle 41"/>
            <p:cNvSpPr>
              <a:spLocks noChangeArrowheads="1"/>
            </p:cNvSpPr>
            <p:nvPr/>
          </p:nvSpPr>
          <p:spPr bwMode="auto">
            <a:xfrm>
              <a:off x="2758" y="2598"/>
              <a:ext cx="23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9" name="Rectangle 42"/>
            <p:cNvSpPr>
              <a:spLocks noChangeArrowheads="1"/>
            </p:cNvSpPr>
            <p:nvPr/>
          </p:nvSpPr>
          <p:spPr bwMode="auto">
            <a:xfrm>
              <a:off x="5039" y="2587"/>
              <a:ext cx="29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0" name="Rectangle 43"/>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2" name="Rectangle 44"/>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3" name="Rectangle 45"/>
          <p:cNvSpPr>
            <a:spLocks noChangeArrowheads="1"/>
          </p:cNvSpPr>
          <p:nvPr/>
        </p:nvSpPr>
        <p:spPr bwMode="auto">
          <a:xfrm>
            <a:off x="5712199" y="4241427"/>
            <a:ext cx="2759448"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4" name="Rectangle 46"/>
          <p:cNvSpPr>
            <a:spLocks noChangeArrowheads="1"/>
          </p:cNvSpPr>
          <p:nvPr/>
        </p:nvSpPr>
        <p:spPr bwMode="auto">
          <a:xfrm>
            <a:off x="6995273" y="4325470"/>
            <a:ext cx="61912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63" name="Group 47"/>
          <p:cNvGrpSpPr>
            <a:grpSpLocks/>
          </p:cNvGrpSpPr>
          <p:nvPr/>
        </p:nvGrpSpPr>
        <p:grpSpPr bwMode="auto">
          <a:xfrm>
            <a:off x="5864881" y="4728888"/>
            <a:ext cx="1710298" cy="442633"/>
            <a:chOff x="4091" y="3376"/>
            <a:chExt cx="1221" cy="316"/>
          </a:xfrm>
        </p:grpSpPr>
        <p:sp>
          <p:nvSpPr>
            <p:cNvPr id="190505" name="Rectangle 48"/>
            <p:cNvSpPr>
              <a:spLocks noChangeArrowheads="1"/>
            </p:cNvSpPr>
            <p:nvPr/>
          </p:nvSpPr>
          <p:spPr bwMode="auto">
            <a:xfrm>
              <a:off x="4898" y="3442"/>
              <a:ext cx="4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6" name="Rectangle 49"/>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0"/>
          <p:cNvGrpSpPr>
            <a:grpSpLocks/>
          </p:cNvGrpSpPr>
          <p:nvPr/>
        </p:nvGrpSpPr>
        <p:grpSpPr bwMode="auto">
          <a:xfrm>
            <a:off x="5867680" y="5144897"/>
            <a:ext cx="1714500" cy="418820"/>
            <a:chOff x="4093" y="3673"/>
            <a:chExt cx="1224" cy="299"/>
          </a:xfrm>
        </p:grpSpPr>
        <p:sp>
          <p:nvSpPr>
            <p:cNvPr id="190503" name="Rectangle 51"/>
            <p:cNvSpPr>
              <a:spLocks noChangeArrowheads="1"/>
            </p:cNvSpPr>
            <p:nvPr/>
          </p:nvSpPr>
          <p:spPr bwMode="auto">
            <a:xfrm>
              <a:off x="4093" y="3673"/>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4" name="Rectangle 52"/>
            <p:cNvSpPr>
              <a:spLocks noChangeArrowheads="1"/>
            </p:cNvSpPr>
            <p:nvPr/>
          </p:nvSpPr>
          <p:spPr bwMode="auto">
            <a:xfrm>
              <a:off x="4870" y="3715"/>
              <a:ext cx="44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7" name="Text Box 53"/>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b="1">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0498" name="Text Box 54"/>
          <p:cNvSpPr txBox="1">
            <a:spLocks noChangeArrowheads="1"/>
          </p:cNvSpPr>
          <p:nvPr/>
        </p:nvSpPr>
        <p:spPr bwMode="auto">
          <a:xfrm>
            <a:off x="8494059" y="6261287"/>
            <a:ext cx="1610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9" name="Text Box 55"/>
          <p:cNvSpPr txBox="1">
            <a:spLocks noChangeArrowheads="1"/>
          </p:cNvSpPr>
          <p:nvPr/>
        </p:nvSpPr>
        <p:spPr bwMode="auto">
          <a:xfrm>
            <a:off x="8252723"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19</a:t>
            </a:r>
          </a:p>
        </p:txBody>
      </p:sp>
      <p:sp>
        <p:nvSpPr>
          <p:cNvPr id="190500" name="Text Box 56"/>
          <p:cNvSpPr txBox="1">
            <a:spLocks noChangeArrowheads="1"/>
          </p:cNvSpPr>
          <p:nvPr/>
        </p:nvSpPr>
        <p:spPr bwMode="auto">
          <a:xfrm>
            <a:off x="8585622" y="6504929"/>
            <a:ext cx="248302" cy="27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77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235"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a:t>
            </a:r>
          </a:p>
        </p:txBody>
      </p:sp>
      <p:sp>
        <p:nvSpPr>
          <p:cNvPr id="59" name="Title 58"/>
          <p:cNvSpPr>
            <a:spLocks noGrp="1"/>
          </p:cNvSpPr>
          <p:nvPr>
            <p:ph type="title" idx="4294967295"/>
          </p:nvPr>
        </p:nvSpPr>
        <p:spPr bwMode="auto">
          <a:xfrm>
            <a:off x="578504" y="15268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الرسالة الموجزة...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TextBox 6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15" name="Text Box 3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b="1">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1520" name="Text Box 46"/>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1" name="Text Box 47"/>
          <p:cNvSpPr txBox="1">
            <a:spLocks noChangeArrowheads="1"/>
          </p:cNvSpPr>
          <p:nvPr/>
        </p:nvSpPr>
        <p:spPr bwMode="auto">
          <a:xfrm>
            <a:off x="8624328"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2" name="Text Box 48"/>
          <p:cNvSpPr txBox="1">
            <a:spLocks noChangeArrowheads="1"/>
          </p:cNvSpPr>
          <p:nvPr/>
        </p:nvSpPr>
        <p:spPr bwMode="auto">
          <a:xfrm>
            <a:off x="8250621"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20</a:t>
            </a:r>
          </a:p>
        </p:txBody>
      </p:sp>
      <p:sp>
        <p:nvSpPr>
          <p:cNvPr id="191523" name="Text Box 49"/>
          <p:cNvSpPr txBox="1">
            <a:spLocks noChangeArrowheads="1"/>
          </p:cNvSpPr>
          <p:nvPr/>
        </p:nvSpPr>
        <p:spPr bwMode="auto">
          <a:xfrm>
            <a:off x="8584813" y="6482198"/>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تلك الكلمة التي تبدو غريبة...</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TextBox 53"/>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3" name="Rectangle 3">
            <a:extLst>
              <a:ext uri="{FF2B5EF4-FFF2-40B4-BE49-F238E27FC236}">
                <a16:creationId xmlns:a16="http://schemas.microsoft.com/office/drawing/2014/main" id="{602B3C2A-5906-E086-842D-9085D692DB04}"/>
              </a:ext>
            </a:extLst>
          </p:cNvPr>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 name="AutoShape 4">
            <a:extLst>
              <a:ext uri="{FF2B5EF4-FFF2-40B4-BE49-F238E27FC236}">
                <a16:creationId xmlns:a16="http://schemas.microsoft.com/office/drawing/2014/main" id="{BB9E98A1-B154-C2CC-34E7-6D37A2D1B9EB}"/>
              </a:ext>
            </a:extLst>
          </p:cNvPr>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6" name="AutoShape 5">
            <a:extLst>
              <a:ext uri="{FF2B5EF4-FFF2-40B4-BE49-F238E27FC236}">
                <a16:creationId xmlns:a16="http://schemas.microsoft.com/office/drawing/2014/main" id="{AF641EBD-BAEE-82BA-5998-868A66913A8E}"/>
              </a:ext>
            </a:extLst>
          </p:cNvPr>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7" name="AutoShape 6">
            <a:extLst>
              <a:ext uri="{FF2B5EF4-FFF2-40B4-BE49-F238E27FC236}">
                <a16:creationId xmlns:a16="http://schemas.microsoft.com/office/drawing/2014/main" id="{FFA93732-DD84-895C-5D73-7E962A11F1DF}"/>
              </a:ext>
            </a:extLst>
          </p:cNvPr>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Rectangle 7">
            <a:extLst>
              <a:ext uri="{FF2B5EF4-FFF2-40B4-BE49-F238E27FC236}">
                <a16:creationId xmlns:a16="http://schemas.microsoft.com/office/drawing/2014/main" id="{8E4FD0EB-5F99-8F08-157E-209DB12BC54F}"/>
              </a:ext>
            </a:extLst>
          </p:cNvPr>
          <p:cNvSpPr>
            <a:spLocks noChangeArrowheads="1"/>
          </p:cNvSpPr>
          <p:nvPr/>
        </p:nvSpPr>
        <p:spPr bwMode="auto">
          <a:xfrm>
            <a:off x="2524124" y="3692338"/>
            <a:ext cx="18069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8">
            <a:extLst>
              <a:ext uri="{FF2B5EF4-FFF2-40B4-BE49-F238E27FC236}">
                <a16:creationId xmlns:a16="http://schemas.microsoft.com/office/drawing/2014/main" id="{E84EC54D-FF4C-6956-64DF-4F9D411C05DB}"/>
              </a:ext>
            </a:extLst>
          </p:cNvPr>
          <p:cNvSpPr>
            <a:spLocks noChangeArrowheads="1"/>
          </p:cNvSpPr>
          <p:nvPr/>
        </p:nvSpPr>
        <p:spPr bwMode="auto">
          <a:xfrm>
            <a:off x="2487706" y="1004327"/>
            <a:ext cx="163886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9">
            <a:extLst>
              <a:ext uri="{FF2B5EF4-FFF2-40B4-BE49-F238E27FC236}">
                <a16:creationId xmlns:a16="http://schemas.microsoft.com/office/drawing/2014/main" id="{057978CB-4117-97AD-3247-8F49C7EA3EAB}"/>
              </a:ext>
            </a:extLst>
          </p:cNvPr>
          <p:cNvSpPr>
            <a:spLocks noChangeArrowheads="1"/>
          </p:cNvSpPr>
          <p:nvPr/>
        </p:nvSpPr>
        <p:spPr bwMode="auto">
          <a:xfrm>
            <a:off x="5799045" y="1025338"/>
            <a:ext cx="1735511"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10">
            <a:extLst>
              <a:ext uri="{FF2B5EF4-FFF2-40B4-BE49-F238E27FC236}">
                <a16:creationId xmlns:a16="http://schemas.microsoft.com/office/drawing/2014/main" id="{9B64AF6B-52F0-1604-8FF7-F79046AD0A69}"/>
              </a:ext>
            </a:extLst>
          </p:cNvPr>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11">
            <a:extLst>
              <a:ext uri="{FF2B5EF4-FFF2-40B4-BE49-F238E27FC236}">
                <a16:creationId xmlns:a16="http://schemas.microsoft.com/office/drawing/2014/main" id="{C5A18D9D-A12C-D710-A8CE-8FF7D43883FF}"/>
              </a:ext>
            </a:extLst>
          </p:cNvPr>
          <p:cNvSpPr>
            <a:spLocks noChangeArrowheads="1"/>
          </p:cNvSpPr>
          <p:nvPr/>
        </p:nvSpPr>
        <p:spPr bwMode="auto">
          <a:xfrm>
            <a:off x="5744416" y="1570225"/>
            <a:ext cx="1830761"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3" name="Rectangle 12">
            <a:extLst>
              <a:ext uri="{FF2B5EF4-FFF2-40B4-BE49-F238E27FC236}">
                <a16:creationId xmlns:a16="http://schemas.microsoft.com/office/drawing/2014/main" id="{3AE17C6F-E34A-7422-BCAD-A0A44AFB5AF6}"/>
              </a:ext>
            </a:extLst>
          </p:cNvPr>
          <p:cNvSpPr>
            <a:spLocks noChangeArrowheads="1"/>
          </p:cNvSpPr>
          <p:nvPr/>
        </p:nvSpPr>
        <p:spPr bwMode="auto">
          <a:xfrm>
            <a:off x="2431677" y="4237225"/>
            <a:ext cx="180694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4" name="Rectangle 13">
            <a:extLst>
              <a:ext uri="{FF2B5EF4-FFF2-40B4-BE49-F238E27FC236}">
                <a16:creationId xmlns:a16="http://schemas.microsoft.com/office/drawing/2014/main" id="{45C1D543-ACAF-BE28-A680-56F91CF7C05B}"/>
              </a:ext>
            </a:extLst>
          </p:cNvPr>
          <p:cNvSpPr>
            <a:spLocks noChangeArrowheads="1"/>
          </p:cNvSpPr>
          <p:nvPr/>
        </p:nvSpPr>
        <p:spPr bwMode="auto">
          <a:xfrm>
            <a:off x="3699342" y="1647265"/>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14">
            <a:extLst>
              <a:ext uri="{FF2B5EF4-FFF2-40B4-BE49-F238E27FC236}">
                <a16:creationId xmlns:a16="http://schemas.microsoft.com/office/drawing/2014/main" id="{8A14E110-B340-D407-6ED1-B8AF7EC41341}"/>
              </a:ext>
            </a:extLst>
          </p:cNvPr>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6" name="Rectangle 15">
            <a:extLst>
              <a:ext uri="{FF2B5EF4-FFF2-40B4-BE49-F238E27FC236}">
                <a16:creationId xmlns:a16="http://schemas.microsoft.com/office/drawing/2014/main" id="{7119B688-F9EC-BE11-DA7C-BB1D1C66E76F}"/>
              </a:ext>
            </a:extLst>
          </p:cNvPr>
          <p:cNvSpPr>
            <a:spLocks noChangeArrowheads="1"/>
          </p:cNvSpPr>
          <p:nvPr/>
        </p:nvSpPr>
        <p:spPr bwMode="auto">
          <a:xfrm>
            <a:off x="6914030" y="1658470"/>
            <a:ext cx="644338"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7" name="Rectangle 16">
            <a:extLst>
              <a:ext uri="{FF2B5EF4-FFF2-40B4-BE49-F238E27FC236}">
                <a16:creationId xmlns:a16="http://schemas.microsoft.com/office/drawing/2014/main" id="{240D7841-551E-8BD6-363A-AB47FD6AFE58}"/>
              </a:ext>
            </a:extLst>
          </p:cNvPr>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8" name="Group 17">
            <a:extLst>
              <a:ext uri="{FF2B5EF4-FFF2-40B4-BE49-F238E27FC236}">
                <a16:creationId xmlns:a16="http://schemas.microsoft.com/office/drawing/2014/main" id="{FFF83297-F123-C46F-3C32-AC23F7F8130E}"/>
              </a:ext>
            </a:extLst>
          </p:cNvPr>
          <p:cNvGrpSpPr>
            <a:grpSpLocks/>
          </p:cNvGrpSpPr>
          <p:nvPr/>
        </p:nvGrpSpPr>
        <p:grpSpPr bwMode="auto">
          <a:xfrm>
            <a:off x="2624979" y="2070290"/>
            <a:ext cx="1650066" cy="423063"/>
            <a:chOff x="1778" y="1478"/>
            <a:chExt cx="1178" cy="303"/>
          </a:xfrm>
        </p:grpSpPr>
        <p:sp>
          <p:nvSpPr>
            <p:cNvPr id="69" name="Rectangle 18">
              <a:extLst>
                <a:ext uri="{FF2B5EF4-FFF2-40B4-BE49-F238E27FC236}">
                  <a16:creationId xmlns:a16="http://schemas.microsoft.com/office/drawing/2014/main" id="{FABAD9F1-7EAF-B18F-99DE-3CB50E67B422}"/>
                </a:ext>
              </a:extLst>
            </p:cNvPr>
            <p:cNvSpPr>
              <a:spLocks noChangeArrowheads="1"/>
            </p:cNvSpPr>
            <p:nvPr/>
          </p:nvSpPr>
          <p:spPr bwMode="auto">
            <a:xfrm>
              <a:off x="2545" y="1530"/>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0" name="Rectangle 19">
              <a:extLst>
                <a:ext uri="{FF2B5EF4-FFF2-40B4-BE49-F238E27FC236}">
                  <a16:creationId xmlns:a16="http://schemas.microsoft.com/office/drawing/2014/main" id="{2687678B-E50D-A53B-16C2-0F2FF1EC8A53}"/>
                </a:ext>
              </a:extLst>
            </p:cNvPr>
            <p:cNvSpPr>
              <a:spLocks noChangeArrowheads="1"/>
            </p:cNvSpPr>
            <p:nvPr/>
          </p:nvSpPr>
          <p:spPr bwMode="auto">
            <a:xfrm>
              <a:off x="1778" y="1478"/>
              <a:ext cx="112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1" name="Group 20">
            <a:extLst>
              <a:ext uri="{FF2B5EF4-FFF2-40B4-BE49-F238E27FC236}">
                <a16:creationId xmlns:a16="http://schemas.microsoft.com/office/drawing/2014/main" id="{DBA85D19-9AA2-C65E-4D99-7713CB444A11}"/>
              </a:ext>
            </a:extLst>
          </p:cNvPr>
          <p:cNvGrpSpPr>
            <a:grpSpLocks/>
          </p:cNvGrpSpPr>
          <p:nvPr/>
        </p:nvGrpSpPr>
        <p:grpSpPr bwMode="auto">
          <a:xfrm>
            <a:off x="6209459" y="2064685"/>
            <a:ext cx="1348908" cy="439831"/>
            <a:chOff x="4337" y="1474"/>
            <a:chExt cx="963" cy="314"/>
          </a:xfrm>
        </p:grpSpPr>
        <p:sp>
          <p:nvSpPr>
            <p:cNvPr id="72" name="Rectangle 21">
              <a:extLst>
                <a:ext uri="{FF2B5EF4-FFF2-40B4-BE49-F238E27FC236}">
                  <a16:creationId xmlns:a16="http://schemas.microsoft.com/office/drawing/2014/main" id="{5D492E8A-7ACE-4E06-A85C-8FC6D18C3B4E}"/>
                </a:ext>
              </a:extLst>
            </p:cNvPr>
            <p:cNvSpPr>
              <a:spLocks noChangeArrowheads="1"/>
            </p:cNvSpPr>
            <p:nvPr/>
          </p:nvSpPr>
          <p:spPr bwMode="auto">
            <a:xfrm>
              <a:off x="4840" y="1538"/>
              <a:ext cx="4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3" name="Rectangle 22">
              <a:extLst>
                <a:ext uri="{FF2B5EF4-FFF2-40B4-BE49-F238E27FC236}">
                  <a16:creationId xmlns:a16="http://schemas.microsoft.com/office/drawing/2014/main" id="{304DC199-5E52-A642-3BB4-FC19D9236E51}"/>
                </a:ext>
              </a:extLst>
            </p:cNvPr>
            <p:cNvSpPr>
              <a:spLocks noChangeArrowheads="1"/>
            </p:cNvSpPr>
            <p:nvPr/>
          </p:nvSpPr>
          <p:spPr bwMode="auto">
            <a:xfrm>
              <a:off x="4337" y="1474"/>
              <a:ext cx="96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4" name="Rectangle 23">
            <a:extLst>
              <a:ext uri="{FF2B5EF4-FFF2-40B4-BE49-F238E27FC236}">
                <a16:creationId xmlns:a16="http://schemas.microsoft.com/office/drawing/2014/main" id="{FEDFF96C-3C50-E0AB-7D8F-2A021F311270}"/>
              </a:ext>
            </a:extLst>
          </p:cNvPr>
          <p:cNvSpPr>
            <a:spLocks noChangeArrowheads="1"/>
          </p:cNvSpPr>
          <p:nvPr/>
        </p:nvSpPr>
        <p:spPr bwMode="auto">
          <a:xfrm>
            <a:off x="3699341" y="4325470"/>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5" name="Rectangle 24">
            <a:extLst>
              <a:ext uri="{FF2B5EF4-FFF2-40B4-BE49-F238E27FC236}">
                <a16:creationId xmlns:a16="http://schemas.microsoft.com/office/drawing/2014/main" id="{68FC454F-9B61-884B-72DD-F717C32FEE1C}"/>
              </a:ext>
            </a:extLst>
          </p:cNvPr>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76" name="Group 25">
            <a:extLst>
              <a:ext uri="{FF2B5EF4-FFF2-40B4-BE49-F238E27FC236}">
                <a16:creationId xmlns:a16="http://schemas.microsoft.com/office/drawing/2014/main" id="{1E06AE05-72E2-0162-2CFC-1BFD0B532145}"/>
              </a:ext>
            </a:extLst>
          </p:cNvPr>
          <p:cNvGrpSpPr>
            <a:grpSpLocks/>
          </p:cNvGrpSpPr>
          <p:nvPr/>
        </p:nvGrpSpPr>
        <p:grpSpPr bwMode="auto">
          <a:xfrm>
            <a:off x="2503115" y="4735899"/>
            <a:ext cx="1767728" cy="435669"/>
            <a:chOff x="1691" y="3381"/>
            <a:chExt cx="1262" cy="312"/>
          </a:xfrm>
        </p:grpSpPr>
        <p:sp>
          <p:nvSpPr>
            <p:cNvPr id="77" name="Rectangle 26">
              <a:extLst>
                <a:ext uri="{FF2B5EF4-FFF2-40B4-BE49-F238E27FC236}">
                  <a16:creationId xmlns:a16="http://schemas.microsoft.com/office/drawing/2014/main" id="{E12C2668-16D0-2DFA-7808-BC19E98AD234}"/>
                </a:ext>
              </a:extLst>
            </p:cNvPr>
            <p:cNvSpPr>
              <a:spLocks noChangeArrowheads="1"/>
            </p:cNvSpPr>
            <p:nvPr/>
          </p:nvSpPr>
          <p:spPr bwMode="auto">
            <a:xfrm>
              <a:off x="2542" y="3442"/>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8" name="Rectangle 27">
              <a:extLst>
                <a:ext uri="{FF2B5EF4-FFF2-40B4-BE49-F238E27FC236}">
                  <a16:creationId xmlns:a16="http://schemas.microsoft.com/office/drawing/2014/main" id="{8CCF8102-2A24-5C43-DCB3-0D75B0CC4792}"/>
                </a:ext>
              </a:extLst>
            </p:cNvPr>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9" name="Rectangle 28">
            <a:extLst>
              <a:ext uri="{FF2B5EF4-FFF2-40B4-BE49-F238E27FC236}">
                <a16:creationId xmlns:a16="http://schemas.microsoft.com/office/drawing/2014/main" id="{F92A6B1B-21C0-AD8C-0980-9261CD787031}"/>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80" name="Group 29">
            <a:extLst>
              <a:ext uri="{FF2B5EF4-FFF2-40B4-BE49-F238E27FC236}">
                <a16:creationId xmlns:a16="http://schemas.microsoft.com/office/drawing/2014/main" id="{931FD2E5-C9BA-C034-FE5A-2B183785F475}"/>
              </a:ext>
            </a:extLst>
          </p:cNvPr>
          <p:cNvGrpSpPr>
            <a:grpSpLocks/>
          </p:cNvGrpSpPr>
          <p:nvPr/>
        </p:nvGrpSpPr>
        <p:grpSpPr bwMode="auto">
          <a:xfrm>
            <a:off x="2490507" y="2557742"/>
            <a:ext cx="1780334" cy="626128"/>
            <a:chOff x="1682" y="1826"/>
            <a:chExt cx="1271" cy="447"/>
          </a:xfrm>
        </p:grpSpPr>
        <p:sp>
          <p:nvSpPr>
            <p:cNvPr id="81" name="Rectangle 30">
              <a:extLst>
                <a:ext uri="{FF2B5EF4-FFF2-40B4-BE49-F238E27FC236}">
                  <a16:creationId xmlns:a16="http://schemas.microsoft.com/office/drawing/2014/main" id="{9A48D0C1-491A-C861-3768-EDD82AE580F8}"/>
                </a:ext>
              </a:extLst>
            </p:cNvPr>
            <p:cNvSpPr>
              <a:spLocks noChangeArrowheads="1"/>
            </p:cNvSpPr>
            <p:nvPr/>
          </p:nvSpPr>
          <p:spPr bwMode="auto">
            <a:xfrm>
              <a:off x="2488" y="1826"/>
              <a:ext cx="46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2" name="Rectangle 31">
              <a:extLst>
                <a:ext uri="{FF2B5EF4-FFF2-40B4-BE49-F238E27FC236}">
                  <a16:creationId xmlns:a16="http://schemas.microsoft.com/office/drawing/2014/main" id="{DBD71154-AC6B-1E0F-041A-92FB958B17FF}"/>
                </a:ext>
              </a:extLst>
            </p:cNvPr>
            <p:cNvSpPr>
              <a:spLocks noChangeArrowheads="1"/>
            </p:cNvSpPr>
            <p:nvPr/>
          </p:nvSpPr>
          <p:spPr bwMode="auto">
            <a:xfrm>
              <a:off x="1682" y="197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3" name="Group 32">
            <a:extLst>
              <a:ext uri="{FF2B5EF4-FFF2-40B4-BE49-F238E27FC236}">
                <a16:creationId xmlns:a16="http://schemas.microsoft.com/office/drawing/2014/main" id="{0457BD30-F8D5-FF06-456D-90374793873A}"/>
              </a:ext>
            </a:extLst>
          </p:cNvPr>
          <p:cNvGrpSpPr>
            <a:grpSpLocks/>
          </p:cNvGrpSpPr>
          <p:nvPr/>
        </p:nvGrpSpPr>
        <p:grpSpPr bwMode="auto">
          <a:xfrm>
            <a:off x="2559144" y="5205130"/>
            <a:ext cx="1771931" cy="610721"/>
            <a:chOff x="1731" y="3716"/>
            <a:chExt cx="1265" cy="436"/>
          </a:xfrm>
        </p:grpSpPr>
        <p:sp>
          <p:nvSpPr>
            <p:cNvPr id="84" name="Rectangle 33">
              <a:extLst>
                <a:ext uri="{FF2B5EF4-FFF2-40B4-BE49-F238E27FC236}">
                  <a16:creationId xmlns:a16="http://schemas.microsoft.com/office/drawing/2014/main" id="{CB514D75-00EB-234F-CB68-F8C49D2B4FEF}"/>
                </a:ext>
              </a:extLst>
            </p:cNvPr>
            <p:cNvSpPr>
              <a:spLocks noChangeArrowheads="1"/>
            </p:cNvSpPr>
            <p:nvPr/>
          </p:nvSpPr>
          <p:spPr bwMode="auto">
            <a:xfrm>
              <a:off x="1731" y="3853"/>
              <a:ext cx="86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5" name="Rectangle 34">
              <a:extLst>
                <a:ext uri="{FF2B5EF4-FFF2-40B4-BE49-F238E27FC236}">
                  <a16:creationId xmlns:a16="http://schemas.microsoft.com/office/drawing/2014/main" id="{807BBD9C-D3B3-CC81-D83B-03A20BBDA8F1}"/>
                </a:ext>
              </a:extLst>
            </p:cNvPr>
            <p:cNvSpPr>
              <a:spLocks noChangeArrowheads="1"/>
            </p:cNvSpPr>
            <p:nvPr/>
          </p:nvSpPr>
          <p:spPr bwMode="auto">
            <a:xfrm>
              <a:off x="2542" y="3716"/>
              <a:ext cx="45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6" name="Group 35">
            <a:extLst>
              <a:ext uri="{FF2B5EF4-FFF2-40B4-BE49-F238E27FC236}">
                <a16:creationId xmlns:a16="http://schemas.microsoft.com/office/drawing/2014/main" id="{FF01817B-9588-F56F-0749-FDA793EA6EE3}"/>
              </a:ext>
            </a:extLst>
          </p:cNvPr>
          <p:cNvGrpSpPr>
            <a:grpSpLocks/>
          </p:cNvGrpSpPr>
          <p:nvPr/>
        </p:nvGrpSpPr>
        <p:grpSpPr bwMode="auto">
          <a:xfrm>
            <a:off x="6209459" y="2557743"/>
            <a:ext cx="1325097" cy="605118"/>
            <a:chOff x="4091" y="1826"/>
            <a:chExt cx="1192" cy="432"/>
          </a:xfrm>
        </p:grpSpPr>
        <p:sp>
          <p:nvSpPr>
            <p:cNvPr id="87" name="Rectangle 36">
              <a:extLst>
                <a:ext uri="{FF2B5EF4-FFF2-40B4-BE49-F238E27FC236}">
                  <a16:creationId xmlns:a16="http://schemas.microsoft.com/office/drawing/2014/main" id="{85BA1127-F4A0-3226-907B-579E53B0E67E}"/>
                </a:ext>
              </a:extLst>
            </p:cNvPr>
            <p:cNvSpPr>
              <a:spLocks noChangeArrowheads="1"/>
            </p:cNvSpPr>
            <p:nvPr/>
          </p:nvSpPr>
          <p:spPr bwMode="auto">
            <a:xfrm flipH="1">
              <a:off x="4709" y="1826"/>
              <a:ext cx="57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8" name="Rectangle 37">
              <a:extLst>
                <a:ext uri="{FF2B5EF4-FFF2-40B4-BE49-F238E27FC236}">
                  <a16:creationId xmlns:a16="http://schemas.microsoft.com/office/drawing/2014/main" id="{880CFB2B-4FB2-C634-2F58-197456183C9D}"/>
                </a:ext>
              </a:extLst>
            </p:cNvPr>
            <p:cNvSpPr>
              <a:spLocks noChangeArrowheads="1"/>
            </p:cNvSpPr>
            <p:nvPr/>
          </p:nvSpPr>
          <p:spPr bwMode="auto">
            <a:xfrm>
              <a:off x="4091" y="1959"/>
              <a:ext cx="8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9" name="AutoShape 38">
            <a:extLst>
              <a:ext uri="{FF2B5EF4-FFF2-40B4-BE49-F238E27FC236}">
                <a16:creationId xmlns:a16="http://schemas.microsoft.com/office/drawing/2014/main" id="{8D95B487-4DB8-46F4-82D5-0BFE6C67DDE6}"/>
              </a:ext>
            </a:extLst>
          </p:cNvPr>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0" name="Group 39">
            <a:extLst>
              <a:ext uri="{FF2B5EF4-FFF2-40B4-BE49-F238E27FC236}">
                <a16:creationId xmlns:a16="http://schemas.microsoft.com/office/drawing/2014/main" id="{7CF9845A-6005-28C9-A751-A3DC2C0DC422}"/>
              </a:ext>
            </a:extLst>
          </p:cNvPr>
          <p:cNvGrpSpPr>
            <a:grpSpLocks/>
          </p:cNvGrpSpPr>
          <p:nvPr/>
        </p:nvGrpSpPr>
        <p:grpSpPr bwMode="auto">
          <a:xfrm>
            <a:off x="3997699" y="945497"/>
            <a:ext cx="3609694" cy="3315540"/>
            <a:chOff x="2758" y="675"/>
            <a:chExt cx="2577" cy="2367"/>
          </a:xfrm>
        </p:grpSpPr>
        <p:sp>
          <p:nvSpPr>
            <p:cNvPr id="91" name="Rectangle 40">
              <a:extLst>
                <a:ext uri="{FF2B5EF4-FFF2-40B4-BE49-F238E27FC236}">
                  <a16:creationId xmlns:a16="http://schemas.microsoft.com/office/drawing/2014/main" id="{B0E16565-5F82-A75A-1945-D0F230C5E63F}"/>
                </a:ext>
              </a:extLst>
            </p:cNvPr>
            <p:cNvSpPr>
              <a:spLocks noChangeArrowheads="1"/>
            </p:cNvSpPr>
            <p:nvPr/>
          </p:nvSpPr>
          <p:spPr bwMode="auto">
            <a:xfrm>
              <a:off x="5014" y="675"/>
              <a:ext cx="32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2" name="Rectangle 41">
              <a:extLst>
                <a:ext uri="{FF2B5EF4-FFF2-40B4-BE49-F238E27FC236}">
                  <a16:creationId xmlns:a16="http://schemas.microsoft.com/office/drawing/2014/main" id="{155F5969-4BDB-0537-A002-2DB635D26312}"/>
                </a:ext>
              </a:extLst>
            </p:cNvPr>
            <p:cNvSpPr>
              <a:spLocks noChangeArrowheads="1"/>
            </p:cNvSpPr>
            <p:nvPr/>
          </p:nvSpPr>
          <p:spPr bwMode="auto">
            <a:xfrm>
              <a:off x="2758" y="2598"/>
              <a:ext cx="23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3" name="Rectangle 42">
              <a:extLst>
                <a:ext uri="{FF2B5EF4-FFF2-40B4-BE49-F238E27FC236}">
                  <a16:creationId xmlns:a16="http://schemas.microsoft.com/office/drawing/2014/main" id="{4A42815F-0421-E4F0-D2E9-C79FD4D28CB1}"/>
                </a:ext>
              </a:extLst>
            </p:cNvPr>
            <p:cNvSpPr>
              <a:spLocks noChangeArrowheads="1"/>
            </p:cNvSpPr>
            <p:nvPr/>
          </p:nvSpPr>
          <p:spPr bwMode="auto">
            <a:xfrm>
              <a:off x="5039" y="2587"/>
              <a:ext cx="29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4" name="Rectangle 43">
              <a:extLst>
                <a:ext uri="{FF2B5EF4-FFF2-40B4-BE49-F238E27FC236}">
                  <a16:creationId xmlns:a16="http://schemas.microsoft.com/office/drawing/2014/main" id="{3E4D64EC-98C3-BB0F-7348-17E7DD172064}"/>
                </a:ext>
              </a:extLst>
            </p:cNvPr>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95" name="Rectangle 44">
            <a:extLst>
              <a:ext uri="{FF2B5EF4-FFF2-40B4-BE49-F238E27FC236}">
                <a16:creationId xmlns:a16="http://schemas.microsoft.com/office/drawing/2014/main" id="{C0D68866-958F-56C8-3F82-7B5687C58B3D}"/>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6" name="Rectangle 45">
            <a:extLst>
              <a:ext uri="{FF2B5EF4-FFF2-40B4-BE49-F238E27FC236}">
                <a16:creationId xmlns:a16="http://schemas.microsoft.com/office/drawing/2014/main" id="{1841232C-C621-1163-C6A7-77199772B8A9}"/>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7" name="Rectangle 46">
            <a:extLst>
              <a:ext uri="{FF2B5EF4-FFF2-40B4-BE49-F238E27FC236}">
                <a16:creationId xmlns:a16="http://schemas.microsoft.com/office/drawing/2014/main" id="{B079EEC3-6124-AC7C-0E81-2A6DBB616F94}"/>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8" name="Group 47">
            <a:extLst>
              <a:ext uri="{FF2B5EF4-FFF2-40B4-BE49-F238E27FC236}">
                <a16:creationId xmlns:a16="http://schemas.microsoft.com/office/drawing/2014/main" id="{9178D057-B215-4183-B54F-9BBC68740549}"/>
              </a:ext>
            </a:extLst>
          </p:cNvPr>
          <p:cNvGrpSpPr>
            <a:grpSpLocks/>
          </p:cNvGrpSpPr>
          <p:nvPr/>
        </p:nvGrpSpPr>
        <p:grpSpPr bwMode="auto">
          <a:xfrm>
            <a:off x="5864881" y="4728888"/>
            <a:ext cx="1710298" cy="442633"/>
            <a:chOff x="4091" y="3376"/>
            <a:chExt cx="1221" cy="316"/>
          </a:xfrm>
        </p:grpSpPr>
        <p:sp>
          <p:nvSpPr>
            <p:cNvPr id="99" name="Rectangle 48">
              <a:extLst>
                <a:ext uri="{FF2B5EF4-FFF2-40B4-BE49-F238E27FC236}">
                  <a16:creationId xmlns:a16="http://schemas.microsoft.com/office/drawing/2014/main" id="{F2C6951E-028A-2E6D-21D6-FF16074C0117}"/>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0" name="Rectangle 49">
              <a:extLst>
                <a:ext uri="{FF2B5EF4-FFF2-40B4-BE49-F238E27FC236}">
                  <a16:creationId xmlns:a16="http://schemas.microsoft.com/office/drawing/2014/main" id="{36FB81B0-B28C-1FE0-F5AA-20DF4B2BDE42}"/>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1" name="Group 50">
            <a:extLst>
              <a:ext uri="{FF2B5EF4-FFF2-40B4-BE49-F238E27FC236}">
                <a16:creationId xmlns:a16="http://schemas.microsoft.com/office/drawing/2014/main" id="{9F646792-8A42-A001-3D1A-26ACAA376ED1}"/>
              </a:ext>
            </a:extLst>
          </p:cNvPr>
          <p:cNvGrpSpPr>
            <a:grpSpLocks/>
          </p:cNvGrpSpPr>
          <p:nvPr/>
        </p:nvGrpSpPr>
        <p:grpSpPr bwMode="auto">
          <a:xfrm>
            <a:off x="5867680" y="5203733"/>
            <a:ext cx="1714500" cy="627530"/>
            <a:chOff x="4093" y="3715"/>
            <a:chExt cx="1224" cy="448"/>
          </a:xfrm>
        </p:grpSpPr>
        <p:sp>
          <p:nvSpPr>
            <p:cNvPr id="102" name="Rectangle 51">
              <a:extLst>
                <a:ext uri="{FF2B5EF4-FFF2-40B4-BE49-F238E27FC236}">
                  <a16:creationId xmlns:a16="http://schemas.microsoft.com/office/drawing/2014/main" id="{2C596E0B-EC5A-2586-F662-1CC2D00B3A53}"/>
                </a:ext>
              </a:extLst>
            </p:cNvPr>
            <p:cNvSpPr>
              <a:spLocks noChangeArrowheads="1"/>
            </p:cNvSpPr>
            <p:nvPr/>
          </p:nvSpPr>
          <p:spPr bwMode="auto">
            <a:xfrm>
              <a:off x="4093" y="386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3" name="Rectangle 52">
              <a:extLst>
                <a:ext uri="{FF2B5EF4-FFF2-40B4-BE49-F238E27FC236}">
                  <a16:creationId xmlns:a16="http://schemas.microsoft.com/office/drawing/2014/main" id="{E2458FBB-2BE7-8953-53A5-C12804544713}"/>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36" name="Rectangle 8"/>
          <p:cNvSpPr>
            <a:spLocks noChangeArrowheads="1"/>
          </p:cNvSpPr>
          <p:nvPr/>
        </p:nvSpPr>
        <p:spPr bwMode="auto">
          <a:xfrm>
            <a:off x="1301283" y="826434"/>
            <a:ext cx="6622676" cy="5420846"/>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6108" name="Group 37"/>
          <p:cNvGrpSpPr>
            <a:grpSpLocks/>
          </p:cNvGrpSpPr>
          <p:nvPr/>
        </p:nvGrpSpPr>
        <p:grpSpPr bwMode="auto">
          <a:xfrm>
            <a:off x="3114031" y="2415568"/>
            <a:ext cx="2928937" cy="2913529"/>
            <a:chOff x="2231" y="1519"/>
            <a:chExt cx="2091" cy="2081"/>
          </a:xfrm>
        </p:grpSpPr>
        <p:sp>
          <p:nvSpPr>
            <p:cNvPr id="191528"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29"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30"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41"/>
          <p:cNvGrpSpPr>
            <a:grpSpLocks/>
          </p:cNvGrpSpPr>
          <p:nvPr/>
        </p:nvGrpSpPr>
        <p:grpSpPr bwMode="auto">
          <a:xfrm>
            <a:off x="2120910" y="3093527"/>
            <a:ext cx="4384301" cy="792817"/>
            <a:chOff x="1523" y="2003"/>
            <a:chExt cx="3129" cy="565"/>
          </a:xfrm>
        </p:grpSpPr>
        <p:sp>
          <p:nvSpPr>
            <p:cNvPr id="191526" name="Text Box 42"/>
            <p:cNvSpPr txBox="1">
              <a:spLocks noChangeArrowheads="1"/>
            </p:cNvSpPr>
            <p:nvPr/>
          </p:nvSpPr>
          <p:spPr bwMode="auto">
            <a:xfrm rot="18900000">
              <a:off x="1523" y="2276"/>
              <a:ext cx="3129"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 معًا"</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7" name="Text Box 43"/>
            <p:cNvSpPr txBox="1">
              <a:spLocks noChangeArrowheads="1"/>
            </p:cNvSpPr>
            <p:nvPr/>
          </p:nvSpPr>
          <p:spPr bwMode="auto">
            <a:xfrm rot="18960000">
              <a:off x="1720" y="2003"/>
              <a:ext cx="2076"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350755" y="3784086"/>
            <a:ext cx="4975412" cy="1907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a:t>
            </a:r>
          </a:p>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معـًا"</a:t>
            </a:r>
            <a:endParaRPr lang="en-GB"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639057" y="1104480"/>
            <a:ext cx="5549713" cy="116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4412"/>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extLst>
      <p:ext uri="{BB962C8B-B14F-4D97-AF65-F5344CB8AC3E}">
        <p14:creationId xmlns:p14="http://schemas.microsoft.com/office/powerpoint/2010/main" val="3926965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25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4" name="AutoShape 44"/>
          <p:cNvSpPr>
            <a:spLocks noChangeArrowheads="1"/>
          </p:cNvSpPr>
          <p:nvPr/>
        </p:nvSpPr>
        <p:spPr bwMode="auto">
          <a:xfrm>
            <a:off x="1448361" y="3567673"/>
            <a:ext cx="2916331" cy="2487706"/>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5" name="AutoShape 45"/>
          <p:cNvSpPr>
            <a:spLocks noChangeArrowheads="1"/>
          </p:cNvSpPr>
          <p:nvPr/>
        </p:nvSpPr>
        <p:spPr bwMode="auto">
          <a:xfrm>
            <a:off x="4742890" y="878261"/>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6" name="AutoShape 46"/>
          <p:cNvSpPr>
            <a:spLocks noChangeArrowheads="1"/>
          </p:cNvSpPr>
          <p:nvPr/>
        </p:nvSpPr>
        <p:spPr bwMode="auto">
          <a:xfrm>
            <a:off x="1459566" y="911879"/>
            <a:ext cx="29149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584" tIns="40290" rIns="80584" bIns="40290"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20659" y="728383"/>
            <a:ext cx="395007" cy="818029"/>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65482" y="728382"/>
            <a:ext cx="586908" cy="318387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1100" y="739588"/>
            <a:ext cx="147077" cy="806824"/>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b="1">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"لنرى معًا"</a:t>
            </a:r>
            <a:endParaRPr lang="en-US" b="1"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3604" name="Text Box 52"/>
          <p:cNvSpPr txBox="1">
            <a:spLocks noChangeArrowheads="1"/>
          </p:cNvSpPr>
          <p:nvPr/>
        </p:nvSpPr>
        <p:spPr bwMode="auto">
          <a:xfrm>
            <a:off x="5492286" y="3316942"/>
            <a:ext cx="1718703" cy="2378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311" tIns="41239" rIns="79311" bIns="41239">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898590" eaLnBrk="1" hangingPunct="1">
              <a:spcBef>
                <a:spcPts val="9306"/>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913"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1"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5013" y="6540501"/>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التداخل بين الأناجيل</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0" name="Rectangle 16"/>
          <p:cNvSpPr>
            <a:spLocks noChangeArrowheads="1"/>
          </p:cNvSpPr>
          <p:nvPr/>
        </p:nvSpPr>
        <p:spPr bwMode="auto">
          <a:xfrm>
            <a:off x="1371600" y="2868619"/>
            <a:ext cx="2895600" cy="941960"/>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2" name="Rectangle 16"/>
          <p:cNvSpPr>
            <a:spLocks noChangeArrowheads="1"/>
          </p:cNvSpPr>
          <p:nvPr/>
        </p:nvSpPr>
        <p:spPr bwMode="auto">
          <a:xfrm>
            <a:off x="5214942" y="2971800"/>
            <a:ext cx="2405058" cy="1372847"/>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75133" name="TextBox 36"/>
          <p:cNvSpPr txBox="1">
            <a:spLocks noChangeArrowheads="1"/>
          </p:cNvSpPr>
          <p:nvPr/>
        </p:nvSpPr>
        <p:spPr bwMode="auto">
          <a:xfrm>
            <a:off x="8388355" y="5"/>
            <a:ext cx="68948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MS Gothic" charset="0"/>
              </a:rPr>
              <a:t>51ب</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b="1">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b="1">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b="1">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يوحنا: تلخيص الرسالة</a:t>
            </a:r>
            <a:endParaRPr lang="en-US" b="1"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 name="AutoShape 6">
            <a:extLst>
              <a:ext uri="{FF2B5EF4-FFF2-40B4-BE49-F238E27FC236}">
                <a16:creationId xmlns:a16="http://schemas.microsoft.com/office/drawing/2014/main" id="{5744C5F3-7BC6-BC1C-75A9-91D7E4DD7DBC}"/>
              </a:ext>
            </a:extLst>
          </p:cNvPr>
          <p:cNvSpPr>
            <a:spLocks noChangeArrowheads="1"/>
          </p:cNvSpPr>
          <p:nvPr/>
        </p:nvSpPr>
        <p:spPr bwMode="auto">
          <a:xfrm>
            <a:off x="4577603" y="3639110"/>
            <a:ext cx="2914931" cy="2470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 name="Rectangle 10">
            <a:extLst>
              <a:ext uri="{FF2B5EF4-FFF2-40B4-BE49-F238E27FC236}">
                <a16:creationId xmlns:a16="http://schemas.microsoft.com/office/drawing/2014/main" id="{AD53C361-0D79-6C5F-C8B6-7A5D471D5258}"/>
              </a:ext>
            </a:extLst>
          </p:cNvPr>
          <p:cNvSpPr>
            <a:spLocks noChangeArrowheads="1"/>
          </p:cNvSpPr>
          <p:nvPr/>
        </p:nvSpPr>
        <p:spPr bwMode="auto">
          <a:xfrm>
            <a:off x="7157757" y="3623703"/>
            <a:ext cx="376798" cy="62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2217"/>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 name="Group 24">
            <a:extLst>
              <a:ext uri="{FF2B5EF4-FFF2-40B4-BE49-F238E27FC236}">
                <a16:creationId xmlns:a16="http://schemas.microsoft.com/office/drawing/2014/main" id="{A6F430E0-BCB5-6B80-0BD0-7A6DF48DC926}"/>
              </a:ext>
            </a:extLst>
          </p:cNvPr>
          <p:cNvGrpSpPr>
            <a:grpSpLocks/>
          </p:cNvGrpSpPr>
          <p:nvPr/>
        </p:nvGrpSpPr>
        <p:grpSpPr bwMode="auto">
          <a:xfrm>
            <a:off x="6668897" y="4325469"/>
            <a:ext cx="823631" cy="1390899"/>
            <a:chOff x="4665" y="3088"/>
            <a:chExt cx="588" cy="994"/>
          </a:xfrm>
        </p:grpSpPr>
        <p:sp>
          <p:nvSpPr>
            <p:cNvPr id="5" name="Rectangle 25">
              <a:extLst>
                <a:ext uri="{FF2B5EF4-FFF2-40B4-BE49-F238E27FC236}">
                  <a16:creationId xmlns:a16="http://schemas.microsoft.com/office/drawing/2014/main" id="{1793B37F-B49C-68B0-0921-043C896E576B}"/>
                </a:ext>
              </a:extLst>
            </p:cNvPr>
            <p:cNvSpPr>
              <a:spLocks noChangeArrowheads="1"/>
            </p:cNvSpPr>
            <p:nvPr/>
          </p:nvSpPr>
          <p:spPr bwMode="auto">
            <a:xfrm>
              <a:off x="4892" y="3088"/>
              <a:ext cx="36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 name="Rectangle 26">
              <a:extLst>
                <a:ext uri="{FF2B5EF4-FFF2-40B4-BE49-F238E27FC236}">
                  <a16:creationId xmlns:a16="http://schemas.microsoft.com/office/drawing/2014/main" id="{740A487F-961E-DCDD-7250-F0C070CCD05F}"/>
                </a:ext>
              </a:extLst>
            </p:cNvPr>
            <p:cNvSpPr>
              <a:spLocks noChangeArrowheads="1"/>
            </p:cNvSpPr>
            <p:nvPr/>
          </p:nvSpPr>
          <p:spPr bwMode="auto">
            <a:xfrm>
              <a:off x="4892" y="3442"/>
              <a:ext cx="2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 name="Rectangle 27">
              <a:extLst>
                <a:ext uri="{FF2B5EF4-FFF2-40B4-BE49-F238E27FC236}">
                  <a16:creationId xmlns:a16="http://schemas.microsoft.com/office/drawing/2014/main" id="{E76E8ED2-ABA6-8FA1-0339-8EB768858BA7}"/>
                </a:ext>
              </a:extLst>
            </p:cNvPr>
            <p:cNvSpPr>
              <a:spLocks noChangeArrowheads="1"/>
            </p:cNvSpPr>
            <p:nvPr/>
          </p:nvSpPr>
          <p:spPr bwMode="auto">
            <a:xfrm>
              <a:off x="4665" y="3938"/>
              <a:ext cx="58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r" defTabSz="897920" eaLnBrk="1" hangingPunct="1">
                <a:lnSpc>
                  <a:spcPct val="35000"/>
                </a:lnSpc>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 name="Rectangle 31">
            <a:extLst>
              <a:ext uri="{FF2B5EF4-FFF2-40B4-BE49-F238E27FC236}">
                <a16:creationId xmlns:a16="http://schemas.microsoft.com/office/drawing/2014/main" id="{6A168D7F-62C6-CAAE-30B8-C9571A62325F}"/>
              </a:ext>
            </a:extLst>
          </p:cNvPr>
          <p:cNvSpPr>
            <a:spLocks noChangeArrowheads="1"/>
          </p:cNvSpPr>
          <p:nvPr/>
        </p:nvSpPr>
        <p:spPr bwMode="auto">
          <a:xfrm>
            <a:off x="5724805" y="3683934"/>
            <a:ext cx="1432952" cy="567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985"/>
              </a:spcBef>
              <a:buClr>
                <a:srgbClr val="66FF99"/>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 name="Rectangle 35">
            <a:extLst>
              <a:ext uri="{FF2B5EF4-FFF2-40B4-BE49-F238E27FC236}">
                <a16:creationId xmlns:a16="http://schemas.microsoft.com/office/drawing/2014/main" id="{B8B3E62A-0A5F-3444-C3C1-731FC53C973B}"/>
              </a:ext>
            </a:extLst>
          </p:cNvPr>
          <p:cNvSpPr>
            <a:spLocks noChangeArrowheads="1"/>
          </p:cNvSpPr>
          <p:nvPr/>
        </p:nvSpPr>
        <p:spPr bwMode="auto">
          <a:xfrm>
            <a:off x="5724806" y="4241426"/>
            <a:ext cx="2679606"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 name="Rectangle 39">
            <a:extLst>
              <a:ext uri="{FF2B5EF4-FFF2-40B4-BE49-F238E27FC236}">
                <a16:creationId xmlns:a16="http://schemas.microsoft.com/office/drawing/2014/main" id="{2DAD43FC-B3E8-7046-D1FD-5691C2ECD83F}"/>
              </a:ext>
            </a:extLst>
          </p:cNvPr>
          <p:cNvSpPr>
            <a:spLocks noChangeArrowheads="1"/>
          </p:cNvSpPr>
          <p:nvPr/>
        </p:nvSpPr>
        <p:spPr bwMode="auto">
          <a:xfrm>
            <a:off x="5864879" y="4728882"/>
            <a:ext cx="1042147"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1" name="Rectangle 42">
            <a:extLst>
              <a:ext uri="{FF2B5EF4-FFF2-40B4-BE49-F238E27FC236}">
                <a16:creationId xmlns:a16="http://schemas.microsoft.com/office/drawing/2014/main" id="{C9A44D02-ABD6-0251-E201-3E90157735C8}"/>
              </a:ext>
            </a:extLst>
          </p:cNvPr>
          <p:cNvSpPr>
            <a:spLocks noChangeArrowheads="1"/>
          </p:cNvSpPr>
          <p:nvPr/>
        </p:nvSpPr>
        <p:spPr bwMode="auto">
          <a:xfrm>
            <a:off x="5834063" y="5255559"/>
            <a:ext cx="1714500" cy="418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2" name="AutoShape 44">
            <a:extLst>
              <a:ext uri="{FF2B5EF4-FFF2-40B4-BE49-F238E27FC236}">
                <a16:creationId xmlns:a16="http://schemas.microsoft.com/office/drawing/2014/main" id="{1A757299-0116-CDCA-5F05-DC0A67045E91}"/>
              </a:ext>
            </a:extLst>
          </p:cNvPr>
          <p:cNvSpPr>
            <a:spLocks noChangeArrowheads="1"/>
          </p:cNvSpPr>
          <p:nvPr/>
        </p:nvSpPr>
        <p:spPr bwMode="auto">
          <a:xfrm>
            <a:off x="4730284" y="3534055"/>
            <a:ext cx="2916331" cy="248630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0610" tIns="40303" rIns="80610" bIns="40303"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3" name="Text Box 46">
            <a:extLst>
              <a:ext uri="{FF2B5EF4-FFF2-40B4-BE49-F238E27FC236}">
                <a16:creationId xmlns:a16="http://schemas.microsoft.com/office/drawing/2014/main" id="{816D645F-A82C-95FB-648D-D8E9CC4ADEC5}"/>
              </a:ext>
            </a:extLst>
          </p:cNvPr>
          <p:cNvSpPr txBox="1">
            <a:spLocks noChangeArrowheads="1"/>
          </p:cNvSpPr>
          <p:nvPr/>
        </p:nvSpPr>
        <p:spPr bwMode="auto">
          <a:xfrm>
            <a:off x="3491879" y="2616574"/>
            <a:ext cx="2036823" cy="1509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338" tIns="41254" rIns="79338" bIns="4125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780"/>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92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extLst>
      <p:ext uri="{BB962C8B-B14F-4D97-AF65-F5344CB8AC3E}">
        <p14:creationId xmlns:p14="http://schemas.microsoft.com/office/powerpoint/2010/main" val="23899289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100000">
                                          <p:val>
                                            <p:fltVal val="0"/>
                                          </p:val>
                                        </p:tav>
                                        <p:tav>
                                          <p:val>
                                            <p:strVal val="#ppt_w"/>
                                          </p:val>
                                        </p:tav>
                                      </p:tavLst>
                                    </p:anim>
                                    <p:anim calcmode="lin" valueType="num">
                                      <p:cBhvr>
                                        <p:cTn id="16" dur="500" fill="hold"/>
                                        <p:tgtEl>
                                          <p:spTgt spid="13"/>
                                        </p:tgtEl>
                                        <p:attrNameLst>
                                          <p:attrName>ppt_h</p:attrName>
                                        </p:attrNameLst>
                                      </p:cBhvr>
                                      <p:tavLst>
                                        <p:tav tm="100000">
                                          <p:val>
                                            <p:fltVal val="0"/>
                                          </p:val>
                                        </p:tav>
                                        <p:tav>
                                          <p:val>
                                            <p:strVal val="#ppt_h"/>
                                          </p:val>
                                        </p:tav>
                                      </p:tavLst>
                                    </p:anim>
                                    <p:anim calcmode="lin" valueType="num">
                                      <p:cBhvr>
                                        <p:cTn id="17" dur="500" fill="hold"/>
                                        <p:tgtEl>
                                          <p:spTgt spid="13"/>
                                        </p:tgtEl>
                                        <p:attrNameLst>
                                          <p:attrName>ppt_x</p:attrName>
                                        </p:attrNameLst>
                                      </p:cBhvr>
                                      <p:tavLst>
                                        <p:tav tm="100000">
                                          <p:val>
                                            <p:fltVal val="0.5"/>
                                          </p:val>
                                        </p:tav>
                                        <p:tav>
                                          <p:val>
                                            <p:strVal val="#ppt_x"/>
                                          </p:val>
                                        </p:tav>
                                      </p:tavLst>
                                    </p:anim>
                                    <p:anim calcmode="lin" valueType="num">
                                      <p:cBhvr>
                                        <p:cTn id="18" dur="500" fill="hold"/>
                                        <p:tgtEl>
                                          <p:spTgt spid="13"/>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dirty="0">
                <a:solidFill>
                  <a:schemeClr val="tx1"/>
                </a:solidFill>
                <a:effectLst>
                  <a:outerShdw blurRad="38100" dist="38100" dir="2700000" algn="tl">
                    <a:srgbClr val="000000"/>
                  </a:outerShdw>
                </a:effectLst>
                <a:ea typeface="SimSun" charset="0"/>
                <a:cs typeface="Arial" panose="020B0604020202020204" pitchFamily="34" charset="0"/>
              </a:rPr>
              <a:t>مشكلة الإزائية</a:t>
            </a:r>
            <a:endParaRPr lang="en-US" sz="3600" dirty="0">
              <a:solidFill>
                <a:schemeClr val="tx1"/>
              </a:solidFill>
              <a:effectLst>
                <a:outerShdw blurRad="38100" dist="38100" dir="2700000" algn="tl">
                  <a:srgbClr val="000000"/>
                </a:outerShdw>
              </a:effectLst>
              <a:ea typeface="SimSun" charset="0"/>
              <a:cs typeface="Arial" panose="020B0604020202020204" pitchFamily="34" charset="0"/>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متى، مرقس و لوقا باختصار:</a:t>
            </a:r>
            <a:endParaRPr kumimoji="0" lang="en-US"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كيف نفسر </a:t>
            </a:r>
            <a:r>
              <a:rPr kumimoji="0" lang="ar-JO" sz="3200" b="1"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تشابهاتهم</a:t>
            </a:r>
            <a:r>
              <a:rPr kumimoji="0" lang="ar-JO"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a:t>
            </a:r>
            <a:endParaRPr kumimoji="0" lang="en-US"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كيف نفسر </a:t>
            </a:r>
            <a:r>
              <a:rPr kumimoji="0" lang="ar-JO" sz="3200" b="1"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اختلافاتهم</a:t>
            </a:r>
            <a:r>
              <a:rPr kumimoji="0" lang="ar-JO"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a:t>
            </a:r>
            <a:endParaRPr kumimoji="0" lang="en-US" sz="3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dirty="0">
                <a:solidFill>
                  <a:schemeClr val="tx1"/>
                </a:solidFill>
                <a:effectLst>
                  <a:outerShdw blurRad="38100" dist="38100" dir="2700000" algn="tl">
                    <a:srgbClr val="000000"/>
                  </a:outerShdw>
                </a:effectLst>
                <a:ea typeface="SimSun" charset="0"/>
                <a:cs typeface="Arial" panose="020B0604020202020204" pitchFamily="34" charset="0"/>
              </a:rPr>
              <a:t>التشابهات الإزائية</a:t>
            </a:r>
            <a:endParaRPr lang="en-US" sz="3600" dirty="0">
              <a:solidFill>
                <a:schemeClr val="tx1"/>
              </a:solidFill>
              <a:effectLst>
                <a:outerShdw blurRad="38100" dist="38100" dir="2700000" algn="tl">
                  <a:srgbClr val="000000"/>
                </a:outerShdw>
              </a:effectLst>
              <a:ea typeface="SimSun" charset="0"/>
              <a:cs typeface="Arial" panose="020B0604020202020204" pitchFamily="34" charset="0"/>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متى، مرقس و لوقا مشتابهين بشكل ملحوظ، بينما يوحنا مختلف</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كيف تتفق الأناجيل الثلاثة الأولى؟</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اللغة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المادة المستخدمة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الترتيب العام للأحداث و الأقوال من حياة المسيح</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الحقائق الرياضية :</a:t>
            </a:r>
            <a:r>
              <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 </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91% من محتوى مرقس موجود في متى</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53% من محتوى مرقس موجود في لوقا</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بعض الإتفاقات تظهر أسئلة حول أصل الأناجيل الإزائية . هل اعتمد الكتاب على مصدر عام؟ هل كانوا في اعتماد متبادل على بعضهم البعض؟</a:t>
            </a:r>
            <a:r>
              <a:rPr kumimoji="0" lang="en-US"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الكتاب المقدس الدراسي، 1471</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كيو</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الأرقام تشير إلى الأعداد في كل مصدر</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235</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333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مرقس</a:t>
              </a:r>
              <a:endParaRPr kumimoji="0" lang="en-US" sz="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661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لوقا</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350</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متى</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500</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a:t>
              </a:r>
              <a:endPar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564</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1068</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1149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dirty="0">
                <a:solidFill>
                  <a:schemeClr val="tx1"/>
                </a:solidFill>
                <a:ea typeface="ＭＳ Ｐゴシック" charset="0"/>
                <a:cs typeface="Arial" panose="020B0604020202020204" pitchFamily="34" charset="0"/>
              </a:rPr>
              <a:t>مخطط</a:t>
            </a:r>
            <a:br>
              <a:rPr lang="ar-JO" altLang="zh-CN" sz="3600" dirty="0">
                <a:solidFill>
                  <a:schemeClr val="tx1"/>
                </a:solidFill>
                <a:ea typeface="ＭＳ Ｐゴシック" charset="0"/>
                <a:cs typeface="Arial" panose="020B0604020202020204" pitchFamily="34" charset="0"/>
              </a:rPr>
            </a:br>
            <a:r>
              <a:rPr lang="ar-JO" altLang="zh-CN" sz="3600" dirty="0">
                <a:solidFill>
                  <a:schemeClr val="tx1"/>
                </a:solidFill>
                <a:ea typeface="ＭＳ Ｐゴシック" charset="0"/>
                <a:cs typeface="Arial" panose="020B0604020202020204" pitchFamily="34" charset="0"/>
              </a:rPr>
              <a:t>أولوية</a:t>
            </a:r>
            <a:br>
              <a:rPr lang="ar-JO" altLang="zh-CN" sz="3600" dirty="0">
                <a:solidFill>
                  <a:schemeClr val="tx1"/>
                </a:solidFill>
                <a:ea typeface="ＭＳ Ｐゴシック" charset="0"/>
                <a:cs typeface="Arial" panose="020B0604020202020204" pitchFamily="34" charset="0"/>
              </a:rPr>
            </a:br>
            <a:r>
              <a:rPr lang="ar-JO" altLang="zh-CN" sz="3600" dirty="0">
                <a:solidFill>
                  <a:schemeClr val="tx1"/>
                </a:solidFill>
                <a:ea typeface="ＭＳ Ｐゴシック" charset="0"/>
                <a:cs typeface="Arial" panose="020B0604020202020204" pitchFamily="34" charset="0"/>
              </a:rPr>
              <a:t>ماركان</a:t>
            </a:r>
            <a:endParaRPr lang="en-US" sz="3600" dirty="0">
              <a:solidFill>
                <a:schemeClr val="tx1"/>
              </a:solidFill>
              <a:ea typeface="ＭＳ Ｐゴシック" charset="0"/>
              <a:cs typeface="Arial" panose="020B0604020202020204" pitchFamily="34"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ar-JO" dirty="0">
                <a:solidFill>
                  <a:schemeClr val="accent6">
                    <a:lumMod val="75000"/>
                  </a:schemeClr>
                </a:solidFill>
              </a:rPr>
              <a:t>توازي هيكل العهد القديم و العهد الجديد</a:t>
            </a:r>
            <a:endParaRPr lang="en-US" dirty="0">
              <a:solidFill>
                <a:schemeClr val="accent6">
                  <a:lumMod val="75000"/>
                </a:schemeClr>
              </a:solidFill>
            </a:endParaRPr>
          </a:p>
        </p:txBody>
      </p:sp>
      <p:sp>
        <p:nvSpPr>
          <p:cNvPr id="4" name="Text Box 2"/>
          <p:cNvSpPr txBox="1">
            <a:spLocks noChangeArrowheads="1"/>
          </p:cNvSpPr>
          <p:nvPr/>
        </p:nvSpPr>
        <p:spPr bwMode="auto">
          <a:xfrm>
            <a:off x="1588" y="3348042"/>
            <a:ext cx="855636"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 ق</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الأساس</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الماضي</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الحاضر</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المستقبل</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2"/>
          <p:cNvSpPr txBox="1">
            <a:spLocks noChangeArrowheads="1"/>
          </p:cNvSpPr>
          <p:nvPr/>
        </p:nvSpPr>
        <p:spPr bwMode="auto">
          <a:xfrm>
            <a:off x="755656" y="3357563"/>
            <a:ext cx="2459022"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التوراة</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 name="Text Box 2"/>
          <p:cNvSpPr txBox="1">
            <a:spLocks noChangeArrowheads="1"/>
          </p:cNvSpPr>
          <p:nvPr/>
        </p:nvSpPr>
        <p:spPr bwMode="auto">
          <a:xfrm>
            <a:off x="3203578" y="3357563"/>
            <a:ext cx="1868488"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التاريخ</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1" name="Text Box 2"/>
          <p:cNvSpPr txBox="1">
            <a:spLocks noChangeArrowheads="1"/>
          </p:cNvSpPr>
          <p:nvPr/>
        </p:nvSpPr>
        <p:spPr bwMode="auto">
          <a:xfrm>
            <a:off x="5076830" y="3357563"/>
            <a:ext cx="1852623"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الحكمة</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ext Box 2"/>
          <p:cNvSpPr txBox="1">
            <a:spLocks noChangeArrowheads="1"/>
          </p:cNvSpPr>
          <p:nvPr/>
        </p:nvSpPr>
        <p:spPr bwMode="auto">
          <a:xfrm>
            <a:off x="6919912" y="3357563"/>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النبوة</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 name="Text Box 2"/>
          <p:cNvSpPr txBox="1">
            <a:spLocks noChangeArrowheads="1"/>
          </p:cNvSpPr>
          <p:nvPr/>
        </p:nvSpPr>
        <p:spPr bwMode="auto">
          <a:xfrm>
            <a:off x="1594" y="4581529"/>
            <a:ext cx="731837" cy="553933"/>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 ج</a:t>
            </a:r>
            <a:endParaRPr kumimoji="0" lang="en-US" sz="3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 Box 2"/>
          <p:cNvSpPr txBox="1">
            <a:spLocks noChangeArrowheads="1"/>
          </p:cNvSpPr>
          <p:nvPr/>
        </p:nvSpPr>
        <p:spPr bwMode="auto">
          <a:xfrm>
            <a:off x="755654" y="4581525"/>
            <a:ext cx="2387585"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الأناجيل</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5" name="Text Box 2"/>
          <p:cNvSpPr txBox="1">
            <a:spLocks noChangeArrowheads="1"/>
          </p:cNvSpPr>
          <p:nvPr/>
        </p:nvSpPr>
        <p:spPr bwMode="auto">
          <a:xfrm>
            <a:off x="3203580" y="4581525"/>
            <a:ext cx="186848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أعمال</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6" name="Text Box 2"/>
          <p:cNvSpPr txBox="1">
            <a:spLocks noChangeArrowheads="1"/>
          </p:cNvSpPr>
          <p:nvPr/>
        </p:nvSpPr>
        <p:spPr bwMode="auto">
          <a:xfrm>
            <a:off x="5076828" y="4581525"/>
            <a:ext cx="185262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الرسائل</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7" name="Text Box 2"/>
          <p:cNvSpPr txBox="1">
            <a:spLocks noChangeArrowheads="1"/>
          </p:cNvSpPr>
          <p:nvPr/>
        </p:nvSpPr>
        <p:spPr bwMode="auto">
          <a:xfrm>
            <a:off x="6919913" y="4581525"/>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رؤيا</a:t>
            </a:r>
            <a:endParaRPr kumimoji="0" lang="en-US" sz="32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8" name="Text Box 2"/>
          <p:cNvSpPr txBox="1">
            <a:spLocks noChangeArrowheads="1"/>
          </p:cNvSpPr>
          <p:nvPr/>
        </p:nvSpPr>
        <p:spPr bwMode="auto">
          <a:xfrm>
            <a:off x="0" y="6054731"/>
            <a:ext cx="9144000" cy="584711"/>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إريك زيتجر</a:t>
            </a:r>
            <a:r>
              <a:rPr kumimoji="0" lang="en-US"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en-US" sz="1600" b="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Einleitung</a:t>
            </a:r>
            <a:r>
              <a:rPr kumimoji="0" lang="en-US"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in das </a:t>
            </a:r>
            <a:r>
              <a:rPr kumimoji="0" lang="en-US" sz="1600" b="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Alte</a:t>
            </a:r>
            <a:r>
              <a:rPr kumimoji="0" lang="en-US"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Testament (</a:t>
            </a:r>
            <a:r>
              <a:rPr kumimoji="0" lang="ar-JO"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شتوتغارت</a:t>
            </a:r>
            <a:r>
              <a:rPr kumimoji="0" lang="en-US"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كولهامر</a:t>
            </a:r>
            <a:r>
              <a:rPr kumimoji="0" lang="en-US"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1995</a:t>
            </a:r>
            <a:r>
              <a:rPr kumimoji="0" lang="en-US"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34</a:t>
            </a:r>
            <a:r>
              <a:rPr kumimoji="0" lang="en-US"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مذكورة في غريغوري غوسويل“ العهدين في توازي : تأثير العهد القديم على هيكلية قانون العهد الجديد“ جيتس56(2013): 461</a:t>
            </a:r>
            <a:endParaRPr kumimoji="0" lang="en-US" sz="2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9" name="Text Box 5"/>
          <p:cNvSpPr txBox="1">
            <a:spLocks noChangeArrowheads="1"/>
          </p:cNvSpPr>
          <p:nvPr/>
        </p:nvSpPr>
        <p:spPr bwMode="auto">
          <a:xfrm>
            <a:off x="8316416" y="44454"/>
            <a:ext cx="59811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20أ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50</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كيو</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50 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مرقس</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65 م</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لوقا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a:t>
            </a:r>
            <a:endParaRPr kumimoji="0" lang="en-US" sz="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dirty="0">
                <a:solidFill>
                  <a:schemeClr val="tx1"/>
                </a:solidFill>
                <a:ea typeface="SimSun" charset="0"/>
                <a:cs typeface="SimSun" charset="0"/>
              </a:rPr>
              <a:t>فرضية المصدرين</a:t>
            </a:r>
            <a:endParaRPr lang="en-US" sz="3200" dirty="0">
              <a:solidFill>
                <a:schemeClr val="tx1"/>
              </a:solidFill>
              <a:ea typeface="SimSun" charset="0"/>
              <a:cs typeface="SimSun"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لوقا</a:t>
            </a:r>
            <a:endParaRPr kumimoji="0" lang="en-GB"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متى</a:t>
            </a:r>
            <a:endParaRPr kumimoji="0" lang="en-GB"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مرقس</a:t>
            </a:r>
            <a:endParaRPr kumimoji="0" lang="en-GB"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اليهود</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الرومان</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اليونانيين</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كملك</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كخادم</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 / الإنسان</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قاله</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شعر به</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فعله</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a:cs typeface="Arial" panose="020B0604020202020204" pitchFamily="34" charset="0"/>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2</a:t>
              </a:r>
              <a:endParaRPr kumimoji="0" lang="en-GB"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3</a:t>
              </a:r>
              <a:endParaRPr kumimoji="0" lang="en-GB"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4</a:t>
              </a:r>
              <a:endParaRPr kumimoji="0" lang="en-GB"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rPr>
                <a:t>1</a:t>
              </a:r>
              <a:endParaRPr kumimoji="0" lang="en-GB" sz="3600" b="1" u="none" strike="noStrike" kern="1200" cap="none" spc="0" normalizeH="0" baseline="0" noProof="0" dirty="0">
                <a:ln>
                  <a:noFill/>
                </a:ln>
                <a:solidFill>
                  <a:srgbClr val="FAFD00"/>
                </a:solidFill>
                <a:effectLst/>
                <a:uLnTx/>
                <a:uFillTx/>
                <a:latin typeface="Arial" panose="020B0604020202020204" pitchFamily="34" charset="0"/>
                <a:ea typeface="MS Gothic" charset="0"/>
                <a:cs typeface="Arial" panose="020B0604020202020204" pitchFamily="34"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rPr>
              <a:t>يوحنا</a:t>
            </a:r>
            <a:endParaRPr kumimoji="0" lang="en-GB" sz="3200" b="1" u="none" strike="noStrike" kern="1200" cap="none" spc="0" normalizeH="0" baseline="0" noProof="0" dirty="0">
              <a:ln>
                <a:noFill/>
              </a:ln>
              <a:solidFill>
                <a:srgbClr val="66FF99"/>
              </a:solidFill>
              <a:effectLst/>
              <a:uLnTx/>
              <a:uFillTx/>
              <a:latin typeface="Arial" panose="020B0604020202020204" pitchFamily="34" charset="0"/>
              <a:ea typeface="MS Gothic" charset="0"/>
              <a:cs typeface="Arial" panose="020B0604020202020204" pitchFamily="34"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إلى الكنيسة</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الله</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rPr>
              <a:t>ما قصده</a:t>
            </a:r>
            <a:endParaRPr kumimoji="0" lang="en-GB" sz="2500" b="1" u="none" strike="noStrike" kern="1200" cap="none" spc="0" normalizeH="0" baseline="0" noProof="0" dirty="0">
              <a:ln>
                <a:noFill/>
              </a:ln>
              <a:solidFill>
                <a:srgbClr val="0033CC"/>
              </a:solidFill>
              <a:effectLst/>
              <a:uLnTx/>
              <a:uFillTx/>
              <a:latin typeface="Arial" panose="020B0604020202020204" pitchFamily="34" charset="0"/>
              <a:ea typeface="MS Gothic" charset="0"/>
              <a:cs typeface="Arial" panose="020B0604020202020204" pitchFamily="34" charset="0"/>
            </a:endParaRPr>
          </a:p>
        </p:txBody>
      </p:sp>
      <p:sp>
        <p:nvSpPr>
          <p:cNvPr id="191521" name="Text Box 53"/>
          <p:cNvSpPr txBox="1">
            <a:spLocks noChangeArrowheads="1"/>
          </p:cNvSpPr>
          <p:nvPr/>
        </p:nvSpPr>
        <p:spPr bwMode="auto">
          <a:xfrm>
            <a:off x="8748675" y="4076"/>
            <a:ext cx="227096" cy="3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u="none" strike="noStrike" kern="1200" cap="none" spc="0" normalizeH="0" baseline="0" noProof="0">
                <a:ln>
                  <a:noFill/>
                </a:ln>
                <a:solidFill>
                  <a:srgbClr val="FFA27C"/>
                </a:solidFill>
                <a:effectLst/>
                <a:uLnTx/>
                <a:uFillTx/>
                <a:latin typeface="Arial" panose="020B0604020202020204" pitchFamily="34" charset="0"/>
                <a:ea typeface="MS Gothic" charset="0"/>
                <a:cs typeface="Arial" panose="020B0604020202020204" pitchFamily="34"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بعد الإزائية</a:t>
            </a:r>
            <a:endParaRPr kumimoji="0" lang="en-GB" sz="3200" b="1"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9752" name="Text Box 56"/>
          <p:cNvSpPr txBox="1">
            <a:spLocks noChangeArrowheads="1"/>
          </p:cNvSpPr>
          <p:nvPr/>
        </p:nvSpPr>
        <p:spPr bwMode="auto">
          <a:xfrm>
            <a:off x="4786314" y="1665292"/>
            <a:ext cx="260509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64-68 م</a:t>
            </a:r>
            <a:endParaRPr kumimoji="0" lang="en-GB" sz="4800" b="1"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rPr>
              <a:t>الأربعينات</a:t>
            </a:r>
            <a:endParaRPr kumimoji="0" lang="en-GB" sz="3600" b="1" u="none" strike="noStrike" kern="1200" cap="none" spc="0" normalizeH="0" baseline="0" noProof="0" dirty="0">
              <a:ln>
                <a:noFill/>
              </a:ln>
              <a:solidFill>
                <a:srgbClr val="FFEA18"/>
              </a:solidFill>
              <a:effectLst/>
              <a:uLnTx/>
              <a:uFillTx/>
              <a:latin typeface="Arial" panose="020B0604020202020204" pitchFamily="34" charset="0"/>
              <a:ea typeface="MS Gothic" charset="0"/>
              <a:cs typeface="Arial" panose="020B0604020202020204" pitchFamily="34"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ea typeface="MS Gothic" charset="0"/>
              <a:cs typeface="Arial" panose="020B0604020202020204" pitchFamily="34" charset="0"/>
            </a:endParaRPr>
          </a:p>
        </p:txBody>
      </p:sp>
      <p:sp>
        <p:nvSpPr>
          <p:cNvPr id="191528" name="Text Box 61"/>
          <p:cNvSpPr txBox="1">
            <a:spLocks noChangeArrowheads="1"/>
          </p:cNvSpPr>
          <p:nvPr/>
        </p:nvSpPr>
        <p:spPr bwMode="auto">
          <a:xfrm>
            <a:off x="8364985" y="6540007"/>
            <a:ext cx="291216" cy="223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27</a:t>
            </a:r>
          </a:p>
        </p:txBody>
      </p:sp>
      <p:sp>
        <p:nvSpPr>
          <p:cNvPr id="191529" name="Text Box 62"/>
          <p:cNvSpPr txBox="1">
            <a:spLocks noChangeArrowheads="1"/>
          </p:cNvSpPr>
          <p:nvPr/>
        </p:nvSpPr>
        <p:spPr bwMode="auto">
          <a:xfrm>
            <a:off x="8703257" y="6482487"/>
            <a:ext cx="262362" cy="300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lstStyle/>
          <a:p>
            <a:r>
              <a:rPr lang="ar-JO" sz="2900" b="1" dirty="0">
                <a:solidFill>
                  <a:srgbClr val="FFEA18"/>
                </a:solidFill>
                <a:latin typeface="Arial" panose="020B0604020202020204" pitchFamily="34" charset="0"/>
                <a:cs typeface="Arial" panose="020B0604020202020204" pitchFamily="34" charset="0"/>
              </a:rPr>
              <a:t>متى أعتقد أنها كتبت</a:t>
            </a:r>
            <a:endParaRPr lang="en-US" b="1" dirty="0">
              <a:latin typeface="Arial" panose="020B0604020202020204" pitchFamily="34" charset="0"/>
              <a:cs typeface="Arial" panose="020B0604020202020204" pitchFamily="34" charset="0"/>
            </a:endParaRPr>
          </a:p>
        </p:txBody>
      </p:sp>
      <p:sp>
        <p:nvSpPr>
          <p:cNvPr id="65" name="TextBox 64"/>
          <p:cNvSpPr txBox="1"/>
          <p:nvPr/>
        </p:nvSpPr>
        <p:spPr>
          <a:xfrm>
            <a:off x="8610604" y="5"/>
            <a:ext cx="527579"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52</a:t>
            </a:r>
            <a:endParaRPr kumimoji="0" lang="en-US" sz="2400" b="1"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4" name="Text Box 1027"/>
          <p:cNvSpPr txBox="1"/>
          <p:nvPr/>
        </p:nvSpPr>
        <p:spPr>
          <a:xfrm>
            <a:off x="8624537" y="152400"/>
            <a:ext cx="377601" cy="400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87" tIns="45687" rIns="45687" bIns="45687">
            <a:spAutoFit/>
          </a:bodyPr>
          <a:lstStyle>
            <a:lvl1pPr>
              <a:defRPr sz="2000" b="1">
                <a:solidFill>
                  <a:srgbClr val="FFFFFF"/>
                </a:solidFill>
              </a:defRPr>
            </a:lvl1pPr>
          </a:lstStyle>
          <a:p>
            <a:r>
              <a:rPr lang="ar-JO" dirty="0">
                <a:latin typeface="Arial" panose="020B0604020202020204" pitchFamily="34" charset="0"/>
                <a:cs typeface="Arial" panose="020B0604020202020204" pitchFamily="34" charset="0"/>
              </a:rPr>
              <a:t>50</a:t>
            </a:r>
            <a:endParaRPr dirty="0">
              <a:latin typeface="Arial" panose="020B0604020202020204" pitchFamily="34" charset="0"/>
              <a:cs typeface="Arial" panose="020B0604020202020204" pitchFamily="34" charset="0"/>
            </a:endParaRPr>
          </a:p>
        </p:txBody>
      </p:sp>
      <p:sp>
        <p:nvSpPr>
          <p:cNvPr id="4845" name="Text Box 1028"/>
          <p:cNvSpPr txBox="1"/>
          <p:nvPr/>
        </p:nvSpPr>
        <p:spPr>
          <a:xfrm>
            <a:off x="5041900" y="1217612"/>
            <a:ext cx="1485900" cy="1200262"/>
          </a:xfrm>
          <a:prstGeom prst="rect">
            <a:avLst/>
          </a:prstGeom>
          <a:gradFill>
            <a:gsLst>
              <a:gs pos="0">
                <a:srgbClr val="FF0000"/>
              </a:gs>
              <a:gs pos="100000">
                <a:srgbClr val="760000"/>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defRPr>
                <a:solidFill>
                  <a:srgbClr val="FFFFFF"/>
                </a:solidFill>
              </a:defRPr>
            </a:pPr>
            <a:r>
              <a:rPr b="1" dirty="0" err="1">
                <a:latin typeface="Arial" panose="020B0604020202020204" pitchFamily="34" charset="0"/>
                <a:cs typeface="Arial" panose="020B0604020202020204" pitchFamily="34" charset="0"/>
              </a:rPr>
              <a:t>كيو</a:t>
            </a:r>
            <a:br>
              <a:rPr b="1" dirty="0">
                <a:latin typeface="Arial" panose="020B0604020202020204" pitchFamily="34" charset="0"/>
                <a:cs typeface="Arial" panose="020B0604020202020204" pitchFamily="34" charset="0"/>
              </a:rPr>
            </a:br>
            <a:r>
              <a:rPr b="1" dirty="0" err="1">
                <a:latin typeface="Arial" panose="020B0604020202020204" pitchFamily="34" charset="0"/>
                <a:cs typeface="Arial" panose="020B0604020202020204" pitchFamily="34" charset="0"/>
              </a:rPr>
              <a:t>انطاكية</a:t>
            </a:r>
            <a:endParaRPr b="1" dirty="0">
              <a:latin typeface="Arial" panose="020B0604020202020204" pitchFamily="34" charset="0"/>
              <a:cs typeface="Arial" panose="020B0604020202020204" pitchFamily="34" charset="0"/>
            </a:endParaRPr>
          </a:p>
          <a:p>
            <a:pPr algn="ctr" rtl="1">
              <a:defRPr>
                <a:solidFill>
                  <a:srgbClr val="FFFFFF"/>
                </a:solidFill>
              </a:defRPr>
            </a:pPr>
            <a:r>
              <a:rPr lang="ar-JO" b="1" dirty="0">
                <a:latin typeface="Arial" panose="020B0604020202020204" pitchFamily="34" charset="0"/>
                <a:cs typeface="Arial" panose="020B0604020202020204" pitchFamily="34" charset="0"/>
              </a:rPr>
              <a:t>50</a:t>
            </a:r>
            <a:r>
              <a:rPr b="1" dirty="0">
                <a:latin typeface="Arial" panose="020B0604020202020204" pitchFamily="34" charset="0"/>
                <a:cs typeface="Arial" panose="020B0604020202020204" pitchFamily="34" charset="0"/>
              </a:rPr>
              <a:t>م</a:t>
            </a:r>
          </a:p>
        </p:txBody>
      </p:sp>
      <p:sp>
        <p:nvSpPr>
          <p:cNvPr id="4846" name="Text Box 1029"/>
          <p:cNvSpPr txBox="1"/>
          <p:nvPr/>
        </p:nvSpPr>
        <p:spPr>
          <a:xfrm>
            <a:off x="2895600" y="1217612"/>
            <a:ext cx="1625600" cy="1200262"/>
          </a:xfrm>
          <a:prstGeom prst="rect">
            <a:avLst/>
          </a:prstGeom>
          <a:gradFill>
            <a:gsLst>
              <a:gs pos="0">
                <a:srgbClr val="010199"/>
              </a:gs>
              <a:gs pos="100000">
                <a:srgbClr val="000047"/>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87" tIns="45687" rIns="45687" bIns="45687">
            <a:spAutoFit/>
          </a:bodyPr>
          <a:lstStyle/>
          <a:p>
            <a:pPr algn="ctr" rtl="1">
              <a:spcBef>
                <a:spcPts val="1400"/>
              </a:spcBef>
              <a:defRPr>
                <a:solidFill>
                  <a:srgbClr val="FFFFFF"/>
                </a:solidFill>
              </a:defRPr>
            </a:pPr>
            <a:r>
              <a:rPr b="1" dirty="0">
                <a:latin typeface="Arial" panose="020B0604020202020204" pitchFamily="34" charset="0"/>
                <a:cs typeface="Arial" panose="020B0604020202020204" pitchFamily="34" charset="0"/>
              </a:rPr>
              <a:t>مرقس</a:t>
            </a:r>
            <a:br>
              <a:rPr b="1" dirty="0">
                <a:latin typeface="Arial" panose="020B0604020202020204" pitchFamily="34" charset="0"/>
                <a:cs typeface="Arial" panose="020B0604020202020204" pitchFamily="34" charset="0"/>
              </a:rPr>
            </a:br>
            <a:r>
              <a:rPr b="1" dirty="0" err="1">
                <a:latin typeface="Arial" panose="020B0604020202020204" pitchFamily="34" charset="0"/>
                <a:cs typeface="Arial" panose="020B0604020202020204" pitchFamily="34" charset="0"/>
              </a:rPr>
              <a:t>روما</a:t>
            </a:r>
            <a:br>
              <a:rPr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65</a:t>
            </a:r>
            <a:r>
              <a:rPr b="1" dirty="0">
                <a:latin typeface="Arial" panose="020B0604020202020204" pitchFamily="34" charset="0"/>
                <a:cs typeface="Arial" panose="020B0604020202020204" pitchFamily="34" charset="0"/>
              </a:rPr>
              <a:t>م</a:t>
            </a:r>
          </a:p>
        </p:txBody>
      </p:sp>
      <p:sp>
        <p:nvSpPr>
          <p:cNvPr id="4847" name="Rectangle 1033"/>
          <p:cNvSpPr txBox="1">
            <a:spLocks noGrp="1"/>
          </p:cNvSpPr>
          <p:nvPr>
            <p:ph type="title" idx="4294967295"/>
          </p:nvPr>
        </p:nvSpPr>
        <p:spPr>
          <a:xfrm>
            <a:off x="1676400" y="277814"/>
            <a:ext cx="6096000" cy="584201"/>
          </a:xfrm>
          <a:prstGeom prst="rect">
            <a:avLst/>
          </a:prstGeom>
          <a:solidFill>
            <a:srgbClr val="0000FF"/>
          </a:solidFill>
        </p:spPr>
        <p:txBody>
          <a:bodyPr lIns="45687" tIns="45687" rIns="45687" bIns="45687" anchor="t"/>
          <a:lstStyle>
            <a:lvl1pPr defTabSz="868680">
              <a:defRPr sz="3040" b="0">
                <a:latin typeface="SimSun"/>
                <a:ea typeface="SimSun"/>
                <a:cs typeface="SimSun"/>
                <a:sym typeface="SimSun"/>
              </a:defRPr>
            </a:lvl1pPr>
          </a:lstStyle>
          <a:p>
            <a:pPr>
              <a:defRPr b="1">
                <a:latin typeface="+mj-lt"/>
                <a:ea typeface="+mj-ea"/>
                <a:cs typeface="+mj-cs"/>
                <a:sym typeface="Arial"/>
              </a:defRPr>
            </a:pPr>
            <a:r>
              <a:rPr b="1" dirty="0" err="1">
                <a:solidFill>
                  <a:schemeClr val="tx1"/>
                </a:solidFill>
                <a:latin typeface="Arial" panose="020B0604020202020204" pitchFamily="34" charset="0"/>
                <a:cs typeface="Arial" panose="020B0604020202020204" pitchFamily="34" charset="0"/>
                <a:sym typeface="SimSun"/>
              </a:rPr>
              <a:t>فرضية</a:t>
            </a:r>
            <a:r>
              <a:rPr b="1" dirty="0">
                <a:solidFill>
                  <a:schemeClr val="tx1"/>
                </a:solidFill>
                <a:latin typeface="Arial" panose="020B0604020202020204" pitchFamily="34" charset="0"/>
                <a:cs typeface="Arial" panose="020B0604020202020204" pitchFamily="34" charset="0"/>
                <a:sym typeface="SimSun"/>
              </a:rPr>
              <a:t> </a:t>
            </a:r>
            <a:r>
              <a:rPr b="1" dirty="0" err="1">
                <a:solidFill>
                  <a:schemeClr val="tx1"/>
                </a:solidFill>
                <a:latin typeface="Arial" panose="020B0604020202020204" pitchFamily="34" charset="0"/>
                <a:cs typeface="Arial" panose="020B0604020202020204" pitchFamily="34" charset="0"/>
                <a:sym typeface="SimSun"/>
              </a:rPr>
              <a:t>المصادر</a:t>
            </a:r>
            <a:r>
              <a:rPr b="1" dirty="0">
                <a:solidFill>
                  <a:schemeClr val="tx1"/>
                </a:solidFill>
                <a:latin typeface="Arial" panose="020B0604020202020204" pitchFamily="34" charset="0"/>
                <a:cs typeface="Arial" panose="020B0604020202020204" pitchFamily="34" charset="0"/>
                <a:sym typeface="SimSun"/>
              </a:rPr>
              <a:t> </a:t>
            </a:r>
            <a:r>
              <a:rPr b="1" dirty="0" err="1">
                <a:solidFill>
                  <a:schemeClr val="tx1"/>
                </a:solidFill>
                <a:latin typeface="Arial" panose="020B0604020202020204" pitchFamily="34" charset="0"/>
                <a:cs typeface="Arial" panose="020B0604020202020204" pitchFamily="34" charset="0"/>
                <a:sym typeface="SimSun"/>
              </a:rPr>
              <a:t>الأربعة</a:t>
            </a:r>
            <a:endParaRPr b="1" dirty="0">
              <a:solidFill>
                <a:schemeClr val="tx1"/>
              </a:solidFill>
              <a:latin typeface="Arial" panose="020B0604020202020204" pitchFamily="34" charset="0"/>
              <a:cs typeface="Arial" panose="020B0604020202020204" pitchFamily="34" charset="0"/>
              <a:sym typeface="SimSun"/>
            </a:endParaRPr>
          </a:p>
        </p:txBody>
      </p:sp>
      <p:sp>
        <p:nvSpPr>
          <p:cNvPr id="4848" name="Line 1034"/>
          <p:cNvSpPr/>
          <p:nvPr/>
        </p:nvSpPr>
        <p:spPr>
          <a:xfrm>
            <a:off x="3352800" y="2590800"/>
            <a:ext cx="0" cy="1295400"/>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
        <p:nvSpPr>
          <p:cNvPr id="4849" name="Line 1035"/>
          <p:cNvSpPr/>
          <p:nvPr/>
        </p:nvSpPr>
        <p:spPr>
          <a:xfrm>
            <a:off x="6172200" y="2590800"/>
            <a:ext cx="0" cy="457200"/>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
        <p:nvSpPr>
          <p:cNvPr id="4850" name="Line 1036"/>
          <p:cNvSpPr/>
          <p:nvPr/>
        </p:nvSpPr>
        <p:spPr>
          <a:xfrm>
            <a:off x="4038599" y="2590800"/>
            <a:ext cx="1295402" cy="1371600"/>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
        <p:nvSpPr>
          <p:cNvPr id="4851" name="Line 1037"/>
          <p:cNvSpPr/>
          <p:nvPr/>
        </p:nvSpPr>
        <p:spPr>
          <a:xfrm flipH="1">
            <a:off x="3733800" y="2590800"/>
            <a:ext cx="1600201" cy="1371600"/>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grpSp>
        <p:nvGrpSpPr>
          <p:cNvPr id="4854" name="Text Box 1038"/>
          <p:cNvGrpSpPr/>
          <p:nvPr/>
        </p:nvGrpSpPr>
        <p:grpSpPr>
          <a:xfrm>
            <a:off x="685800" y="1217612"/>
            <a:ext cx="1866900" cy="1371601"/>
            <a:chOff x="0" y="0"/>
            <a:chExt cx="1866900" cy="1371600"/>
          </a:xfrm>
        </p:grpSpPr>
        <p:sp>
          <p:nvSpPr>
            <p:cNvPr id="4852"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b="1">
                <a:latin typeface="Arial" panose="020B0604020202020204" pitchFamily="34" charset="0"/>
                <a:cs typeface="Arial" panose="020B0604020202020204" pitchFamily="34" charset="0"/>
              </a:endParaRPr>
            </a:p>
          </p:txBody>
        </p:sp>
        <p:sp>
          <p:nvSpPr>
            <p:cNvPr id="4853" name="م أورشليم 60-6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b="1" dirty="0">
                  <a:latin typeface="Arial" panose="020B0604020202020204" pitchFamily="34" charset="0"/>
                  <a:cs typeface="Arial" panose="020B0604020202020204" pitchFamily="34" charset="0"/>
                </a:rPr>
                <a:t>م</a:t>
              </a:r>
              <a:br>
                <a:rPr b="1" dirty="0">
                  <a:latin typeface="Arial" panose="020B0604020202020204" pitchFamily="34" charset="0"/>
                  <a:cs typeface="Arial" panose="020B0604020202020204" pitchFamily="34" charset="0"/>
                </a:rPr>
              </a:br>
              <a:r>
                <a:rPr b="1" dirty="0" err="1">
                  <a:latin typeface="Arial" panose="020B0604020202020204" pitchFamily="34" charset="0"/>
                  <a:cs typeface="Arial" panose="020B0604020202020204" pitchFamily="34" charset="0"/>
                </a:rPr>
                <a:t>أورشليم</a:t>
              </a:r>
              <a:br>
                <a:rPr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60-65</a:t>
              </a:r>
              <a:r>
                <a:rPr b="1" dirty="0">
                  <a:latin typeface="Arial" panose="020B0604020202020204" pitchFamily="34" charset="0"/>
                  <a:cs typeface="Arial" panose="020B0604020202020204" pitchFamily="34" charset="0"/>
                </a:rPr>
                <a:t> م</a:t>
              </a:r>
            </a:p>
          </p:txBody>
        </p:sp>
      </p:grpSp>
      <p:grpSp>
        <p:nvGrpSpPr>
          <p:cNvPr id="4857" name="Text Box 1039"/>
          <p:cNvGrpSpPr/>
          <p:nvPr/>
        </p:nvGrpSpPr>
        <p:grpSpPr>
          <a:xfrm>
            <a:off x="7048500" y="1217617"/>
            <a:ext cx="1485900" cy="1373190"/>
            <a:chOff x="0" y="-1"/>
            <a:chExt cx="1485900" cy="1373189"/>
          </a:xfrm>
        </p:grpSpPr>
        <p:sp>
          <p:nvSpPr>
            <p:cNvPr id="4855" name="Rectangle"/>
            <p:cNvSpPr/>
            <p:nvPr/>
          </p:nvSpPr>
          <p:spPr>
            <a:xfrm>
              <a:off x="0" y="-1"/>
              <a:ext cx="14859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b="1">
                <a:latin typeface="Arial" panose="020B0604020202020204" pitchFamily="34" charset="0"/>
                <a:cs typeface="Arial" panose="020B0604020202020204" pitchFamily="34" charset="0"/>
              </a:endParaRPr>
            </a:p>
          </p:txBody>
        </p:sp>
        <p:sp>
          <p:nvSpPr>
            <p:cNvPr id="4856" name="ل قيصرية"/>
            <p:cNvSpPr txBox="1"/>
            <p:nvPr/>
          </p:nvSpPr>
          <p:spPr>
            <a:xfrm>
              <a:off x="45687" y="271129"/>
              <a:ext cx="1394525" cy="8309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b="1">
                  <a:latin typeface="Arial" panose="020B0604020202020204" pitchFamily="34" charset="0"/>
                  <a:cs typeface="Arial" panose="020B0604020202020204" pitchFamily="34" charset="0"/>
                </a:rPr>
                <a:t>ل</a:t>
              </a:r>
              <a:br>
                <a:rPr b="1">
                  <a:latin typeface="Arial" panose="020B0604020202020204" pitchFamily="34" charset="0"/>
                  <a:cs typeface="Arial" panose="020B0604020202020204" pitchFamily="34" charset="0"/>
                </a:rPr>
              </a:br>
              <a:r>
                <a:rPr b="1">
                  <a:latin typeface="Arial" panose="020B0604020202020204" pitchFamily="34" charset="0"/>
                  <a:cs typeface="Arial" panose="020B0604020202020204" pitchFamily="34" charset="0"/>
                </a:rPr>
                <a:t>قيصرية</a:t>
              </a:r>
            </a:p>
          </p:txBody>
        </p:sp>
      </p:grpSp>
      <p:grpSp>
        <p:nvGrpSpPr>
          <p:cNvPr id="4860" name="Text Box 1040"/>
          <p:cNvGrpSpPr/>
          <p:nvPr/>
        </p:nvGrpSpPr>
        <p:grpSpPr>
          <a:xfrm>
            <a:off x="1828800" y="3986212"/>
            <a:ext cx="1866900" cy="1371601"/>
            <a:chOff x="0" y="0"/>
            <a:chExt cx="1866900" cy="1371600"/>
          </a:xfrm>
        </p:grpSpPr>
        <p:sp>
          <p:nvSpPr>
            <p:cNvPr id="4858"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b="1">
                <a:latin typeface="Arial" panose="020B0604020202020204" pitchFamily="34" charset="0"/>
                <a:cs typeface="Arial" panose="020B0604020202020204" pitchFamily="34" charset="0"/>
              </a:endParaRPr>
            </a:p>
          </p:txBody>
        </p:sp>
        <p:sp>
          <p:nvSpPr>
            <p:cNvPr id="4859" name="متى أنطاكية 85 م"/>
            <p:cNvSpPr txBox="1"/>
            <p:nvPr/>
          </p:nvSpPr>
          <p:spPr>
            <a:xfrm>
              <a:off x="45687" y="85670"/>
              <a:ext cx="17755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b="1" dirty="0" err="1">
                  <a:latin typeface="Arial" panose="020B0604020202020204" pitchFamily="34" charset="0"/>
                  <a:cs typeface="Arial" panose="020B0604020202020204" pitchFamily="34" charset="0"/>
                </a:rPr>
                <a:t>متى</a:t>
              </a:r>
              <a:br>
                <a:rPr b="1" dirty="0">
                  <a:latin typeface="Arial" panose="020B0604020202020204" pitchFamily="34" charset="0"/>
                  <a:cs typeface="Arial" panose="020B0604020202020204" pitchFamily="34" charset="0"/>
                </a:rPr>
              </a:br>
              <a:r>
                <a:rPr b="1" dirty="0" err="1">
                  <a:latin typeface="Arial" panose="020B0604020202020204" pitchFamily="34" charset="0"/>
                  <a:cs typeface="Arial" panose="020B0604020202020204" pitchFamily="34" charset="0"/>
                </a:rPr>
                <a:t>أنطاكية</a:t>
              </a:r>
              <a:br>
                <a:rPr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85</a:t>
              </a:r>
              <a:r>
                <a:rPr b="1" dirty="0">
                  <a:latin typeface="Arial" panose="020B0604020202020204" pitchFamily="34" charset="0"/>
                  <a:cs typeface="Arial" panose="020B0604020202020204" pitchFamily="34" charset="0"/>
                </a:rPr>
                <a:t>م</a:t>
              </a:r>
            </a:p>
          </p:txBody>
        </p:sp>
      </p:grpSp>
      <p:grpSp>
        <p:nvGrpSpPr>
          <p:cNvPr id="4863" name="Text Box 1041"/>
          <p:cNvGrpSpPr/>
          <p:nvPr/>
        </p:nvGrpSpPr>
        <p:grpSpPr>
          <a:xfrm>
            <a:off x="5334000" y="3986218"/>
            <a:ext cx="2895600" cy="1373190"/>
            <a:chOff x="0" y="-1"/>
            <a:chExt cx="2895600" cy="1373189"/>
          </a:xfrm>
        </p:grpSpPr>
        <p:sp>
          <p:nvSpPr>
            <p:cNvPr id="4861" name="Rectangle"/>
            <p:cNvSpPr/>
            <p:nvPr/>
          </p:nvSpPr>
          <p:spPr>
            <a:xfrm>
              <a:off x="0" y="-1"/>
              <a:ext cx="28956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b="1">
                <a:latin typeface="Arial" panose="020B0604020202020204" pitchFamily="34" charset="0"/>
                <a:cs typeface="Arial" panose="020B0604020202020204" pitchFamily="34" charset="0"/>
              </a:endParaRPr>
            </a:p>
          </p:txBody>
        </p:sp>
        <p:sp>
          <p:nvSpPr>
            <p:cNvPr id="4862" name="لوقا قيصرية – كورنثوس ؟ 60 م، 80 م"/>
            <p:cNvSpPr txBox="1"/>
            <p:nvPr/>
          </p:nvSpPr>
          <p:spPr>
            <a:xfrm>
              <a:off x="45687" y="86463"/>
              <a:ext cx="2804225" cy="1200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b="1" dirty="0" err="1">
                  <a:latin typeface="Arial" panose="020B0604020202020204" pitchFamily="34" charset="0"/>
                  <a:cs typeface="Arial" panose="020B0604020202020204" pitchFamily="34" charset="0"/>
                </a:rPr>
                <a:t>لوقا</a:t>
              </a:r>
              <a:br>
                <a:rPr b="1" dirty="0">
                  <a:latin typeface="Arial" panose="020B0604020202020204" pitchFamily="34" charset="0"/>
                  <a:cs typeface="Arial" panose="020B0604020202020204" pitchFamily="34" charset="0"/>
                </a:rPr>
              </a:br>
              <a:r>
                <a:rPr b="1" dirty="0" err="1">
                  <a:latin typeface="Arial" panose="020B0604020202020204" pitchFamily="34" charset="0"/>
                  <a:cs typeface="Arial" panose="020B0604020202020204" pitchFamily="34" charset="0"/>
                </a:rPr>
                <a:t>قيصرية</a:t>
              </a:r>
              <a:r>
                <a:rPr b="1" dirty="0">
                  <a:latin typeface="Arial" panose="020B0604020202020204" pitchFamily="34" charset="0"/>
                  <a:cs typeface="Arial" panose="020B0604020202020204" pitchFamily="34" charset="0"/>
                </a:rPr>
                <a:t> – </a:t>
              </a:r>
              <a:r>
                <a:rPr b="1" dirty="0" err="1">
                  <a:latin typeface="Arial" panose="020B0604020202020204" pitchFamily="34" charset="0"/>
                  <a:cs typeface="Arial" panose="020B0604020202020204" pitchFamily="34" charset="0"/>
                </a:rPr>
                <a:t>كورنثوس</a:t>
              </a:r>
              <a:r>
                <a:rPr lang="en-US" b="1" dirty="0">
                  <a:latin typeface="Arial" panose="020B0604020202020204" pitchFamily="34" charset="0"/>
                  <a:cs typeface="Arial" panose="020B0604020202020204" pitchFamily="34" charset="0"/>
                </a:rPr>
                <a:t>؟</a:t>
              </a:r>
              <a:br>
                <a:rPr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60م</a:t>
              </a:r>
              <a:r>
                <a:rPr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80</a:t>
              </a:r>
              <a:r>
                <a:rPr b="1" dirty="0">
                  <a:latin typeface="Arial" panose="020B0604020202020204" pitchFamily="34" charset="0"/>
                  <a:cs typeface="Arial" panose="020B0604020202020204" pitchFamily="34" charset="0"/>
                </a:rPr>
                <a:t> م</a:t>
              </a:r>
            </a:p>
          </p:txBody>
        </p:sp>
      </p:grpSp>
      <p:grpSp>
        <p:nvGrpSpPr>
          <p:cNvPr id="4866" name="Text Box 1042"/>
          <p:cNvGrpSpPr/>
          <p:nvPr/>
        </p:nvGrpSpPr>
        <p:grpSpPr>
          <a:xfrm>
            <a:off x="5791200" y="3021013"/>
            <a:ext cx="2133600" cy="533401"/>
            <a:chOff x="0" y="0"/>
            <a:chExt cx="2133600" cy="533400"/>
          </a:xfrm>
        </p:grpSpPr>
        <p:sp>
          <p:nvSpPr>
            <p:cNvPr id="4864" name="Rectangle"/>
            <p:cNvSpPr/>
            <p:nvPr/>
          </p:nvSpPr>
          <p:spPr>
            <a:xfrm>
              <a:off x="0" y="0"/>
              <a:ext cx="2133600" cy="5334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b="1">
                <a:latin typeface="Arial" panose="020B0604020202020204" pitchFamily="34" charset="0"/>
                <a:cs typeface="Arial" panose="020B0604020202020204" pitchFamily="34" charset="0"/>
              </a:endParaRPr>
            </a:p>
          </p:txBody>
        </p:sp>
        <p:sp>
          <p:nvSpPr>
            <p:cNvPr id="4865" name="لوقا الأول"/>
            <p:cNvSpPr txBox="1"/>
            <p:nvPr/>
          </p:nvSpPr>
          <p:spPr>
            <a:xfrm>
              <a:off x="45687" y="35902"/>
              <a:ext cx="2042225" cy="4615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rPr b="1">
                  <a:latin typeface="Arial" panose="020B0604020202020204" pitchFamily="34" charset="0"/>
                  <a:cs typeface="Arial" panose="020B0604020202020204" pitchFamily="34" charset="0"/>
                </a:rPr>
                <a:t>لوقا الأول</a:t>
              </a:r>
            </a:p>
          </p:txBody>
        </p:sp>
      </p:grpSp>
      <p:grpSp>
        <p:nvGrpSpPr>
          <p:cNvPr id="4869" name="Text Box 1043"/>
          <p:cNvGrpSpPr/>
          <p:nvPr/>
        </p:nvGrpSpPr>
        <p:grpSpPr>
          <a:xfrm>
            <a:off x="6781800" y="5791200"/>
            <a:ext cx="1905000" cy="838200"/>
            <a:chOff x="0" y="0"/>
            <a:chExt cx="1905000" cy="838200"/>
          </a:xfrm>
        </p:grpSpPr>
        <p:sp>
          <p:nvSpPr>
            <p:cNvPr id="4867" name="Rectangle"/>
            <p:cNvSpPr/>
            <p:nvPr/>
          </p:nvSpPr>
          <p:spPr>
            <a:xfrm>
              <a:off x="0" y="0"/>
              <a:ext cx="1905000" cy="8382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b="1">
                <a:latin typeface="Arial" panose="020B0604020202020204" pitchFamily="34" charset="0"/>
                <a:cs typeface="Arial" panose="020B0604020202020204" pitchFamily="34" charset="0"/>
              </a:endParaRPr>
            </a:p>
          </p:txBody>
        </p:sp>
        <p:sp>
          <p:nvSpPr>
            <p:cNvPr id="4868" name="مصدر         لوقا 1-2"/>
            <p:cNvSpPr txBox="1"/>
            <p:nvPr/>
          </p:nvSpPr>
          <p:spPr>
            <a:xfrm>
              <a:off x="45687" y="3635"/>
              <a:ext cx="1813625" cy="830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rPr b="1" dirty="0" err="1">
                  <a:latin typeface="Arial" panose="020B0604020202020204" pitchFamily="34" charset="0"/>
                  <a:cs typeface="Arial" panose="020B0604020202020204" pitchFamily="34" charset="0"/>
                </a:rPr>
                <a:t>مصدر</a:t>
              </a:r>
              <a:r>
                <a:rPr b="1" dirty="0">
                  <a:latin typeface="Arial" panose="020B0604020202020204" pitchFamily="34" charset="0"/>
                  <a:cs typeface="Arial" panose="020B0604020202020204" pitchFamily="34" charset="0"/>
                </a:rPr>
                <a:t>         </a:t>
              </a:r>
              <a:r>
                <a:rPr b="1" dirty="0" err="1">
                  <a:latin typeface="Arial" panose="020B0604020202020204" pitchFamily="34" charset="0"/>
                  <a:cs typeface="Arial" panose="020B0604020202020204" pitchFamily="34" charset="0"/>
                </a:rPr>
                <a:t>لوقا</a:t>
              </a:r>
              <a:r>
                <a:rPr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1-2</a:t>
              </a:r>
              <a:endParaRPr b="1" dirty="0">
                <a:latin typeface="Arial" panose="020B0604020202020204" pitchFamily="34" charset="0"/>
                <a:cs typeface="Arial" panose="020B0604020202020204" pitchFamily="34" charset="0"/>
              </a:endParaRPr>
            </a:p>
          </p:txBody>
        </p:sp>
      </p:grpSp>
      <p:grpSp>
        <p:nvGrpSpPr>
          <p:cNvPr id="4872" name="Text Box 1045"/>
          <p:cNvGrpSpPr/>
          <p:nvPr/>
        </p:nvGrpSpPr>
        <p:grpSpPr>
          <a:xfrm>
            <a:off x="762000" y="5791200"/>
            <a:ext cx="1866900" cy="914400"/>
            <a:chOff x="0" y="0"/>
            <a:chExt cx="1866900" cy="914400"/>
          </a:xfrm>
        </p:grpSpPr>
        <p:sp>
          <p:nvSpPr>
            <p:cNvPr id="4870" name="Rectangle"/>
            <p:cNvSpPr/>
            <p:nvPr/>
          </p:nvSpPr>
          <p:spPr>
            <a:xfrm>
              <a:off x="0" y="0"/>
              <a:ext cx="1866900" cy="9144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b="1">
                <a:latin typeface="Arial" panose="020B0604020202020204" pitchFamily="34" charset="0"/>
                <a:cs typeface="Arial" panose="020B0604020202020204" pitchFamily="34" charset="0"/>
              </a:endParaRPr>
            </a:p>
          </p:txBody>
        </p:sp>
        <p:sp>
          <p:nvSpPr>
            <p:cNvPr id="4871" name="التقليد    الأنطاكي"/>
            <p:cNvSpPr txBox="1"/>
            <p:nvPr/>
          </p:nvSpPr>
          <p:spPr>
            <a:xfrm>
              <a:off x="45687" y="41735"/>
              <a:ext cx="1775525" cy="8309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rPr b="1">
                  <a:latin typeface="Arial" panose="020B0604020202020204" pitchFamily="34" charset="0"/>
                  <a:cs typeface="Arial" panose="020B0604020202020204" pitchFamily="34" charset="0"/>
                </a:rPr>
                <a:t>التقليد    الأنطاكي</a:t>
              </a:r>
            </a:p>
          </p:txBody>
        </p:sp>
      </p:grpSp>
      <p:sp>
        <p:nvSpPr>
          <p:cNvPr id="4873" name="Line 1046"/>
          <p:cNvSpPr/>
          <p:nvPr/>
        </p:nvSpPr>
        <p:spPr>
          <a:xfrm>
            <a:off x="7391400" y="2590800"/>
            <a:ext cx="0" cy="457200"/>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
        <p:nvSpPr>
          <p:cNvPr id="4874" name="Line 1047"/>
          <p:cNvSpPr/>
          <p:nvPr/>
        </p:nvSpPr>
        <p:spPr>
          <a:xfrm>
            <a:off x="6781800" y="3581400"/>
            <a:ext cx="0" cy="457200"/>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
        <p:nvSpPr>
          <p:cNvPr id="4875" name="Line 1048"/>
          <p:cNvSpPr/>
          <p:nvPr/>
        </p:nvSpPr>
        <p:spPr>
          <a:xfrm flipH="1">
            <a:off x="2209799" y="2590800"/>
            <a:ext cx="1" cy="1295400"/>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
        <p:nvSpPr>
          <p:cNvPr id="4876" name="Line 1049"/>
          <p:cNvSpPr/>
          <p:nvPr/>
        </p:nvSpPr>
        <p:spPr>
          <a:xfrm flipV="1">
            <a:off x="2209800" y="5333999"/>
            <a:ext cx="457201" cy="457202"/>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
        <p:nvSpPr>
          <p:cNvPr id="4877" name="Line 1050"/>
          <p:cNvSpPr/>
          <p:nvPr/>
        </p:nvSpPr>
        <p:spPr>
          <a:xfrm flipH="1" flipV="1">
            <a:off x="7162799" y="5333999"/>
            <a:ext cx="457201" cy="457202"/>
          </a:xfrm>
          <a:prstGeom prst="line">
            <a:avLst/>
          </a:prstGeom>
          <a:ln w="38100">
            <a:solidFill>
              <a:srgbClr val="FFFFFF"/>
            </a:solidFill>
            <a:tailEnd type="triangle"/>
          </a:ln>
        </p:spPr>
        <p:txBody>
          <a:bodyPr lIns="45719" rIns="45719"/>
          <a:lstStyle/>
          <a:p>
            <a:endParaRPr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846"/>
                                        </p:tgtEl>
                                        <p:attrNameLst>
                                          <p:attrName>style.visibility</p:attrName>
                                        </p:attrNameLst>
                                      </p:cBhvr>
                                      <p:to>
                                        <p:strVal val="visible"/>
                                      </p:to>
                                    </p:set>
                                    <p:animEffect transition="in" filter="fade">
                                      <p:cBhvr>
                                        <p:cTn id="7" dur="500"/>
                                        <p:tgtEl>
                                          <p:spTgt spid="4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845"/>
                                        </p:tgtEl>
                                        <p:attrNameLst>
                                          <p:attrName>style.visibility</p:attrName>
                                        </p:attrNameLst>
                                      </p:cBhvr>
                                      <p:to>
                                        <p:strVal val="visible"/>
                                      </p:to>
                                    </p:set>
                                    <p:animEffect transition="in" filter="fade">
                                      <p:cBhvr>
                                        <p:cTn id="12" dur="500"/>
                                        <p:tgtEl>
                                          <p:spTgt spid="4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848"/>
                                        </p:tgtEl>
                                        <p:attrNameLst>
                                          <p:attrName>style.visibility</p:attrName>
                                        </p:attrNameLst>
                                      </p:cBhvr>
                                      <p:to>
                                        <p:strVal val="visible"/>
                                      </p:to>
                                    </p:set>
                                    <p:animEffect transition="in" filter="wipe(up)">
                                      <p:cBhvr>
                                        <p:cTn id="17" dur="500"/>
                                        <p:tgtEl>
                                          <p:spTgt spid="484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4860"/>
                                        </p:tgtEl>
                                        <p:attrNameLst>
                                          <p:attrName>style.visibility</p:attrName>
                                        </p:attrNameLst>
                                      </p:cBhvr>
                                      <p:to>
                                        <p:strVal val="visible"/>
                                      </p:to>
                                    </p:set>
                                    <p:animEffect transition="in" filter="fade">
                                      <p:cBhvr>
                                        <p:cTn id="21" dur="500"/>
                                        <p:tgtEl>
                                          <p:spTgt spid="48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849"/>
                                        </p:tgtEl>
                                        <p:attrNameLst>
                                          <p:attrName>style.visibility</p:attrName>
                                        </p:attrNameLst>
                                      </p:cBhvr>
                                      <p:to>
                                        <p:strVal val="visible"/>
                                      </p:to>
                                    </p:set>
                                    <p:animEffect transition="in" filter="wipe(up)">
                                      <p:cBhvr>
                                        <p:cTn id="26" dur="500"/>
                                        <p:tgtEl>
                                          <p:spTgt spid="4849"/>
                                        </p:tgtEl>
                                      </p:cBhvr>
                                    </p:animEffect>
                                  </p:childTnLst>
                                </p:cTn>
                              </p:par>
                            </p:childTnLst>
                          </p:cTn>
                        </p:par>
                        <p:par>
                          <p:cTn id="27" fill="hold">
                            <p:stCondLst>
                              <p:cond delay="500"/>
                            </p:stCondLst>
                            <p:childTnLst>
                              <p:par>
                                <p:cTn id="28" presetID="10" presetClass="entr" fill="hold" grpId="0" nodeType="afterEffect">
                                  <p:stCondLst>
                                    <p:cond delay="0"/>
                                  </p:stCondLst>
                                  <p:iterate>
                                    <p:tmAbs val="0"/>
                                  </p:iterate>
                                  <p:childTnLst>
                                    <p:set>
                                      <p:cBhvr>
                                        <p:cTn id="29" fill="hold"/>
                                        <p:tgtEl>
                                          <p:spTgt spid="4866"/>
                                        </p:tgtEl>
                                        <p:attrNameLst>
                                          <p:attrName>style.visibility</p:attrName>
                                        </p:attrNameLst>
                                      </p:cBhvr>
                                      <p:to>
                                        <p:strVal val="visible"/>
                                      </p:to>
                                    </p:set>
                                    <p:animEffect transition="in" filter="fade">
                                      <p:cBhvr>
                                        <p:cTn id="30" dur="500"/>
                                        <p:tgtEl>
                                          <p:spTgt spid="48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4857"/>
                                        </p:tgtEl>
                                        <p:attrNameLst>
                                          <p:attrName>style.visibility</p:attrName>
                                        </p:attrNameLst>
                                      </p:cBhvr>
                                      <p:to>
                                        <p:strVal val="visible"/>
                                      </p:to>
                                    </p:set>
                                    <p:animEffect transition="in" filter="fade">
                                      <p:cBhvr>
                                        <p:cTn id="35" dur="500"/>
                                        <p:tgtEl>
                                          <p:spTgt spid="4857"/>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p:tmAbs val="0"/>
                                  </p:iterate>
                                  <p:childTnLst>
                                    <p:set>
                                      <p:cBhvr>
                                        <p:cTn id="38" fill="hold"/>
                                        <p:tgtEl>
                                          <p:spTgt spid="4873"/>
                                        </p:tgtEl>
                                        <p:attrNameLst>
                                          <p:attrName>style.visibility</p:attrName>
                                        </p:attrNameLst>
                                      </p:cBhvr>
                                      <p:to>
                                        <p:strVal val="visible"/>
                                      </p:to>
                                    </p:set>
                                    <p:animEffect transition="in" filter="wipe(up)">
                                      <p:cBhvr>
                                        <p:cTn id="39" dur="500"/>
                                        <p:tgtEl>
                                          <p:spTgt spid="48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p:tmAbs val="0"/>
                                  </p:iterate>
                                  <p:childTnLst>
                                    <p:set>
                                      <p:cBhvr>
                                        <p:cTn id="43" fill="hold"/>
                                        <p:tgtEl>
                                          <p:spTgt spid="4874"/>
                                        </p:tgtEl>
                                        <p:attrNameLst>
                                          <p:attrName>style.visibility</p:attrName>
                                        </p:attrNameLst>
                                      </p:cBhvr>
                                      <p:to>
                                        <p:strVal val="visible"/>
                                      </p:to>
                                    </p:set>
                                    <p:animEffect transition="in" filter="wipe(up)">
                                      <p:cBhvr>
                                        <p:cTn id="44" dur="500"/>
                                        <p:tgtEl>
                                          <p:spTgt spid="4874"/>
                                        </p:tgtEl>
                                      </p:cBhvr>
                                    </p:animEffect>
                                  </p:childTnLst>
                                </p:cTn>
                              </p:par>
                            </p:childTnLst>
                          </p:cTn>
                        </p:par>
                        <p:par>
                          <p:cTn id="45" fill="hold">
                            <p:stCondLst>
                              <p:cond delay="500"/>
                            </p:stCondLst>
                            <p:childTnLst>
                              <p:par>
                                <p:cTn id="46" presetID="10" presetClass="entr" fill="hold" grpId="0" nodeType="afterEffect">
                                  <p:stCondLst>
                                    <p:cond delay="0"/>
                                  </p:stCondLst>
                                  <p:iterate>
                                    <p:tmAbs val="0"/>
                                  </p:iterate>
                                  <p:childTnLst>
                                    <p:set>
                                      <p:cBhvr>
                                        <p:cTn id="47" fill="hold"/>
                                        <p:tgtEl>
                                          <p:spTgt spid="4863"/>
                                        </p:tgtEl>
                                        <p:attrNameLst>
                                          <p:attrName>style.visibility</p:attrName>
                                        </p:attrNameLst>
                                      </p:cBhvr>
                                      <p:to>
                                        <p:strVal val="visible"/>
                                      </p:to>
                                    </p:set>
                                    <p:animEffect transition="in" filter="fade">
                                      <p:cBhvr>
                                        <p:cTn id="48" dur="500"/>
                                        <p:tgtEl>
                                          <p:spTgt spid="48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0" nodeType="clickEffect">
                                  <p:stCondLst>
                                    <p:cond delay="0"/>
                                  </p:stCondLst>
                                  <p:iterate>
                                    <p:tmAbs val="0"/>
                                  </p:iterate>
                                  <p:childTnLst>
                                    <p:set>
                                      <p:cBhvr>
                                        <p:cTn id="52" fill="hold"/>
                                        <p:tgtEl>
                                          <p:spTgt spid="4854"/>
                                        </p:tgtEl>
                                        <p:attrNameLst>
                                          <p:attrName>style.visibility</p:attrName>
                                        </p:attrNameLst>
                                      </p:cBhvr>
                                      <p:to>
                                        <p:strVal val="visible"/>
                                      </p:to>
                                    </p:set>
                                    <p:animEffect transition="in" filter="fade">
                                      <p:cBhvr>
                                        <p:cTn id="53" dur="500"/>
                                        <p:tgtEl>
                                          <p:spTgt spid="4854"/>
                                        </p:tgtEl>
                                      </p:cBhvr>
                                    </p:animEffect>
                                  </p:childTnLst>
                                </p:cTn>
                              </p:par>
                            </p:childTnLst>
                          </p:cTn>
                        </p:par>
                        <p:par>
                          <p:cTn id="54" fill="hold">
                            <p:stCondLst>
                              <p:cond delay="500"/>
                            </p:stCondLst>
                            <p:childTnLst>
                              <p:par>
                                <p:cTn id="55" presetID="22" presetClass="entr" presetSubtype="1" fill="hold" grpId="0" nodeType="afterEffect">
                                  <p:stCondLst>
                                    <p:cond delay="0"/>
                                  </p:stCondLst>
                                  <p:iterate>
                                    <p:tmAbs val="0"/>
                                  </p:iterate>
                                  <p:childTnLst>
                                    <p:set>
                                      <p:cBhvr>
                                        <p:cTn id="56" fill="hold"/>
                                        <p:tgtEl>
                                          <p:spTgt spid="4875"/>
                                        </p:tgtEl>
                                        <p:attrNameLst>
                                          <p:attrName>style.visibility</p:attrName>
                                        </p:attrNameLst>
                                      </p:cBhvr>
                                      <p:to>
                                        <p:strVal val="visible"/>
                                      </p:to>
                                    </p:set>
                                    <p:animEffect transition="in" filter="wipe(up)">
                                      <p:cBhvr>
                                        <p:cTn id="57" dur="500"/>
                                        <p:tgtEl>
                                          <p:spTgt spid="48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p:tmAbs val="0"/>
                                  </p:iterate>
                                  <p:childTnLst>
                                    <p:set>
                                      <p:cBhvr>
                                        <p:cTn id="61" fill="hold"/>
                                        <p:tgtEl>
                                          <p:spTgt spid="4850"/>
                                        </p:tgtEl>
                                        <p:attrNameLst>
                                          <p:attrName>style.visibility</p:attrName>
                                        </p:attrNameLst>
                                      </p:cBhvr>
                                      <p:to>
                                        <p:strVal val="visible"/>
                                      </p:to>
                                    </p:set>
                                    <p:animEffect transition="in" filter="wipe(up)">
                                      <p:cBhvr>
                                        <p:cTn id="62" dur="500"/>
                                        <p:tgtEl>
                                          <p:spTgt spid="48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p:tmAbs val="0"/>
                                  </p:iterate>
                                  <p:childTnLst>
                                    <p:set>
                                      <p:cBhvr>
                                        <p:cTn id="66" fill="hold"/>
                                        <p:tgtEl>
                                          <p:spTgt spid="4851"/>
                                        </p:tgtEl>
                                        <p:attrNameLst>
                                          <p:attrName>style.visibility</p:attrName>
                                        </p:attrNameLst>
                                      </p:cBhvr>
                                      <p:to>
                                        <p:strVal val="visible"/>
                                      </p:to>
                                    </p:set>
                                    <p:animEffect transition="in" filter="wipe(up)">
                                      <p:cBhvr>
                                        <p:cTn id="67" dur="500"/>
                                        <p:tgtEl>
                                          <p:spTgt spid="48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872"/>
                                        </p:tgtEl>
                                        <p:attrNameLst>
                                          <p:attrName>style.visibility</p:attrName>
                                        </p:attrNameLst>
                                      </p:cBhvr>
                                      <p:to>
                                        <p:strVal val="visible"/>
                                      </p:to>
                                    </p:set>
                                    <p:animEffect transition="in" filter="fade">
                                      <p:cBhvr>
                                        <p:cTn id="72" dur="500"/>
                                        <p:tgtEl>
                                          <p:spTgt spid="4872"/>
                                        </p:tgtEl>
                                      </p:cBhvr>
                                    </p:animEffect>
                                  </p:childTnLst>
                                </p:cTn>
                              </p:par>
                            </p:childTnLst>
                          </p:cTn>
                        </p:par>
                        <p:par>
                          <p:cTn id="73" fill="hold">
                            <p:stCondLst>
                              <p:cond delay="500"/>
                            </p:stCondLst>
                            <p:childTnLst>
                              <p:par>
                                <p:cTn id="74" presetID="22" presetClass="entr" presetSubtype="4" fill="hold" grpId="0" nodeType="afterEffect">
                                  <p:stCondLst>
                                    <p:cond delay="0"/>
                                  </p:stCondLst>
                                  <p:iterate>
                                    <p:tmAbs val="0"/>
                                  </p:iterate>
                                  <p:childTnLst>
                                    <p:set>
                                      <p:cBhvr>
                                        <p:cTn id="75" fill="hold"/>
                                        <p:tgtEl>
                                          <p:spTgt spid="4876"/>
                                        </p:tgtEl>
                                        <p:attrNameLst>
                                          <p:attrName>style.visibility</p:attrName>
                                        </p:attrNameLst>
                                      </p:cBhvr>
                                      <p:to>
                                        <p:strVal val="visible"/>
                                      </p:to>
                                    </p:set>
                                    <p:animEffect transition="in" filter="wipe(down)">
                                      <p:cBhvr>
                                        <p:cTn id="76" dur="500"/>
                                        <p:tgtEl>
                                          <p:spTgt spid="48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4869"/>
                                        </p:tgtEl>
                                        <p:attrNameLst>
                                          <p:attrName>style.visibility</p:attrName>
                                        </p:attrNameLst>
                                      </p:cBhvr>
                                      <p:to>
                                        <p:strVal val="visible"/>
                                      </p:to>
                                    </p:set>
                                    <p:animEffect transition="in" filter="fade">
                                      <p:cBhvr>
                                        <p:cTn id="81" dur="500"/>
                                        <p:tgtEl>
                                          <p:spTgt spid="4869"/>
                                        </p:tgtEl>
                                      </p:cBhvr>
                                    </p:animEffect>
                                  </p:childTnLst>
                                </p:cTn>
                              </p:par>
                            </p:childTnLst>
                          </p:cTn>
                        </p:par>
                        <p:par>
                          <p:cTn id="82" fill="hold">
                            <p:stCondLst>
                              <p:cond delay="500"/>
                            </p:stCondLst>
                            <p:childTnLst>
                              <p:par>
                                <p:cTn id="83" presetID="22" presetClass="entr" presetSubtype="4" fill="hold" grpId="0" nodeType="afterEffect">
                                  <p:stCondLst>
                                    <p:cond delay="0"/>
                                  </p:stCondLst>
                                  <p:iterate>
                                    <p:tmAbs val="0"/>
                                  </p:iterate>
                                  <p:childTnLst>
                                    <p:set>
                                      <p:cBhvr>
                                        <p:cTn id="84" fill="hold"/>
                                        <p:tgtEl>
                                          <p:spTgt spid="4877"/>
                                        </p:tgtEl>
                                        <p:attrNameLst>
                                          <p:attrName>style.visibility</p:attrName>
                                        </p:attrNameLst>
                                      </p:cBhvr>
                                      <p:to>
                                        <p:strVal val="visible"/>
                                      </p:to>
                                    </p:set>
                                    <p:animEffect transition="in" filter="wipe(down)">
                                      <p:cBhvr>
                                        <p:cTn id="85" dur="500"/>
                                        <p:tgtEl>
                                          <p:spTgt spid="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 grpId="0" animBg="1" advAuto="0"/>
      <p:bldP spid="4846" grpId="0" animBg="1" advAuto="0"/>
      <p:bldP spid="4848" grpId="0" animBg="1" advAuto="0"/>
      <p:bldP spid="4849" grpId="0" animBg="1" advAuto="0"/>
      <p:bldP spid="4850" grpId="0" animBg="1" advAuto="0"/>
      <p:bldP spid="4851" grpId="0" animBg="1" advAuto="0"/>
      <p:bldP spid="4854" grpId="0" animBg="1" advAuto="0"/>
      <p:bldP spid="4857" grpId="0" animBg="1" advAuto="0"/>
      <p:bldP spid="4860" grpId="0" animBg="1" advAuto="0"/>
      <p:bldP spid="4863" grpId="0" animBg="1" advAuto="0"/>
      <p:bldP spid="4866" grpId="0" animBg="1" advAuto="0"/>
      <p:bldP spid="4869" grpId="0" animBg="1" advAuto="0"/>
      <p:bldP spid="4872" grpId="0" animBg="1" advAuto="0"/>
      <p:bldP spid="4873" grpId="0" animBg="1" advAuto="0"/>
      <p:bldP spid="4874" grpId="0" animBg="1" advAuto="0"/>
      <p:bldP spid="4875" grpId="0" animBg="1" advAuto="0"/>
      <p:bldP spid="4876" grpId="0" animBg="1" advAuto="0"/>
      <p:bldP spid="487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266941" y="228603"/>
            <a:ext cx="3456266" cy="646266"/>
          </a:xfrm>
          <a:solidFill>
            <a:schemeClr val="bg2"/>
          </a:solidFill>
        </p:spPr>
        <p:txBody>
          <a:bodyPr wrap="none" anchor="t" anchorCtr="0">
            <a:spAutoFit/>
          </a:bodyPr>
          <a:lstStyle/>
          <a:p>
            <a:pPr eaLnBrk="1" hangingPunct="1"/>
            <a:r>
              <a:rPr lang="ar-JO" sz="3600" dirty="0">
                <a:solidFill>
                  <a:schemeClr val="tx1"/>
                </a:solidFill>
                <a:ea typeface="SimSun" charset="0"/>
                <a:cs typeface="Arial" panose="020B0604020202020204" pitchFamily="34" charset="0"/>
              </a:rPr>
              <a:t>تأريخ الأناجيل الإزائية</a:t>
            </a:r>
            <a:endParaRPr lang="en-US" sz="3600" dirty="0">
              <a:solidFill>
                <a:schemeClr val="tx1"/>
              </a:solidFill>
              <a:ea typeface="SimSun" charset="0"/>
              <a:cs typeface="Arial" panose="020B0604020202020204" pitchFamily="34" charset="0"/>
            </a:endParaRPr>
          </a:p>
        </p:txBody>
      </p:sp>
      <p:sp>
        <p:nvSpPr>
          <p:cNvPr id="4" name="TextBox 3"/>
          <p:cNvSpPr txBox="1">
            <a:spLocks noChangeArrowheads="1"/>
          </p:cNvSpPr>
          <p:nvPr/>
        </p:nvSpPr>
        <p:spPr bwMode="auto">
          <a:xfrm>
            <a:off x="700089" y="1084263"/>
            <a:ext cx="710322"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TextBox 17"/>
          <p:cNvSpPr txBox="1">
            <a:spLocks noChangeArrowheads="1"/>
          </p:cNvSpPr>
          <p:nvPr/>
        </p:nvSpPr>
        <p:spPr bwMode="auto">
          <a:xfrm>
            <a:off x="3292481" y="1444625"/>
            <a:ext cx="498725"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الأولى</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 و لوقا استخدموا مرقس كمصدر</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6" name="Straight Arrow Connector 5"/>
          <p:cNvCxnSpPr>
            <a:cxnSpLocks noChangeShapeType="1"/>
            <a:stCxn id="4" idx="3"/>
          </p:cNvCxnSpPr>
          <p:nvPr/>
        </p:nvCxnSpPr>
        <p:spPr bwMode="auto">
          <a:xfrm>
            <a:off x="1410411" y="1284286"/>
            <a:ext cx="729539" cy="23177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في الخمسينات أو أوائل الستينات</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أواخر الخمسينات أو الستينات</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59-63</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اللنظرة الثانية</a:t>
            </a:r>
            <a:endParaRPr kumimoji="0" lang="en-US"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65-70</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السبعينات</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في السبعينات</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710322"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TextBox 42"/>
          <p:cNvSpPr txBox="1">
            <a:spLocks noChangeArrowheads="1"/>
          </p:cNvSpPr>
          <p:nvPr/>
        </p:nvSpPr>
        <p:spPr bwMode="auto">
          <a:xfrm>
            <a:off x="7821619" y="1412875"/>
            <a:ext cx="498725"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الفرضية الثانية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لم يستخدم كل من متى و لوقا انجيل مرقس كمصدر</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الأولى</a:t>
            </a:r>
            <a:endParaRPr kumimoji="0" lang="en-US"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يمكن أن يكون مرقس قد كتب في أي وقت بين 50 و 70 م</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النظرة الثانية</a:t>
            </a:r>
            <a:endParaRPr kumimoji="0" lang="en-US" sz="1800" b="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كتب مرقس بين 65-70</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كتب متى في أوائل الخمسينات (أنظر إلى ملاحظات متى )</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كتب لوقا 59-63 (أنظر ملاحظات لوقا)</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مقتبسة من الكتاب المقدس الدراسي، 1431</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تم تعليمها في الصف</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27579"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dirty="0">
                <a:solidFill>
                  <a:schemeClr val="tx1"/>
                </a:solidFill>
                <a:ea typeface="SimSun" charset="0"/>
              </a:rPr>
              <a:t>حلول المشكلة الإزائية</a:t>
            </a:r>
            <a:endParaRPr lang="en-US" sz="3600" dirty="0">
              <a:solidFill>
                <a:schemeClr val="tx1"/>
              </a:solidFill>
              <a:ea typeface="SimSun" charset="0"/>
            </a:endParaRPr>
          </a:p>
        </p:txBody>
      </p:sp>
      <p:sp>
        <p:nvSpPr>
          <p:cNvPr id="183299" name="Text Box 5"/>
          <p:cNvSpPr txBox="1">
            <a:spLocks noChangeArrowheads="1"/>
          </p:cNvSpPr>
          <p:nvPr/>
        </p:nvSpPr>
        <p:spPr bwMode="auto">
          <a:xfrm>
            <a:off x="5867403" y="6400805"/>
            <a:ext cx="33905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الدراسي، 1431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أسئلة مثل هذه تشكل ما يعرف باسم المشكلة الإزائية، هناك عدة حلول يمكن تقديمها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استخدام </a:t>
            </a:r>
            <a:r>
              <a:rPr kumimoji="0" lang="ar-JO" sz="24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التقليد الشفوي </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يظن البعض أن التقليد أصبح نمطياً مما يزود مصدر عام استخدمه كتبة الأناجيل</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استخدام </a:t>
            </a:r>
            <a:r>
              <a:rPr kumimoji="0" lang="ar-JO" sz="24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الإنجيل المبكر </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يفترض البعض أن كتاب الأناجيل الإزائية كان لديهم إمكانية الوصول إلى إنجيل مبكر و قد فقد الآن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استخدام </a:t>
            </a:r>
            <a:r>
              <a:rPr kumimoji="0" lang="ar-JO" sz="24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المقاطع المكتوبة</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a:t>
            </a:r>
            <a:r>
              <a:rPr kumimoji="0" lang="ar-JO" sz="24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الإعتماد المتبادل </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اقترح البعض أن الكتاب الإزائيين أخذوا من بعضهم البعض و كانت النتيجة أنه غالباً ما كانت كتاباتهم متشابهة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27579"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dirty="0">
                <a:solidFill>
                  <a:srgbClr val="FFFFFF"/>
                </a:solidFill>
                <a:ea typeface="SimSun" charset="0"/>
              </a:rPr>
              <a:t>حلول المشكلة الإزائية</a:t>
            </a:r>
            <a:endParaRPr lang="en-US" sz="3600" dirty="0">
              <a:solidFill>
                <a:srgbClr val="FFFFFF"/>
              </a:solidFill>
              <a:ea typeface="SimSun" charset="0"/>
            </a:endParaRPr>
          </a:p>
        </p:txBody>
      </p:sp>
      <p:sp>
        <p:nvSpPr>
          <p:cNvPr id="185347" name="Text Box 5"/>
          <p:cNvSpPr txBox="1">
            <a:spLocks noChangeArrowheads="1"/>
          </p:cNvSpPr>
          <p:nvPr/>
        </p:nvSpPr>
        <p:spPr bwMode="auto">
          <a:xfrm>
            <a:off x="5867403" y="6392867"/>
            <a:ext cx="33905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 المقدس الدراسي، 1431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استخدام </a:t>
            </a:r>
            <a:r>
              <a:rPr kumimoji="0" lang="ar-JO" sz="24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مصدرين رئيسيين</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الرأي الأكثر شيوعًا حاليًا هو أن مَرقُس ووثيقة افتراضية ، تُدعى كويل أو كيو و تعني بالألمانية المصدر و تم استخدامها من متى و لوقا كمصادر لمعظم المواد الواردة في أسفارهما</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 </a:t>
            </a:r>
            <a:r>
              <a:rPr kumimoji="0" lang="ar-JO" sz="24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أولوية استخدام متى </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نظرة أخرى تقترح أن الإنجيلين الإزائيين الآخرين أخذوا من متى كمصدرهم الرئيسي</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 </a:t>
            </a:r>
            <a:r>
              <a:rPr kumimoji="0" lang="ar-JO" sz="24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مزيج</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إلى أقصى الأرض (أع 1: 8)</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a:t>
            </a:r>
            <a:r>
              <a:rPr kumimoji="0" lang="en-US" sz="16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48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097" name="Text Box 9"/>
          <p:cNvSpPr txBox="1">
            <a:spLocks noChangeArrowheads="1"/>
          </p:cNvSpPr>
          <p:nvPr/>
        </p:nvSpPr>
        <p:spPr bwMode="auto">
          <a:xfrm>
            <a:off x="3743325" y="1904178"/>
            <a:ext cx="990600" cy="143116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0" name="Text Box 10"/>
          <p:cNvSpPr txBox="1">
            <a:spLocks noChangeArrowheads="1"/>
          </p:cNvSpPr>
          <p:nvPr/>
        </p:nvSpPr>
        <p:spPr bwMode="auto">
          <a:xfrm>
            <a:off x="5286380" y="1833498"/>
            <a:ext cx="1038220" cy="1523494"/>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 آذار 62</a:t>
            </a:r>
            <a:br>
              <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والأعمال</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panose="020B0604020202020204" pitchFamily="34" charset="0"/>
                <a:ea typeface="ＭＳ Ｐゴシック" charset="0"/>
                <a:cs typeface="Times New Roman" charset="0"/>
              </a:rPr>
              <a:t>كتاب العهد الجديد</a:t>
            </a:r>
            <a:endParaRPr lang="en-US" dirty="0">
              <a:latin typeface="Arial" panose="020B0604020202020204" pitchFamily="34" charset="0"/>
              <a:ea typeface="ＭＳ Ｐゴシック" charset="0"/>
              <a:cs typeface="Arial" panose="020B0604020202020204" pitchFamily="34" charset="0"/>
            </a:endParaRPr>
          </a:p>
        </p:txBody>
      </p:sp>
      <p:graphicFrame>
        <p:nvGraphicFramePr>
          <p:cNvPr id="55358" name="Group 1086"/>
          <p:cNvGraphicFramePr>
            <a:graphicFrameLocks noGrp="1"/>
          </p:cNvGraphicFramePr>
          <p:nvPr/>
        </p:nvGraphicFramePr>
        <p:xfrm>
          <a:off x="0" y="1371600"/>
          <a:ext cx="9144000" cy="5374883"/>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الموطن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عدد الإصحاحات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عدد الآيات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عدد الأسفار</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يهودي/</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7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أو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إنجيل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1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2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3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رؤيا يوحنا</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panose="020B0604020202020204" pitchFamily="34" charset="0"/>
                        </a:rPr>
                        <a:t> </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80666" name="Text Box 1083"/>
          <p:cNvSpPr txBox="1">
            <a:spLocks noChangeArrowheads="1"/>
          </p:cNvSpPr>
          <p:nvPr/>
        </p:nvSpPr>
        <p:spPr bwMode="auto">
          <a:xfrm>
            <a:off x="8559471" y="1524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قبل الخلاص</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عشار</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لا شيء (شاب)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طبيب</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صياد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العرق</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أممي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يهودي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و الموهبة الروحية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راعي</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خادم أو معلم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رسول</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القراء</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panose="020B0604020202020204" pitchFamily="34" charset="0"/>
                        <a:ea typeface="ＭＳ Ｐゴシック"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عرقياً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اليهود</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الرومان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الأمم (اليونانيون)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الفائدة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معجزات</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الحكمة</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1 كو 1: 22</a:t>
                      </a:r>
                      <a:r>
                        <a:rPr kumimoji="0" lang="en-US"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rPr>
                        <a:t> </a:t>
                      </a:r>
                      <a:endParaRPr kumimoji="0" lang="en-US" sz="2000" b="1" i="0" u="none" strike="noStrike" cap="none" normalizeH="0" baseline="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روحياً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غير مؤمنين</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الحاجة الأساسية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تقديم المسيانية و 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قدوة في المعاناة (حض على التلمذة)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العالمية (و توسع الملكوت)</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rPr>
                        <a:t>الألوهية</a:t>
                      </a:r>
                      <a:endParaRPr kumimoji="0" lang="en-US" sz="2000" b="1" i="0" u="none" strike="noStrike" cap="none" normalizeH="0" baseline="0" dirty="0">
                        <a:ln>
                          <a:noFill/>
                        </a:ln>
                        <a:solidFill>
                          <a:schemeClr val="bg2"/>
                        </a:solidFill>
                        <a:effectLst/>
                        <a:latin typeface="Arial" panose="020B0604020202020204" pitchFamily="34" charset="0"/>
                        <a:ea typeface="SimSun" charset="0"/>
                        <a:cs typeface="Arial" panose="020B0604020202020204" pitchFamily="34"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0"/>
                <a:cs typeface="Arial" panose="020B0604020202020204" pitchFamily="34" charset="0"/>
              </a:rPr>
              <a:t>52</a:t>
            </a:r>
            <a:endParaRPr kumimoji="0" lang="en-US" sz="24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0"/>
              <a:cs typeface="Arial" panose="020B0604020202020204" pitchFamily="34" charset="0"/>
            </a:endParaRPr>
          </a:p>
        </p:txBody>
      </p:sp>
      <p:sp>
        <p:nvSpPr>
          <p:cNvPr id="209984" name="Rectangle 71"/>
          <p:cNvSpPr>
            <a:spLocks noGrp="1" noChangeArrowheads="1"/>
          </p:cNvSpPr>
          <p:nvPr>
            <p:ph type="title"/>
          </p:nvPr>
        </p:nvSpPr>
        <p:spPr>
          <a:xfrm>
            <a:off x="3288697" y="1"/>
            <a:ext cx="2568203" cy="461600"/>
          </a:xfrm>
          <a:solidFill>
            <a:schemeClr val="bg2"/>
          </a:solidFill>
        </p:spPr>
        <p:txBody>
          <a:bodyPr wrap="none" anchor="t">
            <a:spAutoFit/>
          </a:bodyPr>
          <a:lstStyle/>
          <a:p>
            <a:pPr eaLnBrk="1" hangingPunct="1"/>
            <a:r>
              <a:rPr lang="ar-JO" sz="2400" dirty="0">
                <a:solidFill>
                  <a:schemeClr val="tx1"/>
                </a:solidFill>
                <a:ea typeface="SimSun" charset="0"/>
                <a:cs typeface="SimSun" charset="0"/>
              </a:rPr>
              <a:t>مقارنة الأناجيل الأربعة</a:t>
            </a:r>
            <a:endParaRPr lang="en-US" sz="2400" dirty="0">
              <a:solidFill>
                <a:schemeClr val="tx1"/>
              </a:solidFill>
              <a:ea typeface="SimSun" charset="0"/>
              <a:cs typeface="SimSu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extLst>
              <p:ext uri="{D42A27DB-BD31-4B8C-83A1-F6EECF244321}">
                <p14:modId xmlns:p14="http://schemas.microsoft.com/office/powerpoint/2010/main" val="3689338143"/>
              </p:ext>
            </p:extLst>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متى</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مرقس</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لوقا</a:t>
                      </a:r>
                      <a:endParaRPr kumimoji="0" lang="en-US"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rPr>
                        <a:t>يوحنا</a:t>
                      </a:r>
                      <a:endParaRPr kumimoji="0" lang="en-US" altLang="zh-CN" sz="22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تاريخ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الإرسال</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يسوع هو</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الآية الرئيسية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المواضيع</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التركيز الأدبي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استعارات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الترتيب</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التسلسل الزمني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287903" y="228601"/>
            <a:ext cx="2568203" cy="461600"/>
          </a:xfrm>
          <a:solidFill>
            <a:schemeClr val="bg2"/>
          </a:solidFill>
        </p:spPr>
        <p:txBody>
          <a:bodyPr wrap="none" anchor="t">
            <a:spAutoFit/>
          </a:bodyPr>
          <a:lstStyle/>
          <a:p>
            <a:pPr eaLnBrk="1" hangingPunct="1"/>
            <a:r>
              <a:rPr lang="ar-JO" sz="2400" dirty="0">
                <a:solidFill>
                  <a:schemeClr val="tx1"/>
                </a:solidFill>
                <a:ea typeface="SimSun" charset="0"/>
                <a:cs typeface="SimSun" charset="0"/>
              </a:rPr>
              <a:t>مقارنة الأناجيل الأربعة</a:t>
            </a:r>
            <a:endParaRPr lang="en-US" sz="2400" dirty="0">
              <a:solidFill>
                <a:schemeClr val="tx1"/>
              </a:solidFill>
              <a:ea typeface="SimSun" charset="0"/>
              <a:cs typeface="SimSun"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0"/>
                <a:cs typeface="Arial" panose="020B0604020202020204" pitchFamily="34" charset="0"/>
              </a:rPr>
              <a:t>52</a:t>
            </a:r>
            <a:endParaRPr kumimoji="0" lang="en-US" sz="24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ar-JO" altLang="zh-CN" sz="3200" dirty="0">
                <a:solidFill>
                  <a:schemeClr val="bg1"/>
                </a:solidFill>
                <a:effectLst>
                  <a:outerShdw blurRad="38100" dist="38100" dir="2700000" algn="tl">
                    <a:srgbClr val="000000"/>
                  </a:outerShdw>
                </a:effectLst>
                <a:ea typeface="SimSun" charset="0"/>
                <a:cs typeface="SimSun" charset="0"/>
              </a:rPr>
              <a:t>بناء العهد الجديد</a:t>
            </a:r>
            <a:endParaRPr lang="en-US" sz="3200" dirty="0">
              <a:solidFill>
                <a:schemeClr val="bg1"/>
              </a:solidFill>
              <a:effectLst>
                <a:outerShdw blurRad="38100" dist="38100" dir="2700000" algn="tl">
                  <a:srgbClr val="000000"/>
                </a:outerShdw>
              </a:effectLst>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ar-JO" sz="1800" b="1" i="0" dirty="0">
                          <a:solidFill>
                            <a:schemeClr val="bg1"/>
                          </a:solidFill>
                          <a:effectLst>
                            <a:outerShdw blurRad="38100" dist="38100" dir="2700000" algn="tl">
                              <a:srgbClr val="000000">
                                <a:alpha val="43137"/>
                              </a:srgbClr>
                            </a:outerShdw>
                          </a:effectLst>
                          <a:latin typeface="Arial" panose="020B0604020202020204" pitchFamily="34" charset="0"/>
                        </a:rPr>
                        <a:t>رسائل</a:t>
                      </a:r>
                      <a:r>
                        <a:rPr lang="ar-JO" sz="1800" baseline="0" dirty="0">
                          <a:solidFill>
                            <a:schemeClr val="bg1"/>
                          </a:solidFill>
                          <a:effectLst>
                            <a:outerShdw blurRad="38100" dist="38100" dir="2700000" algn="tl">
                              <a:srgbClr val="000000">
                                <a:alpha val="43137"/>
                              </a:srgbClr>
                            </a:outerShdw>
                          </a:effectLst>
                        </a:rPr>
                        <a:t> بولس للرعاة</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b="1" i="0" dirty="0">
                        <a:latin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ar-JO" sz="1800" b="1" i="0" dirty="0">
                          <a:solidFill>
                            <a:srgbClr val="FFFFFF"/>
                          </a:solidFill>
                          <a:effectLst>
                            <a:outerShdw blurRad="38100" dist="38100" dir="2700000" algn="tl">
                              <a:srgbClr val="000000">
                                <a:alpha val="43137"/>
                              </a:srgbClr>
                            </a:outerShdw>
                          </a:effectLst>
                          <a:latin typeface="Arial" panose="020B0604020202020204" pitchFamily="34" charset="0"/>
                        </a:rPr>
                        <a:t>1</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ar-JO" sz="1800" b="1" i="0" dirty="0">
                          <a:solidFill>
                            <a:srgbClr val="FFFFFF"/>
                          </a:solidFill>
                          <a:effectLst>
                            <a:outerShdw blurRad="38100" dist="38100" dir="2700000" algn="tl">
                              <a:srgbClr val="000000">
                                <a:alpha val="43137"/>
                              </a:srgbClr>
                            </a:outerShdw>
                          </a:effectLst>
                          <a:latin typeface="Arial" panose="020B0604020202020204" pitchFamily="34" charset="0"/>
                        </a:rPr>
                        <a:t>2</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ar-JO" sz="1800" b="1" i="0" dirty="0">
                          <a:solidFill>
                            <a:srgbClr val="FFFFFF"/>
                          </a:solidFill>
                          <a:effectLst>
                            <a:outerShdw blurRad="38100" dist="38100" dir="2700000" algn="tl">
                              <a:srgbClr val="000000">
                                <a:alpha val="43137"/>
                              </a:srgbClr>
                            </a:outerShdw>
                          </a:effectLst>
                          <a:latin typeface="Arial" panose="020B0604020202020204" pitchFamily="34" charset="0"/>
                        </a:rPr>
                        <a:t>تيطس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ar-JO" sz="1800" b="1" i="0" dirty="0">
                          <a:solidFill>
                            <a:srgbClr val="FFFFFF"/>
                          </a:solidFill>
                          <a:effectLst>
                            <a:outerShdw blurRad="38100" dist="38100" dir="2700000" algn="tl">
                              <a:srgbClr val="000000">
                                <a:alpha val="43137"/>
                              </a:srgbClr>
                            </a:outerShdw>
                          </a:effectLst>
                          <a:latin typeface="Arial" panose="020B0604020202020204" pitchFamily="34" charset="0"/>
                        </a:rPr>
                        <a:t>فليمون</a:t>
                      </a:r>
                      <a:endParaRPr lang="en-US" sz="1800"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b="1" i="0" dirty="0">
                        <a:latin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ar-JO" sz="1800" b="1" i="0" dirty="0">
                          <a:latin typeface="Arial" panose="020B0604020202020204" pitchFamily="34" charset="0"/>
                        </a:rPr>
                        <a:t>رسائل بولس للكنائس</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2</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dirty="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رؤيا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ar-JO" sz="1800" b="1" i="0" dirty="0">
                          <a:latin typeface="Arial" panose="020B0604020202020204" pitchFamily="34" charset="0"/>
                        </a:rPr>
                        <a:t>الرسائل العامة</a:t>
                      </a:r>
                      <a:endParaRPr lang="en-US" sz="18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1</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يهوذا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كولوسي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3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فيلبي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2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أفسس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1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غلاطية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2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2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1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1</a:t>
                      </a:r>
                      <a:r>
                        <a:rPr lang="ar-JO" sz="1800" b="1" baseline="0" dirty="0">
                          <a:effectLst>
                            <a:outerShdw blurRad="38100" dist="38100" dir="2700000" algn="tl">
                              <a:srgbClr val="000000">
                                <a:alpha val="43137"/>
                              </a:srgbClr>
                            </a:outerShdw>
                          </a:effectLst>
                        </a:rPr>
                        <a:t>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b="1" i="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يعقوب</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ar-JO" sz="1800" b="1" i="0" dirty="0">
                          <a:effectLst>
                            <a:outerShdw blurRad="38100" dist="38100" dir="2700000" algn="tl">
                              <a:srgbClr val="000000">
                                <a:alpha val="43137"/>
                              </a:srgbClr>
                            </a:outerShdw>
                          </a:effectLst>
                          <a:latin typeface="Arial" panose="020B0604020202020204" pitchFamily="34" charset="0"/>
                        </a:rPr>
                        <a:t>رومية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b="1" i="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b="1" i="0" dirty="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i="0" dirty="0">
                          <a:latin typeface="Arial" panose="020B0604020202020204" pitchFamily="34" charset="0"/>
                        </a:rPr>
                        <a:t>عبرانيين</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b="1" i="0" dirty="0">
                        <a:latin typeface="Arial" panose="020B0604020202020204" pitchFamily="34" charset="0"/>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ar-JO" sz="1800" b="1" i="0" dirty="0">
                          <a:latin typeface="Arial" panose="020B0604020202020204" pitchFamily="34" charset="0"/>
                        </a:rPr>
                        <a:t>أعمال</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b="1" i="0" dirty="0">
                        <a:latin typeface="Arial" panose="020B0604020202020204" pitchFamily="34" charset="0"/>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b="1" i="0" dirty="0">
                        <a:latin typeface="Arial" panose="020B0604020202020204" pitchFamily="34" charset="0"/>
                      </a:endParaRPr>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ar-JO" sz="1800" b="1" i="0" dirty="0">
                          <a:solidFill>
                            <a:schemeClr val="tx1"/>
                          </a:solidFill>
                          <a:effectLst>
                            <a:outerShdw blurRad="38100" dist="38100" dir="2700000" algn="tl">
                              <a:srgbClr val="000000">
                                <a:alpha val="43137"/>
                              </a:srgbClr>
                            </a:outerShdw>
                          </a:effectLst>
                          <a:latin typeface="Arial" panose="020B0604020202020204" pitchFamily="34" charset="0"/>
                        </a:rPr>
                        <a:t>متى</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ar-JO" sz="1800" b="1" i="0" dirty="0">
                          <a:solidFill>
                            <a:schemeClr val="tx1"/>
                          </a:solidFill>
                          <a:effectLst>
                            <a:outerShdw blurRad="38100" dist="38100" dir="2700000" algn="tl">
                              <a:srgbClr val="000000">
                                <a:alpha val="43137"/>
                              </a:srgbClr>
                            </a:outerShdw>
                          </a:effectLst>
                          <a:latin typeface="Arial" panose="020B0604020202020204" pitchFamily="34" charset="0"/>
                        </a:rPr>
                        <a:t>مرقس</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ar-JO" sz="1800" b="1" i="0" dirty="0">
                          <a:solidFill>
                            <a:schemeClr val="tx1"/>
                          </a:solidFill>
                          <a:effectLst>
                            <a:outerShdw blurRad="38100" dist="38100" dir="2700000" algn="tl">
                              <a:srgbClr val="000000">
                                <a:alpha val="43137"/>
                              </a:srgbClr>
                            </a:outerShdw>
                          </a:effectLst>
                          <a:latin typeface="Arial" panose="020B0604020202020204" pitchFamily="34" charset="0"/>
                        </a:rPr>
                        <a:t>لوقا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ar-JO" sz="1800" b="1" i="0" dirty="0">
                          <a:solidFill>
                            <a:schemeClr val="tx1"/>
                          </a:solidFill>
                          <a:effectLst>
                            <a:outerShdw blurRad="38100" dist="38100" dir="2700000" algn="tl">
                              <a:srgbClr val="000000">
                                <a:alpha val="43137"/>
                              </a:srgbClr>
                            </a:outerShdw>
                          </a:effectLst>
                          <a:latin typeface="Arial" panose="020B0604020202020204" pitchFamily="34" charset="0"/>
                        </a:rPr>
                        <a:t>يوحنا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b="1" i="0" dirty="0">
                        <a:latin typeface="Arial" panose="020B0604020202020204" pitchFamily="34" charset="0"/>
                      </a:endParaRPr>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ar-JO" sz="1800" b="1" i="0" dirty="0">
                          <a:solidFill>
                            <a:srgbClr val="FFFFFF"/>
                          </a:solidFill>
                          <a:effectLst>
                            <a:outerShdw blurRad="38100" dist="38100" dir="2700000" algn="tl">
                              <a:srgbClr val="000000">
                                <a:alpha val="43137"/>
                              </a:srgbClr>
                            </a:outerShdw>
                          </a:effectLst>
                          <a:latin typeface="Arial" panose="020B0604020202020204" pitchFamily="34" charset="0"/>
                        </a:rPr>
                        <a:t>الأسفار التاريخية</a:t>
                      </a:r>
                      <a:endParaRPr lang="en-US" sz="1800"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21</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Adapted from Walk Thru the Bible</a:t>
            </a:r>
          </a:p>
        </p:txBody>
      </p:sp>
    </p:spTree>
    <p:extLst>
      <p:ext uri="{BB962C8B-B14F-4D97-AF65-F5344CB8AC3E}">
        <p14:creationId xmlns:p14="http://schemas.microsoft.com/office/powerpoint/2010/main" val="185507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287903" y="1"/>
            <a:ext cx="2568203" cy="461600"/>
          </a:xfrm>
          <a:solidFill>
            <a:schemeClr val="bg2"/>
          </a:solidFill>
        </p:spPr>
        <p:txBody>
          <a:bodyPr wrap="none" anchor="t">
            <a:spAutoFit/>
          </a:bodyPr>
          <a:lstStyle/>
          <a:p>
            <a:pPr eaLnBrk="1" hangingPunct="1"/>
            <a:r>
              <a:rPr lang="ar-JO" sz="2400" dirty="0">
                <a:solidFill>
                  <a:schemeClr val="tx1"/>
                </a:solidFill>
                <a:ea typeface="SimSun" charset="0"/>
                <a:cs typeface="SimSun" charset="0"/>
              </a:rPr>
              <a:t>مقارنة الأناجيل الأربعة</a:t>
            </a:r>
            <a:endParaRPr lang="en-US" sz="2400" dirty="0">
              <a:solidFill>
                <a:schemeClr val="tx1"/>
              </a:solidFill>
              <a:ea typeface="SimSun" charset="0"/>
              <a:cs typeface="SimSun"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0"/>
                <a:cs typeface="Arial" panose="020B0604020202020204" pitchFamily="34" charset="0"/>
              </a:rPr>
              <a:t>52</a:t>
            </a:r>
            <a:endParaRPr kumimoji="0" lang="en-US" sz="24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2226013" y="228600"/>
            <a:ext cx="4179221" cy="492378"/>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600" b="1" u="none" strike="noStrike" kern="1200" cap="none" spc="0" normalizeH="0" baseline="0" noProof="0" dirty="0">
                <a:ln>
                  <a:noFill/>
                </a:ln>
                <a:solidFill>
                  <a:srgbClr val="003366"/>
                </a:solidFill>
                <a:effectLst/>
                <a:uLnTx/>
                <a:uFillTx/>
                <a:latin typeface="Arial" panose="020B0604020202020204" pitchFamily="34" charset="0"/>
                <a:ea typeface="SimSun" charset="0"/>
                <a:cs typeface="SimSun" charset="0"/>
              </a:rPr>
              <a:t>بيانات الرسالة لأسفار العهد الجديد</a:t>
            </a:r>
            <a:endParaRPr kumimoji="0" lang="en-US" sz="2600" b="1" u="none" strike="noStrike" kern="1200" cap="none" spc="0" normalizeH="0" baseline="0" noProof="0" dirty="0">
              <a:ln>
                <a:noFill/>
              </a:ln>
              <a:solidFill>
                <a:srgbClr val="003366"/>
              </a:solidFill>
              <a:effectLst/>
              <a:uLnTx/>
              <a:uFillTx/>
              <a:latin typeface="Arial" panose="020B0604020202020204" pitchFamily="34" charset="0"/>
              <a:ea typeface="SimSun" charset="0"/>
              <a:cs typeface="SimSun"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rPr>
              <a:t>25</a:t>
            </a:r>
            <a:br>
              <a:rPr kumimoji="0" lang="en-US"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rPr>
            </a:br>
            <a:r>
              <a:rPr kumimoji="0" lang="ar-JO"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rPr>
              <a:t>67</a:t>
            </a:r>
            <a:endParaRPr kumimoji="0" lang="en-US"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endParaRP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u="none" strike="noStrike" kern="1200" cap="none" spc="0" normalizeH="0" baseline="0" noProof="0" dirty="0">
                <a:ln>
                  <a:noFill/>
                </a:ln>
                <a:solidFill>
                  <a:srgbClr val="000000"/>
                </a:solidFill>
                <a:effectLst/>
                <a:uLnTx/>
                <a:uFillTx/>
                <a:latin typeface="Arial" panose="020B0604020202020204" pitchFamily="34" charset="0"/>
                <a:ea typeface="SimSun" charset="0"/>
                <a:cs typeface="SimSun" charset="0"/>
              </a:rPr>
              <a:t>	</a:t>
            </a:r>
            <a:r>
              <a:rPr kumimoji="0" lang="ar-JO" sz="2200" b="1" u="none" strike="noStrike" kern="1200" cap="none" spc="0" normalizeH="0" baseline="0" noProof="0" dirty="0">
                <a:ln>
                  <a:noFill/>
                </a:ln>
                <a:solidFill>
                  <a:srgbClr val="000000"/>
                </a:solidFill>
                <a:effectLst/>
                <a:uLnTx/>
                <a:uFillTx/>
                <a:latin typeface="Arial" panose="020B0604020202020204" pitchFamily="34" charset="0"/>
                <a:ea typeface="SimSun" charset="0"/>
                <a:cs typeface="SimSun" charset="0"/>
              </a:rPr>
              <a:t>الموضوع             +    القصد            = الرسالة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u="none" strike="noStrike" kern="1200" cap="none" spc="0" normalizeH="0" baseline="0" noProof="0" dirty="0">
                <a:ln>
                  <a:noFill/>
                </a:ln>
                <a:solidFill>
                  <a:srgbClr val="000000"/>
                </a:solidFill>
                <a:effectLst/>
                <a:uLnTx/>
                <a:uFillTx/>
                <a:latin typeface="Arial" panose="020B0604020202020204" pitchFamily="34" charset="0"/>
                <a:ea typeface="SimSun" charset="0"/>
                <a:cs typeface="SimSun" charset="0"/>
              </a:rPr>
              <a:t>     ماذا يقول السفر           لماذا يقول ذلك          الفكرة الرئيسية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u="none" strike="noStrike" kern="1200" cap="none" spc="0" normalizeH="0" baseline="0" noProof="0" dirty="0">
                <a:ln>
                  <a:noFill/>
                </a:ln>
                <a:solidFill>
                  <a:srgbClr val="000000"/>
                </a:solidFill>
                <a:effectLst/>
                <a:uLnTx/>
                <a:uFillTx/>
                <a:latin typeface="Arial" panose="020B0604020202020204" pitchFamily="34" charset="0"/>
                <a:ea typeface="SimSun" charset="0"/>
                <a:cs typeface="SimSun" charset="0"/>
              </a:rPr>
              <a:t>(الموضوع)               (السبب)              (البيان الموجز)</a:t>
            </a: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algn="r" rtl="1" eaLnBrk="1" hangingPunct="1">
              <a:buNone/>
              <a:defRPr/>
            </a:pPr>
            <a:r>
              <a:rPr lang="ar-JO" altLang="zh-CN" u="sng" dirty="0">
                <a:solidFill>
                  <a:srgbClr val="000000"/>
                </a:solidFill>
                <a:ea typeface="SimSun" charset="0"/>
                <a:cs typeface="Arial" panose="020B0604020202020204" pitchFamily="34" charset="0"/>
              </a:rPr>
              <a:t>متى</a:t>
            </a:r>
            <a:endParaRPr lang="en-US" altLang="zh-CN" dirty="0">
              <a:solidFill>
                <a:srgbClr val="000000"/>
              </a:solidFill>
              <a:ea typeface="SimSun" charset="0"/>
              <a:cs typeface="Arial" panose="020B0604020202020204" pitchFamily="34" charset="0"/>
            </a:endParaRPr>
          </a:p>
          <a:p>
            <a:pPr algn="r" rtl="1" eaLnBrk="1" hangingPunct="1">
              <a:defRPr/>
            </a:pPr>
            <a:r>
              <a:rPr lang="ar-JO" altLang="zh-CN" dirty="0">
                <a:solidFill>
                  <a:srgbClr val="000000"/>
                </a:solidFill>
                <a:ea typeface="SimSun" charset="0"/>
                <a:cs typeface="Arial" panose="020B0604020202020204" pitchFamily="34" charset="0"/>
              </a:rPr>
              <a:t>يثبت متى أن يسوع هو </a:t>
            </a:r>
            <a:r>
              <a:rPr lang="ar-JO" altLang="zh-CN" dirty="0">
                <a:solidFill>
                  <a:srgbClr val="C00000"/>
                </a:solidFill>
                <a:ea typeface="SimSun" charset="0"/>
                <a:cs typeface="Arial" panose="020B0604020202020204" pitchFamily="34" charset="0"/>
              </a:rPr>
              <a:t>المسيا</a:t>
            </a:r>
            <a:r>
              <a:rPr lang="ar-JO" altLang="zh-CN" dirty="0">
                <a:solidFill>
                  <a:srgbClr val="000000"/>
                </a:solidFill>
                <a:ea typeface="SimSun" charset="0"/>
                <a:cs typeface="Arial" panose="020B0604020202020204" pitchFamily="34" charset="0"/>
              </a:rPr>
              <a:t> حتى </a:t>
            </a:r>
            <a:r>
              <a:rPr lang="ar-JO" altLang="zh-CN" dirty="0">
                <a:solidFill>
                  <a:srgbClr val="C00000"/>
                </a:solidFill>
                <a:ea typeface="SimSun" charset="0"/>
                <a:cs typeface="Arial" panose="020B0604020202020204" pitchFamily="34" charset="0"/>
              </a:rPr>
              <a:t>يؤمن اليهود غير المؤمنين به</a:t>
            </a:r>
            <a:r>
              <a:rPr lang="en-US" altLang="zh-CN" dirty="0">
                <a:solidFill>
                  <a:srgbClr val="C00000"/>
                </a:solidFill>
                <a:ea typeface="SimSun" charset="0"/>
                <a:cs typeface="Arial" panose="020B0604020202020204" pitchFamily="34" charset="0"/>
              </a:rPr>
              <a:t> </a:t>
            </a:r>
          </a:p>
          <a:p>
            <a:pPr algn="r" rtl="1" eaLnBrk="1" hangingPunct="1">
              <a:defRPr/>
            </a:pPr>
            <a:r>
              <a:rPr lang="ar-JO" altLang="zh-CN" dirty="0">
                <a:solidFill>
                  <a:srgbClr val="000000"/>
                </a:solidFill>
                <a:ea typeface="SimSun" charset="0"/>
                <a:cs typeface="Arial" panose="020B0604020202020204" pitchFamily="34" charset="0"/>
              </a:rPr>
              <a:t>يوضح متى أيضاً أن </a:t>
            </a:r>
            <a:r>
              <a:rPr lang="ar-JO" altLang="zh-CN" dirty="0">
                <a:solidFill>
                  <a:srgbClr val="C00000"/>
                </a:solidFill>
                <a:ea typeface="SimSun" charset="0"/>
                <a:cs typeface="Arial" panose="020B0604020202020204" pitchFamily="34" charset="0"/>
              </a:rPr>
              <a:t>المملكة الأرضية تأجلت </a:t>
            </a:r>
            <a:r>
              <a:rPr lang="ar-JO" altLang="zh-CN" dirty="0">
                <a:solidFill>
                  <a:srgbClr val="000000"/>
                </a:solidFill>
                <a:ea typeface="SimSun" charset="0"/>
                <a:cs typeface="Arial" panose="020B0604020202020204" pitchFamily="34" charset="0"/>
              </a:rPr>
              <a:t>لأن إسرائيل رفضت المسيح باعتباره ملكهم</a:t>
            </a:r>
            <a:endParaRPr lang="en-US" altLang="zh-CN" dirty="0">
              <a:solidFill>
                <a:srgbClr val="000000"/>
              </a:solidFill>
              <a:ea typeface="SimSun" charset="0"/>
              <a:cs typeface="Arial" panose="020B0604020202020204" pitchFamily="34" charset="0"/>
            </a:endParaRPr>
          </a:p>
          <a:p>
            <a:pPr algn="r" rtl="1" eaLnBrk="1" hangingPunct="1">
              <a:defRPr/>
            </a:pPr>
            <a:r>
              <a:rPr lang="ar-JO" altLang="zh-CN" dirty="0">
                <a:solidFill>
                  <a:srgbClr val="000000"/>
                </a:solidFill>
                <a:ea typeface="SimSun" charset="0"/>
                <a:cs typeface="Arial" panose="020B0604020202020204" pitchFamily="34" charset="0"/>
              </a:rPr>
              <a:t>هذا التوضيح لإقناع </a:t>
            </a:r>
            <a:r>
              <a:rPr lang="ar-JO" altLang="zh-CN" dirty="0">
                <a:solidFill>
                  <a:srgbClr val="C00000"/>
                </a:solidFill>
                <a:ea typeface="SimSun" charset="0"/>
                <a:cs typeface="Arial" panose="020B0604020202020204" pitchFamily="34" charset="0"/>
              </a:rPr>
              <a:t>اليهود المؤمنين </a:t>
            </a:r>
            <a:r>
              <a:rPr lang="ar-JO" altLang="zh-CN" dirty="0">
                <a:solidFill>
                  <a:srgbClr val="000000"/>
                </a:solidFill>
                <a:ea typeface="SimSun" charset="0"/>
                <a:cs typeface="Arial" panose="020B0604020202020204" pitchFamily="34" charset="0"/>
              </a:rPr>
              <a:t>أن سلطة مملكة المسيح الحاضرة موجودة في </a:t>
            </a:r>
            <a:r>
              <a:rPr lang="ar-JO" altLang="zh-CN" dirty="0">
                <a:solidFill>
                  <a:srgbClr val="C00000"/>
                </a:solidFill>
                <a:ea typeface="SimSun" charset="0"/>
                <a:cs typeface="Arial" panose="020B0604020202020204" pitchFamily="34" charset="0"/>
              </a:rPr>
              <a:t>الكنيسة</a:t>
            </a:r>
            <a:endParaRPr lang="en-US" altLang="zh-CN" dirty="0">
              <a:solidFill>
                <a:srgbClr val="C00000"/>
              </a:solidFill>
              <a:ea typeface="SimSun" charset="0"/>
              <a:cs typeface="Arial" panose="020B0604020202020204" pitchFamily="34" charset="0"/>
            </a:endParaRPr>
          </a:p>
        </p:txBody>
      </p:sp>
    </p:spTree>
    <p:extLst>
      <p:ext uri="{BB962C8B-B14F-4D97-AF65-F5344CB8AC3E}">
        <p14:creationId xmlns:p14="http://schemas.microsoft.com/office/powerpoint/2010/main" val="115689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2231619" y="228600"/>
            <a:ext cx="4167999" cy="49237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4258" name="Text Box 3"/>
          <p:cNvSpPr txBox="1">
            <a:spLocks noChangeArrowheads="1"/>
          </p:cNvSpPr>
          <p:nvPr/>
        </p:nvSpPr>
        <p:spPr bwMode="auto">
          <a:xfrm>
            <a:off x="8610604" y="87317"/>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rPr>
              <a:t>25</a:t>
            </a:r>
            <a:endParaRPr kumimoji="0" lang="en-US"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endParaRP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    القصد            = الرسالة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     ماذا يقول السفر           لماذا يقول ذلك          الفكرة الرئيسية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endPar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dirty="0">
              <a:solidFill>
                <a:srgbClr val="000000"/>
              </a:solidFill>
              <a:ea typeface="SimSun" charset="0"/>
              <a:cs typeface="Arial" panose="020B0604020202020204" pitchFamily="34" charset="0"/>
            </a:endParaRPr>
          </a:p>
          <a:p>
            <a:pPr marL="0" indent="0" algn="r" eaLnBrk="1" hangingPunct="1">
              <a:buNone/>
              <a:defRPr/>
            </a:pPr>
            <a:r>
              <a:rPr lang="ar-JO" altLang="zh-CN" u="sng" dirty="0">
                <a:solidFill>
                  <a:srgbClr val="000000"/>
                </a:solidFill>
                <a:ea typeface="SimSun" charset="0"/>
                <a:cs typeface="Arial" panose="020B0604020202020204" pitchFamily="34" charset="0"/>
              </a:rPr>
              <a:t>مرقس</a:t>
            </a:r>
            <a:endParaRPr lang="en-US" altLang="zh-CN" u="sng" dirty="0">
              <a:ea typeface="SimSun" charset="0"/>
              <a:cs typeface="Arial" panose="020B0604020202020204" pitchFamily="34" charset="0"/>
            </a:endParaRPr>
          </a:p>
          <a:p>
            <a:pPr algn="r" rtl="1" eaLnBrk="1" hangingPunct="1">
              <a:defRPr/>
            </a:pPr>
            <a:r>
              <a:rPr lang="ar-JO" altLang="zh-CN" dirty="0">
                <a:solidFill>
                  <a:srgbClr val="000000"/>
                </a:solidFill>
                <a:ea typeface="SimSun" charset="0"/>
                <a:cs typeface="Arial" panose="020B0604020202020204" pitchFamily="34" charset="0"/>
              </a:rPr>
              <a:t>يقدم مرقس باهتمام رعوي أحداث منتقاة عن المسيح ابن الله (الإله) الذي خدم كنموذج </a:t>
            </a:r>
            <a:r>
              <a:rPr lang="ar-JO" altLang="zh-CN" dirty="0">
                <a:solidFill>
                  <a:srgbClr val="C00000"/>
                </a:solidFill>
                <a:ea typeface="SimSun" charset="0"/>
                <a:cs typeface="Arial" panose="020B0604020202020204" pitchFamily="34" charset="0"/>
              </a:rPr>
              <a:t>العبد المتألم </a:t>
            </a:r>
            <a:r>
              <a:rPr lang="ar-JO" altLang="zh-CN" dirty="0">
                <a:solidFill>
                  <a:srgbClr val="000000"/>
                </a:solidFill>
                <a:ea typeface="SimSun" charset="0"/>
                <a:cs typeface="Arial" panose="020B0604020202020204" pitchFamily="34" charset="0"/>
              </a:rPr>
              <a:t>ليحض المؤمنين الرومان المضطهدين على </a:t>
            </a:r>
            <a:r>
              <a:rPr lang="ar-JO" altLang="zh-CN" dirty="0">
                <a:solidFill>
                  <a:srgbClr val="C00000"/>
                </a:solidFill>
                <a:ea typeface="SimSun" charset="0"/>
                <a:cs typeface="Arial" panose="020B0604020202020204" pitchFamily="34" charset="0"/>
              </a:rPr>
              <a:t>التلمذة</a:t>
            </a:r>
            <a:r>
              <a:rPr lang="ar-JO" altLang="zh-CN" dirty="0">
                <a:solidFill>
                  <a:srgbClr val="000000"/>
                </a:solidFill>
                <a:ea typeface="SimSun" charset="0"/>
                <a:cs typeface="Arial" panose="020B0604020202020204" pitchFamily="34" charset="0"/>
              </a:rPr>
              <a:t> الصحيحة للمسيح </a:t>
            </a:r>
            <a:endParaRPr lang="en-US" altLang="zh-CN" dirty="0">
              <a:solidFill>
                <a:srgbClr val="000000"/>
              </a:solidFill>
              <a:ea typeface="SimSun"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2660115" y="152405"/>
            <a:ext cx="3866635" cy="461600"/>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4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6306" name="Text Box 3"/>
          <p:cNvSpPr txBox="1">
            <a:spLocks noChangeArrowheads="1"/>
          </p:cNvSpPr>
          <p:nvPr/>
        </p:nvSpPr>
        <p:spPr bwMode="auto">
          <a:xfrm>
            <a:off x="8578854" y="1524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rPr>
              <a:t>25</a:t>
            </a:r>
            <a:endParaRPr kumimoji="0" lang="en-US" sz="2400" b="1" u="none" strike="noStrike" kern="1200" cap="none" spc="0" normalizeH="0" baseline="0" noProof="0" dirty="0">
              <a:ln>
                <a:noFill/>
              </a:ln>
              <a:solidFill>
                <a:srgbClr val="003366"/>
              </a:solidFill>
              <a:effectLst/>
              <a:uLnTx/>
              <a:uFillTx/>
              <a:latin typeface="Arial" panose="020B0604020202020204" pitchFamily="34" charset="0"/>
              <a:ea typeface="ＭＳ Ｐゴシック" charset="0"/>
              <a:cs typeface="Arial" panose="020B0604020202020204" pitchFamily="34" charset="0"/>
            </a:endParaRP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algn="r" eaLnBrk="1" hangingPunct="1">
              <a:lnSpc>
                <a:spcPct val="90000"/>
              </a:lnSpc>
              <a:buFont typeface="Wingdings" charset="0"/>
              <a:buNone/>
            </a:pPr>
            <a:r>
              <a:rPr lang="ar-JO" altLang="zh-CN" sz="2200" u="sng" dirty="0">
                <a:solidFill>
                  <a:srgbClr val="000000"/>
                </a:solidFill>
                <a:ea typeface="ＭＳ Ｐゴシック" charset="0"/>
                <a:cs typeface="Arial" panose="020B0604020202020204" pitchFamily="34" charset="0"/>
              </a:rPr>
              <a:t>لوقا</a:t>
            </a:r>
            <a:endParaRPr lang="en-US" altLang="zh-CN" sz="2200" u="sng" dirty="0">
              <a:ea typeface="ＭＳ Ｐゴシック" charset="0"/>
              <a:cs typeface="Arial" panose="020B0604020202020204" pitchFamily="34" charset="0"/>
            </a:endParaRPr>
          </a:p>
          <a:p>
            <a:pPr algn="r" rtl="1" eaLnBrk="1" hangingPunct="1">
              <a:lnSpc>
                <a:spcPct val="90000"/>
              </a:lnSpc>
            </a:pPr>
            <a:r>
              <a:rPr lang="ar-JO" altLang="zh-CN" sz="2200" dirty="0">
                <a:solidFill>
                  <a:srgbClr val="000000"/>
                </a:solidFill>
                <a:ea typeface="ＭＳ Ｐゴシック" charset="0"/>
                <a:cs typeface="Arial" panose="020B0604020202020204" pitchFamily="34" charset="0"/>
              </a:rPr>
              <a:t>يقدم لوقا </a:t>
            </a:r>
            <a:r>
              <a:rPr lang="ar-JO" altLang="zh-CN" sz="2200" dirty="0">
                <a:solidFill>
                  <a:schemeClr val="accent4">
                    <a:lumMod val="90000"/>
                    <a:lumOff val="10000"/>
                  </a:schemeClr>
                </a:solidFill>
                <a:ea typeface="ＭＳ Ｐゴシック" charset="0"/>
                <a:cs typeface="Arial" panose="020B0604020202020204" pitchFamily="34" charset="0"/>
              </a:rPr>
              <a:t>التقدم الموجه بشكل سيادي لرسالة الملكوت </a:t>
            </a:r>
            <a:r>
              <a:rPr lang="ar-JO" altLang="zh-CN" sz="2200" dirty="0">
                <a:solidFill>
                  <a:srgbClr val="000000"/>
                </a:solidFill>
                <a:ea typeface="ＭＳ Ｐゴシック" charset="0"/>
                <a:cs typeface="Arial" panose="020B0604020202020204" pitchFamily="34" charset="0"/>
              </a:rPr>
              <a:t>من رفض اليهود للمسيح كمسيا إلى قبول الأمم لتأكيد إيمان المؤمنين من الأمم بتأكيده </a:t>
            </a:r>
            <a:r>
              <a:rPr lang="ar-JO" altLang="zh-CN" sz="2200" dirty="0">
                <a:solidFill>
                  <a:schemeClr val="accent4">
                    <a:lumMod val="90000"/>
                    <a:lumOff val="10000"/>
                  </a:schemeClr>
                </a:solidFill>
                <a:ea typeface="ＭＳ Ｐゴシック" charset="0"/>
                <a:cs typeface="Arial" panose="020B0604020202020204" pitchFamily="34" charset="0"/>
              </a:rPr>
              <a:t>كمخلص للأمم المؤمنين </a:t>
            </a:r>
            <a:r>
              <a:rPr lang="ar-JO" altLang="zh-CN" sz="2200" dirty="0">
                <a:solidFill>
                  <a:srgbClr val="000000"/>
                </a:solidFill>
                <a:ea typeface="ＭＳ Ｐゴシック" charset="0"/>
                <a:cs typeface="Arial" panose="020B0604020202020204" pitchFamily="34" charset="0"/>
              </a:rPr>
              <a:t>وكذلك اليهود.</a:t>
            </a:r>
            <a:endParaRPr lang="en-US" altLang="zh-CN" sz="2200" dirty="0">
              <a:solidFill>
                <a:srgbClr val="000000"/>
              </a:solidFill>
              <a:ea typeface="ＭＳ Ｐゴシック" charset="0"/>
              <a:cs typeface="Arial" panose="020B0604020202020204" pitchFamily="34" charset="0"/>
            </a:endParaRPr>
          </a:p>
          <a:p>
            <a:pPr eaLnBrk="1" hangingPunct="1">
              <a:lnSpc>
                <a:spcPct val="90000"/>
              </a:lnSpc>
              <a:buFont typeface="Wingdings" charset="0"/>
              <a:buNone/>
            </a:pPr>
            <a:endParaRPr lang="en-US" altLang="zh-CN" sz="700" dirty="0">
              <a:ea typeface="ＭＳ Ｐゴシック" charset="0"/>
              <a:cs typeface="Arial" panose="020B0604020202020204" pitchFamily="34" charset="0"/>
            </a:endParaRPr>
          </a:p>
          <a:p>
            <a:pPr algn="r" eaLnBrk="1" hangingPunct="1">
              <a:lnSpc>
                <a:spcPct val="90000"/>
              </a:lnSpc>
              <a:buFont typeface="Wingdings" charset="0"/>
              <a:buNone/>
            </a:pPr>
            <a:r>
              <a:rPr lang="ar-JO" altLang="zh-CN" sz="2200" u="sng" dirty="0">
                <a:solidFill>
                  <a:srgbClr val="000000"/>
                </a:solidFill>
                <a:ea typeface="ＭＳ Ｐゴシック" charset="0"/>
                <a:cs typeface="Arial" panose="020B0604020202020204" pitchFamily="34" charset="0"/>
              </a:rPr>
              <a:t>يوحنا</a:t>
            </a:r>
            <a:endParaRPr lang="en-US" altLang="zh-CN" sz="2200" u="sng" dirty="0">
              <a:ea typeface="ＭＳ Ｐゴシック" charset="0"/>
              <a:cs typeface="Arial" panose="020B0604020202020204" pitchFamily="34" charset="0"/>
            </a:endParaRPr>
          </a:p>
          <a:p>
            <a:pPr algn="r" rtl="1" eaLnBrk="1" hangingPunct="1">
              <a:lnSpc>
                <a:spcPct val="90000"/>
              </a:lnSpc>
            </a:pPr>
            <a:r>
              <a:rPr lang="ar-JO" altLang="zh-CN" sz="2200" dirty="0">
                <a:solidFill>
                  <a:srgbClr val="000000"/>
                </a:solidFill>
                <a:ea typeface="ＭＳ Ｐゴシック" charset="0"/>
                <a:cs typeface="Arial" panose="020B0604020202020204" pitchFamily="34" charset="0"/>
              </a:rPr>
              <a:t>يثبت يوحنا أن يسوع هو </a:t>
            </a:r>
            <a:r>
              <a:rPr lang="ar-JO" altLang="zh-CN" sz="2200" dirty="0">
                <a:solidFill>
                  <a:schemeClr val="accent4">
                    <a:lumMod val="90000"/>
                    <a:lumOff val="10000"/>
                  </a:schemeClr>
                </a:solidFill>
                <a:ea typeface="ＭＳ Ｐゴシック" charset="0"/>
                <a:cs typeface="Arial" panose="020B0604020202020204" pitchFamily="34" charset="0"/>
              </a:rPr>
              <a:t>ابن الله </a:t>
            </a:r>
            <a:r>
              <a:rPr lang="ar-JO" altLang="zh-CN" sz="2200" dirty="0">
                <a:solidFill>
                  <a:srgbClr val="000000"/>
                </a:solidFill>
                <a:ea typeface="ＭＳ Ｐゴシック" charset="0"/>
                <a:cs typeface="Arial" panose="020B0604020202020204" pitchFamily="34" charset="0"/>
              </a:rPr>
              <a:t>(الإله) الذي صار إنساناً من خلال معجزات منتقاة و خطايات للمسيح ليقنع الأمم غير المؤمنين أن </a:t>
            </a:r>
            <a:r>
              <a:rPr lang="ar-JO" altLang="zh-CN" sz="2200" dirty="0">
                <a:solidFill>
                  <a:schemeClr val="accent4">
                    <a:lumMod val="90000"/>
                    <a:lumOff val="10000"/>
                  </a:schemeClr>
                </a:solidFill>
                <a:ea typeface="ＭＳ Ｐゴシック" charset="0"/>
                <a:cs typeface="Arial" panose="020B0604020202020204" pitchFamily="34" charset="0"/>
              </a:rPr>
              <a:t>يؤمنوا</a:t>
            </a:r>
            <a:r>
              <a:rPr lang="ar-JO" altLang="zh-CN" sz="2200" dirty="0">
                <a:solidFill>
                  <a:srgbClr val="000000"/>
                </a:solidFill>
                <a:ea typeface="ＭＳ Ｐゴシック" charset="0"/>
                <a:cs typeface="Arial" panose="020B0604020202020204" pitchFamily="34" charset="0"/>
              </a:rPr>
              <a:t> به و يحصلوا على الحياة الأبدية</a:t>
            </a:r>
            <a:endParaRPr lang="en-US" altLang="zh-CN" sz="2200" dirty="0">
              <a:solidFill>
                <a:srgbClr val="000000"/>
              </a:solidFill>
              <a:ea typeface="ＭＳ Ｐゴシック" charset="0"/>
              <a:cs typeface="Arial" panose="020B0604020202020204" pitchFamily="34" charset="0"/>
            </a:endParaRPr>
          </a:p>
          <a:p>
            <a:pPr eaLnBrk="1" hangingPunct="1">
              <a:lnSpc>
                <a:spcPct val="90000"/>
              </a:lnSpc>
              <a:buFont typeface="Wingdings" charset="0"/>
              <a:buNone/>
            </a:pPr>
            <a:endParaRPr lang="en-US" sz="1050" dirty="0">
              <a:solidFill>
                <a:srgbClr val="000000"/>
              </a:solidFill>
              <a:ea typeface="ＭＳ Ｐゴシック" charset="0"/>
              <a:cs typeface="Arial" panose="020B0604020202020204" pitchFamily="34" charset="0"/>
            </a:endParaRPr>
          </a:p>
          <a:p>
            <a:pPr algn="r" eaLnBrk="1" hangingPunct="1">
              <a:lnSpc>
                <a:spcPct val="90000"/>
              </a:lnSpc>
              <a:buFont typeface="Wingdings" charset="0"/>
              <a:buNone/>
            </a:pPr>
            <a:r>
              <a:rPr lang="ar-JO" altLang="zh-CN" sz="2200" u="sng" dirty="0">
                <a:solidFill>
                  <a:srgbClr val="000000"/>
                </a:solidFill>
                <a:ea typeface="ＭＳ Ｐゴシック" charset="0"/>
                <a:cs typeface="Arial" panose="020B0604020202020204" pitchFamily="34" charset="0"/>
              </a:rPr>
              <a:t>أعمال الرسل</a:t>
            </a:r>
            <a:endParaRPr lang="en-US" altLang="zh-CN" sz="2200" u="sng" dirty="0">
              <a:solidFill>
                <a:srgbClr val="000000"/>
              </a:solidFill>
              <a:ea typeface="ＭＳ Ｐゴシック" charset="0"/>
              <a:cs typeface="Arial" panose="020B0604020202020204" pitchFamily="34" charset="0"/>
            </a:endParaRPr>
          </a:p>
          <a:p>
            <a:pPr algn="r" rtl="1" eaLnBrk="1" hangingPunct="1">
              <a:lnSpc>
                <a:spcPct val="90000"/>
              </a:lnSpc>
            </a:pPr>
            <a:r>
              <a:rPr lang="ar-JO" altLang="zh-CN" sz="2200" dirty="0">
                <a:solidFill>
                  <a:srgbClr val="000000"/>
                </a:solidFill>
                <a:ea typeface="ＭＳ Ｐゴシック" charset="0"/>
                <a:cs typeface="Arial" panose="020B0604020202020204" pitchFamily="34" charset="0"/>
              </a:rPr>
              <a:t>يقدم لوقا </a:t>
            </a:r>
            <a:r>
              <a:rPr lang="ar-JO" altLang="zh-CN" sz="2200" dirty="0">
                <a:solidFill>
                  <a:schemeClr val="accent4">
                    <a:lumMod val="90000"/>
                    <a:lumOff val="10000"/>
                  </a:schemeClr>
                </a:solidFill>
                <a:ea typeface="ＭＳ Ｐゴシック" charset="0"/>
                <a:cs typeface="Arial" panose="020B0604020202020204" pitchFamily="34" charset="0"/>
              </a:rPr>
              <a:t>تقدم الله الموجه بشكل سيادي لرسالة الملكوت </a:t>
            </a:r>
            <a:r>
              <a:rPr lang="ar-JO" altLang="zh-CN" sz="2200" dirty="0">
                <a:solidFill>
                  <a:srgbClr val="000000"/>
                </a:solidFill>
                <a:ea typeface="ＭＳ Ｐゴシック" charset="0"/>
                <a:cs typeface="Arial" panose="020B0604020202020204" pitchFamily="34" charset="0"/>
              </a:rPr>
              <a:t>من يهود أورشليم إلى الرومان غير اليهود في تاريخ الكنيسة المبكرة من أجل إثبات أن </a:t>
            </a:r>
            <a:r>
              <a:rPr lang="ar-JO" altLang="zh-CN" sz="2200" dirty="0">
                <a:solidFill>
                  <a:schemeClr val="accent4">
                    <a:lumMod val="90000"/>
                    <a:lumOff val="10000"/>
                  </a:schemeClr>
                </a:solidFill>
                <a:ea typeface="ＭＳ Ｐゴシック" charset="0"/>
                <a:cs typeface="Arial" panose="020B0604020202020204" pitchFamily="34" charset="0"/>
              </a:rPr>
              <a:t>الله مسؤول </a:t>
            </a:r>
            <a:r>
              <a:rPr lang="ar-JO" altLang="zh-CN" sz="2200" dirty="0">
                <a:solidFill>
                  <a:srgbClr val="000000"/>
                </a:solidFill>
                <a:ea typeface="ＭＳ Ｐゴシック" charset="0"/>
                <a:cs typeface="Arial" panose="020B0604020202020204" pitchFamily="34" charset="0"/>
              </a:rPr>
              <a:t>عن كنيسته وحث المؤمنين على </a:t>
            </a:r>
            <a:r>
              <a:rPr lang="ar-JO" altLang="zh-CN" sz="2200" dirty="0">
                <a:solidFill>
                  <a:schemeClr val="accent4">
                    <a:lumMod val="90000"/>
                    <a:lumOff val="10000"/>
                  </a:schemeClr>
                </a:solidFill>
                <a:ea typeface="ＭＳ Ｐゴシック" charset="0"/>
                <a:cs typeface="Arial" panose="020B0604020202020204" pitchFamily="34" charset="0"/>
              </a:rPr>
              <a:t>الشهادة في كل مكان</a:t>
            </a:r>
            <a:r>
              <a:rPr lang="ar-JO" altLang="zh-CN" sz="2200" dirty="0">
                <a:solidFill>
                  <a:srgbClr val="000000"/>
                </a:solidFill>
                <a:ea typeface="ＭＳ Ｐゴシック" charset="0"/>
                <a:cs typeface="Arial" panose="020B0604020202020204" pitchFamily="34" charset="0"/>
              </a:rPr>
              <a:t>.</a:t>
            </a:r>
            <a:endParaRPr lang="en-US" altLang="zh-CN" sz="2200" dirty="0">
              <a:solidFill>
                <a:srgbClr val="000000"/>
              </a:solidFill>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 calcmode="lin" valueType="num">
                                      <p:cBhvr additive="base">
                                        <p:cTn id="19"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additive="base">
                                        <p:cTn id="25"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9">
                                            <p:txEl>
                                              <p:pRg st="6" end="6"/>
                                            </p:txEl>
                                          </p:spTgt>
                                        </p:tgtEl>
                                        <p:attrNameLst>
                                          <p:attrName>style.visibility</p:attrName>
                                        </p:attrNameLst>
                                      </p:cBhvr>
                                      <p:to>
                                        <p:strVal val="visible"/>
                                      </p:to>
                                    </p:set>
                                    <p:anim calcmode="lin" valueType="num">
                                      <p:cBhvr additive="base">
                                        <p:cTn id="31"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9">
                                            <p:txEl>
                                              <p:pRg st="7" end="7"/>
                                            </p:txEl>
                                          </p:spTgt>
                                        </p:tgtEl>
                                        <p:attrNameLst>
                                          <p:attrName>style.visibility</p:attrName>
                                        </p:attrNameLst>
                                      </p:cBhvr>
                                      <p:to>
                                        <p:strVal val="visible"/>
                                      </p:to>
                                    </p:set>
                                    <p:anim calcmode="lin" valueType="num">
                                      <p:cBhvr additive="base">
                                        <p:cTn id="37"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5750"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القرن الأول</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325 م</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b="1" dirty="0">
                <a:latin typeface="Arial" panose="020B0604020202020204" pitchFamily="34" charset="0"/>
                <a:ea typeface="ＭＳ Ｐゴシック" charset="0"/>
                <a:cs typeface="Arial" panose="020B0604020202020204" pitchFamily="34" charset="0"/>
              </a:rPr>
              <a:t>Clearing History</a:t>
            </a:r>
          </a:p>
        </p:txBody>
      </p:sp>
      <p:sp>
        <p:nvSpPr>
          <p:cNvPr id="415753"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يوحنا</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مجمع نيقية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أفراد</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برنابا المزيف (70-130)</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8" name="Text Box 15"/>
          <p:cNvSpPr txBox="1">
            <a:spLocks noChangeArrowheads="1"/>
          </p:cNvSpPr>
          <p:nvPr/>
        </p:nvSpPr>
        <p:spPr bwMode="auto">
          <a:xfrm>
            <a:off x="76200" y="22860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X= </a:t>
            </a: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الإستشهاد أو التلميح</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59" name="Text Box 16"/>
          <p:cNvSpPr txBox="1">
            <a:spLocks noChangeArrowheads="1"/>
          </p:cNvSpPr>
          <p:nvPr/>
        </p:nvSpPr>
        <p:spPr bwMode="auto">
          <a:xfrm>
            <a:off x="76200" y="2971800"/>
            <a:ext cx="175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 </a:t>
            </a: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سميت بأنها أصلية</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60" name="Text Box 17"/>
          <p:cNvSpPr txBox="1">
            <a:spLocks noChangeArrowheads="1"/>
          </p:cNvSpPr>
          <p:nvPr/>
        </p:nvSpPr>
        <p:spPr bwMode="auto">
          <a:xfrm>
            <a:off x="1403350"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1" name="Text Box 18"/>
          <p:cNvSpPr txBox="1">
            <a:spLocks noChangeArrowheads="1"/>
          </p:cNvSpPr>
          <p:nvPr/>
        </p:nvSpPr>
        <p:spPr bwMode="auto">
          <a:xfrm>
            <a:off x="1403350" y="4408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2" name="Text Box 19"/>
          <p:cNvSpPr txBox="1">
            <a:spLocks noChangeArrowheads="1"/>
          </p:cNvSpPr>
          <p:nvPr/>
        </p:nvSpPr>
        <p:spPr bwMode="auto">
          <a:xfrm>
            <a:off x="1403350" y="47386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أكليمندس الروماني (95-97)</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64" name="Text Box 21"/>
          <p:cNvSpPr txBox="1">
            <a:spLocks noChangeArrowheads="1"/>
          </p:cNvSpPr>
          <p:nvPr/>
        </p:nvSpPr>
        <p:spPr bwMode="auto">
          <a:xfrm>
            <a:off x="1762125"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5" name="Text Box 22"/>
          <p:cNvSpPr txBox="1">
            <a:spLocks noChangeArrowheads="1"/>
          </p:cNvSpPr>
          <p:nvPr/>
        </p:nvSpPr>
        <p:spPr bwMode="auto">
          <a:xfrm>
            <a:off x="1762125" y="510222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بوليكاربوس (110-150)</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67" name="Text Box 24"/>
          <p:cNvSpPr txBox="1">
            <a:spLocks noChangeArrowheads="1"/>
          </p:cNvSpPr>
          <p:nvPr/>
        </p:nvSpPr>
        <p:spPr bwMode="auto">
          <a:xfrm>
            <a:off x="2130425"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8" name="Text Box 25"/>
          <p:cNvSpPr txBox="1">
            <a:spLocks noChangeArrowheads="1"/>
          </p:cNvSpPr>
          <p:nvPr/>
        </p:nvSpPr>
        <p:spPr bwMode="auto">
          <a:xfrm>
            <a:off x="2130425" y="4408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69" name="Text Box 26"/>
          <p:cNvSpPr txBox="1">
            <a:spLocks noChangeArrowheads="1"/>
          </p:cNvSpPr>
          <p:nvPr/>
        </p:nvSpPr>
        <p:spPr bwMode="auto">
          <a:xfrm>
            <a:off x="2130425" y="47386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0" name="Text Box 27"/>
          <p:cNvSpPr txBox="1">
            <a:spLocks noChangeArrowheads="1"/>
          </p:cNvSpPr>
          <p:nvPr/>
        </p:nvSpPr>
        <p:spPr bwMode="auto">
          <a:xfrm>
            <a:off x="2130425" y="510222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هرماس (115-140)</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72" name="Text Box 29"/>
          <p:cNvSpPr txBox="1">
            <a:spLocks noChangeArrowheads="1"/>
          </p:cNvSpPr>
          <p:nvPr/>
        </p:nvSpPr>
        <p:spPr bwMode="auto">
          <a:xfrm>
            <a:off x="2486025"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3" name="Text Box 30"/>
          <p:cNvSpPr txBox="1">
            <a:spLocks noChangeArrowheads="1"/>
          </p:cNvSpPr>
          <p:nvPr/>
        </p:nvSpPr>
        <p:spPr bwMode="auto">
          <a:xfrm>
            <a:off x="2486025" y="4408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الديداخي (120-150)</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75" name="Text Box 32"/>
          <p:cNvSpPr txBox="1">
            <a:spLocks noChangeArrowheads="1"/>
          </p:cNvSpPr>
          <p:nvPr/>
        </p:nvSpPr>
        <p:spPr bwMode="auto">
          <a:xfrm>
            <a:off x="2844800"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6" name="Text Box 33"/>
          <p:cNvSpPr txBox="1">
            <a:spLocks noChangeArrowheads="1"/>
          </p:cNvSpPr>
          <p:nvPr/>
        </p:nvSpPr>
        <p:spPr bwMode="auto">
          <a:xfrm>
            <a:off x="2844800" y="47386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بابياس (130-140)</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78" name="Text Box 35"/>
          <p:cNvSpPr txBox="1">
            <a:spLocks noChangeArrowheads="1"/>
          </p:cNvSpPr>
          <p:nvPr/>
        </p:nvSpPr>
        <p:spPr bwMode="auto">
          <a:xfrm>
            <a:off x="3213100" y="510222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إيريناوس (130-202)</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780" name="Text Box 37"/>
          <p:cNvSpPr txBox="1">
            <a:spLocks noChangeArrowheads="1"/>
          </p:cNvSpPr>
          <p:nvPr/>
        </p:nvSpPr>
        <p:spPr bwMode="auto">
          <a:xfrm>
            <a:off x="3605213"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415781" name="Text Box 38"/>
          <p:cNvSpPr txBox="1">
            <a:spLocks noChangeArrowheads="1"/>
          </p:cNvSpPr>
          <p:nvPr/>
        </p:nvSpPr>
        <p:spPr bwMode="auto">
          <a:xfrm>
            <a:off x="3605213" y="4408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415782" name="Text Box 39"/>
          <p:cNvSpPr txBox="1">
            <a:spLocks noChangeArrowheads="1"/>
          </p:cNvSpPr>
          <p:nvPr/>
        </p:nvSpPr>
        <p:spPr bwMode="auto">
          <a:xfrm>
            <a:off x="3605213" y="47386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415783" name="Text Box 40"/>
          <p:cNvSpPr txBox="1">
            <a:spLocks noChangeArrowheads="1"/>
          </p:cNvSpPr>
          <p:nvPr/>
        </p:nvSpPr>
        <p:spPr bwMode="auto">
          <a:xfrm>
            <a:off x="3605213" y="510222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جاستن الشهيد (150-155)</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794" name="Text Box 42"/>
          <p:cNvSpPr txBox="1">
            <a:spLocks noChangeArrowheads="1"/>
          </p:cNvSpPr>
          <p:nvPr/>
        </p:nvSpPr>
        <p:spPr bwMode="auto">
          <a:xfrm>
            <a:off x="3963988"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795" name="Text Box 43"/>
          <p:cNvSpPr txBox="1">
            <a:spLocks noChangeArrowheads="1"/>
          </p:cNvSpPr>
          <p:nvPr/>
        </p:nvSpPr>
        <p:spPr bwMode="auto">
          <a:xfrm>
            <a:off x="3963988" y="4408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796" name="Text Box 44"/>
          <p:cNvSpPr txBox="1">
            <a:spLocks noChangeArrowheads="1"/>
          </p:cNvSpPr>
          <p:nvPr/>
        </p:nvSpPr>
        <p:spPr bwMode="auto">
          <a:xfrm>
            <a:off x="3963988" y="47386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797" name="Text Box 45"/>
          <p:cNvSpPr txBox="1">
            <a:spLocks noChangeArrowheads="1"/>
          </p:cNvSpPr>
          <p:nvPr/>
        </p:nvSpPr>
        <p:spPr bwMode="auto">
          <a:xfrm>
            <a:off x="3963988" y="510222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أوريجانوس (185-254)</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799" name="Text Box 47"/>
          <p:cNvSpPr txBox="1">
            <a:spLocks noChangeArrowheads="1"/>
          </p:cNvSpPr>
          <p:nvPr/>
        </p:nvSpPr>
        <p:spPr bwMode="auto">
          <a:xfrm>
            <a:off x="4332288"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0" name="Text Box 48"/>
          <p:cNvSpPr txBox="1">
            <a:spLocks noChangeArrowheads="1"/>
          </p:cNvSpPr>
          <p:nvPr/>
        </p:nvSpPr>
        <p:spPr bwMode="auto">
          <a:xfrm>
            <a:off x="4332288" y="4408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1" name="Text Box 49"/>
          <p:cNvSpPr txBox="1">
            <a:spLocks noChangeArrowheads="1"/>
          </p:cNvSpPr>
          <p:nvPr/>
        </p:nvSpPr>
        <p:spPr bwMode="auto">
          <a:xfrm>
            <a:off x="4332288" y="47386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2" name="Text Box 50"/>
          <p:cNvSpPr txBox="1">
            <a:spLocks noChangeArrowheads="1"/>
          </p:cNvSpPr>
          <p:nvPr/>
        </p:nvSpPr>
        <p:spPr bwMode="auto">
          <a:xfrm>
            <a:off x="4332288" y="510222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a:t>
            </a:r>
          </a:p>
        </p:txBody>
      </p:sp>
      <p:sp>
        <p:nvSpPr>
          <p:cNvPr id="3146803" name="Text Box 51"/>
          <p:cNvSpPr txBox="1">
            <a:spLocks noChangeArrowheads="1"/>
          </p:cNvSpPr>
          <p:nvPr/>
        </p:nvSpPr>
        <p:spPr bwMode="auto">
          <a:xfrm rot="-2783676">
            <a:off x="4138613" y="2257395"/>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كيرلس الأورشليمي (315-386)</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804" name="Text Box 52"/>
          <p:cNvSpPr txBox="1">
            <a:spLocks noChangeArrowheads="1"/>
          </p:cNvSpPr>
          <p:nvPr/>
        </p:nvSpPr>
        <p:spPr bwMode="auto">
          <a:xfrm>
            <a:off x="4687888" y="4027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5" name="Text Box 53"/>
          <p:cNvSpPr txBox="1">
            <a:spLocks noChangeArrowheads="1"/>
          </p:cNvSpPr>
          <p:nvPr/>
        </p:nvSpPr>
        <p:spPr bwMode="auto">
          <a:xfrm>
            <a:off x="4687888" y="44084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6" name="Text Box 54"/>
          <p:cNvSpPr txBox="1">
            <a:spLocks noChangeArrowheads="1"/>
          </p:cNvSpPr>
          <p:nvPr/>
        </p:nvSpPr>
        <p:spPr bwMode="auto">
          <a:xfrm>
            <a:off x="4687888" y="47386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7" name="Text Box 55"/>
          <p:cNvSpPr txBox="1">
            <a:spLocks noChangeArrowheads="1"/>
          </p:cNvSpPr>
          <p:nvPr/>
        </p:nvSpPr>
        <p:spPr bwMode="auto">
          <a:xfrm>
            <a:off x="4687888" y="510222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ماركيون (140)</a:t>
            </a:r>
            <a:endParaRPr kumimoji="0" lang="en-US"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09" name="Text Box 57"/>
          <p:cNvSpPr txBox="1">
            <a:spLocks noChangeArrowheads="1"/>
          </p:cNvSpPr>
          <p:nvPr/>
        </p:nvSpPr>
        <p:spPr bwMode="auto">
          <a:xfrm>
            <a:off x="5105400" y="4741863"/>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مورتنيان (170)</a:t>
            </a:r>
            <a:endParaRPr kumimoji="0" lang="en-US"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11" name="Text Box 59"/>
          <p:cNvSpPr txBox="1">
            <a:spLocks noChangeArrowheads="1"/>
          </p:cNvSpPr>
          <p:nvPr/>
        </p:nvSpPr>
        <p:spPr bwMode="auto">
          <a:xfrm>
            <a:off x="5486400" y="40386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2" name="Text Box 60"/>
          <p:cNvSpPr txBox="1">
            <a:spLocks noChangeArrowheads="1"/>
          </p:cNvSpPr>
          <p:nvPr/>
        </p:nvSpPr>
        <p:spPr bwMode="auto">
          <a:xfrm>
            <a:off x="5486400" y="44196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3" name="Text Box 61"/>
          <p:cNvSpPr txBox="1">
            <a:spLocks noChangeArrowheads="1"/>
          </p:cNvSpPr>
          <p:nvPr/>
        </p:nvSpPr>
        <p:spPr bwMode="auto">
          <a:xfrm>
            <a:off x="5473700" y="47498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4" name="Text Box 62"/>
          <p:cNvSpPr txBox="1">
            <a:spLocks noChangeArrowheads="1"/>
          </p:cNvSpPr>
          <p:nvPr/>
        </p:nvSpPr>
        <p:spPr bwMode="auto">
          <a:xfrm>
            <a:off x="5486400" y="5116513"/>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باركوخيو (206)</a:t>
            </a:r>
            <a:endParaRPr kumimoji="0" lang="en-US"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16" name="Text Box 64"/>
          <p:cNvSpPr txBox="1">
            <a:spLocks noChangeArrowheads="1"/>
          </p:cNvSpPr>
          <p:nvPr/>
        </p:nvSpPr>
        <p:spPr bwMode="auto">
          <a:xfrm>
            <a:off x="5867400" y="40386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7" name="Text Box 65"/>
          <p:cNvSpPr txBox="1">
            <a:spLocks noChangeArrowheads="1"/>
          </p:cNvSpPr>
          <p:nvPr/>
        </p:nvSpPr>
        <p:spPr bwMode="auto">
          <a:xfrm>
            <a:off x="5867400" y="44196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8" name="Text Box 66"/>
          <p:cNvSpPr txBox="1">
            <a:spLocks noChangeArrowheads="1"/>
          </p:cNvSpPr>
          <p:nvPr/>
        </p:nvSpPr>
        <p:spPr bwMode="auto">
          <a:xfrm>
            <a:off x="5854700" y="47498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19" name="Text Box 67"/>
          <p:cNvSpPr txBox="1">
            <a:spLocks noChangeArrowheads="1"/>
          </p:cNvSpPr>
          <p:nvPr/>
        </p:nvSpPr>
        <p:spPr bwMode="auto">
          <a:xfrm>
            <a:off x="5867400" y="511333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الرسولي (300)</a:t>
            </a:r>
            <a:endParaRPr kumimoji="0" lang="en-US" sz="20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endParaRPr>
          </a:p>
        </p:txBody>
      </p:sp>
      <p:sp>
        <p:nvSpPr>
          <p:cNvPr id="3146821" name="Text Box 69"/>
          <p:cNvSpPr txBox="1">
            <a:spLocks noChangeArrowheads="1"/>
          </p:cNvSpPr>
          <p:nvPr/>
        </p:nvSpPr>
        <p:spPr bwMode="auto">
          <a:xfrm>
            <a:off x="6248400" y="40386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2" name="Text Box 70"/>
          <p:cNvSpPr txBox="1">
            <a:spLocks noChangeArrowheads="1"/>
          </p:cNvSpPr>
          <p:nvPr/>
        </p:nvSpPr>
        <p:spPr bwMode="auto">
          <a:xfrm>
            <a:off x="6248400" y="44196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3" name="Text Box 71"/>
          <p:cNvSpPr txBox="1">
            <a:spLocks noChangeArrowheads="1"/>
          </p:cNvSpPr>
          <p:nvPr/>
        </p:nvSpPr>
        <p:spPr bwMode="auto">
          <a:xfrm>
            <a:off x="6235700" y="4749800"/>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4" name="Text Box 72"/>
          <p:cNvSpPr txBox="1">
            <a:spLocks noChangeArrowheads="1"/>
          </p:cNvSpPr>
          <p:nvPr/>
        </p:nvSpPr>
        <p:spPr bwMode="auto">
          <a:xfrm>
            <a:off x="6248400" y="511333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F0E500"/>
                </a:solidFill>
                <a:effectLst/>
                <a:uLnTx/>
                <a:uFillTx/>
                <a:latin typeface="Arial" panose="020B0604020202020204" pitchFamily="34" charset="0"/>
                <a:cs typeface="Arial" panose="020B0604020202020204" pitchFamily="34" charset="0"/>
              </a:rPr>
              <a:t>O</a:t>
            </a:r>
          </a:p>
        </p:txBody>
      </p:sp>
      <p:sp>
        <p:nvSpPr>
          <p:cNvPr id="3146825"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تاتيانوس دياتيسيرون (170)</a:t>
            </a:r>
            <a:endParaRPr kumimoji="0" lang="en-US" sz="20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26" name="Text Box 74"/>
          <p:cNvSpPr txBox="1">
            <a:spLocks noChangeArrowheads="1"/>
          </p:cNvSpPr>
          <p:nvPr/>
        </p:nvSpPr>
        <p:spPr bwMode="auto">
          <a:xfrm>
            <a:off x="6654800" y="40163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27" name="Text Box 75"/>
          <p:cNvSpPr txBox="1">
            <a:spLocks noChangeArrowheads="1"/>
          </p:cNvSpPr>
          <p:nvPr/>
        </p:nvSpPr>
        <p:spPr bwMode="auto">
          <a:xfrm>
            <a:off x="6654800" y="43973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28" name="Text Box 76"/>
          <p:cNvSpPr txBox="1">
            <a:spLocks noChangeArrowheads="1"/>
          </p:cNvSpPr>
          <p:nvPr/>
        </p:nvSpPr>
        <p:spPr bwMode="auto">
          <a:xfrm>
            <a:off x="6654800" y="47275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29" name="Text Box 77"/>
          <p:cNvSpPr txBox="1">
            <a:spLocks noChangeArrowheads="1"/>
          </p:cNvSpPr>
          <p:nvPr/>
        </p:nvSpPr>
        <p:spPr bwMode="auto">
          <a:xfrm>
            <a:off x="6667500" y="5094288"/>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اللاتينية القديمة (150-170)</a:t>
            </a:r>
            <a:endParaRPr kumimoji="0" lang="en-US" sz="20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31" name="Text Box 79"/>
          <p:cNvSpPr txBox="1">
            <a:spLocks noChangeArrowheads="1"/>
          </p:cNvSpPr>
          <p:nvPr/>
        </p:nvSpPr>
        <p:spPr bwMode="auto">
          <a:xfrm>
            <a:off x="7035800" y="40163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2" name="Text Box 80"/>
          <p:cNvSpPr txBox="1">
            <a:spLocks noChangeArrowheads="1"/>
          </p:cNvSpPr>
          <p:nvPr/>
        </p:nvSpPr>
        <p:spPr bwMode="auto">
          <a:xfrm>
            <a:off x="7035800" y="43973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3" name="Text Box 81"/>
          <p:cNvSpPr txBox="1">
            <a:spLocks noChangeArrowheads="1"/>
          </p:cNvSpPr>
          <p:nvPr/>
        </p:nvSpPr>
        <p:spPr bwMode="auto">
          <a:xfrm>
            <a:off x="7035800" y="47275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4" name="Text Box 82"/>
          <p:cNvSpPr txBox="1">
            <a:spLocks noChangeArrowheads="1"/>
          </p:cNvSpPr>
          <p:nvPr/>
        </p:nvSpPr>
        <p:spPr bwMode="auto">
          <a:xfrm>
            <a:off x="7048500" y="5091113"/>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السريانية القديمة (200)</a:t>
            </a:r>
            <a:endParaRPr kumimoji="0" lang="en-US" sz="20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36" name="Text Box 84"/>
          <p:cNvSpPr txBox="1">
            <a:spLocks noChangeArrowheads="1"/>
          </p:cNvSpPr>
          <p:nvPr/>
        </p:nvSpPr>
        <p:spPr bwMode="auto">
          <a:xfrm>
            <a:off x="7416800" y="40163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7" name="Text Box 85"/>
          <p:cNvSpPr txBox="1">
            <a:spLocks noChangeArrowheads="1"/>
          </p:cNvSpPr>
          <p:nvPr/>
        </p:nvSpPr>
        <p:spPr bwMode="auto">
          <a:xfrm>
            <a:off x="7416800" y="43973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8" name="Text Box 86"/>
          <p:cNvSpPr txBox="1">
            <a:spLocks noChangeArrowheads="1"/>
          </p:cNvSpPr>
          <p:nvPr/>
        </p:nvSpPr>
        <p:spPr bwMode="auto">
          <a:xfrm>
            <a:off x="7416800" y="4727575"/>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39" name="Text Box 87"/>
          <p:cNvSpPr txBox="1">
            <a:spLocks noChangeArrowheads="1"/>
          </p:cNvSpPr>
          <p:nvPr/>
        </p:nvSpPr>
        <p:spPr bwMode="auto">
          <a:xfrm>
            <a:off x="7429500" y="5091113"/>
            <a:ext cx="304800" cy="414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u="none" strike="noStrike" kern="1200" cap="none" spc="0" normalizeH="0" baseline="0" noProof="0">
                <a:ln>
                  <a:noFill/>
                </a:ln>
                <a:solidFill>
                  <a:srgbClr val="66CCFF"/>
                </a:solidFill>
                <a:effectLst/>
                <a:uLnTx/>
                <a:uFillTx/>
                <a:latin typeface="Arial" panose="020B0604020202020204" pitchFamily="34" charset="0"/>
                <a:cs typeface="Arial" panose="020B0604020202020204" pitchFamily="34"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0E500"/>
                </a:solidFill>
                <a:effectLst/>
                <a:uLnTx/>
                <a:uFillTx/>
                <a:latin typeface="Arial" panose="020B0604020202020204" pitchFamily="34" charset="0"/>
                <a:cs typeface="Arial" panose="020B0604020202020204" pitchFamily="34" charset="0"/>
              </a:rPr>
              <a:t>قانونية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rPr>
              <a:t>ترجمات</a:t>
            </a:r>
            <a:endParaRPr kumimoji="0" lang="en-US" sz="2400" b="1" u="none" strike="noStrike" kern="1200" cap="none" spc="0" normalizeH="0" baseline="0" noProof="0" dirty="0">
              <a:ln>
                <a:noFill/>
              </a:ln>
              <a:solidFill>
                <a:srgbClr val="66CCFF"/>
              </a:solidFill>
              <a:effectLst/>
              <a:uLnTx/>
              <a:uFillTx/>
              <a:latin typeface="Arial" panose="020B0604020202020204" pitchFamily="34" charset="0"/>
              <a:cs typeface="Arial" panose="020B0604020202020204" pitchFamily="34" charset="0"/>
            </a:endParaRP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قبول               الأناجيل الأربعة       قبل                  مجمع نيقية</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15834" name="Text Box 91"/>
          <p:cNvSpPr txBox="1">
            <a:spLocks noChangeArrowheads="1"/>
          </p:cNvSpPr>
          <p:nvPr/>
        </p:nvSpPr>
        <p:spPr bwMode="auto">
          <a:xfrm>
            <a:off x="76200" y="6477000"/>
            <a:ext cx="6096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غايسلر و نيكس، مقدمة إلى الكتاب المقدس (شيكاغو : مودي، 1968)</a:t>
            </a:r>
            <a:r>
              <a:rPr kumimoji="0" lang="en-US"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p:txBody>
      </p:sp>
      <p:grpSp>
        <p:nvGrpSpPr>
          <p:cNvPr id="415835" name="Group 92"/>
          <p:cNvGrpSpPr>
            <a:grpSpLocks/>
          </p:cNvGrpSpPr>
          <p:nvPr/>
        </p:nvGrpSpPr>
        <p:grpSpPr bwMode="auto">
          <a:xfrm>
            <a:off x="990600" y="4995865"/>
            <a:ext cx="1600200" cy="1489075"/>
            <a:chOff x="720" y="3168"/>
            <a:chExt cx="1008" cy="938"/>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146846" name="Text Box 94"/>
            <p:cNvSpPr txBox="1">
              <a:spLocks noChangeArrowheads="1"/>
            </p:cNvSpPr>
            <p:nvPr/>
          </p:nvSpPr>
          <p:spPr bwMode="auto">
            <a:xfrm>
              <a:off x="720" y="3524"/>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توما</a:t>
              </a:r>
              <a:br>
                <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50-140 م</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415836" name="Group 95"/>
          <p:cNvGrpSpPr>
            <a:grpSpLocks/>
          </p:cNvGrpSpPr>
          <p:nvPr/>
        </p:nvGrpSpPr>
        <p:grpSpPr bwMode="auto">
          <a:xfrm>
            <a:off x="2590800" y="4995865"/>
            <a:ext cx="1600200" cy="1489075"/>
            <a:chOff x="1728" y="3195"/>
            <a:chExt cx="1008" cy="938"/>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146849" name="Text Box 97"/>
            <p:cNvSpPr txBox="1">
              <a:spLocks noChangeArrowheads="1"/>
            </p:cNvSpPr>
            <p:nvPr/>
          </p:nvSpPr>
          <p:spPr bwMode="auto">
            <a:xfrm>
              <a:off x="1728" y="3551"/>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يهوذا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170 م؟</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99" name="Text Box 2"/>
          <p:cNvSpPr txBox="1">
            <a:spLocks noChangeArrowheads="1"/>
          </p:cNvSpPr>
          <p:nvPr/>
        </p:nvSpPr>
        <p:spPr bwMode="auto">
          <a:xfrm>
            <a:off x="0" y="106367"/>
            <a:ext cx="9144000"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قانونية العهد الجديد خلال القرون الأربعة الأولى</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هـ . واين هاوس</a:t>
            </a:r>
            <a:endParaRPr kumimoji="0" lang="en-US" sz="1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0" name="Rectangle 3"/>
          <p:cNvSpPr>
            <a:spLocks noChangeArrowheads="1"/>
          </p:cNvSpPr>
          <p:nvPr/>
        </p:nvSpPr>
        <p:spPr bwMode="auto">
          <a:xfrm>
            <a:off x="8653465" y="44451"/>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36</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27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53</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تيري هول، بانوراما الكتاب المقدس، 121</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8</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9</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هل تعرف حياة المسيح جيداً؟</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مقابلة مع نيقوديموس</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ضيف في عرس</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قبر لعازر</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نجار في الناصرة</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أمثال الملكوت</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الولادة في بيت لحم</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غسل أرجل التلاميذ</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تطهير الهيكل (المرة الأولى</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رسالة على الجبل</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تجارب من العدو</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هل يمكنك ترتيب هذه الأحداث بشكل زمني؟</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763" name="Rectangle 2"/>
          <p:cNvSpPr txBox="1">
            <a:spLocks noGrp="1"/>
          </p:cNvSpPr>
          <p:nvPr>
            <p:ph type="title"/>
          </p:nvPr>
        </p:nvSpPr>
        <p:spPr>
          <a:xfrm>
            <a:off x="228638" y="1125537"/>
            <a:ext cx="8664576" cy="855663"/>
          </a:xfrm>
          <a:prstGeom prst="rect">
            <a:avLst/>
          </a:prstGeom>
          <a:solidFill>
            <a:srgbClr val="000000"/>
          </a:solidFill>
          <a:effectLst>
            <a:outerShdw blurRad="63500" dist="35921" dir="2700000" rotWithShape="0">
              <a:srgbClr val="000000">
                <a:alpha val="74998"/>
              </a:srgbClr>
            </a:outerShdw>
          </a:effectLst>
        </p:spPr>
        <p:txBody>
          <a:bodyPr/>
          <a:lstStyle/>
          <a:p>
            <a:pPr rtl="0">
              <a:defRPr sz="4000" b="1">
                <a:solidFill>
                  <a:srgbClr val="FFFFFF"/>
                </a:solidFill>
              </a:defRPr>
            </a:pPr>
            <a:r>
              <a:rPr lang="ar-JO" dirty="0">
                <a:cs typeface="Arial" panose="020B0604020202020204" pitchFamily="34" charset="0"/>
              </a:rPr>
              <a:t>أسباب اعتبار مرقس أول الأناجيل</a:t>
            </a:r>
            <a:endParaRPr dirty="0">
              <a:cs typeface="Arial" panose="020B0604020202020204" pitchFamily="34" charset="0"/>
            </a:endParaRPr>
          </a:p>
        </p:txBody>
      </p:sp>
      <p:sp>
        <p:nvSpPr>
          <p:cNvPr id="4764" name="Rectangle 5"/>
          <p:cNvSpPr txBox="1"/>
          <p:nvPr/>
        </p:nvSpPr>
        <p:spPr>
          <a:xfrm>
            <a:off x="4155668" y="6553200"/>
            <a:ext cx="4937941" cy="27681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0" marR="0" lvl="0" indent="0" algn="r" defTabSz="914400" rtl="0" eaLnBrk="1" fontAlgn="auto" latinLnBrk="0" hangingPunct="0">
              <a:lnSpc>
                <a:spcPct val="100000"/>
              </a:lnSpc>
              <a:spcBef>
                <a:spcPts val="200"/>
              </a:spcBef>
              <a:spcAft>
                <a:spcPts val="0"/>
              </a:spcAft>
              <a:buClrTx/>
              <a:buSzTx/>
              <a:buFontTx/>
              <a:buNone/>
              <a:tabLst/>
              <a:defRPr sz="1200" b="1">
                <a:solidFill>
                  <a:srgbClr val="FFFFFF"/>
                </a:solidFill>
              </a:defRPr>
            </a:pPr>
            <a:r>
              <a:rPr kumimoji="0" sz="1200" b="1"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rPr>
              <a:t>Blomberg, Jesus and the Gospels, 87-90</a:t>
            </a:r>
          </a:p>
        </p:txBody>
      </p:sp>
      <p:sp>
        <p:nvSpPr>
          <p:cNvPr id="4765" name="Text Box 6"/>
          <p:cNvSpPr txBox="1"/>
          <p:nvPr/>
        </p:nvSpPr>
        <p:spPr>
          <a:xfrm>
            <a:off x="899592" y="262571"/>
            <a:ext cx="7034547" cy="646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30" tIns="45630" rIns="45630" bIns="45630">
            <a:spAutoFit/>
          </a:bodyPr>
          <a:lstStyle>
            <a:lvl1pPr>
              <a:defRPr b="1" i="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36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فسر و أجب في المجموعات الصغيرة</a:t>
            </a:r>
            <a:endParaRPr kumimoji="0" sz="36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66" name="Rectangle 3"/>
          <p:cNvSpPr txBox="1"/>
          <p:nvPr/>
        </p:nvSpPr>
        <p:spPr>
          <a:xfrm>
            <a:off x="297150" y="2060848"/>
            <a:ext cx="8824141" cy="4197891"/>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30" tIns="45630" rIns="45630" bIns="45630">
            <a:spAutoFit/>
          </a:bodyPr>
          <a:lstStyle/>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1. التفاصيل أكثر وضوحاً</a:t>
            </a:r>
            <a:endParaRPr kumimoji="0" lang="ar-JO"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2. القواعد و الأسلوب أشد</a:t>
            </a:r>
            <a:endParaRPr kumimoji="0" lang="ar-JO"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noProof="0" dirty="0">
                <a:solidFill>
                  <a:srgbClr val="FFFFFF"/>
                </a:solidFill>
                <a:latin typeface="Arial" panose="020B0604020202020204" pitchFamily="34" charset="0"/>
                <a:cs typeface="Arial" panose="020B0604020202020204" pitchFamily="34" charset="0"/>
                <a:sym typeface="Arial"/>
              </a:rPr>
              <a:t>3. تفاصيل محرجة أو مضللة</a:t>
            </a:r>
            <a:endParaRPr kumimoji="0" lang="en-US"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4. الإنجيل الأقصر</a:t>
            </a:r>
            <a:endParaRPr kumimoji="0" lang="ar-JO"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5. محتوى قليل غير موجود في متى أو لوقا</a:t>
            </a:r>
            <a:endParaRPr kumimoji="0" lang="ar-JO"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6. ترتيب المحتوى مشابه لمتى و لوقا</a:t>
            </a:r>
            <a:endParaRPr kumimoji="0" lang="ar-JO"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7. تأثير كبير للكلمات الآرامية</a:t>
            </a:r>
            <a:endParaRPr kumimoji="0" lang="ar-JO"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8. يحذف جميع المواد المشتركة مع متى و لوقا</a:t>
            </a:r>
            <a:endParaRPr kumimoji="0" lang="ar-JO"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panose="020B0604020202020204" pitchFamily="34" charset="0"/>
                <a:cs typeface="Arial" panose="020B0604020202020204" pitchFamily="34" charset="0"/>
                <a:sym typeface="Arial"/>
              </a:rPr>
              <a:t>9. لاهوت متناسب مع متى و لوقا</a:t>
            </a:r>
            <a:endParaRPr kumimoji="0" sz="28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67" name="Text Box 3"/>
          <p:cNvSpPr txBox="1"/>
          <p:nvPr/>
        </p:nvSpPr>
        <p:spPr>
          <a:xfrm>
            <a:off x="8627665" y="44465"/>
            <a:ext cx="438400" cy="461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630" tIns="45630" rIns="45630" bIns="45630">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ar-JO" kern="0" dirty="0">
                <a:latin typeface="Arial" panose="020B0604020202020204" pitchFamily="34" charset="0"/>
                <a:cs typeface="Arial" panose="020B0604020202020204" pitchFamily="34" charset="0"/>
                <a:sym typeface="Arial"/>
              </a:rPr>
              <a:t>85</a:t>
            </a:r>
            <a:endParaRPr kumimoji="0" sz="24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78أ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dirty="0">
                <a:solidFill>
                  <a:schemeClr val="tx1"/>
                </a:solidFill>
                <a:ea typeface="ＭＳ Ｐゴシック" charset="0"/>
                <a:cs typeface="Arial" panose="020B0604020202020204" pitchFamily="34" charset="0"/>
              </a:rPr>
              <a:t>مؤشرات أن متى هو كاتب الإنجيل الأول</a:t>
            </a:r>
            <a:endParaRPr lang="en-US" sz="3600" dirty="0">
              <a:solidFill>
                <a:schemeClr val="tx1"/>
              </a:solidFill>
              <a:ea typeface="ＭＳ Ｐゴシック" charset="0"/>
              <a:cs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dirty="0">
                <a:solidFill>
                  <a:schemeClr val="tx1"/>
                </a:solidFill>
                <a:ea typeface="ＭＳ Ｐゴシック" charset="0"/>
                <a:cs typeface="Arial" panose="020B0604020202020204" pitchFamily="34" charset="0"/>
              </a:rPr>
              <a:t>المؤشر الخارجي رقم 1</a:t>
            </a:r>
            <a:br>
              <a:rPr lang="en-US" sz="3600" dirty="0">
                <a:solidFill>
                  <a:schemeClr val="tx1"/>
                </a:solidFill>
                <a:ea typeface="ＭＳ Ｐゴシック" charset="0"/>
                <a:cs typeface="Arial" panose="020B0604020202020204" pitchFamily="34" charset="0"/>
              </a:rPr>
            </a:br>
            <a:r>
              <a:rPr lang="ar-JO" sz="3600" dirty="0">
                <a:solidFill>
                  <a:schemeClr val="tx1"/>
                </a:solidFill>
                <a:ea typeface="ＭＳ Ｐゴシック" charset="0"/>
                <a:cs typeface="Arial" panose="020B0604020202020204" pitchFamily="34" charset="0"/>
              </a:rPr>
              <a:t>شهادة يوسابيوس (القرن الرابع)</a:t>
            </a:r>
            <a:endParaRPr lang="en-US" sz="3600" dirty="0">
              <a:solidFill>
                <a:schemeClr val="tx1"/>
              </a:solidFill>
              <a:ea typeface="ＭＳ Ｐゴシック" charset="0"/>
              <a:cs typeface="Arial" panose="020B0604020202020204" pitchFamily="34" charset="0"/>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Arial" panose="020B0604020202020204" pitchFamily="34" charset="0"/>
                <a:cs typeface="Arial" panose="020B0604020202020204" pitchFamily="34" charset="0"/>
              </a:rPr>
              <a:t>من بين الأناجيل الأربعة وهي الأناجيل الوحيدة التي لا جدال فيها في كنيسة الله تحت السماء ، تعلمت بالتقليد [من القرن الثاني. أوريجانوس] </a:t>
            </a:r>
            <a:r>
              <a:rPr lang="ar-JO" sz="3600" b="1" dirty="0">
                <a:solidFill>
                  <a:srgbClr val="FFFF00"/>
                </a:solidFill>
                <a:latin typeface="Arial" panose="020B0604020202020204" pitchFamily="34" charset="0"/>
                <a:cs typeface="Arial" panose="020B0604020202020204" pitchFamily="34" charset="0"/>
              </a:rPr>
              <a:t>أن أول الإناجيل كتبه متى</a:t>
            </a:r>
            <a:r>
              <a:rPr lang="ar-JO" sz="3600" b="1" dirty="0">
                <a:solidFill>
                  <a:schemeClr val="bg1"/>
                </a:solidFill>
                <a:latin typeface="Arial" panose="020B0604020202020204" pitchFamily="34" charset="0"/>
                <a:cs typeface="Arial" panose="020B0604020202020204" pitchFamily="34" charset="0"/>
              </a:rPr>
              <a:t>، الذي كان يومًا ما عشارًا ولكن بعد ذلك رسول ليسوع المسيح ، وقد تم إعداده للمتحولين عن اليهودية ، ونشر باللغة العبرية.</a:t>
            </a:r>
            <a:endParaRPr kumimoji="0" lang="en-US" sz="36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(يقتبس</a:t>
            </a:r>
            <a:r>
              <a:rPr kumimoji="0" lang="ar-JO" sz="2800" b="1"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في القرن الثاني)</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dirty="0">
                <a:solidFill>
                  <a:schemeClr val="tx1"/>
                </a:solidFill>
                <a:ea typeface="ＭＳ Ｐゴシック" charset="0"/>
                <a:cs typeface="Arial" panose="020B0604020202020204" pitchFamily="34" charset="0"/>
              </a:rPr>
              <a:t>المؤشر الخارجي رقم 1</a:t>
            </a:r>
            <a:br>
              <a:rPr lang="en-US" sz="3600" dirty="0">
                <a:solidFill>
                  <a:schemeClr val="tx1"/>
                </a:solidFill>
                <a:ea typeface="ＭＳ Ｐゴシック" charset="0"/>
                <a:cs typeface="Arial" panose="020B0604020202020204" pitchFamily="34" charset="0"/>
              </a:rPr>
            </a:br>
            <a:r>
              <a:rPr lang="ar-JO" sz="3600" dirty="0">
                <a:solidFill>
                  <a:schemeClr val="tx1"/>
                </a:solidFill>
                <a:ea typeface="ＭＳ Ｐゴシック" charset="0"/>
                <a:cs typeface="Arial" panose="020B0604020202020204" pitchFamily="34" charset="0"/>
              </a:rPr>
              <a:t>شهادة يوسابيوس (القرن الرابع)</a:t>
            </a:r>
            <a:endParaRPr lang="en-US" sz="3600" dirty="0">
              <a:solidFill>
                <a:schemeClr val="tx1"/>
              </a:solidFill>
              <a:ea typeface="ＭＳ Ｐゴシック" charset="0"/>
              <a:cs typeface="Arial" panose="020B0604020202020204" pitchFamily="34" charset="0"/>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Arial" panose="020B0604020202020204" pitchFamily="34" charset="0"/>
                <a:cs typeface="Arial" panose="020B0604020202020204" pitchFamily="34" charset="0"/>
              </a:rPr>
              <a:t>الثاني هو </a:t>
            </a:r>
            <a:r>
              <a:rPr lang="ar-JO" sz="3600" b="1" dirty="0">
                <a:solidFill>
                  <a:srgbClr val="FFFF00"/>
                </a:solidFill>
                <a:latin typeface="Arial" panose="020B0604020202020204" pitchFamily="34" charset="0"/>
                <a:cs typeface="Arial" panose="020B0604020202020204" pitchFamily="34" charset="0"/>
              </a:rPr>
              <a:t>مرقس</a:t>
            </a:r>
            <a:r>
              <a:rPr lang="ar-JO" sz="3600" b="1" dirty="0">
                <a:solidFill>
                  <a:schemeClr val="bg1"/>
                </a:solidFill>
                <a:latin typeface="Arial" panose="020B0604020202020204" pitchFamily="34" charset="0"/>
                <a:cs typeface="Arial" panose="020B0604020202020204" pitchFamily="34" charset="0"/>
              </a:rPr>
              <a:t> الذي ألفه وفقًا لتعليمات بطرس الذي في رسالته الكاثوليكية [أي العامة] يعترف به باعتباره ابنًا  قائلاً: الكنيسة التي في بابل المنتخبة معكم تسلم عليكم ، وكذلك مرقس ابني . والثالث من </a:t>
            </a:r>
            <a:r>
              <a:rPr lang="ar-JO" sz="3600" b="1" dirty="0">
                <a:solidFill>
                  <a:srgbClr val="FFFF00"/>
                </a:solidFill>
                <a:latin typeface="Arial" panose="020B0604020202020204" pitchFamily="34" charset="0"/>
                <a:cs typeface="Arial" panose="020B0604020202020204" pitchFamily="34" charset="0"/>
              </a:rPr>
              <a:t>لوقا</a:t>
            </a:r>
            <a:r>
              <a:rPr lang="ar-JO" sz="3600" b="1" dirty="0">
                <a:solidFill>
                  <a:schemeClr val="bg1"/>
                </a:solidFill>
                <a:latin typeface="Arial" panose="020B0604020202020204" pitchFamily="34" charset="0"/>
                <a:cs typeface="Arial" panose="020B0604020202020204" pitchFamily="34" charset="0"/>
              </a:rPr>
              <a:t> حيث مدح هذا الإنجيل من قبل بولس وقد ألَّفه للمتحولين من الأمم . وآخر ذلك كله بواسطة </a:t>
            </a:r>
            <a:r>
              <a:rPr lang="ar-JO" sz="3600" b="1" dirty="0">
                <a:solidFill>
                  <a:srgbClr val="FFFF00"/>
                </a:solidFill>
                <a:latin typeface="Arial" panose="020B0604020202020204" pitchFamily="34" charset="0"/>
                <a:cs typeface="Arial" panose="020B0604020202020204" pitchFamily="34" charset="0"/>
              </a:rPr>
              <a:t>يوحنا</a:t>
            </a:r>
            <a:r>
              <a:rPr lang="ar-JO" sz="3600" b="1" dirty="0">
                <a:solidFill>
                  <a:schemeClr val="bg1"/>
                </a:solidFill>
                <a:latin typeface="Arial" panose="020B0604020202020204" pitchFamily="34" charset="0"/>
                <a:cs typeface="Arial" panose="020B0604020202020204" pitchFamily="34" charset="0"/>
              </a:rPr>
              <a:t>.</a:t>
            </a:r>
            <a:endParaRPr kumimoji="0" lang="en-US" sz="36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2800" b="1" dirty="0">
                <a:solidFill>
                  <a:srgbClr val="FFFFFF"/>
                </a:solidFill>
                <a:latin typeface="Arial" panose="020B0604020202020204" pitchFamily="34" charset="0"/>
                <a:cs typeface="Arial" panose="020B0604020202020204" pitchFamily="34" charset="0"/>
              </a:rPr>
              <a:t>(يقتبس يوسابيوس </a:t>
            </a:r>
          </a:p>
          <a:p>
            <a:pPr lvl="0" algn="ctr">
              <a:defRPr/>
            </a:pPr>
            <a:r>
              <a:rPr lang="ar-JO" sz="2800" b="1" dirty="0">
                <a:solidFill>
                  <a:srgbClr val="FFFFFF"/>
                </a:solidFill>
                <a:latin typeface="Arial" panose="020B0604020202020204" pitchFamily="34" charset="0"/>
                <a:cs typeface="Arial" panose="020B0604020202020204" pitchFamily="34" charset="0"/>
              </a:rPr>
              <a:t>من أوريجانوس </a:t>
            </a:r>
          </a:p>
          <a:p>
            <a:pPr lvl="0" algn="ctr">
              <a:defRPr/>
            </a:pPr>
            <a:r>
              <a:rPr lang="ar-JO" sz="2800" b="1" dirty="0">
                <a:solidFill>
                  <a:srgbClr val="FFFFFF"/>
                </a:solidFill>
                <a:latin typeface="Arial" panose="020B0604020202020204" pitchFamily="34" charset="0"/>
                <a:cs typeface="Arial" panose="020B0604020202020204" pitchFamily="34" charset="0"/>
              </a:rPr>
              <a:t>في القرن الثاني)</a:t>
            </a:r>
            <a:endParaRPr lang="en-US" sz="2800"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48</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مرقس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لوقا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ea typeface="ＭＳ Ｐゴシック" charset="0"/>
                <a:cs typeface="Arial" panose="020B0604020202020204" pitchFamily="34" charset="0"/>
              </a:rPr>
              <a:t>الأناجيل</a:t>
            </a:r>
            <a:endParaRPr lang="en-US" dirty="0">
              <a:solidFill>
                <a:schemeClr val="tx1"/>
              </a:solidFill>
              <a:effectLst/>
              <a:ea typeface="ＭＳ Ｐゴシック" charset="0"/>
              <a:cs typeface="Arial" panose="020B0604020202020204" pitchFamily="34"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كلمة إنجيل تأتي من الإنجليزية القديمة ” سحر الآلهة“ و 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عرف العالم القديم التاريخ و الشعر و النبوة و 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dirty="0">
                <a:solidFill>
                  <a:schemeClr val="tx1"/>
                </a:solidFill>
                <a:ea typeface="ＭＳ Ｐゴシック" charset="0"/>
                <a:cs typeface="Arial" panose="020B0604020202020204" pitchFamily="34" charset="0"/>
              </a:rPr>
              <a:t>المؤشر الخارجي رقم 2</a:t>
            </a:r>
            <a:br>
              <a:rPr lang="ar-JO" sz="3200" dirty="0">
                <a:solidFill>
                  <a:schemeClr val="tx1"/>
                </a:solidFill>
                <a:ea typeface="ＭＳ Ｐゴシック" charset="0"/>
                <a:cs typeface="Arial" panose="020B0604020202020204" pitchFamily="34" charset="0"/>
              </a:rPr>
            </a:br>
            <a:r>
              <a:rPr lang="ar-JO" sz="3200" dirty="0">
                <a:solidFill>
                  <a:schemeClr val="tx1"/>
                </a:solidFill>
                <a:ea typeface="ＭＳ Ｐゴシック" charset="0"/>
                <a:cs typeface="Arial" panose="020B0604020202020204" pitchFamily="34" charset="0"/>
              </a:rPr>
              <a:t>ورقة بردي من حوالي 50م</a:t>
            </a:r>
            <a:endParaRPr lang="en-US" sz="3200" dirty="0">
              <a:solidFill>
                <a:schemeClr val="tx1"/>
              </a:solidFill>
              <a:ea typeface="ＭＳ Ｐゴシック" charset="0"/>
              <a:cs typeface="Arial" panose="020B0604020202020204" pitchFamily="34" charset="0"/>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lvl="0" algn="ctr">
              <a:defRPr/>
            </a:pPr>
            <a:r>
              <a:rPr lang="ar-JO" sz="2800" b="1" dirty="0">
                <a:latin typeface="Arial" panose="020B0604020202020204" pitchFamily="34" charset="0"/>
                <a:cs typeface="Arial" panose="020B0604020202020204" pitchFamily="34" charset="0"/>
              </a:rPr>
              <a:t>يبدو أن جزء المجدلية الآن ينتمي إلى أسلوب الكتابة اليدوية الذي كان سائدًا في القرن الأول قبل الميلاد وتلاشى ببطء في منتصف القرن الأول الميلادي </a:t>
            </a:r>
          </a:p>
          <a:p>
            <a:pPr lvl="0" algn="ctr">
              <a:defRPr/>
            </a:pPr>
            <a:r>
              <a:rPr lang="ar-JO" sz="2800" b="1" dirty="0">
                <a:latin typeface="Arial" panose="020B0604020202020204" pitchFamily="34" charset="0"/>
                <a:cs typeface="Arial" panose="020B0604020202020204" pitchFamily="34" charset="0"/>
              </a:rPr>
              <a:t>(د. كارستن ثيد)</a:t>
            </a:r>
            <a:endParaRPr kumimoji="0" lang="en-US" sz="2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ar-JO" sz="3600" dirty="0">
                <a:solidFill>
                  <a:srgbClr val="000000"/>
                </a:solidFill>
                <a:ea typeface="ＭＳ Ｐゴシック" charset="0"/>
                <a:cs typeface="Arial" panose="020B0604020202020204" pitchFamily="34" charset="0"/>
              </a:rPr>
              <a:t>مؤشر خارجي رقم 3</a:t>
            </a:r>
            <a:br>
              <a:rPr lang="en-US" sz="3600" dirty="0">
                <a:solidFill>
                  <a:srgbClr val="000000"/>
                </a:solidFill>
                <a:ea typeface="ＭＳ Ｐゴシック" charset="0"/>
                <a:cs typeface="Arial" panose="020B0604020202020204" pitchFamily="34" charset="0"/>
              </a:rPr>
            </a:br>
            <a:r>
              <a:rPr lang="ar-JO" sz="3600" dirty="0">
                <a:solidFill>
                  <a:srgbClr val="000000"/>
                </a:solidFill>
                <a:ea typeface="ＭＳ Ｐゴシック" charset="0"/>
                <a:cs typeface="Arial" panose="020B0604020202020204" pitchFamily="34" charset="0"/>
              </a:rPr>
              <a:t>صاحب الترتيب الأول في العهد الجديد</a:t>
            </a:r>
            <a:endParaRPr lang="en-US" sz="4000" dirty="0">
              <a:solidFill>
                <a:srgbClr val="FFFFFF"/>
              </a:solidFill>
              <a:effectLst>
                <a:outerShdw blurRad="38100" dist="38100" dir="2700000" algn="tl">
                  <a:srgbClr val="000000"/>
                </a:outerShdw>
              </a:effectLst>
              <a:ea typeface="ＭＳ Ｐゴシック" charset="0"/>
              <a:cs typeface="Arial" panose="020B0604020202020204" pitchFamily="34" charset="0"/>
            </a:endParaRPr>
          </a:p>
        </p:txBody>
      </p:sp>
      <p:sp>
        <p:nvSpPr>
          <p:cNvPr id="269314" name="Text Box 2"/>
          <p:cNvSpPr txBox="1">
            <a:spLocks noChangeArrowheads="1"/>
          </p:cNvSpPr>
          <p:nvPr/>
        </p:nvSpPr>
        <p:spPr bwMode="auto">
          <a:xfrm rot="-5400000">
            <a:off x="5395053" y="1922482"/>
            <a:ext cx="662161" cy="400011"/>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أعمال</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69315" name="Group 4"/>
          <p:cNvGrpSpPr>
            <a:grpSpLocks/>
          </p:cNvGrpSpPr>
          <p:nvPr/>
        </p:nvGrpSpPr>
        <p:grpSpPr bwMode="auto">
          <a:xfrm>
            <a:off x="528657" y="1727202"/>
            <a:ext cx="2438411" cy="711199"/>
            <a:chOff x="333" y="834"/>
            <a:chExt cx="1536" cy="448"/>
          </a:xfrm>
        </p:grpSpPr>
        <p:sp>
          <p:nvSpPr>
            <p:cNvPr id="269334" name="Text Box 5"/>
            <p:cNvSpPr txBox="1">
              <a:spLocks noChangeArrowheads="1"/>
            </p:cNvSpPr>
            <p:nvPr/>
          </p:nvSpPr>
          <p:spPr bwMode="auto">
            <a:xfrm rot="16200000">
              <a:off x="301" y="998"/>
              <a:ext cx="31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متى</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5" name="Text Box 6"/>
            <p:cNvSpPr txBox="1">
              <a:spLocks noChangeArrowheads="1"/>
            </p:cNvSpPr>
            <p:nvPr/>
          </p:nvSpPr>
          <p:spPr bwMode="auto">
            <a:xfrm rot="16200000">
              <a:off x="667" y="932"/>
              <a:ext cx="448"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مرقس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6" name="Text Box 7"/>
            <p:cNvSpPr txBox="1">
              <a:spLocks noChangeArrowheads="1"/>
            </p:cNvSpPr>
            <p:nvPr/>
          </p:nvSpPr>
          <p:spPr bwMode="auto">
            <a:xfrm rot="16200000">
              <a:off x="1149" y="993"/>
              <a:ext cx="32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لوقا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7" name="Text Box 8"/>
            <p:cNvSpPr txBox="1">
              <a:spLocks noChangeArrowheads="1"/>
            </p:cNvSpPr>
            <p:nvPr/>
          </p:nvSpPr>
          <p:spPr bwMode="auto">
            <a:xfrm rot="16200000">
              <a:off x="1540" y="954"/>
              <a:ext cx="405"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69316" name="Text Box 9"/>
          <p:cNvSpPr txBox="1">
            <a:spLocks noChangeArrowheads="1"/>
          </p:cNvSpPr>
          <p:nvPr/>
        </p:nvSpPr>
        <p:spPr bwMode="auto">
          <a:xfrm>
            <a:off x="1431594" y="1201759"/>
            <a:ext cx="876963"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a:t>
            </a:r>
            <a:endParaRPr kumimoji="0" lang="en-US"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التاريخ</a:t>
            </a:r>
            <a:endParaRPr kumimoji="0" lang="en-US"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رسائل بولس</a:t>
            </a:r>
            <a:endParaRPr kumimoji="0" lang="en-US"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12"/>
          <p:cNvGrpSpPr>
            <a:grpSpLocks/>
          </p:cNvGrpSpPr>
          <p:nvPr/>
        </p:nvGrpSpPr>
        <p:grpSpPr bwMode="auto">
          <a:xfrm>
            <a:off x="271485" y="3552848"/>
            <a:ext cx="8632826" cy="1239847"/>
            <a:chOff x="171" y="2147"/>
            <a:chExt cx="5438" cy="781"/>
          </a:xfrm>
          <a:solidFill>
            <a:srgbClr val="CCFFCC"/>
          </a:solidFill>
        </p:grpSpPr>
        <p:sp>
          <p:nvSpPr>
            <p:cNvPr id="18454" name="Text Box 13"/>
            <p:cNvSpPr txBox="1">
              <a:spLocks noChangeArrowheads="1"/>
            </p:cNvSpPr>
            <p:nvPr/>
          </p:nvSpPr>
          <p:spPr bwMode="auto">
            <a:xfrm rot="16200000">
              <a:off x="79" y="2585"/>
              <a:ext cx="43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رومية</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55" name="Text Box 14"/>
            <p:cNvSpPr txBox="1">
              <a:spLocks noChangeArrowheads="1"/>
            </p:cNvSpPr>
            <p:nvPr/>
          </p:nvSpPr>
          <p:spPr bwMode="auto">
            <a:xfrm rot="16200000">
              <a:off x="345" y="2423"/>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كورنثوس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56" name="Text Box 15"/>
            <p:cNvSpPr txBox="1">
              <a:spLocks noChangeArrowheads="1"/>
            </p:cNvSpPr>
            <p:nvPr/>
          </p:nvSpPr>
          <p:spPr bwMode="auto">
            <a:xfrm rot="16200000">
              <a:off x="765" y="2423"/>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كورنثوس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57" name="Text Box 16"/>
            <p:cNvSpPr txBox="1">
              <a:spLocks noChangeArrowheads="1"/>
            </p:cNvSpPr>
            <p:nvPr/>
          </p:nvSpPr>
          <p:spPr bwMode="auto">
            <a:xfrm rot="16200000">
              <a:off x="1341" y="2559"/>
              <a:ext cx="487"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58" name="Text Box 17"/>
            <p:cNvSpPr txBox="1">
              <a:spLocks noChangeArrowheads="1"/>
            </p:cNvSpPr>
            <p:nvPr/>
          </p:nvSpPr>
          <p:spPr bwMode="auto">
            <a:xfrm rot="16200000">
              <a:off x="1773" y="2580"/>
              <a:ext cx="4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أفسس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59" name="Text Box 18"/>
            <p:cNvSpPr txBox="1">
              <a:spLocks noChangeArrowheads="1"/>
            </p:cNvSpPr>
            <p:nvPr/>
          </p:nvSpPr>
          <p:spPr bwMode="auto">
            <a:xfrm rot="16200000">
              <a:off x="2256" y="2610"/>
              <a:ext cx="3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فيلبي</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60" name="Text Box 19"/>
            <p:cNvSpPr txBox="1">
              <a:spLocks noChangeArrowheads="1"/>
            </p:cNvSpPr>
            <p:nvPr/>
          </p:nvSpPr>
          <p:spPr bwMode="auto">
            <a:xfrm rot="16200000">
              <a:off x="2539" y="2507"/>
              <a:ext cx="590"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كولاوسي</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61" name="Text Box 20"/>
            <p:cNvSpPr txBox="1">
              <a:spLocks noChangeArrowheads="1"/>
            </p:cNvSpPr>
            <p:nvPr/>
          </p:nvSpPr>
          <p:spPr bwMode="auto">
            <a:xfrm rot="16200000">
              <a:off x="2873" y="2412"/>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تسالونيكي</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62" name="Text Box 21"/>
            <p:cNvSpPr txBox="1">
              <a:spLocks noChangeArrowheads="1"/>
            </p:cNvSpPr>
            <p:nvPr/>
          </p:nvSpPr>
          <p:spPr bwMode="auto">
            <a:xfrm rot="16200000">
              <a:off x="3353" y="2412"/>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تسالونيكي</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63" name="Text Box 22"/>
            <p:cNvSpPr txBox="1">
              <a:spLocks noChangeArrowheads="1"/>
            </p:cNvSpPr>
            <p:nvPr/>
          </p:nvSpPr>
          <p:spPr bwMode="auto">
            <a:xfrm rot="16200000">
              <a:off x="3787" y="2413"/>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تيموثاوس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64" name="Text Box 23"/>
            <p:cNvSpPr txBox="1">
              <a:spLocks noChangeArrowheads="1"/>
            </p:cNvSpPr>
            <p:nvPr/>
          </p:nvSpPr>
          <p:spPr bwMode="auto">
            <a:xfrm rot="16200000">
              <a:off x="4219" y="2413"/>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تيموثاوس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65" name="Text Box 24"/>
            <p:cNvSpPr txBox="1">
              <a:spLocks noChangeArrowheads="1"/>
            </p:cNvSpPr>
            <p:nvPr/>
          </p:nvSpPr>
          <p:spPr bwMode="auto">
            <a:xfrm rot="16200000">
              <a:off x="4825" y="2586"/>
              <a:ext cx="43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تيطس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466" name="Text Box 25"/>
            <p:cNvSpPr txBox="1">
              <a:spLocks noChangeArrowheads="1"/>
            </p:cNvSpPr>
            <p:nvPr/>
          </p:nvSpPr>
          <p:spPr bwMode="auto">
            <a:xfrm rot="16200000">
              <a:off x="5245" y="2565"/>
              <a:ext cx="47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فليمون</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الرسائل العامة</a:t>
            </a:r>
            <a:endParaRPr kumimoji="0" lang="en-US"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21" name="Text Box 27"/>
          <p:cNvSpPr txBox="1">
            <a:spLocks noChangeArrowheads="1"/>
          </p:cNvSpPr>
          <p:nvPr/>
        </p:nvSpPr>
        <p:spPr bwMode="auto">
          <a:xfrm>
            <a:off x="7003067" y="4876800"/>
            <a:ext cx="687809" cy="4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النبوة</a:t>
            </a:r>
            <a:endParaRPr kumimoji="0" lang="en-US" sz="2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9322" name="Text Box 28"/>
          <p:cNvSpPr txBox="1">
            <a:spLocks noChangeArrowheads="1"/>
          </p:cNvSpPr>
          <p:nvPr/>
        </p:nvSpPr>
        <p:spPr bwMode="auto">
          <a:xfrm rot="-5400000">
            <a:off x="7095854" y="5901552"/>
            <a:ext cx="540333" cy="400011"/>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رؤيا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69323" name="Group 29"/>
          <p:cNvGrpSpPr>
            <a:grpSpLocks/>
          </p:cNvGrpSpPr>
          <p:nvPr/>
        </p:nvGrpSpPr>
        <p:grpSpPr bwMode="auto">
          <a:xfrm>
            <a:off x="295279" y="5516618"/>
            <a:ext cx="4960934" cy="946156"/>
            <a:chOff x="186" y="3475"/>
            <a:chExt cx="3125" cy="596"/>
          </a:xfrm>
        </p:grpSpPr>
        <p:sp>
          <p:nvSpPr>
            <p:cNvPr id="269326" name="Text Box 30"/>
            <p:cNvSpPr txBox="1">
              <a:spLocks noChangeArrowheads="1"/>
            </p:cNvSpPr>
            <p:nvPr/>
          </p:nvSpPr>
          <p:spPr bwMode="auto">
            <a:xfrm rot="16200000">
              <a:off x="26" y="3659"/>
              <a:ext cx="571"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عبرانيين</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7" name="Text Box 31"/>
            <p:cNvSpPr txBox="1">
              <a:spLocks noChangeArrowheads="1"/>
            </p:cNvSpPr>
            <p:nvPr/>
          </p:nvSpPr>
          <p:spPr bwMode="auto">
            <a:xfrm rot="16200000">
              <a:off x="446" y="3720"/>
              <a:ext cx="44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يعقوب</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8" name="Text Box 32"/>
            <p:cNvSpPr txBox="1">
              <a:spLocks noChangeArrowheads="1"/>
            </p:cNvSpPr>
            <p:nvPr/>
          </p:nvSpPr>
          <p:spPr bwMode="auto">
            <a:xfrm rot="16200000">
              <a:off x="806"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بطرس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9" name="Text Box 33"/>
            <p:cNvSpPr txBox="1">
              <a:spLocks noChangeArrowheads="1"/>
            </p:cNvSpPr>
            <p:nvPr/>
          </p:nvSpPr>
          <p:spPr bwMode="auto">
            <a:xfrm rot="16200000">
              <a:off x="1209"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بطرس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0" name="Text Box 34"/>
            <p:cNvSpPr txBox="1">
              <a:spLocks noChangeArrowheads="1"/>
            </p:cNvSpPr>
            <p:nvPr/>
          </p:nvSpPr>
          <p:spPr bwMode="auto">
            <a:xfrm rot="16200000">
              <a:off x="1650" y="3675"/>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يوحنا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1" name="Text Box 35"/>
            <p:cNvSpPr txBox="1">
              <a:spLocks noChangeArrowheads="1"/>
            </p:cNvSpPr>
            <p:nvPr/>
          </p:nvSpPr>
          <p:spPr bwMode="auto">
            <a:xfrm rot="16200000">
              <a:off x="2082" y="3674"/>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يوحنا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2" name="Text Box 36"/>
            <p:cNvSpPr txBox="1">
              <a:spLocks noChangeArrowheads="1"/>
            </p:cNvSpPr>
            <p:nvPr/>
          </p:nvSpPr>
          <p:spPr bwMode="auto">
            <a:xfrm rot="16200000">
              <a:off x="2515" y="3674"/>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يوحنا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3" name="Text Box 37"/>
            <p:cNvSpPr txBox="1">
              <a:spLocks noChangeArrowheads="1"/>
            </p:cNvSpPr>
            <p:nvPr/>
          </p:nvSpPr>
          <p:spPr bwMode="auto">
            <a:xfrm rot="16200000">
              <a:off x="2987" y="3746"/>
              <a:ext cx="396"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يهوذا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69324"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78أ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 name="Up Arrow 39"/>
          <p:cNvSpPr/>
          <p:nvPr/>
        </p:nvSpPr>
        <p:spPr>
          <a:xfrm rot="19783294">
            <a:off x="370210" y="2477320"/>
            <a:ext cx="1470305"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u="none" strike="noStrike" kern="0" cap="none" spc="0" normalizeH="0" baseline="0" noProof="0">
              <a:ln>
                <a:noFill/>
              </a:ln>
              <a:solidFill>
                <a:srgbClr val="FFFFFF"/>
              </a:solidFill>
              <a:effectLst/>
              <a:uLnTx/>
              <a:uFillTx/>
              <a:latin typeface="Arial" panose="020B0604020202020204" pitchFamily="34" charset="0"/>
              <a:ea typeface="Times New Roman"/>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kern="0" dirty="0">
                <a:solidFill>
                  <a:srgbClr val="000000"/>
                </a:solidFill>
                <a:latin typeface="Arial" panose="020B0604020202020204" pitchFamily="34" charset="0"/>
                <a:ea typeface="ＭＳ Ｐゴシック" charset="0"/>
                <a:cs typeface="Arial" panose="020B0604020202020204" pitchFamily="34" charset="0"/>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0" cap="none" spc="0" normalizeH="0" baseline="0" noProof="0" dirty="0">
                <a:ln>
                  <a:noFill/>
                </a:ln>
                <a:solidFill>
                  <a:srgbClr val="0000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لليهود</a:t>
            </a:r>
            <a:endParaRPr kumimoji="0" lang="en-US" sz="4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dirty="0">
                <a:ea typeface="ＭＳ Ｐゴシック" charset="0"/>
              </a:rPr>
              <a:t>أصدر </a:t>
            </a:r>
            <a:r>
              <a:rPr lang="ar-JO" altLang="ja-JP" sz="2800" dirty="0">
                <a:solidFill>
                  <a:srgbClr val="FFFF00"/>
                </a:solidFill>
                <a:ea typeface="ＭＳ Ｐゴシック" charset="0"/>
              </a:rPr>
              <a:t>متى</a:t>
            </a:r>
            <a:r>
              <a:rPr lang="ar-JO" altLang="ja-JP" sz="2800" dirty="0">
                <a:ea typeface="ＭＳ Ｐゴシック" charset="0"/>
              </a:rPr>
              <a:t> إنجيلاً مكتوباً بين اليهود بلغتهم الخاصة بينما كان بطرس و بولس يخدمون في روما </a:t>
            </a:r>
            <a:r>
              <a:rPr lang="ar-JO" altLang="ja-JP" sz="2800" dirty="0">
                <a:solidFill>
                  <a:srgbClr val="FFFF00"/>
                </a:solidFill>
                <a:ea typeface="ＭＳ Ｐゴシック" charset="0"/>
              </a:rPr>
              <a:t>(60-68م) </a:t>
            </a:r>
            <a:r>
              <a:rPr lang="ar-JO" altLang="ja-JP" sz="2800" dirty="0">
                <a:ea typeface="ＭＳ Ｐゴシック" charset="0"/>
              </a:rPr>
              <a:t>و يضعون أساسات الكنيسة</a:t>
            </a:r>
            <a:endParaRPr lang="en-US" altLang="ja-JP" sz="2800" dirty="0">
              <a:ea typeface="ＭＳ Ｐゴシック" charset="0"/>
            </a:endParaRPr>
          </a:p>
          <a:p>
            <a:pPr eaLnBrk="1" hangingPunct="1"/>
            <a:r>
              <a:rPr lang="ar-JO" altLang="ja-JP" sz="2800" dirty="0">
                <a:ea typeface="ＭＳ Ｐゴシック" charset="0"/>
              </a:rPr>
              <a:t>بعد استشهادهما </a:t>
            </a:r>
            <a:r>
              <a:rPr lang="ar-JO" altLang="ja-JP" sz="2800" dirty="0">
                <a:solidFill>
                  <a:srgbClr val="FFFF00"/>
                </a:solidFill>
                <a:ea typeface="ＭＳ Ｐゴシック" charset="0"/>
              </a:rPr>
              <a:t>(بعد 68 م) </a:t>
            </a:r>
            <a:r>
              <a:rPr lang="ar-JO" altLang="ja-JP" sz="2800" dirty="0">
                <a:ea typeface="ＭＳ Ｐゴシック" charset="0"/>
              </a:rPr>
              <a:t>نجد أن </a:t>
            </a:r>
            <a:r>
              <a:rPr lang="ar-JO" altLang="ja-JP" sz="2800" dirty="0">
                <a:solidFill>
                  <a:srgbClr val="FFFF00"/>
                </a:solidFill>
                <a:ea typeface="ＭＳ Ｐゴシック" charset="0"/>
              </a:rPr>
              <a:t>مرقس</a:t>
            </a:r>
            <a:r>
              <a:rPr lang="ar-JO" altLang="ja-JP" sz="2800" dirty="0">
                <a:ea typeface="ＭＳ Ｐゴシック" charset="0"/>
              </a:rPr>
              <a:t> تلميذ و مترجم بطرس سلم لنا كتابة ما سمعه من بطرس</a:t>
            </a:r>
            <a:endParaRPr lang="en-US" altLang="ja-JP" sz="2800" dirty="0">
              <a:ea typeface="ＭＳ Ｐゴシック" charset="0"/>
            </a:endParaRPr>
          </a:p>
          <a:p>
            <a:pPr eaLnBrk="1" hangingPunct="1"/>
            <a:r>
              <a:rPr lang="ar-JO" altLang="ja-JP" sz="2800" dirty="0">
                <a:solidFill>
                  <a:srgbClr val="FFFF00"/>
                </a:solidFill>
                <a:ea typeface="ＭＳ Ｐゴシック" charset="0"/>
              </a:rPr>
              <a:t>لوقا </a:t>
            </a:r>
            <a:r>
              <a:rPr lang="ar-JO" altLang="ja-JP" sz="2800" dirty="0">
                <a:ea typeface="ＭＳ Ｐゴシック" charset="0"/>
              </a:rPr>
              <a:t>أيضاً رفيق بولس سجل الإنجيل الذي قدم من خلاله </a:t>
            </a:r>
            <a:r>
              <a:rPr lang="ar-JO" altLang="ja-JP" sz="2800" dirty="0">
                <a:solidFill>
                  <a:srgbClr val="FFFF00"/>
                </a:solidFill>
                <a:ea typeface="ＭＳ Ｐゴシック" charset="0"/>
              </a:rPr>
              <a:t>(بدون تاريخ)</a:t>
            </a:r>
            <a:endParaRPr lang="ar-JO" altLang="ja-JP" sz="2800" dirty="0">
              <a:ea typeface="ＭＳ Ｐゴシック" charset="0"/>
            </a:endParaRPr>
          </a:p>
          <a:p>
            <a:pPr eaLnBrk="1" hangingPunct="1"/>
            <a:r>
              <a:rPr lang="ar-JO" sz="2800" dirty="0">
                <a:ea typeface="ＭＳ Ｐゴシック" charset="0"/>
              </a:rPr>
              <a:t>بعد ذلك </a:t>
            </a:r>
            <a:r>
              <a:rPr lang="ar-JO" sz="2800" dirty="0">
                <a:solidFill>
                  <a:srgbClr val="FFFF00"/>
                </a:solidFill>
                <a:ea typeface="ＭＳ Ｐゴシック" charset="0"/>
              </a:rPr>
              <a:t>(بعد 68) </a:t>
            </a:r>
            <a:r>
              <a:rPr lang="ar-JO" sz="2800" dirty="0">
                <a:ea typeface="ＭＳ Ｐゴシック" charset="0"/>
              </a:rPr>
              <a:t>نجد </a:t>
            </a:r>
            <a:r>
              <a:rPr lang="ar-JO" sz="2800" dirty="0">
                <a:solidFill>
                  <a:srgbClr val="FFFF00"/>
                </a:solidFill>
                <a:ea typeface="ＭＳ Ｐゴシック" charset="0"/>
              </a:rPr>
              <a:t>يوحنا</a:t>
            </a:r>
            <a:r>
              <a:rPr lang="ar-JO" sz="2800" dirty="0">
                <a:ea typeface="ＭＳ Ｐゴシック" charset="0"/>
              </a:rPr>
              <a:t> تلميذ الرب الذي وضعرأسه على صدر الرب كتب هو نفسه إنجيلاً خلال إقامته في أفسس في آسيا</a:t>
            </a:r>
            <a:endParaRPr lang="en-US" sz="2800" dirty="0">
              <a:ea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dirty="0">
                <a:solidFill>
                  <a:srgbClr val="FFFFFF"/>
                </a:solidFill>
                <a:ea typeface="ＭＳ Ｐゴシック" charset="0"/>
              </a:rPr>
              <a:t>إيريناوس</a:t>
            </a:r>
            <a:r>
              <a:rPr lang="en-US" sz="3600" dirty="0">
                <a:solidFill>
                  <a:srgbClr val="FFFFFF"/>
                </a:solidFill>
                <a:ea typeface="ＭＳ Ｐゴシック" charset="0"/>
              </a:rPr>
              <a:t> </a:t>
            </a:r>
            <a:br>
              <a:rPr lang="en-US" sz="3600" dirty="0">
                <a:solidFill>
                  <a:srgbClr val="FFFFFF"/>
                </a:solidFill>
                <a:ea typeface="ＭＳ Ｐゴシック" charset="0"/>
              </a:rPr>
            </a:br>
            <a:r>
              <a:rPr lang="ar-JO" sz="2800" dirty="0">
                <a:solidFill>
                  <a:srgbClr val="FFFFFF"/>
                </a:solidFill>
                <a:ea typeface="ＭＳ Ｐゴシック" charset="0"/>
              </a:rPr>
              <a:t>180 م</a:t>
            </a:r>
            <a:endParaRPr lang="en-US" dirty="0">
              <a:solidFill>
                <a:srgbClr val="FFFFFF"/>
              </a:solidFill>
              <a:ea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ضد الهرطقات 3: 1</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78أ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ar-JO" dirty="0">
                <a:solidFill>
                  <a:schemeClr val="tx1"/>
                </a:solidFill>
                <a:cs typeface="Arial" panose="020B0604020202020204" pitchFamily="34" charset="0"/>
              </a:rPr>
              <a:t>مبادئ تفسير الأناجيل بشكل مناسب</a:t>
            </a:r>
            <a:endParaRPr lang="en-US" dirty="0">
              <a:solidFill>
                <a:schemeClr val="tx1"/>
              </a:solidFill>
              <a:cs typeface="Arial" panose="020B0604020202020204" pitchFamily="34" charset="0"/>
            </a:endParaRP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0" y="2060848"/>
            <a:ext cx="889248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panose="020B0604020202020204" pitchFamily="34" charset="0"/>
                <a:cs typeface="Arial" panose="020B0604020202020204" pitchFamily="34" charset="0"/>
              </a:rPr>
              <a:t>1. أدرس </a:t>
            </a:r>
            <a:r>
              <a:rPr lang="ar-JO" sz="3200" b="1" kern="0" dirty="0">
                <a:solidFill>
                  <a:srgbClr val="FFFF00"/>
                </a:solidFill>
                <a:latin typeface="Arial" panose="020B0604020202020204" pitchFamily="34" charset="0"/>
                <a:cs typeface="Arial" panose="020B0604020202020204" pitchFamily="34" charset="0"/>
              </a:rPr>
              <a:t>خلفية</a:t>
            </a:r>
            <a:r>
              <a:rPr lang="ar-JO" sz="3200" b="1" kern="0" dirty="0">
                <a:latin typeface="Arial" panose="020B0604020202020204" pitchFamily="34" charset="0"/>
                <a:cs typeface="Arial" panose="020B0604020202020204" pitchFamily="34" charset="0"/>
              </a:rPr>
              <a:t> النص</a:t>
            </a: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panose="020B0604020202020204" pitchFamily="34" charset="0"/>
                <a:cs typeface="Arial" panose="020B0604020202020204" pitchFamily="34" charset="0"/>
              </a:rPr>
              <a:t>2. أنظر إلى النص في ضوء </a:t>
            </a:r>
            <a:r>
              <a:rPr lang="ar-JO" sz="3200" b="1" kern="0" dirty="0">
                <a:solidFill>
                  <a:srgbClr val="FFFF00"/>
                </a:solidFill>
                <a:latin typeface="Arial" panose="020B0604020202020204" pitchFamily="34" charset="0"/>
                <a:cs typeface="Arial" panose="020B0604020202020204" pitchFamily="34" charset="0"/>
              </a:rPr>
              <a:t>قصد</a:t>
            </a:r>
            <a:r>
              <a:rPr lang="ar-JO" sz="3200" b="1" kern="0" dirty="0">
                <a:latin typeface="Arial" panose="020B0604020202020204" pitchFamily="34" charset="0"/>
                <a:cs typeface="Arial" panose="020B0604020202020204" pitchFamily="34" charset="0"/>
              </a:rPr>
              <a:t> الكاتب</a:t>
            </a:r>
            <a:endParaRPr kumimoji="0" lang="en-US" sz="3200" b="1"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panose="020B0604020202020204" pitchFamily="34" charset="0"/>
                <a:cs typeface="Arial" panose="020B0604020202020204" pitchFamily="34" charset="0"/>
              </a:rPr>
              <a:t>3. لا تخترع </a:t>
            </a:r>
            <a:r>
              <a:rPr lang="ar-JO" sz="3200" b="1" kern="0" dirty="0">
                <a:solidFill>
                  <a:srgbClr val="FFFF00"/>
                </a:solidFill>
                <a:latin typeface="Arial" panose="020B0604020202020204" pitchFamily="34" charset="0"/>
                <a:cs typeface="Arial" panose="020B0604020202020204" pitchFamily="34" charset="0"/>
              </a:rPr>
              <a:t>معاني جديدة </a:t>
            </a:r>
            <a:r>
              <a:rPr lang="ar-JO" sz="3200" b="1" kern="0" dirty="0">
                <a:latin typeface="Arial" panose="020B0604020202020204" pitchFamily="34" charset="0"/>
                <a:cs typeface="Arial" panose="020B0604020202020204" pitchFamily="34" charset="0"/>
              </a:rPr>
              <a:t>للكلمات (إسرائيل تعني إسرائيل .... الخ)</a:t>
            </a:r>
            <a:endParaRPr kumimoji="0" lang="en-US" sz="3200" b="1"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panose="020B0604020202020204" pitchFamily="34" charset="0"/>
                <a:cs typeface="Arial" panose="020B0604020202020204" pitchFamily="34" charset="0"/>
              </a:rPr>
              <a:t>4. لا تعطي طابعاً روحياً لتعاليم العهد القديم عن </a:t>
            </a:r>
            <a:r>
              <a:rPr lang="ar-JO" sz="3200" b="1" kern="0" dirty="0">
                <a:solidFill>
                  <a:srgbClr val="FFFF00"/>
                </a:solidFill>
                <a:latin typeface="Arial" panose="020B0604020202020204" pitchFamily="34" charset="0"/>
                <a:cs typeface="Arial" panose="020B0604020202020204" pitchFamily="34" charset="0"/>
              </a:rPr>
              <a:t>الملكوت</a:t>
            </a:r>
            <a:r>
              <a:rPr lang="ar-JO" sz="3200" b="1" kern="0" dirty="0">
                <a:latin typeface="Arial" panose="020B0604020202020204" pitchFamily="34" charset="0"/>
                <a:cs typeface="Arial" panose="020B0604020202020204" pitchFamily="34" charset="0"/>
              </a:rPr>
              <a:t> (سياسي-روحي-وطني-عالمي)</a:t>
            </a:r>
            <a:endParaRPr kumimoji="0" lang="en-US" sz="3200" b="1"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197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lumMod val="10000"/>
              </a:schemeClr>
            </a:gs>
            <a:gs pos="50000">
              <a:srgbClr val="00B050"/>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AE95-06AC-1459-3B71-60AAF6BEA7CD}"/>
              </a:ext>
            </a:extLst>
          </p:cNvPr>
          <p:cNvSpPr>
            <a:spLocks noGrp="1"/>
          </p:cNvSpPr>
          <p:nvPr>
            <p:ph type="title"/>
          </p:nvPr>
        </p:nvSpPr>
        <p:spPr>
          <a:xfrm>
            <a:off x="685800" y="260648"/>
            <a:ext cx="7772400" cy="792088"/>
          </a:xfrm>
          <a:solidFill>
            <a:schemeClr val="bg2"/>
          </a:solidFill>
        </p:spPr>
        <p:txBody>
          <a:bodyPr/>
          <a:lstStyle/>
          <a:p>
            <a:r>
              <a:rPr lang="ar-JO" b="1" dirty="0">
                <a:solidFill>
                  <a:srgbClr val="FFFFFF"/>
                </a:solidFill>
                <a:latin typeface="Arial" panose="020B0604020202020204" pitchFamily="34" charset="0"/>
                <a:cs typeface="Arial" panose="020B0604020202020204" pitchFamily="34" charset="0"/>
              </a:rPr>
              <a:t>ملخص كتاب بنتيكوست</a:t>
            </a:r>
            <a:endParaRPr lang="en-US" b="1" dirty="0">
              <a:solidFill>
                <a:srgbClr val="FFFFFF"/>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30D53BD-0E57-200E-9A81-C252499903F0}"/>
              </a:ext>
            </a:extLst>
          </p:cNvPr>
          <p:cNvSpPr txBox="1">
            <a:spLocks/>
          </p:cNvSpPr>
          <p:nvPr/>
        </p:nvSpPr>
        <p:spPr bwMode="auto">
          <a:xfrm>
            <a:off x="179512" y="1382866"/>
            <a:ext cx="8568952" cy="54751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00"/>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تقديم الملك</a:t>
            </a:r>
            <a:endParaRPr kumimoji="0" lang="en-US" sz="3200" b="1" u="none" strike="noStrike" kern="0" cap="none" spc="0" normalizeH="0" baseline="0" noProof="0" dirty="0">
              <a:ln>
                <a:noFill/>
              </a:ln>
              <a:solidFill>
                <a:srgbClr val="FFFF00"/>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أصالة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جدل حول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إعداد الإثني عشر من قبل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مقاومة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تحضير التلاميذ من قبل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التقديم الرسمي للملك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التحضير لموت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رفض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a:p>
            <a:pPr marL="574675" marR="0" lvl="0" indent="-574675" algn="r" defTabSz="914400" rtl="1" eaLnBrk="1" fontAlgn="base" latinLnBrk="0" hangingPunct="1">
              <a:lnSpc>
                <a:spcPct val="100000"/>
              </a:lnSpc>
              <a:spcBef>
                <a:spcPct val="0"/>
              </a:spcBef>
              <a:spcAft>
                <a:spcPct val="0"/>
              </a:spcAft>
              <a:buClrTx/>
              <a:buSzTx/>
              <a:buFont typeface="+mj-lt"/>
              <a:buAutoNum type="arabicPeriod"/>
              <a:tabLst/>
              <a:defRPr/>
            </a:pPr>
            <a:r>
              <a:rPr kumimoji="0" lang="ar-SA"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rPr>
              <a:t>قيامة الملك</a:t>
            </a:r>
            <a:endParaRPr kumimoji="0" lang="en-US" sz="3200" b="1" u="none" strike="noStrike" kern="0" cap="none" spc="0" normalizeH="0" baseline="0" noProof="0" dirty="0">
              <a:ln>
                <a:noFill/>
              </a:ln>
              <a:solidFill>
                <a:srgbClr val="FFFFFF"/>
              </a:solidFill>
              <a:effectLst>
                <a:glow rad="228600">
                  <a:srgbClr val="000000">
                    <a:alpha val="79000"/>
                  </a:srgbClr>
                </a:glow>
              </a:effectLst>
              <a:uLnTx/>
              <a:uFillTx/>
              <a:latin typeface="Arial" panose="020B0604020202020204" pitchFamily="34" charset="0"/>
              <a:ea typeface="ＭＳ Ｐゴシック"/>
              <a:cs typeface="Arial" panose="020B0604020202020204" pitchFamily="34" charset="0"/>
            </a:endParaRPr>
          </a:p>
        </p:txBody>
      </p:sp>
      <p:pic>
        <p:nvPicPr>
          <p:cNvPr id="5" name="Picture 9" descr="j0237940">
            <a:extLst>
              <a:ext uri="{FF2B5EF4-FFF2-40B4-BE49-F238E27FC236}">
                <a16:creationId xmlns:a16="http://schemas.microsoft.com/office/drawing/2014/main" id="{AE924E49-F460-2F68-271D-842A359CB1C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51873" y="170016"/>
            <a:ext cx="1716088"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815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4956307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dirty="0">
                <a:solidFill>
                  <a:srgbClr val="FFFFFF"/>
                </a:solidFill>
                <a:ea typeface="ＭＳ Ｐゴシック" charset="0"/>
              </a:rPr>
              <a:t>    مسح العهد الجديد</a:t>
            </a:r>
            <a:r>
              <a:rPr lang="en-US" sz="3200" dirty="0">
                <a:solidFill>
                  <a:srgbClr val="FFFFFF"/>
                </a:solidFill>
                <a:ea typeface="ＭＳ Ｐゴシック" charset="0"/>
              </a:rPr>
              <a:t>at BibleStudyDownloads.org</a:t>
            </a:r>
            <a:endParaRPr lang="en-US" sz="11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احصل على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27579"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48</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2578" name="Text Box 5"/>
          <p:cNvSpPr txBox="1">
            <a:spLocks noChangeArrowheads="1"/>
          </p:cNvSpPr>
          <p:nvPr/>
        </p:nvSpPr>
        <p:spPr bwMode="auto">
          <a:xfrm rot="-5400000">
            <a:off x="4518763" y="505982"/>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2579" name="Text Box 6"/>
          <p:cNvSpPr txBox="1">
            <a:spLocks noChangeArrowheads="1"/>
          </p:cNvSpPr>
          <p:nvPr/>
        </p:nvSpPr>
        <p:spPr bwMode="auto">
          <a:xfrm rot="-5400000">
            <a:off x="5286211" y="587634"/>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مرقس</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2580" name="Text Box 7"/>
          <p:cNvSpPr txBox="1">
            <a:spLocks noChangeArrowheads="1"/>
          </p:cNvSpPr>
          <p:nvPr/>
        </p:nvSpPr>
        <p:spPr bwMode="auto">
          <a:xfrm rot="-5400000">
            <a:off x="6008989" y="608734"/>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لوقا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52581" name="Text Box 8"/>
          <p:cNvSpPr txBox="1">
            <a:spLocks noChangeArrowheads="1"/>
          </p:cNvSpPr>
          <p:nvPr/>
        </p:nvSpPr>
        <p:spPr bwMode="auto">
          <a:xfrm rot="-5400000">
            <a:off x="6656780" y="573905"/>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يوحنا</a:t>
            </a:r>
            <a:endParaRPr kumimoji="0" lang="en-US" sz="2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7595" name="Text Box 11"/>
          <p:cNvSpPr txBox="1">
            <a:spLocks noChangeArrowheads="1"/>
          </p:cNvSpPr>
          <p:nvPr/>
        </p:nvSpPr>
        <p:spPr bwMode="auto">
          <a:xfrm>
            <a:off x="2771800" y="1268760"/>
            <a:ext cx="6296000" cy="2814104"/>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هذه الأناجيل الثلاثة متشابهة إلى حد كبير لدرجة أنها تُدعى الإزائية (تزامن ، "مع" ؛ بصري ، "رؤية" ؛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
        <p:nvSpPr>
          <p:cNvPr id="67596" name="Rectangle 12"/>
          <p:cNvSpPr>
            <a:spLocks noGrp="1" noChangeArrowheads="1"/>
          </p:cNvSpPr>
          <p:nvPr>
            <p:ph type="title"/>
          </p:nvPr>
        </p:nvSpPr>
        <p:spPr>
          <a:xfrm>
            <a:off x="2286000" y="228600"/>
            <a:ext cx="2362200" cy="1077153"/>
          </a:xfrm>
          <a:solidFill>
            <a:schemeClr val="bg1"/>
          </a:solidFill>
        </p:spPr>
        <p:txBody>
          <a:bodyPr anchor="t" anchorCtr="0">
            <a:spAutoFit/>
          </a:bodyPr>
          <a:lstStyle/>
          <a:p>
            <a:pPr eaLnBrk="1" hangingPunct="1">
              <a:defRPr/>
            </a:pPr>
            <a:r>
              <a:rPr lang="ar-JO" sz="3200" dirty="0">
                <a:solidFill>
                  <a:srgbClr val="FFFF00"/>
                </a:solidFill>
                <a:effectLst/>
                <a:ea typeface="SimSun" charset="0"/>
                <a:cs typeface="SimSun" charset="0"/>
              </a:rPr>
              <a:t>الأناجيل  الإزائية</a:t>
            </a:r>
            <a:endParaRPr lang="en-US" sz="3600" dirty="0">
              <a:solidFill>
                <a:srgbClr val="FFFF00"/>
              </a:solidFill>
              <a:effectLst/>
              <a:ea typeface="SimSun" charset="0"/>
              <a:cs typeface="SimSun" charset="0"/>
            </a:endParaRPr>
          </a:p>
        </p:txBody>
      </p:sp>
      <p:sp>
        <p:nvSpPr>
          <p:cNvPr id="67597" name="Rectangle 13"/>
          <p:cNvSpPr>
            <a:spLocks noChangeArrowheads="1"/>
          </p:cNvSpPr>
          <p:nvPr/>
        </p:nvSpPr>
        <p:spPr bwMode="auto">
          <a:xfrm>
            <a:off x="251520" y="404664"/>
            <a:ext cx="2267744" cy="5693802"/>
          </a:xfrm>
          <a:prstGeom prst="rect">
            <a:avLst/>
          </a:prstGeom>
          <a:noFill/>
          <a:ln w="9525">
            <a:noFill/>
            <a:miter lim="800000"/>
            <a:headEnd/>
            <a:tailEnd/>
          </a:ln>
          <a:effectLst/>
        </p:spPr>
        <p:txBody>
          <a:bodyPr wrap="square" lIns="91376" tIns="45688" rIns="91376" bIns="45688">
            <a:spAutoFit/>
          </a:bodyPr>
          <a:lstStyle/>
          <a:p>
            <a:pPr marR="0" lvl="0" algn="r" defTabSz="914400" rtl="1" eaLnBrk="1" fontAlgn="base" latinLnBrk="0" hangingPunct="1">
              <a:lnSpc>
                <a:spcPct val="90000"/>
              </a:lnSpc>
              <a:spcBef>
                <a:spcPct val="20000"/>
              </a:spcBef>
              <a:spcAft>
                <a:spcPct val="0"/>
              </a:spcAft>
              <a:buClr>
                <a:srgbClr val="FFFFCC"/>
              </a:buClr>
              <a:buSzPct val="75000"/>
              <a:tabLst/>
              <a:defRPr/>
            </a:pPr>
            <a:r>
              <a:rPr kumimoji="0" lang="ar-JO" sz="28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لماذا يوجد أربعة أناجيل؟</a:t>
            </a:r>
            <a:endParaRPr kumimoji="0" lang="en-US" sz="28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endParaRPr>
          </a:p>
          <a:p>
            <a:pPr marR="0" lvl="0" algn="r" defTabSz="914400" rtl="0" eaLnBrk="1" fontAlgn="base" latinLnBrk="0" hangingPunct="1">
              <a:lnSpc>
                <a:spcPct val="90000"/>
              </a:lnSpc>
              <a:spcBef>
                <a:spcPct val="20000"/>
              </a:spcBef>
              <a:spcAft>
                <a:spcPct val="0"/>
              </a:spcAft>
              <a:buClr>
                <a:srgbClr val="FFFFCC"/>
              </a:buClr>
              <a:buSzPct val="75000"/>
              <a:tabLst/>
              <a:defRPr/>
            </a:pPr>
            <a:r>
              <a:rPr kumimoji="0" lang="en-US" sz="28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ربما للسبب نفسه قد تروق الأوصاف المختلفة للجوهرة المصقولة بدقة لأناس مختلفين</a:t>
            </a:r>
          </a:p>
          <a:p>
            <a:pPr marR="0" lvl="0" algn="r" defTabSz="914400" rtl="0" eaLnBrk="1" fontAlgn="base" latinLnBrk="0" hangingPunct="1">
              <a:lnSpc>
                <a:spcPct val="90000"/>
              </a:lnSpc>
              <a:spcBef>
                <a:spcPct val="20000"/>
              </a:spcBef>
              <a:spcAft>
                <a:spcPct val="0"/>
              </a:spcAft>
              <a:buClr>
                <a:srgbClr val="FFFFCC"/>
              </a:buClr>
              <a:buSzPct val="75000"/>
              <a:tabLst/>
              <a:defRPr/>
            </a:pPr>
            <a:r>
              <a:rPr kumimoji="0" lang="ar-JO" sz="28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Arial" panose="020B0604020202020204" pitchFamily="34" charset="0"/>
              </a:rPr>
              <a:t>يصف متى وجه واحد لحياة المسيح و مرقس وجه آخر و لوقا وجه ثالث و يوحنا يكمل الصورة</a:t>
            </a:r>
            <a:endParaRPr kumimoji="0" lang="en-US" sz="28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panose="020B0604020202020204" pitchFamily="34" charset="0"/>
              <a:ea typeface="ＭＳ Ｐゴシック" charset="0"/>
              <a:cs typeface="Times New Roman"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حدثت الأحداث</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174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7" name="Rectangle 3"/>
          <p:cNvSpPr>
            <a:spLocks noChangeArrowheads="1"/>
          </p:cNvSpPr>
          <p:nvPr/>
        </p:nvSpPr>
        <p:spPr bwMode="auto">
          <a:xfrm>
            <a:off x="1253659" y="691964"/>
            <a:ext cx="6601665"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8" name="AutoShape 4"/>
          <p:cNvSpPr>
            <a:spLocks noChangeArrowheads="1"/>
          </p:cNvSpPr>
          <p:nvPr/>
        </p:nvSpPr>
        <p:spPr bwMode="auto">
          <a:xfrm>
            <a:off x="1449762" y="850247"/>
            <a:ext cx="6209459" cy="5137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9" name="Text Box 5"/>
          <p:cNvSpPr txBox="1">
            <a:spLocks noChangeArrowheads="1"/>
          </p:cNvSpPr>
          <p:nvPr/>
        </p:nvSpPr>
        <p:spPr bwMode="auto">
          <a:xfrm>
            <a:off x="8622655" y="7459"/>
            <a:ext cx="227463"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Comic Sans MS" charset="0"/>
                <a:ea typeface="MS Gothic" charset="0"/>
                <a:cs typeface="MS Gothic" charset="0"/>
              </a:rPr>
              <a:t> </a:t>
            </a:r>
          </a:p>
        </p:txBody>
      </p:sp>
      <p:sp>
        <p:nvSpPr>
          <p:cNvPr id="31750" name="Text Box 6"/>
          <p:cNvSpPr txBox="1">
            <a:spLocks noChangeArrowheads="1"/>
          </p:cNvSpPr>
          <p:nvPr/>
        </p:nvSpPr>
        <p:spPr bwMode="auto">
          <a:xfrm>
            <a:off x="8249321" y="6541888"/>
            <a:ext cx="283568"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Comic Sans MS" charset="0"/>
                <a:ea typeface="MS Gothic" charset="0"/>
                <a:cs typeface="MS Gothic" charset="0"/>
              </a:rPr>
              <a:t>13</a:t>
            </a:r>
          </a:p>
        </p:txBody>
      </p:sp>
      <p:grpSp>
        <p:nvGrpSpPr>
          <p:cNvPr id="31751" name="Group 7"/>
          <p:cNvGrpSpPr>
            <a:grpSpLocks/>
          </p:cNvGrpSpPr>
          <p:nvPr/>
        </p:nvGrpSpPr>
        <p:grpSpPr bwMode="auto">
          <a:xfrm>
            <a:off x="1253659" y="701769"/>
            <a:ext cx="6552640" cy="5441856"/>
            <a:chOff x="799" y="501"/>
            <a:chExt cx="4678" cy="3885"/>
          </a:xfrm>
        </p:grpSpPr>
        <p:pic>
          <p:nvPicPr>
            <p:cNvPr id="3175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1759"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897920" eaLnBrk="1" hangingPunct="1"/>
              <a:endParaRPr lang="en-US" sz="2382">
                <a:solidFill>
                  <a:srgbClr val="000000"/>
                </a:solidFill>
                <a:latin typeface="Times New Roman" charset="0"/>
                <a:ea typeface="MS Gothic" charset="0"/>
                <a:cs typeface="MS Gothic" charset="0"/>
              </a:endParaRPr>
            </a:p>
          </p:txBody>
        </p:sp>
      </p:grpSp>
      <p:sp>
        <p:nvSpPr>
          <p:cNvPr id="15370" name="Text Box 10"/>
          <p:cNvSpPr txBox="1">
            <a:spLocks noChangeArrowheads="1"/>
          </p:cNvSpPr>
          <p:nvPr/>
        </p:nvSpPr>
        <p:spPr bwMode="auto">
          <a:xfrm>
            <a:off x="2183747" y="4436129"/>
            <a:ext cx="4741489" cy="103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كما ترى من خلال</a:t>
            </a:r>
          </a:p>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أربع عدسات مختلفة</a:t>
            </a:r>
            <a:endParaRPr lang="en-GB"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5371" name="Text Box 11"/>
          <p:cNvSpPr txBox="1">
            <a:spLocks noChangeArrowheads="1"/>
          </p:cNvSpPr>
          <p:nvPr/>
        </p:nvSpPr>
        <p:spPr bwMode="auto">
          <a:xfrm>
            <a:off x="2211761" y="6161335"/>
            <a:ext cx="3909452"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مساعدة الدراسة رقم 21</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1754" name="Text Box 13"/>
          <p:cNvSpPr txBox="1">
            <a:spLocks noChangeArrowheads="1"/>
          </p:cNvSpPr>
          <p:nvPr/>
        </p:nvSpPr>
        <p:spPr bwMode="auto">
          <a:xfrm>
            <a:off x="8572097" y="6482198"/>
            <a:ext cx="273950"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Comic Sans MS" charset="0"/>
                <a:ea typeface="MS Gothic" charset="0"/>
                <a:cs typeface="MS Gothic" charset="0"/>
              </a:rPr>
              <a:t>2</a:t>
            </a:r>
          </a:p>
        </p:txBody>
      </p:sp>
      <p:sp>
        <p:nvSpPr>
          <p:cNvPr id="184331" name="Title 14"/>
          <p:cNvSpPr>
            <a:spLocks noGrp="1"/>
          </p:cNvSpPr>
          <p:nvPr>
            <p:ph type="title" idx="4294967295"/>
          </p:nvPr>
        </p:nvSpPr>
        <p:spPr bwMode="auto">
          <a:xfrm>
            <a:off x="1318093" y="1905000"/>
            <a:ext cx="6433577" cy="243868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"صورة نهائية </a:t>
            </a:r>
            <a:b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للرب يسوع المسيح"</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 Box 11"/>
          <p:cNvSpPr txBox="1">
            <a:spLocks noChangeArrowheads="1"/>
          </p:cNvSpPr>
          <p:nvPr/>
        </p:nvSpPr>
        <p:spPr bwMode="auto">
          <a:xfrm>
            <a:off x="578505" y="183698"/>
            <a:ext cx="7839915"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من الحلقة الدراسية "الكتاب المقدس بشكل أساسي"...</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 name="TextBox 16"/>
          <p:cNvSpPr txBox="1"/>
          <p:nvPr/>
        </p:nvSpPr>
        <p:spPr>
          <a:xfrm>
            <a:off x="8345582" y="15409"/>
            <a:ext cx="522754"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MS Gothic" charset="0"/>
              </a:rPr>
              <a:t>51</a:t>
            </a: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337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endParaRPr lang="en-US" sz="2382" b="1">
              <a:solidFill>
                <a:srgbClr val="000000"/>
              </a:solidFill>
              <a:latin typeface="Arial" panose="020B0604020202020204" pitchFamily="34" charset="0"/>
              <a:ea typeface="MS Gothic" charset="0"/>
              <a:cs typeface="Arial" panose="020B0604020202020204" pitchFamily="34" charset="0"/>
            </a:endParaRPr>
          </a:p>
        </p:txBody>
      </p:sp>
      <p:sp>
        <p:nvSpPr>
          <p:cNvPr id="337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b="1">
              <a:solidFill>
                <a:srgbClr val="000000"/>
              </a:solidFill>
              <a:latin typeface="Arial" panose="020B0604020202020204" pitchFamily="34" charset="0"/>
              <a:ea typeface="MS Gothic" charset="0"/>
              <a:cs typeface="Arial" panose="020B0604020202020204" pitchFamily="34" charset="0"/>
            </a:endParaRPr>
          </a:p>
        </p:txBody>
      </p:sp>
      <p:sp>
        <p:nvSpPr>
          <p:cNvPr id="33796" name="AutoShape 4"/>
          <p:cNvSpPr>
            <a:spLocks noChangeArrowheads="1"/>
          </p:cNvSpPr>
          <p:nvPr/>
        </p:nvSpPr>
        <p:spPr bwMode="auto">
          <a:xfrm>
            <a:off x="1449762" y="820831"/>
            <a:ext cx="6209459" cy="513929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b="1">
              <a:solidFill>
                <a:srgbClr val="000000"/>
              </a:solidFill>
              <a:latin typeface="Arial" panose="020B0604020202020204" pitchFamily="34" charset="0"/>
              <a:ea typeface="MS Gothic" charset="0"/>
              <a:cs typeface="Arial" panose="020B0604020202020204" pitchFamily="34" charset="0"/>
            </a:endParaRPr>
          </a:p>
        </p:txBody>
      </p:sp>
      <p:sp>
        <p:nvSpPr>
          <p:cNvPr id="33797" name="Text Box 6"/>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b="1">
                <a:solidFill>
                  <a:srgbClr val="FFA27C"/>
                </a:solidFill>
                <a:latin typeface="Arial" panose="020B0604020202020204" pitchFamily="34" charset="0"/>
                <a:ea typeface="MS Gothic" charset="0"/>
                <a:cs typeface="Arial" panose="020B0604020202020204" pitchFamily="34" charset="0"/>
              </a:rPr>
              <a:t> </a:t>
            </a:r>
          </a:p>
        </p:txBody>
      </p:sp>
      <p:sp>
        <p:nvSpPr>
          <p:cNvPr id="16391" name="Text Box 7"/>
          <p:cNvSpPr txBox="1">
            <a:spLocks noChangeArrowheads="1"/>
          </p:cNvSpPr>
          <p:nvPr/>
        </p:nvSpPr>
        <p:spPr bwMode="auto">
          <a:xfrm>
            <a:off x="1560419" y="1714500"/>
            <a:ext cx="5990945"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جمهوره</a:t>
            </a:r>
            <a:r>
              <a:rPr lang="ar-JO" sz="2824" b="1"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المحدد</a:t>
            </a:r>
            <a:endParaRPr lang="en-GB"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2" name="Text Box 8"/>
          <p:cNvSpPr txBox="1">
            <a:spLocks noChangeArrowheads="1"/>
          </p:cNvSpPr>
          <p:nvPr/>
        </p:nvSpPr>
        <p:spPr bwMode="auto">
          <a:xfrm>
            <a:off x="1528903" y="2603026"/>
            <a:ext cx="6086194"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تقديمه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الفريد</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لشخص يسوع المسيح</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3" name="Text Box 9"/>
          <p:cNvSpPr txBox="1">
            <a:spLocks noChangeArrowheads="1"/>
          </p:cNvSpPr>
          <p:nvPr/>
        </p:nvSpPr>
        <p:spPr bwMode="auto">
          <a:xfrm>
            <a:off x="1599640" y="3936067"/>
            <a:ext cx="5909703" cy="11833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غرضه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التأسيسي</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لكتابه إنجيله</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4" name="Text Box 10"/>
          <p:cNvSpPr txBox="1">
            <a:spLocks noChangeArrowheads="1"/>
          </p:cNvSpPr>
          <p:nvPr/>
        </p:nvSpPr>
        <p:spPr bwMode="auto">
          <a:xfrm>
            <a:off x="1598240" y="5259762"/>
            <a:ext cx="6227669" cy="5178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تاريخه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الخاص للكتابة</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33802" name="Text Box 11"/>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Arial" panose="020B0604020202020204" pitchFamily="34" charset="0"/>
                <a:ea typeface="MS Gothic" charset="0"/>
                <a:cs typeface="Arial" panose="020B0604020202020204" pitchFamily="34" charset="0"/>
              </a:rPr>
              <a:t>14</a:t>
            </a:r>
          </a:p>
        </p:txBody>
      </p:sp>
      <p:sp>
        <p:nvSpPr>
          <p:cNvPr id="33803" name="Text Box 12"/>
          <p:cNvSpPr txBox="1">
            <a:spLocks noChangeArrowheads="1"/>
          </p:cNvSpPr>
          <p:nvPr/>
        </p:nvSpPr>
        <p:spPr bwMode="auto">
          <a:xfrm>
            <a:off x="8578508" y="6485699"/>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Arial" panose="020B0604020202020204" pitchFamily="34" charset="0"/>
                <a:ea typeface="MS Gothic" charset="0"/>
                <a:cs typeface="Arial" panose="020B0604020202020204" pitchFamily="34" charset="0"/>
              </a:rPr>
              <a:t>4</a:t>
            </a:r>
          </a:p>
        </p:txBody>
      </p:sp>
      <p:sp>
        <p:nvSpPr>
          <p:cNvPr id="14" name="Title 13"/>
          <p:cNvSpPr>
            <a:spLocks noGrp="1"/>
          </p:cNvSpPr>
          <p:nvPr>
            <p:ph type="title" idx="4294967295"/>
          </p:nvPr>
        </p:nvSpPr>
        <p:spPr>
          <a:xfrm>
            <a:off x="578504" y="990321"/>
            <a:ext cx="7986993" cy="792816"/>
          </a:xfrm>
          <a:prstGeom prst="rect">
            <a:avLst/>
          </a:prstGeom>
        </p:spPr>
        <p:txBody>
          <a:bodyPr lIns="89780" tIns="44891" rIns="89780" bIns="44891"/>
          <a:lstStyle/>
          <a:p>
            <a:pPr defTabSz="402211">
              <a:defRPr/>
            </a:pPr>
            <a:r>
              <a:rPr lang="ar-JO"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rPr>
              <a:t>كان لكل كاتب إنجيل:</a:t>
            </a:r>
            <a:endParaRPr lang="en-GB"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33805" name="TextBox 14"/>
          <p:cNvSpPr txBox="1">
            <a:spLocks noChangeArrowheads="1"/>
          </p:cNvSpPr>
          <p:nvPr/>
        </p:nvSpPr>
        <p:spPr bwMode="auto">
          <a:xfrm>
            <a:off x="8345582" y="1"/>
            <a:ext cx="541990" cy="416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9780" tIns="44891" rIns="89780" bIns="44891">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r>
              <a:rPr lang="ar-JO" sz="2118" b="1" dirty="0">
                <a:solidFill>
                  <a:srgbClr val="FFFFFF"/>
                </a:solidFill>
                <a:latin typeface="Arial" panose="020B0604020202020204" pitchFamily="34" charset="0"/>
                <a:ea typeface="MS Gothic" charset="0"/>
                <a:cs typeface="Arial" panose="020B0604020202020204" pitchFamily="34" charset="0"/>
              </a:rPr>
              <a:t>51أ</a:t>
            </a:r>
            <a:endParaRPr lang="en-US" sz="2118" b="1" dirty="0">
              <a:solidFill>
                <a:srgbClr val="FFFFFF"/>
              </a:solidFill>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637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1"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2"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3"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4"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5"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dirty="0">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860177" y="1411941"/>
            <a:ext cx="5534306" cy="4191000"/>
            <a:chOff x="1232" y="1008"/>
            <a:chExt cx="3951" cy="2991"/>
          </a:xfrm>
        </p:grpSpPr>
        <p:grpSp>
          <p:nvGrpSpPr>
            <p:cNvPr id="35859" name="Group 9"/>
            <p:cNvGrpSpPr>
              <a:grpSpLocks/>
            </p:cNvGrpSpPr>
            <p:nvPr/>
          </p:nvGrpSpPr>
          <p:grpSpPr bwMode="auto">
            <a:xfrm>
              <a:off x="1232" y="2928"/>
              <a:ext cx="1615" cy="1071"/>
              <a:chOff x="1232" y="2928"/>
              <a:chExt cx="1615" cy="1071"/>
            </a:xfrm>
          </p:grpSpPr>
          <p:sp>
            <p:nvSpPr>
              <p:cNvPr id="1864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0" name="Group 14"/>
            <p:cNvGrpSpPr>
              <a:grpSpLocks/>
            </p:cNvGrpSpPr>
            <p:nvPr/>
          </p:nvGrpSpPr>
          <p:grpSpPr bwMode="auto">
            <a:xfrm>
              <a:off x="3552" y="2928"/>
              <a:ext cx="1615" cy="1071"/>
              <a:chOff x="3552" y="2928"/>
              <a:chExt cx="1615" cy="1071"/>
            </a:xfrm>
          </p:grpSpPr>
          <p:sp>
            <p:nvSpPr>
              <p:cNvPr id="1863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1" name="Group 19"/>
            <p:cNvGrpSpPr>
              <a:grpSpLocks/>
            </p:cNvGrpSpPr>
            <p:nvPr/>
          </p:nvGrpSpPr>
          <p:grpSpPr bwMode="auto">
            <a:xfrm>
              <a:off x="3568" y="1008"/>
              <a:ext cx="1615" cy="1071"/>
              <a:chOff x="3568" y="1008"/>
              <a:chExt cx="1615" cy="1071"/>
            </a:xfrm>
          </p:grpSpPr>
          <p:sp>
            <p:nvSpPr>
              <p:cNvPr id="1863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2" name="Group 24"/>
            <p:cNvGrpSpPr>
              <a:grpSpLocks/>
            </p:cNvGrpSpPr>
            <p:nvPr/>
          </p:nvGrpSpPr>
          <p:grpSpPr bwMode="auto">
            <a:xfrm>
              <a:off x="1264" y="1008"/>
              <a:ext cx="1615" cy="1071"/>
              <a:chOff x="1264" y="1008"/>
              <a:chExt cx="1615" cy="1071"/>
            </a:xfrm>
          </p:grpSpPr>
          <p:sp>
            <p:nvSpPr>
              <p:cNvPr id="1863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xmlns="">
                    <a:noFill/>
                  </a14:hiddenFill>
                </a:ext>
              </a:extLst>
            </p:spPr>
            <p:txBody>
              <a:bodyPr/>
              <a:lstStyle/>
              <a:p>
                <a:pPr defTabSz="397830">
                  <a:lnSpc>
                    <a:spcPct val="93000"/>
                  </a:lnSpc>
                  <a:buClr>
                    <a:srgbClr val="000000"/>
                  </a:buClr>
                  <a:buSzPct val="100000"/>
                  <a:defRPr/>
                </a:pPr>
                <a:endParaRPr lang="en-US" sz="2206"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nvGrpSpPr>
          <p:cNvPr id="7" name="Group 29"/>
          <p:cNvGrpSpPr>
            <a:grpSpLocks/>
          </p:cNvGrpSpPr>
          <p:nvPr/>
        </p:nvGrpSpPr>
        <p:grpSpPr bwMode="auto">
          <a:xfrm>
            <a:off x="3810001" y="945497"/>
            <a:ext cx="3563471" cy="3315540"/>
            <a:chOff x="2624" y="675"/>
            <a:chExt cx="2544" cy="2367"/>
          </a:xfrm>
        </p:grpSpPr>
        <p:sp>
          <p:nvSpPr>
            <p:cNvPr id="186383" name="Rectangle 30"/>
            <p:cNvSpPr>
              <a:spLocks noChangeArrowheads="1"/>
            </p:cNvSpPr>
            <p:nvPr/>
          </p:nvSpPr>
          <p:spPr bwMode="auto">
            <a:xfrm>
              <a:off x="4933" y="675"/>
              <a:ext cx="235"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4" name="Rectangle 31"/>
            <p:cNvSpPr>
              <a:spLocks noChangeArrowheads="1"/>
            </p:cNvSpPr>
            <p:nvPr/>
          </p:nvSpPr>
          <p:spPr bwMode="auto">
            <a:xfrm>
              <a:off x="2624" y="2598"/>
              <a:ext cx="224"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5" name="Rectangle 32"/>
            <p:cNvSpPr>
              <a:spLocks noChangeArrowheads="1"/>
            </p:cNvSpPr>
            <p:nvPr/>
          </p:nvSpPr>
          <p:spPr bwMode="auto">
            <a:xfrm>
              <a:off x="4979" y="2587"/>
              <a:ext cx="18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6" name="Rectangle 33"/>
            <p:cNvSpPr>
              <a:spLocks noChangeArrowheads="1"/>
            </p:cNvSpPr>
            <p:nvPr/>
          </p:nvSpPr>
          <p:spPr bwMode="auto">
            <a:xfrm>
              <a:off x="2851" y="687"/>
              <a:ext cx="2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6378" name="Text Box 34"/>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b="1">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6379" name="Text Box 35"/>
          <p:cNvSpPr txBox="1">
            <a:spLocks noChangeArrowheads="1"/>
          </p:cNvSpPr>
          <p:nvPr/>
        </p:nvSpPr>
        <p:spPr bwMode="auto">
          <a:xfrm>
            <a:off x="7918357" y="6538633"/>
            <a:ext cx="162485" cy="215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0" name="Text Box 36"/>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15</a:t>
            </a:r>
          </a:p>
        </p:txBody>
      </p:sp>
      <p:sp>
        <p:nvSpPr>
          <p:cNvPr id="39" name="Title 38"/>
          <p:cNvSpPr>
            <a:spLocks noGrp="1"/>
          </p:cNvSpPr>
          <p:nvPr>
            <p:ph type="title" idx="4294967295"/>
          </p:nvPr>
        </p:nvSpPr>
        <p:spPr bwMode="auto">
          <a:xfrm>
            <a:off x="578504" y="180695"/>
            <a:ext cx="7986993" cy="4874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294" tIns="41230" rIns="79294" bIns="41230">
            <a:spAutoFit/>
          </a:bodyPr>
          <a:lstStyle/>
          <a:p>
            <a:pPr>
              <a:spcBef>
                <a:spcPts val="1765"/>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أربع صور فردية...</a:t>
            </a:r>
            <a:endParaRPr lang="en-US"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2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2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873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7896" name="Group 8"/>
          <p:cNvGrpSpPr>
            <a:grpSpLocks/>
          </p:cNvGrpSpPr>
          <p:nvPr/>
        </p:nvGrpSpPr>
        <p:grpSpPr bwMode="auto">
          <a:xfrm>
            <a:off x="3940270" y="945497"/>
            <a:ext cx="3695141" cy="3315540"/>
            <a:chOff x="2717" y="675"/>
            <a:chExt cx="2638" cy="2367"/>
          </a:xfrm>
        </p:grpSpPr>
        <p:sp>
          <p:nvSpPr>
            <p:cNvPr id="187411" name="Rectangle 9"/>
            <p:cNvSpPr>
              <a:spLocks noChangeArrowheads="1"/>
            </p:cNvSpPr>
            <p:nvPr/>
          </p:nvSpPr>
          <p:spPr bwMode="auto">
            <a:xfrm>
              <a:off x="5073" y="675"/>
              <a:ext cx="210"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2" name="Rectangle 10"/>
            <p:cNvSpPr>
              <a:spLocks noChangeArrowheads="1"/>
            </p:cNvSpPr>
            <p:nvPr/>
          </p:nvSpPr>
          <p:spPr bwMode="auto">
            <a:xfrm>
              <a:off x="2717" y="2598"/>
              <a:ext cx="279"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3" name="Rectangle 11"/>
            <p:cNvSpPr>
              <a:spLocks noChangeArrowheads="1"/>
            </p:cNvSpPr>
            <p:nvPr/>
          </p:nvSpPr>
          <p:spPr bwMode="auto">
            <a:xfrm>
              <a:off x="5073" y="2587"/>
              <a:ext cx="282"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4" name="Rectangle 12"/>
            <p:cNvSpPr>
              <a:spLocks noChangeArrowheads="1"/>
            </p:cNvSpPr>
            <p:nvPr/>
          </p:nvSpPr>
          <p:spPr bwMode="auto">
            <a:xfrm>
              <a:off x="2718" y="687"/>
              <a:ext cx="27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2354636" y="3692338"/>
            <a:ext cx="862855"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2378454" y="1004327"/>
            <a:ext cx="78300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558118" y="3683934"/>
            <a:ext cx="145816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5" name="Text Box 17"/>
          <p:cNvSpPr txBox="1">
            <a:spLocks noChangeArrowheads="1"/>
          </p:cNvSpPr>
          <p:nvPr/>
        </p:nvSpPr>
        <p:spPr bwMode="auto">
          <a:xfrm>
            <a:off x="8625059" y="7459"/>
            <a:ext cx="222654" cy="354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b="1">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7406" name="Text Box 18"/>
          <p:cNvSpPr txBox="1">
            <a:spLocks noChangeArrowheads="1"/>
          </p:cNvSpPr>
          <p:nvPr/>
        </p:nvSpPr>
        <p:spPr bwMode="auto">
          <a:xfrm>
            <a:off x="8641137" y="6132420"/>
            <a:ext cx="162485" cy="323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b="1">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7" name="Text Box 19"/>
          <p:cNvSpPr txBox="1">
            <a:spLocks noChangeArrowheads="1"/>
          </p:cNvSpPr>
          <p:nvPr/>
        </p:nvSpPr>
        <p:spPr bwMode="auto">
          <a:xfrm>
            <a:off x="8248520" y="6541888"/>
            <a:ext cx="285171" cy="219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16</a:t>
            </a:r>
          </a:p>
        </p:txBody>
      </p:sp>
      <p:sp>
        <p:nvSpPr>
          <p:cNvPr id="187408" name="Text Box 20"/>
          <p:cNvSpPr txBox="1">
            <a:spLocks noChangeArrowheads="1"/>
          </p:cNvSpPr>
          <p:nvPr/>
        </p:nvSpPr>
        <p:spPr bwMode="auto">
          <a:xfrm>
            <a:off x="8581311" y="6482197"/>
            <a:ext cx="261126" cy="30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578504" y="228321"/>
            <a:ext cx="7986993" cy="6093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تأطير الأناجيل...</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2004:Templates:Presentations:Designs:Textured</Template>
  <TotalTime>22376</TotalTime>
  <Words>4909</Words>
  <Application>Microsoft Macintosh PowerPoint</Application>
  <PresentationFormat>On-screen Show (4:3)</PresentationFormat>
  <Paragraphs>1158</Paragraphs>
  <Slides>46</Slides>
  <Notes>41</Notes>
  <HiddenSlides>0</HiddenSlides>
  <MMClips>0</MMClips>
  <ScaleCrop>false</ScaleCrop>
  <HeadingPairs>
    <vt:vector size="6" baseType="variant">
      <vt:variant>
        <vt:lpstr>Fonts Used</vt:lpstr>
      </vt:variant>
      <vt:variant>
        <vt:i4>14</vt:i4>
      </vt:variant>
      <vt:variant>
        <vt:lpstr>Theme</vt:lpstr>
      </vt:variant>
      <vt:variant>
        <vt:i4>24</vt:i4>
      </vt:variant>
      <vt:variant>
        <vt:lpstr>Slide Titles</vt:lpstr>
      </vt:variant>
      <vt:variant>
        <vt:i4>46</vt:i4>
      </vt:variant>
    </vt:vector>
  </HeadingPairs>
  <TitlesOfParts>
    <vt:vector size="84" baseType="lpstr">
      <vt:lpstr>26</vt:lpstr>
      <vt:lpstr>MS Gothic</vt:lpstr>
      <vt:lpstr>ＭＳ Ｐゴシック</vt:lpstr>
      <vt:lpstr>SimSun</vt:lpstr>
      <vt:lpstr>Times</vt:lpstr>
      <vt:lpstr>Arial</vt:lpstr>
      <vt:lpstr>Arial Black</vt:lpstr>
      <vt:lpstr>Arial Narrow</vt:lpstr>
      <vt:lpstr>Calibri</vt:lpstr>
      <vt:lpstr>Comic Sans MS</vt:lpstr>
      <vt:lpstr>Garamond</vt:lpstr>
      <vt:lpstr>Helvetica</vt:lpstr>
      <vt:lpstr>Times New Roman</vt:lpstr>
      <vt:lpstr>Wingdings</vt:lpstr>
      <vt:lpstr>Default Design</vt:lpstr>
      <vt:lpstr>3_Blank Presentation</vt:lpstr>
      <vt:lpstr>51_Blank Presentation</vt:lpstr>
      <vt:lpstr>Custom Design</vt:lpstr>
      <vt:lpstr>2_Capsules</vt:lpstr>
      <vt:lpstr>Ribbons</vt:lpstr>
      <vt:lpstr>3_Fireball</vt:lpstr>
      <vt:lpstr>20_Default Design</vt:lpstr>
      <vt:lpstr>3_Orbit</vt:lpstr>
      <vt:lpstr>2_Blank Presentation</vt:lpstr>
      <vt:lpstr>4_Orbit</vt:lpstr>
      <vt:lpstr>5_Orbit</vt:lpstr>
      <vt:lpstr>4_Fireball</vt:lpstr>
      <vt:lpstr>13_Blank Presentation</vt:lpstr>
      <vt:lpstr>5_Default Design</vt:lpstr>
      <vt:lpstr>15_Blank Presentation</vt:lpstr>
      <vt:lpstr>1_Blank Presentation</vt:lpstr>
      <vt:lpstr>Capsules</vt:lpstr>
      <vt:lpstr>6_Orbit</vt:lpstr>
      <vt:lpstr>Stream</vt:lpstr>
      <vt:lpstr>3_Default Design</vt:lpstr>
      <vt:lpstr>4_Blank Presentation</vt:lpstr>
      <vt:lpstr>10_Blank Presentation</vt:lpstr>
      <vt:lpstr>1_Ribbons</vt:lpstr>
      <vt:lpstr>الأناجيل</vt:lpstr>
      <vt:lpstr>توازي هيكل العهد القديم و العهد الجديد</vt:lpstr>
      <vt:lpstr>بناء العهد الجديد</vt:lpstr>
      <vt:lpstr>الأناجيل</vt:lpstr>
      <vt:lpstr>الأناجيل  الإزائية</vt:lpstr>
      <vt:lpstr>"صورة نهائية  للرب يسوع المسيح"</vt:lpstr>
      <vt:lpstr>كان لكل كاتب إنجيل:</vt:lpstr>
      <vt:lpstr>أربع صور فردية...</vt:lpstr>
      <vt:lpstr>تأطير الأناجيل...</vt:lpstr>
      <vt:lpstr>جمهور الأناجيل...</vt:lpstr>
      <vt:lpstr>تصوير يسوع كـ ...</vt:lpstr>
      <vt:lpstr>الرسالة الموجزة...</vt:lpstr>
      <vt:lpstr>تلك الكلمة التي تبدو غريبة...</vt:lpstr>
      <vt:lpstr>الإزائية: "لنرى معًا"</vt:lpstr>
      <vt:lpstr>التداخل بين الأناجيل</vt:lpstr>
      <vt:lpstr>يوحنا: تلخيص الرسالة</vt:lpstr>
      <vt:lpstr>مشكلة الإزائية</vt:lpstr>
      <vt:lpstr>التشابهات الإزائية</vt:lpstr>
      <vt:lpstr>مخطط أولوية ماركان</vt:lpstr>
      <vt:lpstr>فرضية المصدرين</vt:lpstr>
      <vt:lpstr>متى أعتقد أنها كتبت</vt:lpstr>
      <vt:lpstr>فرضية المصادر الأربعة</vt:lpstr>
      <vt:lpstr>تأريخ الأناجيل الإزائية</vt:lpstr>
      <vt:lpstr>حلول المشكلة الإزائية</vt:lpstr>
      <vt:lpstr>حلول المشكلة الإزائية</vt:lpstr>
      <vt:lpstr>نظرة عامة على العهد الجديد</vt:lpstr>
      <vt:lpstr>كتاب العهد الجديد</vt:lpstr>
      <vt:lpstr>مقارنة الأناجيل الأربعة</vt:lpstr>
      <vt:lpstr>مقارنة الأناجيل الأربعة</vt:lpstr>
      <vt:lpstr>مقارنة الأناجيل الأربعة</vt:lpstr>
      <vt:lpstr>PowerPoint Presentation</vt:lpstr>
      <vt:lpstr>PowerPoint Presentation</vt:lpstr>
      <vt:lpstr>PowerPoint Presentation</vt:lpstr>
      <vt:lpstr>Clearing History</vt:lpstr>
      <vt:lpstr>How Well Do You Know the Life of Christ?</vt:lpstr>
      <vt:lpstr>أسباب اعتبار مرقس أول الأناجيل</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مؤشر خارجي رقم 3 صاحب الترتيب الأول في العهد الجديد</vt:lpstr>
      <vt:lpstr>إيريناوس  180 م</vt:lpstr>
      <vt:lpstr>مبادئ تفسير الأناجيل بشكل مناسب</vt:lpstr>
      <vt:lpstr>ملخص كتاب بنتيكوست</vt:lpstr>
      <vt:lpstr>Black</vt:lpstr>
      <vt:lpstr>    مسح العهد الجديدat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Rick Griffith</dc:creator>
  <cp:lastModifiedBy>Rick Griffith</cp:lastModifiedBy>
  <cp:revision>489</cp:revision>
  <dcterms:created xsi:type="dcterms:W3CDTF">2006-01-16T02:46:51Z</dcterms:created>
  <dcterms:modified xsi:type="dcterms:W3CDTF">2025-09-13T09:46:01Z</dcterms:modified>
</cp:coreProperties>
</file>