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theme/theme14.xml" ContentType="application/vnd.openxmlformats-officedocument.theme+xml"/>
  <Override PartName="/ppt/slideLayouts/slideLayout94.xml" ContentType="application/vnd.openxmlformats-officedocument.presentationml.slideLayout+xml"/>
  <Override PartName="/ppt/theme/theme1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6.xml" ContentType="application/vnd.openxmlformats-officedocument.theme+xml"/>
  <Override PartName="/ppt/slideLayouts/slideLayout107.xml" ContentType="application/vnd.openxmlformats-officedocument.presentationml.slideLayout+xml"/>
  <Override PartName="/ppt/theme/theme1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1.xml" ContentType="application/vnd.openxmlformats-officedocument.theme+xml"/>
  <Override PartName="/ppt/slideLayouts/slideLayout152.xml" ContentType="application/vnd.openxmlformats-officedocument.presentationml.slideLayout+xml"/>
  <Override PartName="/ppt/theme/theme22.xml" ContentType="application/vnd.openxmlformats-officedocument.theme+xml"/>
  <Override PartName="/ppt/slideLayouts/slideLayout1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5546" r:id="rId2"/>
    <p:sldMasterId id="2147488577" r:id="rId3"/>
    <p:sldMasterId id="2147488759" r:id="rId4"/>
    <p:sldMasterId id="2147488889" r:id="rId5"/>
    <p:sldMasterId id="2147488901" r:id="rId6"/>
    <p:sldMasterId id="2147488915" r:id="rId7"/>
    <p:sldMasterId id="2147488928" r:id="rId8"/>
    <p:sldMasterId id="2147488956" r:id="rId9"/>
    <p:sldMasterId id="2147488962" r:id="rId10"/>
    <p:sldMasterId id="2147488966" r:id="rId11"/>
    <p:sldMasterId id="2147488970" r:id="rId12"/>
    <p:sldMasterId id="2147488972" r:id="rId13"/>
    <p:sldMasterId id="2147488974" r:id="rId14"/>
    <p:sldMasterId id="2147488976" r:id="rId15"/>
    <p:sldMasterId id="2147488993" r:id="rId16"/>
    <p:sldMasterId id="2147489070" r:id="rId17"/>
    <p:sldMasterId id="2147489072" r:id="rId18"/>
    <p:sldMasterId id="2147489452" r:id="rId19"/>
    <p:sldMasterId id="2147489464" r:id="rId20"/>
    <p:sldMasterId id="2147489476" r:id="rId21"/>
    <p:sldMasterId id="2147489488" r:id="rId22"/>
    <p:sldMasterId id="2147489490" r:id="rId23"/>
  </p:sldMasterIdLst>
  <p:notesMasterIdLst>
    <p:notesMasterId r:id="rId69"/>
  </p:notesMasterIdLst>
  <p:sldIdLst>
    <p:sldId id="5158" r:id="rId24"/>
    <p:sldId id="371" r:id="rId25"/>
    <p:sldId id="5326" r:id="rId26"/>
    <p:sldId id="5327" r:id="rId27"/>
    <p:sldId id="5328" r:id="rId28"/>
    <p:sldId id="367" r:id="rId29"/>
    <p:sldId id="368" r:id="rId30"/>
    <p:sldId id="369" r:id="rId31"/>
    <p:sldId id="370" r:id="rId32"/>
    <p:sldId id="5355" r:id="rId33"/>
    <p:sldId id="372" r:id="rId34"/>
    <p:sldId id="373" r:id="rId35"/>
    <p:sldId id="550" r:id="rId36"/>
    <p:sldId id="5356" r:id="rId37"/>
    <p:sldId id="5339" r:id="rId38"/>
    <p:sldId id="5357" r:id="rId39"/>
    <p:sldId id="5341" r:id="rId40"/>
    <p:sldId id="5329" r:id="rId41"/>
    <p:sldId id="5342" r:id="rId42"/>
    <p:sldId id="5346" r:id="rId43"/>
    <p:sldId id="5347" r:id="rId44"/>
    <p:sldId id="5323" r:id="rId45"/>
    <p:sldId id="5343" r:id="rId46"/>
    <p:sldId id="336" r:id="rId47"/>
    <p:sldId id="337" r:id="rId48"/>
    <p:sldId id="292" r:id="rId49"/>
    <p:sldId id="284" r:id="rId50"/>
    <p:sldId id="4455" r:id="rId51"/>
    <p:sldId id="375" r:id="rId52"/>
    <p:sldId id="4456" r:id="rId53"/>
    <p:sldId id="5174" r:id="rId54"/>
    <p:sldId id="5321" r:id="rId55"/>
    <p:sldId id="5322" r:id="rId56"/>
    <p:sldId id="5324" r:id="rId57"/>
    <p:sldId id="5348" r:id="rId58"/>
    <p:sldId id="287" r:id="rId59"/>
    <p:sldId id="5349" r:id="rId60"/>
    <p:sldId id="5350" r:id="rId61"/>
    <p:sldId id="5351" r:id="rId62"/>
    <p:sldId id="5352" r:id="rId63"/>
    <p:sldId id="5353" r:id="rId64"/>
    <p:sldId id="5354" r:id="rId65"/>
    <p:sldId id="5325" r:id="rId66"/>
    <p:sldId id="449" r:id="rId67"/>
    <p:sldId id="392" r:id="rId6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6726"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3455"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0172"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6907"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3619" algn="l" defTabSz="456726" rtl="0" eaLnBrk="1" latinLnBrk="0" hangingPunct="1">
      <a:defRPr sz="2400" kern="1200">
        <a:solidFill>
          <a:schemeClr val="tx1"/>
        </a:solidFill>
        <a:latin typeface="Arial" charset="0"/>
        <a:ea typeface="ＭＳ Ｐゴシック" charset="0"/>
        <a:cs typeface="ＭＳ Ｐゴシック" charset="0"/>
      </a:defRPr>
    </a:lvl6pPr>
    <a:lvl7pPr marL="2740344" algn="l" defTabSz="456726" rtl="0" eaLnBrk="1" latinLnBrk="0" hangingPunct="1">
      <a:defRPr sz="2400" kern="1200">
        <a:solidFill>
          <a:schemeClr val="tx1"/>
        </a:solidFill>
        <a:latin typeface="Arial" charset="0"/>
        <a:ea typeface="ＭＳ Ｐゴシック" charset="0"/>
        <a:cs typeface="ＭＳ Ｐゴシック" charset="0"/>
      </a:defRPr>
    </a:lvl7pPr>
    <a:lvl8pPr marL="3197066" algn="l" defTabSz="456726" rtl="0" eaLnBrk="1" latinLnBrk="0" hangingPunct="1">
      <a:defRPr sz="2400" kern="1200">
        <a:solidFill>
          <a:schemeClr val="tx1"/>
        </a:solidFill>
        <a:latin typeface="Arial" charset="0"/>
        <a:ea typeface="ＭＳ Ｐゴシック" charset="0"/>
        <a:cs typeface="ＭＳ Ｐゴシック" charset="0"/>
      </a:defRPr>
    </a:lvl8pPr>
    <a:lvl9pPr marL="3653791" algn="l" defTabSz="456726"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3333D1"/>
    <a:srgbClr val="00699D"/>
    <a:srgbClr val="FFFFFF"/>
    <a:srgbClr val="000404"/>
    <a:srgbClr val="1C3B1F"/>
    <a:srgbClr val="E3E3CD"/>
    <a:srgbClr val="390039"/>
    <a:srgbClr val="FF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349" autoAdjust="0"/>
    <p:restoredTop sz="74781" autoAdjust="0"/>
  </p:normalViewPr>
  <p:slideViewPr>
    <p:cSldViewPr>
      <p:cViewPr varScale="1">
        <p:scale>
          <a:sx n="70" d="100"/>
          <a:sy n="70" d="100"/>
        </p:scale>
        <p:origin x="192" y="1232"/>
      </p:cViewPr>
      <p:guideLst>
        <p:guide orient="horz" pos="2160"/>
        <p:guide pos="2880"/>
      </p:guideLst>
    </p:cSldViewPr>
  </p:slideViewPr>
  <p:outlineViewPr>
    <p:cViewPr>
      <p:scale>
        <a:sx n="33" d="100"/>
        <a:sy n="33" d="100"/>
      </p:scale>
      <p:origin x="0" y="20752"/>
    </p:cViewPr>
  </p:outlineViewPr>
  <p:notesTextViewPr>
    <p:cViewPr>
      <p:scale>
        <a:sx n="100" d="100"/>
        <a:sy n="100" d="100"/>
      </p:scale>
      <p:origin x="0" y="0"/>
    </p:cViewPr>
  </p:notesTextViewPr>
  <p:sorterViewPr>
    <p:cViewPr varScale="1">
      <p:scale>
        <a:sx n="50" d="100"/>
        <a:sy n="50" d="100"/>
      </p:scale>
      <p:origin x="0" y="0"/>
    </p:cViewPr>
  </p:sorterViewPr>
  <p:notesViewPr>
    <p:cSldViewPr>
      <p:cViewPr varScale="1">
        <p:scale>
          <a:sx n="114" d="100"/>
          <a:sy n="114" d="100"/>
        </p:scale>
        <p:origin x="116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72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371F489-9317-2742-8EE6-9975ED4BAE9F}" type="slidenum">
              <a:rPr lang="en-US"/>
              <a:pPr>
                <a:defRPr/>
              </a:pPr>
              <a:t>‹#›</a:t>
            </a:fld>
            <a:endParaRPr lang="en-US"/>
          </a:p>
        </p:txBody>
      </p:sp>
    </p:spTree>
    <p:extLst>
      <p:ext uri="{BB962C8B-B14F-4D97-AF65-F5344CB8AC3E}">
        <p14:creationId xmlns:p14="http://schemas.microsoft.com/office/powerpoint/2010/main" val="1012857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742174" indent="-285456"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1141806"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598537"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2055258"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3619" algn="l" defTabSz="456726" rtl="0" eaLnBrk="1" latinLnBrk="0" hangingPunct="1">
      <a:defRPr sz="1200" kern="1200">
        <a:solidFill>
          <a:schemeClr val="tx1"/>
        </a:solidFill>
        <a:latin typeface="+mn-lt"/>
        <a:ea typeface="+mn-ea"/>
        <a:cs typeface="+mn-cs"/>
      </a:defRPr>
    </a:lvl6pPr>
    <a:lvl7pPr marL="2740344" algn="l" defTabSz="456726" rtl="0" eaLnBrk="1" latinLnBrk="0" hangingPunct="1">
      <a:defRPr sz="1200" kern="1200">
        <a:solidFill>
          <a:schemeClr val="tx1"/>
        </a:solidFill>
        <a:latin typeface="+mn-lt"/>
        <a:ea typeface="+mn-ea"/>
        <a:cs typeface="+mn-cs"/>
      </a:defRPr>
    </a:lvl7pPr>
    <a:lvl8pPr marL="3197066" algn="l" defTabSz="456726" rtl="0" eaLnBrk="1" latinLnBrk="0" hangingPunct="1">
      <a:defRPr sz="1200" kern="1200">
        <a:solidFill>
          <a:schemeClr val="tx1"/>
        </a:solidFill>
        <a:latin typeface="+mn-lt"/>
        <a:ea typeface="+mn-ea"/>
        <a:cs typeface="+mn-cs"/>
      </a:defRPr>
    </a:lvl8pPr>
    <a:lvl9pPr marL="3653791" algn="l" defTabSz="4567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D6CF7F-62F3-AD43-B050-A225213004CE}"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dirty="0">
                <a:latin typeface="Arial" charset="0"/>
                <a:ea typeface="ＭＳ Ｐゴシック" charset="0"/>
                <a:cs typeface="ＭＳ Ｐゴシック" charset="0"/>
              </a:rPr>
              <a:t>يصوّر متى يسوع على أنه الأسد (الملك الحاكم) و الحمل (المخلص الفادي) </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01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سؤال آخر: كيف يصوّر كل إنجيل الرب كإنسان وكعمّانوئيل، أي "الله معنا"؟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ينظر للمسيح على أنه ملك اليهود. وبشكل متكرر، يصف متى كيف أن يسوع هو المتمم لكتب العهد القديم. ويستخدم متى بشكل واسع المصطلحات اليهودية عن الملكية.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وبالنسبة لمرقس، فينظر إليه على أنه </a:t>
            </a:r>
            <a:r>
              <a:rPr lang="ar-JO" sz="1800" b="1" dirty="0">
                <a:effectLst/>
                <a:latin typeface="Calibri" panose="020F0502020204030204" pitchFamily="34" charset="0"/>
                <a:ea typeface="Calibri" panose="020F0502020204030204" pitchFamily="34" charset="0"/>
                <a:cs typeface="Arial" panose="020B0604020202020204" pitchFamily="34" charset="0"/>
              </a:rPr>
              <a:t>خادم</a:t>
            </a:r>
            <a:r>
              <a:rPr lang="ar-JO" sz="1800" dirty="0">
                <a:effectLst/>
                <a:latin typeface="Calibri" panose="020F0502020204030204" pitchFamily="34" charset="0"/>
                <a:ea typeface="Calibri" panose="020F0502020204030204" pitchFamily="34" charset="0"/>
                <a:cs typeface="Arial" panose="020B0604020202020204" pitchFamily="34" charset="0"/>
              </a:rPr>
              <a:t> الجميع... يقول بعضهم أنه </a:t>
            </a:r>
            <a:r>
              <a:rPr lang="ar-JO" sz="1800" b="1" dirty="0">
                <a:effectLst/>
                <a:latin typeface="Calibri" panose="020F0502020204030204" pitchFamily="34" charset="0"/>
                <a:ea typeface="Calibri" panose="020F0502020204030204" pitchFamily="34" charset="0"/>
                <a:cs typeface="Arial" panose="020B0604020202020204" pitchFamily="34" charset="0"/>
              </a:rPr>
              <a:t>الخادم المتألم</a:t>
            </a:r>
            <a:r>
              <a:rPr lang="ar-JO" sz="1800" dirty="0">
                <a:effectLst/>
                <a:latin typeface="Calibri" panose="020F0502020204030204" pitchFamily="34" charset="0"/>
                <a:ea typeface="Calibri" panose="020F0502020204030204" pitchFamily="34" charset="0"/>
                <a:cs typeface="Arial" panose="020B0604020202020204" pitchFamily="34" charset="0"/>
              </a:rPr>
              <a:t>، ويرتبط تقليديًا بجمهوره في روما وفي العالم الروماني واسع الانتشار.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يرى المسيح على أنه الله - الإنسان، الله حقًا وإنسان حقًا. يظهر لوقا للأمم أن المسيح هو الإنسان الكامل الذي تاقوا إليه.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إنجيل يوحنا. بوضوح وفوق كل شيء... يصوّر يوحنا المسيح على أنه الله نفسه.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يستخدم يوحنا قلمه للتعبير عن سر وقوة المسيا. لماذا؟ لأن يوحنا أختبر قربًا خاصًا من السيد. من الواضح أنه كان فريدًا بين التلاميذ.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تذكر أيضًا أن هذا هو يوحنا نفسه الذي كان مقدرًا أن يرى ويكتب رؤية </a:t>
            </a:r>
            <a:r>
              <a:rPr lang="ar-JO" sz="1800" b="1" dirty="0">
                <a:effectLst/>
                <a:latin typeface="Calibri" panose="020F0502020204030204" pitchFamily="34" charset="0"/>
                <a:ea typeface="Calibri" panose="020F0502020204030204" pitchFamily="34" charset="0"/>
                <a:cs typeface="Arial" panose="020B0604020202020204" pitchFamily="34" charset="0"/>
              </a:rPr>
              <a:t>آخر الأزمنة</a:t>
            </a:r>
            <a:r>
              <a:rPr lang="ar-JO" sz="1800" dirty="0">
                <a:effectLst/>
                <a:latin typeface="Calibri" panose="020F0502020204030204" pitchFamily="34" charset="0"/>
                <a:ea typeface="Calibri" panose="020F0502020204030204" pitchFamily="34" charset="0"/>
                <a:cs typeface="Arial" panose="020B0604020202020204" pitchFamily="34" charset="0"/>
              </a:rPr>
              <a:t> العظيمة التي نعرفها باسم الرؤيا.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505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هنا مجموعة أخيرة من الأفكار الشيقة، مع الشكر لبعض المؤمنين المجهولين الذين طوروها منذ سنوات.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نطلق عليه تسمية "الرسالة الموجزة". سؤال: ما هي الكلمة الوحيدة التي يمكن أن تميّز رسالة كل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يخبرنا ذلك الكتاب بما </a:t>
            </a:r>
            <a:r>
              <a:rPr lang="ar-JO" sz="1800" b="1" dirty="0">
                <a:effectLst/>
                <a:latin typeface="Calibri" panose="020F0502020204030204" pitchFamily="34" charset="0"/>
                <a:ea typeface="Calibri" panose="020F0502020204030204" pitchFamily="34" charset="0"/>
                <a:cs typeface="Arial" panose="020B0604020202020204" pitchFamily="34" charset="0"/>
              </a:rPr>
              <a:t>قاله</a:t>
            </a:r>
            <a:r>
              <a:rPr lang="ar-JO" sz="1800" dirty="0">
                <a:effectLst/>
                <a:latin typeface="Calibri" panose="020F0502020204030204" pitchFamily="34" charset="0"/>
                <a:ea typeface="Calibri" panose="020F0502020204030204" pitchFamily="34" charset="0"/>
                <a:cs typeface="Arial" panose="020B0604020202020204" pitchFamily="34" charset="0"/>
              </a:rPr>
              <a:t>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ويخبرنا مرقس بما </a:t>
            </a:r>
            <a:r>
              <a:rPr lang="ar-JO" sz="1800" b="1" dirty="0">
                <a:effectLst/>
                <a:latin typeface="Calibri" panose="020F0502020204030204" pitchFamily="34" charset="0"/>
                <a:ea typeface="Calibri" panose="020F0502020204030204" pitchFamily="34" charset="0"/>
                <a:cs typeface="Arial" panose="020B0604020202020204" pitchFamily="34" charset="0"/>
              </a:rPr>
              <a:t>فعله</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ويرينا لوقا بوضوح ما </a:t>
            </a:r>
            <a:r>
              <a:rPr lang="ar-JO" sz="1800" b="1" dirty="0">
                <a:effectLst/>
                <a:latin typeface="Calibri" panose="020F0502020204030204" pitchFamily="34" charset="0"/>
                <a:ea typeface="Calibri" panose="020F0502020204030204" pitchFamily="34" charset="0"/>
                <a:cs typeface="Arial" panose="020B0604020202020204" pitchFamily="34" charset="0"/>
              </a:rPr>
              <a:t>شعر</a:t>
            </a:r>
            <a:r>
              <a:rPr lang="ar-JO" sz="1800" dirty="0">
                <a:effectLst/>
                <a:latin typeface="Calibri" panose="020F0502020204030204" pitchFamily="34" charset="0"/>
                <a:ea typeface="Calibri" panose="020F0502020204030204" pitchFamily="34" charset="0"/>
                <a:cs typeface="Arial" panose="020B0604020202020204" pitchFamily="34" charset="0"/>
              </a:rPr>
              <a:t> به المسيا.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يوحنا، فيخبرنا بوضوح عظيم، بما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يعنيه</a:t>
            </a:r>
            <a:r>
              <a:rPr lang="ar-JO" sz="1800" dirty="0">
                <a:effectLst/>
                <a:latin typeface="Calibri" panose="020F0502020204030204" pitchFamily="34" charset="0"/>
                <a:ea typeface="Calibri" panose="020F0502020204030204" pitchFamily="34" charset="0"/>
                <a:cs typeface="Arial" panose="020B0604020202020204" pitchFamily="34" charset="0"/>
              </a:rPr>
              <a:t>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ماذا </a:t>
            </a:r>
            <a:r>
              <a:rPr lang="ar-JO" sz="1800" b="1" dirty="0">
                <a:effectLst/>
                <a:latin typeface="Calibri" panose="020F0502020204030204" pitchFamily="34" charset="0"/>
                <a:ea typeface="Calibri" panose="020F0502020204030204" pitchFamily="34" charset="0"/>
                <a:cs typeface="Arial" panose="020B0604020202020204" pitchFamily="34" charset="0"/>
              </a:rPr>
              <a:t>قال</a:t>
            </a:r>
            <a:r>
              <a:rPr lang="ar-JO" sz="1800" dirty="0">
                <a:effectLst/>
                <a:latin typeface="Calibri" panose="020F0502020204030204" pitchFamily="34" charset="0"/>
                <a:ea typeface="Calibri" panose="020F0502020204030204" pitchFamily="34" charset="0"/>
                <a:cs typeface="Arial" panose="020B0604020202020204" pitchFamily="34" charset="0"/>
              </a:rPr>
              <a:t>... ماذا </a:t>
            </a:r>
            <a:r>
              <a:rPr lang="ar-JO" sz="1800" b="1" dirty="0">
                <a:effectLst/>
                <a:latin typeface="Calibri" panose="020F0502020204030204" pitchFamily="34" charset="0"/>
                <a:ea typeface="Calibri" panose="020F0502020204030204" pitchFamily="34" charset="0"/>
                <a:cs typeface="Arial" panose="020B0604020202020204" pitchFamily="34" charset="0"/>
              </a:rPr>
              <a:t>فعل</a:t>
            </a:r>
            <a:r>
              <a:rPr lang="ar-JO" sz="1800" dirty="0">
                <a:effectLst/>
                <a:latin typeface="Calibri" panose="020F0502020204030204" pitchFamily="34" charset="0"/>
                <a:ea typeface="Calibri" panose="020F0502020204030204" pitchFamily="34" charset="0"/>
                <a:cs typeface="Arial" panose="020B0604020202020204" pitchFamily="34" charset="0"/>
              </a:rPr>
              <a:t>... ماذا </a:t>
            </a:r>
            <a:r>
              <a:rPr lang="ar-JO" sz="1800" b="1" dirty="0">
                <a:effectLst/>
                <a:latin typeface="Calibri" panose="020F0502020204030204" pitchFamily="34" charset="0"/>
                <a:ea typeface="Calibri" panose="020F0502020204030204" pitchFamily="34" charset="0"/>
                <a:cs typeface="Arial" panose="020B0604020202020204" pitchFamily="34" charset="0"/>
              </a:rPr>
              <a:t>شعر</a:t>
            </a:r>
            <a:r>
              <a:rPr lang="ar-JO" sz="1800" dirty="0">
                <a:effectLst/>
                <a:latin typeface="Calibri" panose="020F0502020204030204" pitchFamily="34" charset="0"/>
                <a:ea typeface="Calibri" panose="020F0502020204030204" pitchFamily="34" charset="0"/>
                <a:cs typeface="Arial" panose="020B0604020202020204" pitchFamily="34" charset="0"/>
              </a:rPr>
              <a:t>... وماذا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a:t>
            </a:r>
            <a:r>
              <a:rPr lang="ar-JO"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تساعدنا هذه الأفكار من كلمة واحدة على التركيز بشدة على الاختلافات الواضحة الموجودة 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بالنسبة للعديد من قراء الكتاب المقدس، فمثل هذه السمات تقع ضمن منطقة غير مألوفة لهم.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0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نأتي الآن إلى هذه الكلمة الغريبة للكثيرين...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معنى </a:t>
            </a:r>
            <a:r>
              <a:rPr lang="ar-JO" sz="1800" b="1" dirty="0">
                <a:effectLst/>
                <a:latin typeface="Calibri" panose="020F0502020204030204" pitchFamily="34" charset="0"/>
                <a:ea typeface="Calibri" panose="020F0502020204030204" pitchFamily="34" charset="0"/>
                <a:cs typeface="Arial" panose="020B0604020202020204" pitchFamily="34" charset="0"/>
              </a:rPr>
              <a:t>الإزائية...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0" dirty="0">
                <a:effectLst/>
                <a:latin typeface="Calibri" panose="020F0502020204030204" pitchFamily="34" charset="0"/>
                <a:ea typeface="Calibri" panose="020F0502020204030204" pitchFamily="34" charset="0"/>
                <a:cs typeface="Arial" panose="020B0604020202020204" pitchFamily="34" charset="0"/>
              </a:rPr>
              <a:t>////</a:t>
            </a:r>
            <a:r>
              <a:rPr lang="ar-JO" sz="1800" b="1" dirty="0">
                <a:effectLst/>
                <a:latin typeface="Calibri" panose="020F0502020204030204" pitchFamily="34" charset="0"/>
                <a:ea typeface="Calibri" panose="020F0502020204030204" pitchFamily="34" charset="0"/>
                <a:cs typeface="Arial" panose="020B0604020202020204" pitchFamily="34" charset="0"/>
              </a:rPr>
              <a:t>   </a:t>
            </a:r>
            <a:r>
              <a:rPr lang="ar-JO" sz="1800" b="0" dirty="0">
                <a:effectLst/>
                <a:latin typeface="Calibri" panose="020F0502020204030204" pitchFamily="34" charset="0"/>
                <a:ea typeface="Calibri" panose="020F0502020204030204" pitchFamily="34" charset="0"/>
                <a:cs typeface="Arial" panose="020B0604020202020204" pitchFamily="34" charset="0"/>
              </a:rPr>
              <a:t>... "لنرى معًا"... </a:t>
            </a:r>
            <a:r>
              <a:rPr lang="ar-JO" sz="1800" dirty="0">
                <a:effectLst/>
                <a:latin typeface="Calibri" panose="020F0502020204030204" pitchFamily="34" charset="0"/>
                <a:ea typeface="Calibri" panose="020F0502020204030204" pitchFamily="34" charset="0"/>
                <a:cs typeface="Arial" panose="020B0604020202020204" pitchFamily="34" charset="0"/>
              </a:rPr>
              <a:t>أضف هذه الكلمات إلى شكل المثلث الموجود في المساعدة الدراسية الخاصة بك.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هو مصطلح ذا جذور يونانية يعني رؤية مجموعة من الأشياء معًا... من المنظور العام نفسه. مرة أخرى، كلمة واحدة تساعد في تنظيم وتصنيف القاعدة الفعلية الهائلة التي يتكون من كتابنا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extLst>
      <p:ext uri="{BB962C8B-B14F-4D97-AF65-F5344CB8AC3E}">
        <p14:creationId xmlns:p14="http://schemas.microsoft.com/office/powerpoint/2010/main" val="1439032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15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أتبع الأسهم التي تربط بين أناجيل متى ومرقس ولوقا. مرة أخرى... ستلاحظ أن إنجيل يوحنا ليس بينهم. هؤلاء الثلاثة هم ما يطلق عليه تسمية الأناجيل الإزائية. لقد </a:t>
            </a:r>
            <a:r>
              <a:rPr lang="ar-JO" sz="1800" b="1" dirty="0">
                <a:effectLst/>
                <a:latin typeface="Calibri" panose="020F0502020204030204" pitchFamily="34" charset="0"/>
                <a:ea typeface="Calibri" panose="020F0502020204030204" pitchFamily="34" charset="0"/>
                <a:cs typeface="Arial" panose="020B0604020202020204" pitchFamily="34" charset="0"/>
              </a:rPr>
              <a:t>شوهدوا معًا</a:t>
            </a:r>
            <a:r>
              <a:rPr lang="ar-JO" sz="1800" dirty="0">
                <a:effectLst/>
                <a:latin typeface="Calibri" panose="020F0502020204030204" pitchFamily="34" charset="0"/>
                <a:ea typeface="Calibri" panose="020F0502020204030204" pitchFamily="34" charset="0"/>
                <a:cs typeface="Arial" panose="020B0604020202020204" pitchFamily="34" charset="0"/>
              </a:rPr>
              <a:t>... حيث أن هذه الأعمال تأخذ وجهة النظر للمستوى الأرضي من التاريخ البشري ليسوع المسيح عندما كان يجول في فلسطين أيام خدمته. الرجل... ورسالته بين شعبه.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من ناحية أخرى، يمثل إنجيل يوحنا – الذي يظهر هنا مع علامة سيجما الرياضية المألوفة – ملخصًا لكل ما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يعنيه</a:t>
            </a:r>
            <a:r>
              <a:rPr lang="ar-JO" sz="1800" dirty="0">
                <a:effectLst/>
                <a:latin typeface="Calibri" panose="020F0502020204030204" pitchFamily="34" charset="0"/>
                <a:ea typeface="Calibri" panose="020F0502020204030204" pitchFamily="34" charset="0"/>
                <a:cs typeface="Arial" panose="020B0604020202020204" pitchFamily="34" charset="0"/>
              </a:rPr>
              <a:t> يسوع المسيح – مجموع كل ما وعظ به وأظهره – علانية وسرًّا.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برؤيته للرب بوضوح على أنه الله نفسه، يرفع يوحنا من أفقنا الروحي بطرق لا تفعلها الأناجيل الثلاثة الأولى.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b="0" dirty="0">
              <a:latin typeface="Arial"/>
              <a:ea typeface="ＭＳ Ｐゴシック" charset="0"/>
              <a:cs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613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Introduction-22</a:t>
            </a:r>
          </a:p>
          <a:p>
            <a:pPr eaLnBrk="1" hangingPunct="1">
              <a:spcBef>
                <a:spcPct val="0"/>
              </a:spcBef>
            </a:pPr>
            <a:r>
              <a:rPr lang="en-US" b="0" dirty="0">
                <a:latin typeface="Arial" charset="0"/>
                <a:ea typeface="ＭＳ Ｐゴシック" charset="0"/>
                <a:cs typeface="ＭＳ Ｐゴシック" charset="0"/>
              </a:rPr>
              <a:t>NS-02-Mark1-8-slide 29</a:t>
            </a:r>
            <a:endParaRPr lang="en-US" b="0" dirty="0">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15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باختصار كتب يوحنا إلى </a:t>
            </a:r>
            <a:r>
              <a:rPr lang="ar-JO" sz="1800" b="1" dirty="0">
                <a:effectLst/>
                <a:latin typeface="Calibri" panose="020F0502020204030204" pitchFamily="34" charset="0"/>
                <a:ea typeface="Calibri" panose="020F0502020204030204" pitchFamily="34" charset="0"/>
                <a:cs typeface="Arial" panose="020B0604020202020204" pitchFamily="34" charset="0"/>
              </a:rPr>
              <a:t>غير المؤمنين من خلال تلك المنظمة الجديدة، الكنيسة</a:t>
            </a:r>
            <a:r>
              <a:rPr lang="ar-JO" sz="1800" dirty="0">
                <a:effectLst/>
                <a:latin typeface="Calibri" panose="020F0502020204030204" pitchFamily="34" charset="0"/>
                <a:ea typeface="Calibri" panose="020F0502020204030204" pitchFamily="34" charset="0"/>
                <a:cs typeface="Arial" panose="020B0604020202020204" pitchFamily="34" charset="0"/>
              </a:rPr>
              <a:t>، التي تصور المسيح على أنه الله نفسه...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لكن ماذا </a:t>
            </a:r>
            <a:r>
              <a:rPr lang="ar-JO" sz="1800" b="1" dirty="0">
                <a:effectLst/>
                <a:latin typeface="Calibri" panose="020F0502020204030204" pitchFamily="34" charset="0"/>
                <a:ea typeface="Calibri" panose="020F0502020204030204" pitchFamily="34" charset="0"/>
                <a:cs typeface="Arial" panose="020B0604020202020204" pitchFamily="34" charset="0"/>
              </a:rPr>
              <a:t>قال</a:t>
            </a:r>
            <a:r>
              <a:rPr lang="ar-JO" sz="1800" dirty="0">
                <a:effectLst/>
                <a:latin typeface="Calibri" panose="020F0502020204030204" pitchFamily="34" charset="0"/>
                <a:ea typeface="Calibri" panose="020F0502020204030204" pitchFamily="34" charset="0"/>
                <a:cs typeface="Arial" panose="020B0604020202020204" pitchFamily="34" charset="0"/>
              </a:rPr>
              <a:t> يوحنا عن الذي قصده يسوع في كرازته؟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sz="1800" b="0" dirty="0">
              <a:latin typeface="Arial"/>
              <a:ea typeface="ＭＳ Ｐゴシック" charset="0"/>
              <a:cs typeface="Arial"/>
            </a:endParaRPr>
          </a:p>
        </p:txBody>
      </p:sp>
    </p:spTree>
    <p:extLst>
      <p:ext uri="{BB962C8B-B14F-4D97-AF65-F5344CB8AC3E}">
        <p14:creationId xmlns:p14="http://schemas.microsoft.com/office/powerpoint/2010/main" val="96855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799EA-D69F-D545-B1B5-B92070E0FC2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Introduction-24</a:t>
            </a:r>
          </a:p>
          <a:p>
            <a:pPr eaLnBrk="1" hangingPunct="1">
              <a:spcBef>
                <a:spcPct val="0"/>
              </a:spcBef>
            </a:pPr>
            <a:r>
              <a:rPr lang="en-US" b="0" dirty="0">
                <a:latin typeface="Arial" charset="0"/>
                <a:ea typeface="ＭＳ Ｐゴシック" charset="0"/>
                <a:cs typeface="ＭＳ Ｐゴシック" charset="0"/>
              </a:rPr>
              <a:t>NS-02-Mark1-8-slide 30</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0680E-F8B2-B342-B7AE-AA839034DC8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Introduction-12</a:t>
            </a:r>
          </a:p>
          <a:p>
            <a:pPr eaLnBrk="1" hangingPunct="1">
              <a:spcBef>
                <a:spcPct val="0"/>
              </a:spcBef>
            </a:pPr>
            <a:r>
              <a:rPr lang="en-US" dirty="0">
                <a:latin typeface="Arial" charset="0"/>
                <a:ea typeface="ＭＳ Ｐゴシック" charset="0"/>
                <a:cs typeface="ＭＳ Ｐゴシック" charset="0"/>
              </a:rPr>
              <a:t>NS-02-Mark1-8-slide 26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BB906-676C-2543-B840-4386CDB06E5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0226" name="Rectangle 2"/>
          <p:cNvSpPr>
            <a:spLocks noGrp="1" noRot="1" noChangeAspect="1" noChangeArrowheads="1" noTextEdit="1"/>
          </p:cNvSpPr>
          <p:nvPr>
            <p:ph type="sldImg"/>
          </p:nvPr>
        </p:nvSpPr>
        <p:spPr>
          <a:xfrm>
            <a:off x="1143000" y="685800"/>
            <a:ext cx="4572000" cy="3429000"/>
          </a:xfrm>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Introduction-25</a:t>
            </a:r>
          </a:p>
          <a:p>
            <a:pPr eaLnBrk="1" hangingPunct="1">
              <a:spcBef>
                <a:spcPct val="0"/>
              </a:spcBef>
            </a:pPr>
            <a:r>
              <a:rPr lang="en-US" b="0" dirty="0">
                <a:latin typeface="Arial" charset="0"/>
                <a:ea typeface="ＭＳ Ｐゴシック" charset="0"/>
                <a:cs typeface="ＭＳ Ｐゴシック" charset="0"/>
              </a:rPr>
              <a:t>NS-02-Mark1-8-slide 31</a:t>
            </a:r>
            <a:endParaRPr lang="en-US" dirty="0">
              <a:latin typeface="Arial" charset="0"/>
              <a:ea typeface="ＭＳ Ｐゴシック" charset="0"/>
              <a:cs typeface="ＭＳ Ｐゴシック" charset="0"/>
            </a:endParaRPr>
          </a:p>
          <a:p>
            <a:pPr>
              <a:spcBef>
                <a:spcPct val="0"/>
              </a:spcBef>
            </a:pP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2FE42D-8E51-EA4B-B09A-EE4E68EF12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8418" name="Rectangle 1026"/>
          <p:cNvSpPr>
            <a:spLocks noGrp="1" noRot="1" noChangeAspect="1" noChangeArrowheads="1"/>
          </p:cNvSpPr>
          <p:nvPr>
            <p:ph type="sldImg"/>
          </p:nvPr>
        </p:nvSpPr>
        <p:spPr>
          <a:xfrm>
            <a:off x="1143000" y="685800"/>
            <a:ext cx="4572000" cy="3429000"/>
          </a:xfrm>
          <a:solidFill>
            <a:srgbClr val="FFFFFF"/>
          </a:solidFill>
          <a:ln/>
        </p:spPr>
      </p:sp>
      <p:sp>
        <p:nvSpPr>
          <p:cNvPr id="1884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Introduction-29</a:t>
            </a:r>
          </a:p>
          <a:p>
            <a:pPr eaLnBrk="1" hangingPunct="1">
              <a:spcBef>
                <a:spcPct val="0"/>
              </a:spcBef>
            </a:pPr>
            <a:r>
              <a:rPr lang="en-US" b="0" dirty="0">
                <a:latin typeface="Arial" charset="0"/>
                <a:ea typeface="ＭＳ Ｐゴシック" charset="0"/>
                <a:cs typeface="ＭＳ Ｐゴシック" charset="0"/>
              </a:rPr>
              <a:t>NS-02-Mark1-8-slide 36</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F8DCA-8465-D148-9FE9-83F564ACE10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ln/>
        </p:spPr>
        <p:txBody>
          <a:bodyPr/>
          <a:lstStyle/>
          <a:p>
            <a:pPr eaLnBrk="1" hangingPunct="1">
              <a:defRPr/>
            </a:pPr>
            <a:r>
              <a:rPr lang="en-US" sz="1050" dirty="0"/>
              <a:t>What overall observations on the NT can you make from this diagram?</a:t>
            </a:r>
          </a:p>
          <a:p>
            <a:pPr eaLnBrk="1" hangingPunct="1">
              <a:defRPr/>
            </a:pPr>
            <a:r>
              <a:rPr lang="en-US" sz="1050" dirty="0"/>
              <a:t>Gospels and Acts form the primary and secondary foundations of the NT. </a:t>
            </a:r>
          </a:p>
          <a:p>
            <a:pPr eaLnBrk="1" hangingPunct="1">
              <a:defRPr/>
            </a:pPr>
            <a:r>
              <a:rPr lang="en-US" sz="1050" dirty="0"/>
              <a:t>On the historical foundation are two pillars of 9 books each.</a:t>
            </a:r>
          </a:p>
          <a:p>
            <a:pPr eaLnBrk="1" hangingPunct="1">
              <a:defRPr/>
            </a:pPr>
            <a:r>
              <a:rPr lang="en-US" sz="1050" dirty="0"/>
              <a:t>Paul</a:t>
            </a:r>
            <a:r>
              <a:rPr lang="fr-FR" sz="1050" dirty="0"/>
              <a:t>'</a:t>
            </a:r>
            <a:r>
              <a:rPr lang="en-US" sz="1050" dirty="0"/>
              <a:t>s letters to churches in the left pillar all fit into Acts.</a:t>
            </a:r>
          </a:p>
          <a:p>
            <a:pPr eaLnBrk="1" hangingPunct="1">
              <a:defRPr/>
            </a:pPr>
            <a:r>
              <a:rPr lang="en-US" sz="1050" dirty="0"/>
              <a:t>Paul </a:t>
            </a:r>
            <a:r>
              <a:rPr lang="en-US" sz="1050" dirty="0" err="1"/>
              <a:t>didn</a:t>
            </a:r>
            <a:r>
              <a:rPr lang="fr-FR" sz="1050" dirty="0"/>
              <a:t>'</a:t>
            </a:r>
            <a:r>
              <a:rPr lang="en-US" sz="1050" dirty="0"/>
              <a:t>t write any inspired letters to churches after Acts.</a:t>
            </a:r>
          </a:p>
          <a:p>
            <a:pPr eaLnBrk="1" hangingPunct="1">
              <a:defRPr/>
            </a:pPr>
            <a:r>
              <a:rPr lang="en-US" sz="1050" dirty="0"/>
              <a:t>Pauline letters are named after recipients while General after authors (except Hebrews)</a:t>
            </a:r>
          </a:p>
          <a:p>
            <a:pPr eaLnBrk="1" hangingPunct="1">
              <a:defRPr/>
            </a:pPr>
            <a:r>
              <a:rPr lang="en-US" sz="1050" dirty="0"/>
              <a:t>The four gospels are named after their authors.</a:t>
            </a:r>
          </a:p>
          <a:p>
            <a:pPr eaLnBrk="1" hangingPunct="1">
              <a:defRPr/>
            </a:pPr>
            <a:r>
              <a:rPr lang="en-US" sz="1050" dirty="0"/>
              <a:t>Every book that ends in "ns" is Pauline</a:t>
            </a:r>
          </a:p>
          <a:p>
            <a:pPr eaLnBrk="1" hangingPunct="1">
              <a:defRPr/>
            </a:pPr>
            <a:r>
              <a:rPr lang="en-US" sz="1050" dirty="0"/>
              <a:t>All Pastoral Epistles begin with "T”</a:t>
            </a:r>
          </a:p>
          <a:p>
            <a:pPr eaLnBrk="1" hangingPunct="1">
              <a:defRPr/>
            </a:pPr>
            <a:r>
              <a:rPr lang="en-US" sz="1050" dirty="0"/>
              <a:t>______</a:t>
            </a:r>
          </a:p>
          <a:p>
            <a:pPr eaLnBrk="1" hangingPunct="1">
              <a:defRPr/>
            </a:pPr>
            <a:r>
              <a:rPr lang="en-US" sz="1050" dirty="0"/>
              <a:t>General Epistles came after Acts (except James).</a:t>
            </a:r>
          </a:p>
          <a:p>
            <a:pPr eaLnBrk="1" hangingPunct="1">
              <a:defRPr/>
            </a:pPr>
            <a:r>
              <a:rPr lang="en-US" sz="1050" dirty="0"/>
              <a:t>Each of the 2 pillars begin with a foundational book: Romans &amp; Hebrews (also their longest).</a:t>
            </a:r>
          </a:p>
          <a:p>
            <a:pPr eaLnBrk="1" hangingPunct="1">
              <a:defRPr/>
            </a:pPr>
            <a:r>
              <a:rPr lang="en-US" sz="1050" dirty="0"/>
              <a:t>Both pillars also end up in books that primarily deal with eschatology: 2 Thess and Revelation.</a:t>
            </a:r>
          </a:p>
          <a:p>
            <a:pPr eaLnBrk="1" hangingPunct="1">
              <a:defRPr/>
            </a:pPr>
            <a:r>
              <a:rPr lang="en-US" sz="1050" dirty="0"/>
              <a:t>Instruction to the leaders comprise only 4 books (i.e., the NT addresses the average Christian). </a:t>
            </a:r>
          </a:p>
          <a:p>
            <a:pPr eaLnBrk="1" hangingPunct="1">
              <a:defRPr/>
            </a:pPr>
            <a:r>
              <a:rPr lang="en-US" sz="1050" dirty="0"/>
              <a:t>Only 4 NT books are written to an individual (i.e., the NT is corporate, not individualistic).</a:t>
            </a:r>
          </a:p>
          <a:p>
            <a:pPr eaLnBrk="1" hangingPunct="1">
              <a:defRPr/>
            </a:pPr>
            <a:r>
              <a:rPr lang="en-US" sz="1050" dirty="0"/>
              <a:t>Each 1st of multiple letters (1-2 Cor., 1-2 Thess., etc.) is longer &amp; more theologically significant.</a:t>
            </a:r>
          </a:p>
          <a:p>
            <a:pPr eaLnBrk="1" hangingPunct="1">
              <a:defRPr/>
            </a:pPr>
            <a:r>
              <a:rPr lang="en-US" sz="1050" dirty="0"/>
              <a:t>The “building” is chronologically clockwise.</a:t>
            </a:r>
          </a:p>
          <a:p>
            <a:pPr eaLnBrk="1" hangingPunct="1">
              <a:defRPr/>
            </a:pPr>
            <a:r>
              <a:rPr lang="en-US" sz="1050" dirty="0"/>
              <a:t>________</a:t>
            </a:r>
          </a:p>
          <a:p>
            <a:pPr eaLnBrk="1" hangingPunct="1">
              <a:defRPr/>
            </a:pPr>
            <a:r>
              <a:rPr lang="en-US" sz="1050" dirty="0"/>
              <a:t>Three sections all have 9 books: 9 Historical/Pastoral + 9 Pauline + 9 General.</a:t>
            </a:r>
          </a:p>
          <a:p>
            <a:pPr eaLnBrk="1" hangingPunct="1">
              <a:defRPr/>
            </a:pPr>
            <a:r>
              <a:rPr lang="en-US" sz="1050" dirty="0"/>
              <a:t>Audiences of the Pauline column had more Jews than the Gentile readers of the General column.</a:t>
            </a:r>
          </a:p>
          <a:p>
            <a:pPr eaLnBrk="1" hangingPunct="1">
              <a:defRPr/>
            </a:pPr>
            <a:r>
              <a:rPr lang="en-US" sz="1050" dirty="0"/>
              <a:t>Pauline letters addressed early Christians when eyewitnesses to Jesus lived but General letters mostly addressed second generation believers.</a:t>
            </a:r>
          </a:p>
          <a:p>
            <a:pPr eaLnBrk="1" hangingPunct="1">
              <a:defRPr/>
            </a:pPr>
            <a:r>
              <a:rPr lang="en-US" sz="1050" dirty="0"/>
              <a:t>The NT foundation rests on books about the life of Christ, as Jesus is the focus of the NT.</a:t>
            </a:r>
          </a:p>
          <a:p>
            <a:pPr eaLnBrk="1" hangingPunct="1">
              <a:defRPr/>
            </a:pPr>
            <a:endParaRPr lang="en-US" sz="1050" dirty="0"/>
          </a:p>
          <a:p>
            <a:pPr eaLnBrk="1" hangingPunct="1">
              <a:defRPr/>
            </a:pPr>
            <a:r>
              <a:rPr lang="en-US" sz="1050" dirty="0"/>
              <a:t>----- Meeting Notes (20/1/18 15:07) -----</a:t>
            </a:r>
          </a:p>
          <a:p>
            <a:pPr eaLnBrk="1" hangingPunct="1">
              <a:defRPr/>
            </a:pPr>
            <a:r>
              <a:rPr lang="en-US" sz="1050" dirty="0"/>
              <a:t>Acts bridge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a:spcBef>
                <a:spcPct val="0"/>
              </a:spcBef>
            </a:pPr>
            <a:r>
              <a:rPr lang="en-US" b="0"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0" dirty="0">
                <a:latin typeface="Times" charset="0"/>
                <a:ea typeface="ＭＳ Ｐゴシック" charset="0"/>
                <a:cs typeface="ＭＳ Ｐゴシック" charset="0"/>
              </a:rPr>
              <a:t>////	MATTHEW…composed sometime during the A.D. 40s…</a:t>
            </a:r>
          </a:p>
          <a:p>
            <a:pPr>
              <a:spcBef>
                <a:spcPct val="0"/>
              </a:spcBef>
            </a:pPr>
            <a:r>
              <a:rPr lang="en-US" b="0" dirty="0">
                <a:latin typeface="Times" charset="0"/>
                <a:ea typeface="ＭＳ Ｐゴシック" charset="0"/>
                <a:cs typeface="ＭＳ Ｐゴシック" charset="0"/>
              </a:rPr>
              <a:t>////	LUKE is suggested as next, between the years A.D. 57 and 59 A.D…</a:t>
            </a:r>
          </a:p>
          <a:p>
            <a:pPr>
              <a:spcBef>
                <a:spcPct val="0"/>
              </a:spcBef>
            </a:pPr>
            <a:r>
              <a:rPr lang="en-US" b="0" dirty="0">
                <a:latin typeface="Times" charset="0"/>
                <a:ea typeface="ＭＳ Ｐゴシック" charset="0"/>
                <a:cs typeface="ＭＳ Ｐゴシック" charset="0"/>
              </a:rPr>
              <a:t>////	Mark…in the next decade…between 64 and 68…</a:t>
            </a:r>
          </a:p>
          <a:p>
            <a:pPr>
              <a:spcBef>
                <a:spcPct val="0"/>
              </a:spcBef>
            </a:pPr>
            <a:r>
              <a:rPr lang="en-US" b="0" dirty="0">
                <a:latin typeface="Times" charset="0"/>
                <a:ea typeface="ＭＳ Ｐゴシック" charset="0"/>
                <a:cs typeface="ＭＳ Ｐゴシック" charset="0"/>
              </a:rPr>
              <a:t>////	and finally…John</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Introduction-31</a:t>
            </a:r>
          </a:p>
          <a:p>
            <a:pPr eaLnBrk="1" hangingPunct="1">
              <a:spcBef>
                <a:spcPct val="0"/>
              </a:spcBef>
            </a:pPr>
            <a:r>
              <a:rPr lang="en-US" b="0" dirty="0">
                <a:latin typeface="Arial" charset="0"/>
                <a:ea typeface="ＭＳ Ｐゴシック" charset="0"/>
                <a:cs typeface="ＭＳ Ｐゴシック" charset="0"/>
              </a:rPr>
              <a:t>NS-02-Mark1-8-slide 38</a:t>
            </a:r>
            <a:endParaRPr lang="en-US" dirty="0">
              <a:latin typeface="Arial" charset="0"/>
              <a:ea typeface="ＭＳ Ｐゴシック" charset="0"/>
              <a:cs typeface="ＭＳ Ｐゴシック" charset="0"/>
            </a:endParaRPr>
          </a:p>
          <a:p>
            <a:pPr>
              <a:spcBef>
                <a:spcPct val="0"/>
              </a:spcBef>
            </a:pPr>
            <a:endParaRPr lang="en-US" b="0" dirty="0">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 name="Shape 4878"/>
          <p:cNvSpPr>
            <a:spLocks noGrp="1" noRot="1" noChangeAspect="1"/>
          </p:cNvSpPr>
          <p:nvPr>
            <p:ph type="sldImg"/>
          </p:nvPr>
        </p:nvSpPr>
        <p:spPr>
          <a:prstGeom prst="rect">
            <a:avLst/>
          </a:prstGeom>
        </p:spPr>
        <p:txBody>
          <a:bodyPr/>
          <a:lstStyle/>
          <a:p>
            <a:endParaRPr/>
          </a:p>
        </p:txBody>
      </p:sp>
      <p:sp>
        <p:nvSpPr>
          <p:cNvPr id="4879" name="Shape 4879"/>
          <p:cNvSpPr>
            <a:spLocks noGrp="1"/>
          </p:cNvSpPr>
          <p:nvPr>
            <p:ph type="body" sz="quarter" idx="1"/>
          </p:nvPr>
        </p:nvSpPr>
        <p:spPr>
          <a:prstGeom prst="rect">
            <a:avLst/>
          </a:prstGeom>
        </p:spPr>
        <p:txBody>
          <a:bodyPr/>
          <a:lstStyle/>
          <a:p>
            <a:pPr>
              <a:defRPr>
                <a:latin typeface="Times Roman"/>
                <a:ea typeface="Times Roman"/>
                <a:cs typeface="Times Roman"/>
                <a:sym typeface="Times Roman"/>
              </a:defRPr>
            </a:pPr>
            <a:r>
              <a:t>_________</a:t>
            </a:r>
          </a:p>
          <a:p>
            <a:pPr>
              <a:spcBef>
                <a:spcPts val="0"/>
              </a:spcBef>
            </a:pPr>
            <a:r>
              <a:t>NS-00-NT Introduction-30</a:t>
            </a:r>
          </a:p>
          <a:p>
            <a:pPr>
              <a:spcBef>
                <a:spcPts val="0"/>
              </a:spcBef>
            </a:pPr>
            <a:r>
              <a:t>NS-02-Mark1-8-slide 37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4B9483-C2A4-2B49-B6CD-75719F6029D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Introduction-26</a:t>
            </a:r>
          </a:p>
          <a:p>
            <a:pPr eaLnBrk="1" hangingPunct="1">
              <a:spcBef>
                <a:spcPct val="0"/>
              </a:spcBef>
            </a:pPr>
            <a:r>
              <a:rPr lang="en-US" b="0" dirty="0">
                <a:latin typeface="Arial" charset="0"/>
                <a:ea typeface="ＭＳ Ｐゴシック" charset="0"/>
                <a:cs typeface="ＭＳ Ｐゴシック" charset="0"/>
              </a:rPr>
              <a:t>NS-02-Mark1-8-slide 33</a:t>
            </a: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7966F-EB32-AA47-A2F7-9CA9502FA13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Introduction-27</a:t>
            </a:r>
          </a:p>
          <a:p>
            <a:pPr eaLnBrk="1" hangingPunct="1">
              <a:spcBef>
                <a:spcPct val="0"/>
              </a:spcBef>
            </a:pPr>
            <a:r>
              <a:rPr lang="en-US" b="0" dirty="0">
                <a:latin typeface="Arial" charset="0"/>
                <a:ea typeface="ＭＳ Ｐゴシック" charset="0"/>
                <a:cs typeface="ＭＳ Ｐゴシック" charset="0"/>
              </a:rPr>
              <a:t>NS-02-Mark1-8-slide 34</a:t>
            </a: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70526-5FFE-E443-B9D2-3D4B249C710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xfrm>
            <a:off x="1143000" y="685800"/>
            <a:ext cx="4572000" cy="3429000"/>
          </a:xfrm>
          <a:ln/>
        </p:spPr>
      </p:sp>
      <p:sp>
        <p:nvSpPr>
          <p:cNvPr id="186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Introduction-28</a:t>
            </a:r>
          </a:p>
          <a:p>
            <a:pPr eaLnBrk="1" hangingPunct="1">
              <a:spcBef>
                <a:spcPct val="0"/>
              </a:spcBef>
            </a:pPr>
            <a:r>
              <a:rPr lang="en-US" b="0" dirty="0">
                <a:latin typeface="Arial" charset="0"/>
                <a:ea typeface="ＭＳ Ｐゴシック" charset="0"/>
                <a:cs typeface="ＭＳ Ｐゴシック" charset="0"/>
              </a:rPr>
              <a:t>NS-02-Mark1-8-slide 35</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LC-01-Gospels-26</a:t>
            </a:r>
          </a:p>
          <a:p>
            <a:pPr eaLnBrk="1" hangingPunct="1">
              <a:spcBef>
                <a:spcPct val="0"/>
              </a:spcBef>
            </a:pPr>
            <a:r>
              <a:rPr lang="en-US" b="0" dirty="0">
                <a:latin typeface="Arial" charset="0"/>
                <a:ea typeface="ＭＳ Ｐゴシック" charset="0"/>
                <a:cs typeface="ＭＳ Ｐゴシック" charset="0"/>
              </a:rPr>
              <a:t>NS-00-NT Introduction-44</a:t>
            </a:r>
          </a:p>
          <a:p>
            <a:pPr eaLnBrk="1" hangingPunct="1">
              <a:spcBef>
                <a:spcPct val="0"/>
              </a:spcBef>
            </a:pPr>
            <a:r>
              <a:rPr lang="en-US" b="0" dirty="0">
                <a:latin typeface="Arial" charset="0"/>
                <a:ea typeface="ＭＳ Ｐゴシック" charset="0"/>
                <a:cs typeface="ＭＳ Ｐゴシック" charset="0"/>
              </a:rPr>
              <a:t>NS-01-Gospels-26</a:t>
            </a:r>
          </a:p>
          <a:p>
            <a:pPr eaLnBrk="1" hangingPunct="1">
              <a:spcBef>
                <a:spcPct val="0"/>
              </a:spcBef>
            </a:pPr>
            <a:r>
              <a:rPr lang="en-US" b="0" dirty="0">
                <a:latin typeface="Arial" charset="0"/>
                <a:ea typeface="ＭＳ Ｐゴシック" charset="0"/>
                <a:cs typeface="ＭＳ Ｐゴシック" charset="0"/>
              </a:rPr>
              <a:t>NS-02-Mark1-8-slide 39</a:t>
            </a:r>
          </a:p>
          <a:p>
            <a:pPr eaLnBrk="1" hangingPunct="1">
              <a:spcBef>
                <a:spcPct val="0"/>
              </a:spcBef>
            </a:pPr>
            <a:r>
              <a:rPr lang="en-US" b="0" dirty="0">
                <a:latin typeface="Arial" charset="0"/>
                <a:ea typeface="ＭＳ Ｐゴシック" charset="0"/>
                <a:cs typeface="ＭＳ Ｐゴシック" charset="0"/>
              </a:rPr>
              <a:t>NS-03-Luke1-12-slide 35, 65</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086326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E3A1AC-862B-EB4C-9F9E-7205E896D1A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406784-E2F0-8742-95E4-BB43F7268F5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0946" name="Rectangle 2"/>
          <p:cNvSpPr>
            <a:spLocks noGrp="1" noRot="1" noChangeAspect="1" noChangeArrowheads="1"/>
          </p:cNvSpPr>
          <p:nvPr>
            <p:ph type="sldImg"/>
          </p:nvPr>
        </p:nvSpPr>
        <p:spPr>
          <a:xfrm>
            <a:off x="1143000" y="685800"/>
            <a:ext cx="4572000" cy="3429000"/>
          </a:xfrm>
          <a:solidFill>
            <a:srgbClr val="FFFFFF"/>
          </a:solidFill>
          <a:ln/>
        </p:spPr>
      </p:sp>
      <p:sp>
        <p:nvSpPr>
          <p:cNvPr id="210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Introduction-40</a:t>
            </a:r>
          </a:p>
          <a:p>
            <a:pPr eaLnBrk="1" hangingPunct="1">
              <a:spcBef>
                <a:spcPct val="0"/>
              </a:spcBef>
            </a:pPr>
            <a:r>
              <a:rPr lang="en-US" b="0" dirty="0">
                <a:latin typeface="Arial" charset="0"/>
                <a:ea typeface="ＭＳ Ｐゴシック" charset="0"/>
                <a:cs typeface="ＭＳ Ｐゴシック" charset="0"/>
              </a:rPr>
              <a:t>NS-01-Matt1-14-slide 56</a:t>
            </a:r>
          </a:p>
          <a:p>
            <a:pPr eaLnBrk="1" hangingPunct="1">
              <a:spcBef>
                <a:spcPct val="0"/>
              </a:spcBef>
            </a:pPr>
            <a:r>
              <a:rPr lang="en-US" b="0" dirty="0">
                <a:latin typeface="Arial" charset="0"/>
                <a:ea typeface="ＭＳ Ｐゴシック" charset="0"/>
                <a:cs typeface="ＭＳ Ｐゴシック" charset="0"/>
              </a:rPr>
              <a:t>NS-02-Mark1-8-slide 40</a:t>
            </a:r>
          </a:p>
          <a:p>
            <a:pPr eaLnBrk="1" hangingPunct="1">
              <a:spcBef>
                <a:spcPct val="0"/>
              </a:spcBef>
            </a:pPr>
            <a:r>
              <a:rPr lang="en-US" b="0" dirty="0">
                <a:latin typeface="Arial" charset="0"/>
                <a:ea typeface="ＭＳ Ｐゴシック" charset="0"/>
                <a:cs typeface="ＭＳ Ｐゴシック" charset="0"/>
              </a:rPr>
              <a:t>NS-03-Luke1-12-slide 30</a:t>
            </a:r>
          </a:p>
          <a:p>
            <a:pPr eaLnBrk="1" hangingPunct="1">
              <a:spcBef>
                <a:spcPct val="0"/>
              </a:spcBef>
            </a:pPr>
            <a:r>
              <a:rPr lang="en-US" b="0" dirty="0">
                <a:latin typeface="Arial" charset="0"/>
                <a:ea typeface="ＭＳ Ｐゴシック" charset="0"/>
                <a:cs typeface="ＭＳ Ｐゴシック" charset="0"/>
              </a:rPr>
              <a:t>NS-04-John1-12-slide 72</a:t>
            </a:r>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5B7D0-3484-B347-8B34-B71F2C1BA06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2994" name="Rectangle 2"/>
          <p:cNvSpPr>
            <a:spLocks noGrp="1" noRot="1" noChangeAspect="1" noChangeArrowheads="1"/>
          </p:cNvSpPr>
          <p:nvPr>
            <p:ph type="sldImg"/>
          </p:nvPr>
        </p:nvSpPr>
        <p:spPr>
          <a:xfrm>
            <a:off x="1143000" y="685800"/>
            <a:ext cx="4572000" cy="3429000"/>
          </a:xfrm>
          <a:solidFill>
            <a:srgbClr val="FFFFFF"/>
          </a:solidFill>
          <a:ln/>
        </p:spPr>
      </p:sp>
      <p:sp>
        <p:nvSpPr>
          <p:cNvPr id="212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49F15B-C063-B446-9984-923E60DADA9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042" name="Rectangle 2"/>
          <p:cNvSpPr>
            <a:spLocks noGrp="1" noRot="1" noChangeAspect="1" noChangeArrowheads="1"/>
          </p:cNvSpPr>
          <p:nvPr>
            <p:ph type="sldImg"/>
          </p:nvPr>
        </p:nvSpPr>
        <p:spPr>
          <a:xfrm>
            <a:off x="1143000" y="685800"/>
            <a:ext cx="4572000" cy="3429000"/>
          </a:xfrm>
          <a:solidFill>
            <a:srgbClr val="FFFFFF"/>
          </a:solidFill>
          <a:ln/>
        </p:spPr>
      </p:sp>
      <p:sp>
        <p:nvSpPr>
          <p:cNvPr id="215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7674F5-82AF-5243-8F30-3DEA3B22B96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Introduction-10</a:t>
            </a:r>
          </a:p>
          <a:p>
            <a:pPr eaLnBrk="1" hangingPunct="1">
              <a:spcBef>
                <a:spcPct val="0"/>
              </a:spcBef>
            </a:pPr>
            <a:r>
              <a:rPr lang="en-US" dirty="0">
                <a:latin typeface="Arial" charset="0"/>
                <a:ea typeface="ＭＳ Ｐゴシック" charset="0"/>
                <a:cs typeface="ＭＳ Ｐゴシック" charset="0"/>
              </a:rPr>
              <a:t>NS-02-Mark1-8-slide 24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D241D4-D718-BE42-8E13-F4021AE352B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3954" name="Rectangle 2"/>
          <p:cNvSpPr>
            <a:spLocks noGrp="1" noRot="1" noChangeAspect="1" noChangeArrowheads="1" noTextEdit="1"/>
          </p:cNvSpPr>
          <p:nvPr>
            <p:ph type="sldImg"/>
          </p:nvPr>
        </p:nvSpPr>
        <p:spPr>
          <a:xfrm>
            <a:off x="1143000" y="685800"/>
            <a:ext cx="4572000" cy="3429000"/>
          </a:xfrm>
          <a:ln/>
        </p:spPr>
      </p:sp>
      <p:sp>
        <p:nvSpPr>
          <p:cNvPr id="253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3F3B67-B3B0-F946-BA9C-B820F38F9BA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5282" name="Rectangle 2"/>
          <p:cNvSpPr>
            <a:spLocks noGrp="1" noRot="1" noChangeAspect="1" noChangeArrowheads="1" noTextEdit="1"/>
          </p:cNvSpPr>
          <p:nvPr>
            <p:ph type="sldImg"/>
          </p:nvPr>
        </p:nvSpPr>
        <p:spPr>
          <a:xfrm>
            <a:off x="1143000" y="685800"/>
            <a:ext cx="4572000" cy="3429000"/>
          </a:xfrm>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NTS Overview slide 39</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E9AEEA-10FD-6042-85D5-FD8C1E70D98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7330" name="Rectangle 2"/>
          <p:cNvSpPr>
            <a:spLocks noGrp="1" noRot="1" noChangeAspect="1" noChangeArrowheads="1" noTextEdit="1"/>
          </p:cNvSpPr>
          <p:nvPr>
            <p:ph type="sldImg"/>
          </p:nvPr>
        </p:nvSpPr>
        <p:spPr>
          <a:xfrm>
            <a:off x="1143000" y="685800"/>
            <a:ext cx="4572000" cy="3429000"/>
          </a:xfrm>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p:cNvSpPr>
            <a:spLocks noGrp="1" noRot="1" noChangeAspect="1" noChangeArrowheads="1"/>
          </p:cNvSpPr>
          <p:nvPr>
            <p:ph type="sldImg"/>
          </p:nvPr>
        </p:nvSpPr>
        <p:spPr>
          <a:solidFill>
            <a:srgbClr val="FFFFFF"/>
          </a:solidFill>
          <a:ln/>
        </p:spPr>
      </p:sp>
      <p:sp>
        <p:nvSpPr>
          <p:cNvPr id="416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1. Details are most vivid—But the source (Peter) was the most colorful and this assumes that later writers would be more boring</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2. Grammar and style roughest—But isn't this just stylistic rather than indicating an original?</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3. Embarrassing or misleading details—But Mark could just be getting into the action as the young man fleeing naked in the garden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4. Shortest gospel—But this assumes that later gospels got longer whereas it may not have been the case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5. Little material not in Matthew or Luke—But Peter as a source would not need these other gospels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6. Text order same in Matthew &amp; Luke—But would not the chronology be the same despite the order of composition?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7. High incidence of Aramaic words—But this is expected as Mark was a Jerusalem Jew informing a Roman audience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8. Omits all material common to Matthew &amp; Luke—But we would expect this as the birth and genealogy were not needed</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9. Consistent theology of Matthew &amp; Luke—But these relate to the kingdom which would not be needed as much for Mark's readers</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_____</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NS-01-Gospels-36</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NS-02-Mark1-8-slide 32</a:t>
            </a:r>
          </a:p>
        </p:txBody>
      </p:sp>
      <p:sp>
        <p:nvSpPr>
          <p:cNvPr id="4" name="Slide Number Placeholder 3"/>
          <p:cNvSpPr>
            <a:spLocks noGrp="1"/>
          </p:cNvSpPr>
          <p:nvPr>
            <p:ph type="sldNum" sz="quarter" idx="5"/>
          </p:nvPr>
        </p:nvSpPr>
        <p:spPr/>
        <p:txBody>
          <a:bodyPr/>
          <a:lstStyle/>
          <a:p>
            <a:pPr>
              <a:defRPr/>
            </a:pPr>
            <a:fld id="{F371F489-9317-2742-8EE6-9975ED4BAE9F}" type="slidenum">
              <a:rPr lang="en-US" smtClean="0"/>
              <a:pPr>
                <a:defRPr/>
              </a:pPr>
              <a:t>36</a:t>
            </a:fld>
            <a:endParaRPr lang="en-US"/>
          </a:p>
        </p:txBody>
      </p:sp>
    </p:spTree>
    <p:extLst>
      <p:ext uri="{BB962C8B-B14F-4D97-AF65-F5344CB8AC3E}">
        <p14:creationId xmlns:p14="http://schemas.microsoft.com/office/powerpoint/2010/main" val="3257814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B8A9D7-2DAF-7041-A702-9B8261C3FE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dirty="0">
                <a:latin typeface="Arial" charset="0"/>
                <a:ea typeface="ＭＳ Ｐゴシック" charset="0"/>
                <a:cs typeface="ＭＳ Ｐゴシック" charset="0"/>
              </a:rPr>
              <a:t>NS-01-Gospels-37</a:t>
            </a:r>
          </a:p>
          <a:p>
            <a:pPr eaLnBrk="1" hangingPunct="1"/>
            <a:r>
              <a:rPr lang="en-US" sz="1200" dirty="0">
                <a:latin typeface="Arial" charset="0"/>
                <a:ea typeface="ＭＳ Ｐゴシック" charset="0"/>
                <a:cs typeface="ＭＳ Ｐゴシック" charset="0"/>
              </a:rPr>
              <a:t>NS-01-Matt1-14-slide 118</a:t>
            </a:r>
          </a:p>
          <a:p>
            <a:pPr eaLnBrk="1" hangingPunct="1"/>
            <a:r>
              <a:rPr lang="en-US" sz="1200" dirty="0">
                <a:latin typeface="Arial" charset="0"/>
                <a:ea typeface="ＭＳ Ｐゴシック" charset="0"/>
                <a:cs typeface="ＭＳ Ｐゴシック" charset="0"/>
              </a:rPr>
              <a:t>NS-04-John1-12-slide 29</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02F461-DF4C-1047-A3CD-CE712B35C02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CA6815-8E3F-0B47-B27E-AF361B75408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6110C-F068-494B-9A80-0FF38CDA344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EE9C1E-25D6-8A47-B424-D85B94691B4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3200" dirty="0">
                <a:latin typeface="Arial" charset="0"/>
                <a:ea typeface="ＭＳ Ｐゴシック" charset="0"/>
                <a:cs typeface="ＭＳ Ｐゴシック" charset="0"/>
              </a:rPr>
              <a:t>What overall observations can you make in your small group for the NT?</a:t>
            </a:r>
          </a:p>
          <a:p>
            <a:pPr eaLnBrk="1" hangingPunct="1"/>
            <a:r>
              <a:rPr lang="en-US" sz="3200" dirty="0">
                <a:latin typeface="Arial" charset="0"/>
                <a:ea typeface="ＭＳ Ｐゴシック" charset="0"/>
                <a:cs typeface="ＭＳ Ｐゴシック" charset="0"/>
              </a:rPr>
              <a:t>• There are 5 parts to the NT (grouped by category)</a:t>
            </a:r>
          </a:p>
          <a:p>
            <a:pPr eaLnBrk="1" hangingPunct="1"/>
            <a:r>
              <a:rPr lang="en-US" sz="3200" dirty="0">
                <a:latin typeface="Arial" charset="0"/>
                <a:ea typeface="ＭＳ Ｐゴシック" charset="0"/>
                <a:cs typeface="ＭＳ Ｐゴシック" charset="0"/>
              </a:rPr>
              <a:t>• 4 versions of Christ</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life but only one of the church</a:t>
            </a:r>
          </a:p>
          <a:p>
            <a:pPr eaLnBrk="1" hangingPunct="1"/>
            <a:r>
              <a:rPr lang="en-US" sz="3200" dirty="0">
                <a:latin typeface="Arial" charset="0"/>
                <a:ea typeface="ＭＳ Ｐゴシック" charset="0"/>
                <a:cs typeface="ＭＳ Ｐゴシック" charset="0"/>
              </a:rPr>
              <a:t>• Most the NT are letters (especially by Paul)</a:t>
            </a:r>
          </a:p>
          <a:p>
            <a:pPr eaLnBrk="1" hangingPunct="1"/>
            <a:r>
              <a:rPr lang="en-US" sz="3200" dirty="0">
                <a:latin typeface="Arial" charset="0"/>
                <a:ea typeface="ＭＳ Ｐゴシック" charset="0"/>
                <a:cs typeface="ＭＳ Ｐゴシック" charset="0"/>
              </a:rPr>
              <a:t>• 6 of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13 letters are to people he wrote twice (all follow-up except Rom &amp; Col)</a:t>
            </a:r>
          </a:p>
          <a:p>
            <a:pPr eaLnBrk="1" hangingPunct="1"/>
            <a:r>
              <a:rPr lang="en-US" sz="3200" dirty="0">
                <a:latin typeface="Arial" charset="0"/>
                <a:ea typeface="ＭＳ Ｐゴシック" charset="0"/>
                <a:cs typeface="ＭＳ Ｐゴシック" charset="0"/>
              </a:rPr>
              <a:t>• 2 groupings (general epistles &amp; gospels) named after their authors while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after their recipients</a:t>
            </a:r>
            <a:endParaRPr lang="en-US" sz="320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4565B-04F0-7E40-8077-EF119CC34E1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3602" name="Rectangle 2"/>
          <p:cNvSpPr>
            <a:spLocks noGrp="1" noRot="1" noChangeAspect="1"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Introduction-11</a:t>
            </a:r>
          </a:p>
          <a:p>
            <a:pPr eaLnBrk="1" hangingPunct="1">
              <a:spcBef>
                <a:spcPct val="0"/>
              </a:spcBef>
            </a:pPr>
            <a:r>
              <a:rPr lang="en-US" dirty="0">
                <a:latin typeface="Arial" charset="0"/>
                <a:ea typeface="ＭＳ Ｐゴシック" charset="0"/>
                <a:cs typeface="ＭＳ Ｐゴシック" charset="0"/>
              </a:rPr>
              <a:t>NS-02-Mark1-8-slide 25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DAED5D-5417-D547-B915-AB734827F50E}"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http://www.ccel.org/fathers2/ANF-01/anf01-60.htm#P7477_2003920</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277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باستخدام مساعدة الدراسة رقم 21، من خلال إطار الصورة الكبر هذا...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سنقوم بإنشاء مخطط رسومات يدعى</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صورة شخصية مكتملة للرب يسوع المسيح... ولكن...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سنقوم بتشكيل تلك الصورة من خلال أربعة عدسات أدبية مختلفة بينما تتطور الصورة المكتملة.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481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من كل كاتب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 سنكتشف الجمهور المحدد لكتابات...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بعرضه المميز لشخص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مقترحين سببًا تأسيسيًا للتواصل من خلال نص إنجيله...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متبوعًا بتقدير العلماء عن تاريخ كل كتابة.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86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lvl="0" indent="0" algn="r" defTabSz="45085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الآن... في خيالك... يرجى إدخال إطارات أربعة صور صغيرة في الإطار الأكبر. في داخل كل إطار قم بتثبيت أربعة أسطر. وعندما نقوم بملئها سيكون لدينا بعض المعلومات المحددة حول غرض ووظيفة كل من الأناجيل الأربعة. ويتم تحديد "الإطارات الفرعية" من 1 إلى 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1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لكل إطار الآن اسمه... متى في الأول...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مرقس في الثاني...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لوقا في الثالث... وأخيرًا الرابع يوحنا...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أسماء الأناجيل حسب ترتيب ظهورها في قانون العهد الجديد... المجموعة الرسمية لكتابات الكتاب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096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تأتي الآن فكرة أيدها علماء الكتاب المقدس من جميع أنحاء العالم لها علاقة بالجماعات الذين وجهت إليهم الأناجيل المكتوبة.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على سبيل المثال...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كتب متى عمله بشكل محدد إلى أخوته وأخواته من الجماعة اليهودية. ويشير مرارًا إلى يسوع الحاكم، إذ رأى فيه المسيا وملك الشعب المختار.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مرقس، فينظر إلى عمله على نطاق واسع على أنه موجه للرومان، الذين احتلوا أرضه الأصلية وأجزاء أخرى من العالم القديم. يوجز مرقس، في صميم الموضوع. وفي الواقع، فقد استخدم مرارًا عبارة "مباشرة" في الترجمات المبكرة... كل ذلك في عقلية إنجاز العمل، التي ميزت الأسلوب الروماني في التفكير وعمل الأشياء.</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الطبيب، فهو يوناني واسع الثقافة جدًا الذي رافق بولس في رحلاته. بالنسبة للوقا، كان جمهوره المستمع لإنجيله من اليونانيين، وبعبارة أخرى، كان موجهًا للأمم بشكل عام.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أيضًا كمؤلف لسفر أعمال الرسل، وضع لوقا طوال الوقت سردًا مفصلاً لتطور الكنيسة المبكر، وخدماتها التبشيرية واسعة الانتشار، الذي كان شاهدًا عليها.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نأتي إلى إنجيل يوحنا، الذي يختلف جمهوره عن الثلاثة الأولى بشكل ملحوظ. كتب يوحنا بشكل مباشر </a:t>
            </a:r>
            <a:r>
              <a:rPr lang="ar-JO" sz="1800" b="1" dirty="0">
                <a:effectLst/>
                <a:latin typeface="Calibri" panose="020F0502020204030204" pitchFamily="34" charset="0"/>
                <a:ea typeface="Calibri" panose="020F0502020204030204" pitchFamily="34" charset="0"/>
                <a:cs typeface="Arial" panose="020B0604020202020204" pitchFamily="34" charset="0"/>
              </a:rPr>
              <a:t>لغير المؤمنين، والوصول إليهم عبر قناة التواصل الخاصة بتلك المجموعة</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JO" sz="1800" b="1" dirty="0">
                <a:effectLst/>
                <a:latin typeface="Calibri" panose="020F0502020204030204" pitchFamily="34" charset="0"/>
                <a:ea typeface="Calibri" panose="020F0502020204030204" pitchFamily="34" charset="0"/>
                <a:cs typeface="Arial" panose="020B0604020202020204" pitchFamily="34" charset="0"/>
              </a:rPr>
              <a:t>الجديدة، أي الكنيسة.</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في الواقع، عندما تقرأ إنجيل يوحنا، ستنصدم من حقيقة أن عمله يحمل بين طياته خاصية صوفية إلى حد ما، وبالتأكيد، ليس سردًا سريعًا مقتصرًا على الحقائق كتلك التي نجدها في إنجيل مرقس.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يستقبل جمهور يوحنا – أعضاء الكيان الجديد، الكنيسة نفسها، المنغمسون في حب المسيح الفادي – تعابيره البراقة لمجيء الروح القدس، الآن – بعد يوم الخمسين – بعد أن استقر بشكل دائم في قلب كل مؤمن جديد.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هناك أربع مجموعات فردية وجهت إليها الأناجيل على وجه التحديد في وقت كتابتها.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تلك البصيرة الواحدة، قادرة لوحدها أن تعطي طريقة جديدة لتصنيف وإعطاء طابع فردي لكتابات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9753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41816522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0233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65787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69456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13905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76782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13187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1848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24292073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a:defRPr>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a:defRPr/>
            </a:lvl1pPr>
          </a:lstStyle>
          <a:p>
            <a:pPr>
              <a:defRPr/>
            </a:pPr>
            <a:fld id="{4917E382-444A-3D42-8459-91F706D4ED12}" type="slidenum">
              <a:rPr lang="en-US"/>
              <a:pPr>
                <a:defRPr/>
              </a:pPr>
              <a:t>‹#›</a:t>
            </a:fld>
            <a:endParaRPr lang="en-US"/>
          </a:p>
        </p:txBody>
      </p:sp>
    </p:spTree>
    <p:extLst>
      <p:ext uri="{BB962C8B-B14F-4D97-AF65-F5344CB8AC3E}">
        <p14:creationId xmlns:p14="http://schemas.microsoft.com/office/powerpoint/2010/main" val="27982394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35E7C61-2E0F-5947-A582-87C09B467833}" type="slidenum">
              <a:rPr lang="en-US"/>
              <a:pPr>
                <a:defRPr/>
              </a:pPr>
              <a:t>‹#›</a:t>
            </a:fld>
            <a:endParaRPr lang="en-US"/>
          </a:p>
        </p:txBody>
      </p:sp>
    </p:spTree>
    <p:extLst>
      <p:ext uri="{BB962C8B-B14F-4D97-AF65-F5344CB8AC3E}">
        <p14:creationId xmlns:p14="http://schemas.microsoft.com/office/powerpoint/2010/main" val="306349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819722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91523D5-BE05-4D4F-AB4D-607E6D954B09}" type="slidenum">
              <a:rPr lang="en-US"/>
              <a:pPr>
                <a:defRPr/>
              </a:pPr>
              <a:t>‹#›</a:t>
            </a:fld>
            <a:endParaRPr lang="en-US"/>
          </a:p>
        </p:txBody>
      </p:sp>
    </p:spTree>
    <p:extLst>
      <p:ext uri="{BB962C8B-B14F-4D97-AF65-F5344CB8AC3E}">
        <p14:creationId xmlns:p14="http://schemas.microsoft.com/office/powerpoint/2010/main" val="1239730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69AE01E-3DE6-1F43-8BA4-54B4458F96DF}" type="slidenum">
              <a:rPr lang="en-US"/>
              <a:pPr>
                <a:defRPr/>
              </a:pPr>
              <a:t>‹#›</a:t>
            </a:fld>
            <a:endParaRPr lang="en-US"/>
          </a:p>
        </p:txBody>
      </p:sp>
    </p:spTree>
    <p:extLst>
      <p:ext uri="{BB962C8B-B14F-4D97-AF65-F5344CB8AC3E}">
        <p14:creationId xmlns:p14="http://schemas.microsoft.com/office/powerpoint/2010/main" val="38526680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F087FE5-C924-3E44-AA32-01A065718A6A}" type="slidenum">
              <a:rPr lang="en-US"/>
              <a:pPr>
                <a:defRPr/>
              </a:pPr>
              <a:t>‹#›</a:t>
            </a:fld>
            <a:endParaRPr lang="en-US"/>
          </a:p>
        </p:txBody>
      </p:sp>
    </p:spTree>
    <p:extLst>
      <p:ext uri="{BB962C8B-B14F-4D97-AF65-F5344CB8AC3E}">
        <p14:creationId xmlns:p14="http://schemas.microsoft.com/office/powerpoint/2010/main" val="31539237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5892F8D-FDEB-564D-A62C-D74720E5623A}" type="slidenum">
              <a:rPr lang="en-US"/>
              <a:pPr>
                <a:defRPr/>
              </a:pPr>
              <a:t>‹#›</a:t>
            </a:fld>
            <a:endParaRPr lang="en-US"/>
          </a:p>
        </p:txBody>
      </p:sp>
    </p:spTree>
    <p:extLst>
      <p:ext uri="{BB962C8B-B14F-4D97-AF65-F5344CB8AC3E}">
        <p14:creationId xmlns:p14="http://schemas.microsoft.com/office/powerpoint/2010/main" val="29481360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CDBC337-8B75-F54D-AB9C-2B9B20392392}" type="slidenum">
              <a:rPr lang="en-US"/>
              <a:pPr>
                <a:defRPr/>
              </a:pPr>
              <a:t>‹#›</a:t>
            </a:fld>
            <a:endParaRPr lang="en-US"/>
          </a:p>
        </p:txBody>
      </p:sp>
    </p:spTree>
    <p:extLst>
      <p:ext uri="{BB962C8B-B14F-4D97-AF65-F5344CB8AC3E}">
        <p14:creationId xmlns:p14="http://schemas.microsoft.com/office/powerpoint/2010/main" val="37900749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B7CE2A2-D2E4-E44C-AED0-7AEB405D17E4}" type="slidenum">
              <a:rPr lang="en-US"/>
              <a:pPr>
                <a:defRPr/>
              </a:pPr>
              <a:t>‹#›</a:t>
            </a:fld>
            <a:endParaRPr lang="en-US"/>
          </a:p>
        </p:txBody>
      </p:sp>
    </p:spTree>
    <p:extLst>
      <p:ext uri="{BB962C8B-B14F-4D97-AF65-F5344CB8AC3E}">
        <p14:creationId xmlns:p14="http://schemas.microsoft.com/office/powerpoint/2010/main" val="35647230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B5E7D73-906D-924F-A2B7-198DB22DCE45}" type="slidenum">
              <a:rPr lang="en-US"/>
              <a:pPr>
                <a:defRPr/>
              </a:pPr>
              <a:t>‹#›</a:t>
            </a:fld>
            <a:endParaRPr lang="en-US"/>
          </a:p>
        </p:txBody>
      </p:sp>
    </p:spTree>
    <p:extLst>
      <p:ext uri="{BB962C8B-B14F-4D97-AF65-F5344CB8AC3E}">
        <p14:creationId xmlns:p14="http://schemas.microsoft.com/office/powerpoint/2010/main" val="23697553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DD46E16-2AF1-494F-BC49-8E2F971C1C26}" type="slidenum">
              <a:rPr lang="en-US"/>
              <a:pPr>
                <a:defRPr/>
              </a:pPr>
              <a:t>‹#›</a:t>
            </a:fld>
            <a:endParaRPr lang="en-US"/>
          </a:p>
        </p:txBody>
      </p:sp>
    </p:spTree>
    <p:extLst>
      <p:ext uri="{BB962C8B-B14F-4D97-AF65-F5344CB8AC3E}">
        <p14:creationId xmlns:p14="http://schemas.microsoft.com/office/powerpoint/2010/main" val="2844273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182967C-D28C-A44D-BF6A-A27CA705D89B}" type="slidenum">
              <a:rPr lang="en-US"/>
              <a:pPr>
                <a:defRPr/>
              </a:pPr>
              <a:t>‹#›</a:t>
            </a:fld>
            <a:endParaRPr lang="en-US"/>
          </a:p>
        </p:txBody>
      </p:sp>
    </p:spTree>
    <p:extLst>
      <p:ext uri="{BB962C8B-B14F-4D97-AF65-F5344CB8AC3E}">
        <p14:creationId xmlns:p14="http://schemas.microsoft.com/office/powerpoint/2010/main" val="3795137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33702058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32043601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314209335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290269429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388466015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165869272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289097049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337179239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116822940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206266138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204886351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4029194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0F928-4069-304E-B17C-8E211E357B9D}" type="slidenum">
              <a:rPr lang="en-US"/>
              <a:pPr>
                <a:defRPr/>
              </a:pPr>
              <a:t>‹#›</a:t>
            </a:fld>
            <a:endParaRPr lang="en-US"/>
          </a:p>
        </p:txBody>
      </p:sp>
    </p:spTree>
    <p:extLst>
      <p:ext uri="{BB962C8B-B14F-4D97-AF65-F5344CB8AC3E}">
        <p14:creationId xmlns:p14="http://schemas.microsoft.com/office/powerpoint/2010/main" val="18582430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7929576-F1C3-8342-A9F5-6361B573A61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69820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4EF7205-82CB-5F47-9C05-6765BF3FC59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22590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199C3AE-A5B5-D844-A9B2-7FC720DCF4A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51363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25E5ED4-156C-E041-AF48-0582017FCE0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1323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9CC7C82-67F6-5040-8AA0-F231F1AAB69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57257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35EACE8-9D42-8340-8C96-8E700BAE356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74886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69A106-F484-DE44-9688-0001599BF23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48276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52FF2FA-F185-F646-B824-701E7DAF077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495713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3EC499D-EA11-4F40-8D80-16E45D372B5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82493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FEB3406-F7F4-9F47-BF26-23D377B7B43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6529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72613-69EE-A943-8D39-EA29EAF2AB44}" type="slidenum">
              <a:rPr lang="en-US"/>
              <a:pPr>
                <a:defRPr/>
              </a:pPr>
              <a:t>‹#›</a:t>
            </a:fld>
            <a:endParaRPr lang="en-US"/>
          </a:p>
        </p:txBody>
      </p:sp>
    </p:spTree>
    <p:extLst>
      <p:ext uri="{BB962C8B-B14F-4D97-AF65-F5344CB8AC3E}">
        <p14:creationId xmlns:p14="http://schemas.microsoft.com/office/powerpoint/2010/main" val="40251481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80B07B2-1B3E-6248-9534-825461B2BD0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99039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3" indent="0" algn="ctr">
              <a:buNone/>
              <a:defRPr/>
            </a:lvl2pPr>
            <a:lvl3pPr marL="912690" indent="0" algn="ctr">
              <a:buNone/>
              <a:defRPr/>
            </a:lvl3pPr>
            <a:lvl4pPr marL="1369016" indent="0" algn="ctr">
              <a:buNone/>
              <a:defRPr/>
            </a:lvl4pPr>
            <a:lvl5pPr marL="1825374" indent="0" algn="ctr">
              <a:buNone/>
              <a:defRPr/>
            </a:lvl5pPr>
            <a:lvl6pPr marL="2281697" indent="0" algn="ctr">
              <a:buNone/>
              <a:defRPr/>
            </a:lvl6pPr>
            <a:lvl7pPr marL="2738032" indent="0" algn="ctr">
              <a:buNone/>
              <a:defRPr/>
            </a:lvl7pPr>
            <a:lvl8pPr marL="3194368" indent="0" algn="ctr">
              <a:buNone/>
              <a:defRPr/>
            </a:lvl8pPr>
            <a:lvl9pPr marL="365071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1004093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96695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43" indent="0">
              <a:buNone/>
              <a:defRPr sz="1800"/>
            </a:lvl2pPr>
            <a:lvl3pPr marL="912690" indent="0">
              <a:buNone/>
              <a:defRPr sz="1600"/>
            </a:lvl3pPr>
            <a:lvl4pPr marL="1369016" indent="0">
              <a:buNone/>
              <a:defRPr sz="1400"/>
            </a:lvl4pPr>
            <a:lvl5pPr marL="1825374" indent="0">
              <a:buNone/>
              <a:defRPr sz="1400"/>
            </a:lvl5pPr>
            <a:lvl6pPr marL="2281697" indent="0">
              <a:buNone/>
              <a:defRPr sz="1400"/>
            </a:lvl6pPr>
            <a:lvl7pPr marL="2738032" indent="0">
              <a:buNone/>
              <a:defRPr sz="1400"/>
            </a:lvl7pPr>
            <a:lvl8pPr marL="3194368" indent="0">
              <a:buNone/>
              <a:defRPr sz="1400"/>
            </a:lvl8pPr>
            <a:lvl9pPr marL="365071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98376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41480987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3" y="1535113"/>
            <a:ext cx="4041775"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7197609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0897105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5670933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8" y="1435101"/>
            <a:ext cx="3008313" cy="4691063"/>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8787273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3" indent="0">
              <a:buNone/>
              <a:defRPr sz="2800"/>
            </a:lvl2pPr>
            <a:lvl3pPr marL="912690" indent="0">
              <a:buNone/>
              <a:defRPr sz="2400"/>
            </a:lvl3pPr>
            <a:lvl4pPr marL="1369016" indent="0">
              <a:buNone/>
              <a:defRPr sz="2000"/>
            </a:lvl4pPr>
            <a:lvl5pPr marL="1825374" indent="0">
              <a:buNone/>
              <a:defRPr sz="2000"/>
            </a:lvl5pPr>
            <a:lvl6pPr marL="2281697" indent="0">
              <a:buNone/>
              <a:defRPr sz="2000"/>
            </a:lvl6pPr>
            <a:lvl7pPr marL="2738032" indent="0">
              <a:buNone/>
              <a:defRPr sz="2000"/>
            </a:lvl7pPr>
            <a:lvl8pPr marL="3194368" indent="0">
              <a:buNone/>
              <a:defRPr sz="2000"/>
            </a:lvl8pPr>
            <a:lvl9pPr marL="36507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223957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16A76-9393-104C-AD02-146D08512A38}" type="slidenum">
              <a:rPr lang="en-US"/>
              <a:pPr>
                <a:defRPr/>
              </a:pPr>
              <a:t>‹#›</a:t>
            </a:fld>
            <a:endParaRPr lang="en-US"/>
          </a:p>
        </p:txBody>
      </p:sp>
    </p:spTree>
    <p:extLst>
      <p:ext uri="{BB962C8B-B14F-4D97-AF65-F5344CB8AC3E}">
        <p14:creationId xmlns:p14="http://schemas.microsoft.com/office/powerpoint/2010/main" val="17105496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8351483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806204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598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8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621526-1663-0B42-BB24-D838280797F3}" type="slidenum">
              <a:rPr lang="en-US"/>
              <a:pPr>
                <a:defRPr/>
              </a:pPr>
              <a:t>‹#›</a:t>
            </a:fld>
            <a:endParaRPr lang="en-US"/>
          </a:p>
        </p:txBody>
      </p:sp>
    </p:spTree>
    <p:extLst>
      <p:ext uri="{BB962C8B-B14F-4D97-AF65-F5344CB8AC3E}">
        <p14:creationId xmlns:p14="http://schemas.microsoft.com/office/powerpoint/2010/main" val="2540234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0B4C67-BCB2-CF4A-96E9-9A2EBB870B4A}" type="slidenum">
              <a:rPr lang="en-US"/>
              <a:pPr>
                <a:defRPr/>
              </a:pPr>
              <a:t>‹#›</a:t>
            </a:fld>
            <a:endParaRPr lang="en-US"/>
          </a:p>
        </p:txBody>
      </p:sp>
    </p:spTree>
    <p:extLst>
      <p:ext uri="{BB962C8B-B14F-4D97-AF65-F5344CB8AC3E}">
        <p14:creationId xmlns:p14="http://schemas.microsoft.com/office/powerpoint/2010/main" val="199943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746CD-8E19-EE4F-B7D1-A926C74F0E8F}" type="slidenum">
              <a:rPr lang="en-US"/>
              <a:pPr>
                <a:defRPr/>
              </a:pPr>
              <a:t>‹#›</a:t>
            </a:fld>
            <a:endParaRPr lang="en-US"/>
          </a:p>
        </p:txBody>
      </p:sp>
    </p:spTree>
    <p:extLst>
      <p:ext uri="{BB962C8B-B14F-4D97-AF65-F5344CB8AC3E}">
        <p14:creationId xmlns:p14="http://schemas.microsoft.com/office/powerpoint/2010/main" val="713012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6120C6-8B08-7D43-B34B-90F224A6E68B}" type="slidenum">
              <a:rPr lang="en-US"/>
              <a:pPr>
                <a:defRPr/>
              </a:pPr>
              <a:t>‹#›</a:t>
            </a:fld>
            <a:endParaRPr lang="en-US"/>
          </a:p>
        </p:txBody>
      </p:sp>
    </p:spTree>
    <p:extLst>
      <p:ext uri="{BB962C8B-B14F-4D97-AF65-F5344CB8AC3E}">
        <p14:creationId xmlns:p14="http://schemas.microsoft.com/office/powerpoint/2010/main" val="46452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253346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B1622-E29B-8B4E-9EE8-5036E5F3712F}" type="slidenum">
              <a:rPr lang="en-US"/>
              <a:pPr>
                <a:defRPr/>
              </a:pPr>
              <a:t>‹#›</a:t>
            </a:fld>
            <a:endParaRPr lang="en-US"/>
          </a:p>
        </p:txBody>
      </p:sp>
    </p:spTree>
    <p:extLst>
      <p:ext uri="{BB962C8B-B14F-4D97-AF65-F5344CB8AC3E}">
        <p14:creationId xmlns:p14="http://schemas.microsoft.com/office/powerpoint/2010/main" val="986285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11105-AAD1-F54E-8DE0-C18EB50BBA1B}" type="slidenum">
              <a:rPr lang="en-US"/>
              <a:pPr>
                <a:defRPr/>
              </a:pPr>
              <a:t>‹#›</a:t>
            </a:fld>
            <a:endParaRPr lang="en-US"/>
          </a:p>
        </p:txBody>
      </p:sp>
    </p:spTree>
    <p:extLst>
      <p:ext uri="{BB962C8B-B14F-4D97-AF65-F5344CB8AC3E}">
        <p14:creationId xmlns:p14="http://schemas.microsoft.com/office/powerpoint/2010/main" val="2118733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409B2-655E-FD49-8A7C-E7ED1596896B}" type="slidenum">
              <a:rPr lang="en-US"/>
              <a:pPr>
                <a:defRPr/>
              </a:pPr>
              <a:t>‹#›</a:t>
            </a:fld>
            <a:endParaRPr lang="en-US"/>
          </a:p>
        </p:txBody>
      </p:sp>
    </p:spTree>
    <p:extLst>
      <p:ext uri="{BB962C8B-B14F-4D97-AF65-F5344CB8AC3E}">
        <p14:creationId xmlns:p14="http://schemas.microsoft.com/office/powerpoint/2010/main" val="90125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332A9-5BCA-3E4E-A79D-91DA622AB63A}" type="slidenum">
              <a:rPr lang="en-US"/>
              <a:pPr>
                <a:defRPr/>
              </a:pPr>
              <a:t>‹#›</a:t>
            </a:fld>
            <a:endParaRPr lang="en-US"/>
          </a:p>
        </p:txBody>
      </p:sp>
    </p:spTree>
    <p:extLst>
      <p:ext uri="{BB962C8B-B14F-4D97-AF65-F5344CB8AC3E}">
        <p14:creationId xmlns:p14="http://schemas.microsoft.com/office/powerpoint/2010/main" val="3393877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AD8310-EEA4-6641-9202-5F6C21CFD061}" type="slidenum">
              <a:rPr lang="en-US"/>
              <a:pPr>
                <a:defRPr/>
              </a:pPr>
              <a:t>‹#›</a:t>
            </a:fld>
            <a:endParaRPr lang="en-US"/>
          </a:p>
        </p:txBody>
      </p:sp>
    </p:spTree>
    <p:extLst>
      <p:ext uri="{BB962C8B-B14F-4D97-AF65-F5344CB8AC3E}">
        <p14:creationId xmlns:p14="http://schemas.microsoft.com/office/powerpoint/2010/main" val="268989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816240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05571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709986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946641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9050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1838689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4060121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262414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64786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268318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512478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930477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2777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10677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39CF810D-88DE-437E-84F3-1E2BEBE81C7E}"/>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444923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D0946-513A-4FBA-BB7F-BCA9337761FB}"/>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38299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3046778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591B3-136F-4162-9919-272C3B956CAE}"/>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204273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E15F3410-A192-4093-8FE3-BBF23E4276C3}"/>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152361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FEA3FC65-DFE1-41BF-9200-6E90951E93E3}"/>
              </a:ext>
            </a:extLst>
          </p:cNvPr>
          <p:cNvPicPr>
            <a:picLocks noChangeAspect="1"/>
          </p:cNvPicPr>
          <p:nvPr userDrawn="1"/>
        </p:nvPicPr>
        <p:blipFill>
          <a:blip cstate="email">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577866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6D4896-AB9A-41E6-BFCC-8A92D7E3954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867400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EFB753-050F-423B-A85C-0A479F8584DA}"/>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6" name="Picture 5">
            <a:extLst>
              <a:ext uri="{FF2B5EF4-FFF2-40B4-BE49-F238E27FC236}">
                <a16:creationId xmlns:a16="http://schemas.microsoft.com/office/drawing/2014/main" id="{13E3D510-E373-4D22-9004-F977C0A36993}"/>
              </a:ext>
            </a:extLst>
          </p:cNvPr>
          <p:cNvPicPr>
            <a:picLocks noChangeAspect="1"/>
          </p:cNvPicPr>
          <p:nvPr userDrawn="1"/>
        </p:nvPicPr>
        <p:blipFill rotWithShape="1">
          <a:blip cstate="email">
            <a:clrChange>
              <a:clrFrom>
                <a:srgbClr val="880015"/>
              </a:clrFrom>
              <a:clrTo>
                <a:srgbClr val="880015">
                  <a:alpha val="0"/>
                </a:srgbClr>
              </a:clrTo>
            </a:clrChange>
            <a:extLst>
              <a:ext uri="{28A0092B-C50C-407E-A947-70E740481C1C}">
                <a14:useLocalDpi xmlns:a14="http://schemas.microsoft.com/office/drawing/2010/main"/>
              </a:ext>
            </a:extLst>
          </a:blip>
          <a:srcRect/>
          <a:stretch/>
        </p:blipFill>
        <p:spPr>
          <a:xfrm>
            <a:off x="0" y="4591050"/>
            <a:ext cx="9144000" cy="2266950"/>
          </a:xfrm>
          <a:prstGeom prst="rect">
            <a:avLst/>
          </a:prstGeom>
        </p:spPr>
      </p:pic>
    </p:spTree>
    <p:extLst>
      <p:ext uri="{BB962C8B-B14F-4D97-AF65-F5344CB8AC3E}">
        <p14:creationId xmlns:p14="http://schemas.microsoft.com/office/powerpoint/2010/main" val="3918744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DBADC-7805-4739-860A-A5AE2795A3E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0" y="-1521"/>
            <a:ext cx="9141971" cy="6859521"/>
          </a:xfrm>
          <a:prstGeom prst="rect">
            <a:avLst/>
          </a:prstGeom>
        </p:spPr>
      </p:pic>
    </p:spTree>
    <p:extLst>
      <p:ext uri="{BB962C8B-B14F-4D97-AF65-F5344CB8AC3E}">
        <p14:creationId xmlns:p14="http://schemas.microsoft.com/office/powerpoint/2010/main" val="692593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0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74F0FB30-238E-4566-AA30-9EC7C5429E8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55513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3366"/>
              </a:solidFill>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3366"/>
                </a:solidFill>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3366"/>
                </a:solidFill>
              </a:endParaRPr>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eaLnBrk="0" hangingPunct="0">
              <a:defRPr>
                <a:solidFill>
                  <a:srgbClr val="FFFFFF"/>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eaLnBrk="0" hangingPunct="0">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eaLnBrk="0" hangingPunct="0">
              <a:defRPr/>
            </a:lvl1pPr>
          </a:lstStyle>
          <a:p>
            <a:pPr>
              <a:defRPr/>
            </a:pPr>
            <a:fld id="{3648C958-12DE-3946-A9E6-98A01D7DB3B6}" type="slidenum">
              <a:rPr lang="en-US"/>
              <a:pPr>
                <a:defRPr/>
              </a:pPr>
              <a:t>‹#›</a:t>
            </a:fld>
            <a:endParaRPr lang="en-US"/>
          </a:p>
        </p:txBody>
      </p:sp>
    </p:spTree>
    <p:extLst>
      <p:ext uri="{BB962C8B-B14F-4D97-AF65-F5344CB8AC3E}">
        <p14:creationId xmlns:p14="http://schemas.microsoft.com/office/powerpoint/2010/main" val="735464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5CD5E526-007E-F44E-A2D0-E822CBFD2D0D}" type="slidenum">
              <a:rPr lang="en-US"/>
              <a:pPr>
                <a:defRPr/>
              </a:pPr>
              <a:t>‹#›</a:t>
            </a:fld>
            <a:endParaRPr lang="en-US"/>
          </a:p>
        </p:txBody>
      </p:sp>
    </p:spTree>
    <p:extLst>
      <p:ext uri="{BB962C8B-B14F-4D97-AF65-F5344CB8AC3E}">
        <p14:creationId xmlns:p14="http://schemas.microsoft.com/office/powerpoint/2010/main" val="377676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3461214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C3383F4C-975D-E041-8514-8E4D930F84A4}" type="slidenum">
              <a:rPr lang="en-US"/>
              <a:pPr>
                <a:defRPr/>
              </a:pPr>
              <a:t>‹#›</a:t>
            </a:fld>
            <a:endParaRPr lang="en-US"/>
          </a:p>
        </p:txBody>
      </p:sp>
    </p:spTree>
    <p:extLst>
      <p:ext uri="{BB962C8B-B14F-4D97-AF65-F5344CB8AC3E}">
        <p14:creationId xmlns:p14="http://schemas.microsoft.com/office/powerpoint/2010/main" val="605512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EE58EA-59D6-D14E-8595-38C3FC1FBD9E}" type="slidenum">
              <a:rPr lang="en-US"/>
              <a:pPr>
                <a:defRPr/>
              </a:pPr>
              <a:t>‹#›</a:t>
            </a:fld>
            <a:endParaRPr lang="en-US"/>
          </a:p>
        </p:txBody>
      </p:sp>
    </p:spTree>
    <p:extLst>
      <p:ext uri="{BB962C8B-B14F-4D97-AF65-F5344CB8AC3E}">
        <p14:creationId xmlns:p14="http://schemas.microsoft.com/office/powerpoint/2010/main" val="4060359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vl1pPr>
          </a:lstStyle>
          <a:p>
            <a:pPr>
              <a:defRPr/>
            </a:pPr>
            <a:fld id="{84F34329-36FB-8045-A857-6B87ACF05743}" type="slidenum">
              <a:rPr lang="en-US"/>
              <a:pPr>
                <a:defRPr/>
              </a:pPr>
              <a:t>‹#›</a:t>
            </a:fld>
            <a:endParaRPr lang="en-US"/>
          </a:p>
        </p:txBody>
      </p:sp>
    </p:spTree>
    <p:extLst>
      <p:ext uri="{BB962C8B-B14F-4D97-AF65-F5344CB8AC3E}">
        <p14:creationId xmlns:p14="http://schemas.microsoft.com/office/powerpoint/2010/main" val="3439264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vl1pPr>
          </a:lstStyle>
          <a:p>
            <a:pPr>
              <a:defRPr/>
            </a:pPr>
            <a:fld id="{5053B6AF-E929-294A-A862-EBA6E7B5D9B9}" type="slidenum">
              <a:rPr lang="en-US"/>
              <a:pPr>
                <a:defRPr/>
              </a:pPr>
              <a:t>‹#›</a:t>
            </a:fld>
            <a:endParaRPr lang="en-US"/>
          </a:p>
        </p:txBody>
      </p:sp>
    </p:spTree>
    <p:extLst>
      <p:ext uri="{BB962C8B-B14F-4D97-AF65-F5344CB8AC3E}">
        <p14:creationId xmlns:p14="http://schemas.microsoft.com/office/powerpoint/2010/main" val="20384838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vl1pPr>
          </a:lstStyle>
          <a:p>
            <a:pPr>
              <a:defRPr/>
            </a:pPr>
            <a:fld id="{C2298EEC-5975-2044-AE96-C560D72AB1B9}" type="slidenum">
              <a:rPr lang="en-US"/>
              <a:pPr>
                <a:defRPr/>
              </a:pPr>
              <a:t>‹#›</a:t>
            </a:fld>
            <a:endParaRPr lang="en-US"/>
          </a:p>
        </p:txBody>
      </p:sp>
    </p:spTree>
    <p:extLst>
      <p:ext uri="{BB962C8B-B14F-4D97-AF65-F5344CB8AC3E}">
        <p14:creationId xmlns:p14="http://schemas.microsoft.com/office/powerpoint/2010/main" val="1869806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8481B0-56EC-E54C-8B69-C6049B09C6F1}" type="slidenum">
              <a:rPr lang="en-US"/>
              <a:pPr>
                <a:defRPr/>
              </a:pPr>
              <a:t>‹#›</a:t>
            </a:fld>
            <a:endParaRPr lang="en-US"/>
          </a:p>
        </p:txBody>
      </p:sp>
    </p:spTree>
    <p:extLst>
      <p:ext uri="{BB962C8B-B14F-4D97-AF65-F5344CB8AC3E}">
        <p14:creationId xmlns:p14="http://schemas.microsoft.com/office/powerpoint/2010/main" val="765339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FE8D880C-F111-DE4E-BC69-B898C79D15EE}" type="slidenum">
              <a:rPr lang="en-US"/>
              <a:pPr>
                <a:defRPr/>
              </a:pPr>
              <a:t>‹#›</a:t>
            </a:fld>
            <a:endParaRPr lang="en-US"/>
          </a:p>
        </p:txBody>
      </p:sp>
    </p:spTree>
    <p:extLst>
      <p:ext uri="{BB962C8B-B14F-4D97-AF65-F5344CB8AC3E}">
        <p14:creationId xmlns:p14="http://schemas.microsoft.com/office/powerpoint/2010/main" val="1405294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3526472E-5335-254C-9C38-DD6A0E161E36}" type="slidenum">
              <a:rPr lang="en-US"/>
              <a:pPr>
                <a:defRPr/>
              </a:pPr>
              <a:t>‹#›</a:t>
            </a:fld>
            <a:endParaRPr lang="en-US"/>
          </a:p>
        </p:txBody>
      </p:sp>
    </p:spTree>
    <p:extLst>
      <p:ext uri="{BB962C8B-B14F-4D97-AF65-F5344CB8AC3E}">
        <p14:creationId xmlns:p14="http://schemas.microsoft.com/office/powerpoint/2010/main" val="673864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F623026D-8A6D-534F-AE4E-0D05609DF2D7}" type="slidenum">
              <a:rPr lang="en-US"/>
              <a:pPr>
                <a:defRPr/>
              </a:pPr>
              <a:t>‹#›</a:t>
            </a:fld>
            <a:endParaRPr lang="en-US"/>
          </a:p>
        </p:txBody>
      </p:sp>
    </p:spTree>
    <p:extLst>
      <p:ext uri="{BB962C8B-B14F-4D97-AF65-F5344CB8AC3E}">
        <p14:creationId xmlns:p14="http://schemas.microsoft.com/office/powerpoint/2010/main" val="2529453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3"/>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20E50056-99BA-8C47-A241-B4F1E3C77A5F}" type="slidenum">
              <a:rPr lang="en-US"/>
              <a:pPr>
                <a:defRPr/>
              </a:pPr>
              <a:t>‹#›</a:t>
            </a:fld>
            <a:endParaRPr lang="en-US"/>
          </a:p>
        </p:txBody>
      </p:sp>
    </p:spTree>
    <p:extLst>
      <p:ext uri="{BB962C8B-B14F-4D97-AF65-F5344CB8AC3E}">
        <p14:creationId xmlns:p14="http://schemas.microsoft.com/office/powerpoint/2010/main" val="410228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9839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CCCC19A-64B4-434E-B753-C220D0948812}" type="slidenum">
              <a:rPr lang="en-US"/>
              <a:pPr>
                <a:defRPr/>
              </a:pPr>
              <a:t>‹#›</a:t>
            </a:fld>
            <a:endParaRPr lang="en-US"/>
          </a:p>
        </p:txBody>
      </p:sp>
    </p:spTree>
    <p:extLst>
      <p:ext uri="{BB962C8B-B14F-4D97-AF65-F5344CB8AC3E}">
        <p14:creationId xmlns:p14="http://schemas.microsoft.com/office/powerpoint/2010/main" val="4103486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31E72F-5358-D24D-ADB1-011449E6E4F6}" type="slidenum">
              <a:rPr lang="en-US"/>
              <a:pPr>
                <a:defRPr/>
              </a:pPr>
              <a:t>‹#›</a:t>
            </a:fld>
            <a:endParaRPr lang="en-US"/>
          </a:p>
        </p:txBody>
      </p:sp>
    </p:spTree>
    <p:extLst>
      <p:ext uri="{BB962C8B-B14F-4D97-AF65-F5344CB8AC3E}">
        <p14:creationId xmlns:p14="http://schemas.microsoft.com/office/powerpoint/2010/main" val="1314437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AC75CC1-B374-4B44-934E-90B7BF68E20D}" type="slidenum">
              <a:rPr lang="en-US"/>
              <a:pPr>
                <a:defRPr/>
              </a:pPr>
              <a:t>‹#›</a:t>
            </a:fld>
            <a:endParaRPr lang="en-US"/>
          </a:p>
        </p:txBody>
      </p:sp>
    </p:spTree>
    <p:extLst>
      <p:ext uri="{BB962C8B-B14F-4D97-AF65-F5344CB8AC3E}">
        <p14:creationId xmlns:p14="http://schemas.microsoft.com/office/powerpoint/2010/main" val="1103995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4D83A24-ECE0-234B-8022-B05E3FB62800}" type="slidenum">
              <a:rPr lang="en-US"/>
              <a:pPr>
                <a:defRPr/>
              </a:pPr>
              <a:t>‹#›</a:t>
            </a:fld>
            <a:endParaRPr lang="en-US"/>
          </a:p>
        </p:txBody>
      </p:sp>
    </p:spTree>
    <p:extLst>
      <p:ext uri="{BB962C8B-B14F-4D97-AF65-F5344CB8AC3E}">
        <p14:creationId xmlns:p14="http://schemas.microsoft.com/office/powerpoint/2010/main" val="1450413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D205FDB-349D-A84B-80E3-393E8EACF07D}" type="slidenum">
              <a:rPr lang="en-US"/>
              <a:pPr>
                <a:defRPr/>
              </a:pPr>
              <a:t>‹#›</a:t>
            </a:fld>
            <a:endParaRPr lang="en-US"/>
          </a:p>
        </p:txBody>
      </p:sp>
    </p:spTree>
    <p:extLst>
      <p:ext uri="{BB962C8B-B14F-4D97-AF65-F5344CB8AC3E}">
        <p14:creationId xmlns:p14="http://schemas.microsoft.com/office/powerpoint/2010/main" val="2417966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51EB5A1-F2CB-444D-BF11-5094810219EE}" type="slidenum">
              <a:rPr lang="en-US"/>
              <a:pPr>
                <a:defRPr/>
              </a:pPr>
              <a:t>‹#›</a:t>
            </a:fld>
            <a:endParaRPr lang="en-US"/>
          </a:p>
        </p:txBody>
      </p:sp>
    </p:spTree>
    <p:extLst>
      <p:ext uri="{BB962C8B-B14F-4D97-AF65-F5344CB8AC3E}">
        <p14:creationId xmlns:p14="http://schemas.microsoft.com/office/powerpoint/2010/main" val="554798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58B7E32-1203-5347-BBA2-DE5F3B49F074}" type="slidenum">
              <a:rPr lang="en-US"/>
              <a:pPr>
                <a:defRPr/>
              </a:pPr>
              <a:t>‹#›</a:t>
            </a:fld>
            <a:endParaRPr lang="en-US"/>
          </a:p>
        </p:txBody>
      </p:sp>
    </p:spTree>
    <p:extLst>
      <p:ext uri="{BB962C8B-B14F-4D97-AF65-F5344CB8AC3E}">
        <p14:creationId xmlns:p14="http://schemas.microsoft.com/office/powerpoint/2010/main" val="1422530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0FF9258-6943-794E-A6EF-A1F4772721C0}" type="slidenum">
              <a:rPr lang="en-US"/>
              <a:pPr>
                <a:defRPr/>
              </a:pPr>
              <a:t>‹#›</a:t>
            </a:fld>
            <a:endParaRPr lang="en-US"/>
          </a:p>
        </p:txBody>
      </p:sp>
    </p:spTree>
    <p:extLst>
      <p:ext uri="{BB962C8B-B14F-4D97-AF65-F5344CB8AC3E}">
        <p14:creationId xmlns:p14="http://schemas.microsoft.com/office/powerpoint/2010/main" val="4097070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2951778-E8F7-D940-AAA0-DBAC061F2103}" type="slidenum">
              <a:rPr lang="en-US"/>
              <a:pPr>
                <a:defRPr/>
              </a:pPr>
              <a:t>‹#›</a:t>
            </a:fld>
            <a:endParaRPr lang="en-US"/>
          </a:p>
        </p:txBody>
      </p:sp>
    </p:spTree>
    <p:extLst>
      <p:ext uri="{BB962C8B-B14F-4D97-AF65-F5344CB8AC3E}">
        <p14:creationId xmlns:p14="http://schemas.microsoft.com/office/powerpoint/2010/main" val="1405802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BB0F9F7-54A1-314A-AC09-7BC85747FCD3}" type="slidenum">
              <a:rPr lang="en-US"/>
              <a:pPr>
                <a:defRPr/>
              </a:pPr>
              <a:t>‹#›</a:t>
            </a:fld>
            <a:endParaRPr lang="en-US"/>
          </a:p>
        </p:txBody>
      </p:sp>
    </p:spTree>
    <p:extLst>
      <p:ext uri="{BB962C8B-B14F-4D97-AF65-F5344CB8AC3E}">
        <p14:creationId xmlns:p14="http://schemas.microsoft.com/office/powerpoint/2010/main" val="335706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38567999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941EFAD-EDA9-EB4F-B35A-CB5FC434F649}" type="slidenum">
              <a:rPr lang="en-US"/>
              <a:pPr>
                <a:defRPr/>
              </a:pPr>
              <a:t>‹#›</a:t>
            </a:fld>
            <a:endParaRPr lang="en-US"/>
          </a:p>
        </p:txBody>
      </p:sp>
    </p:spTree>
    <p:extLst>
      <p:ext uri="{BB962C8B-B14F-4D97-AF65-F5344CB8AC3E}">
        <p14:creationId xmlns:p14="http://schemas.microsoft.com/office/powerpoint/2010/main" val="16963206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3C6AAE0-85AD-0D4C-8D70-2E1806C468C6}" type="slidenum">
              <a:rPr lang="en-US"/>
              <a:pPr>
                <a:defRPr/>
              </a:pPr>
              <a:t>‹#›</a:t>
            </a:fld>
            <a:endParaRPr lang="en-US"/>
          </a:p>
        </p:txBody>
      </p:sp>
    </p:spTree>
    <p:extLst>
      <p:ext uri="{BB962C8B-B14F-4D97-AF65-F5344CB8AC3E}">
        <p14:creationId xmlns:p14="http://schemas.microsoft.com/office/powerpoint/2010/main" val="20579946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29648381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581684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7970587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18617159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29305631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3644846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14080335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41254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37233910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37428005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2976947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8491321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2783312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276F7AB6-B3B8-3C49-8EF3-A1133FEACCA2}" type="slidenum">
              <a:rPr lang="en-US"/>
              <a:pPr>
                <a:defRPr/>
              </a:pPr>
              <a:t>‹#›</a:t>
            </a:fld>
            <a:endParaRPr lang="en-US"/>
          </a:p>
        </p:txBody>
      </p:sp>
    </p:spTree>
    <p:extLst>
      <p:ext uri="{BB962C8B-B14F-4D97-AF65-F5344CB8AC3E}">
        <p14:creationId xmlns:p14="http://schemas.microsoft.com/office/powerpoint/2010/main" val="2696260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3421627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1831781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059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73AF930A-929F-2749-AD28-DC25B18C046C}" type="slidenum">
              <a:rPr lang="en-US"/>
              <a:pPr>
                <a:defRPr/>
              </a:pPr>
              <a:t>‹#›</a:t>
            </a:fld>
            <a:endParaRPr lang="en-US"/>
          </a:p>
        </p:txBody>
      </p:sp>
    </p:spTree>
    <p:extLst>
      <p:ext uri="{BB962C8B-B14F-4D97-AF65-F5344CB8AC3E}">
        <p14:creationId xmlns:p14="http://schemas.microsoft.com/office/powerpoint/2010/main" val="8724432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4B607F6E-4AAF-0144-9416-95FDEDCCD1D6}" type="slidenum">
              <a:rPr lang="en-US"/>
              <a:pPr>
                <a:defRPr/>
              </a:pPr>
              <a:t>‹#›</a:t>
            </a:fld>
            <a:endParaRPr lang="en-US"/>
          </a:p>
        </p:txBody>
      </p:sp>
    </p:spTree>
    <p:extLst>
      <p:ext uri="{BB962C8B-B14F-4D97-AF65-F5344CB8AC3E}">
        <p14:creationId xmlns:p14="http://schemas.microsoft.com/office/powerpoint/2010/main" val="128456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2822263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4F42A95-0E5E-014B-B560-1EB9F9599BA3}" type="slidenum">
              <a:rPr lang="en-US"/>
              <a:pPr>
                <a:defRPr/>
              </a:pPr>
              <a:t>‹#›</a:t>
            </a:fld>
            <a:endParaRPr lang="en-US"/>
          </a:p>
        </p:txBody>
      </p:sp>
    </p:spTree>
    <p:extLst>
      <p:ext uri="{BB962C8B-B14F-4D97-AF65-F5344CB8AC3E}">
        <p14:creationId xmlns:p14="http://schemas.microsoft.com/office/powerpoint/2010/main" val="36727091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447DCC-0777-0F47-BAD2-15D79FB405F6}" type="slidenum">
              <a:rPr lang="en-US"/>
              <a:pPr>
                <a:defRPr/>
              </a:pPr>
              <a:t>‹#›</a:t>
            </a:fld>
            <a:endParaRPr lang="en-US"/>
          </a:p>
        </p:txBody>
      </p:sp>
    </p:spTree>
    <p:extLst>
      <p:ext uri="{BB962C8B-B14F-4D97-AF65-F5344CB8AC3E}">
        <p14:creationId xmlns:p14="http://schemas.microsoft.com/office/powerpoint/2010/main" val="3281297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41D87C34-E9E4-C646-8541-A73C4F4526EE}" type="slidenum">
              <a:rPr lang="en-US"/>
              <a:pPr>
                <a:defRPr/>
              </a:pPr>
              <a:t>‹#›</a:t>
            </a:fld>
            <a:endParaRPr lang="en-US"/>
          </a:p>
        </p:txBody>
      </p:sp>
    </p:spTree>
    <p:extLst>
      <p:ext uri="{BB962C8B-B14F-4D97-AF65-F5344CB8AC3E}">
        <p14:creationId xmlns:p14="http://schemas.microsoft.com/office/powerpoint/2010/main" val="14432706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0241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22224737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5925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37110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3255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65617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335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9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9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9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16.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0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8.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9.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20.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21.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5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61" r:id="rId1"/>
    <p:sldLayoutId id="2147487562" r:id="rId2"/>
    <p:sldLayoutId id="2147487563" r:id="rId3"/>
    <p:sldLayoutId id="2147487564" r:id="rId4"/>
    <p:sldLayoutId id="2147487565" r:id="rId5"/>
    <p:sldLayoutId id="2147487566" r:id="rId6"/>
    <p:sldLayoutId id="2147487567" r:id="rId7"/>
    <p:sldLayoutId id="2147487568" r:id="rId8"/>
    <p:sldLayoutId id="2147487569" r:id="rId9"/>
    <p:sldLayoutId id="2147487570" r:id="rId10"/>
    <p:sldLayoutId id="2147487571" r:id="rId11"/>
    <p:sldLayoutId id="2147487572"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1806" indent="-228363"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598537"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5258"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59396"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519334316"/>
      </p:ext>
    </p:extLst>
  </p:cSld>
  <p:clrMap bg1="lt1" tx1="dk1" bg2="lt2" tx2="dk2" accent1="accent1" accent2="accent2" accent3="accent3" accent4="accent4" accent5="accent5" accent6="accent6" hlink="hlink" folHlink="folHlink"/>
  <p:sldLayoutIdLst>
    <p:sldLayoutId id="2147488963"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04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041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765E9B60-7F07-844D-9E1A-2E9F13B8548E}" type="slidenum">
              <a:rPr lang="en-US"/>
              <a:pPr>
                <a:defRPr/>
              </a:pPr>
              <a:t>‹#›</a:t>
            </a:fld>
            <a:endParaRPr lang="en-US"/>
          </a:p>
        </p:txBody>
      </p:sp>
    </p:spTree>
    <p:extLst>
      <p:ext uri="{BB962C8B-B14F-4D97-AF65-F5344CB8AC3E}">
        <p14:creationId xmlns:p14="http://schemas.microsoft.com/office/powerpoint/2010/main" val="2114705635"/>
      </p:ext>
    </p:extLst>
  </p:cSld>
  <p:clrMap bg1="dk2" tx1="lt1" bg2="dk1" tx2="lt2" accent1="accent1" accent2="accent2" accent3="accent3" accent4="accent4" accent5="accent5" accent6="accent6" hlink="hlink" folHlink="folHlink"/>
  <p:sldLayoutIdLst>
    <p:sldLayoutId id="2147488967" r:id="rId1"/>
    <p:sldLayoutId id="2147488968" r:id="rId2"/>
    <p:sldLayoutId id="2147488969"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452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451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C654772-EC27-AE4B-BA12-9292492C59B1}" type="slidenum">
              <a:rPr lang="en-US"/>
              <a:pPr>
                <a:defRPr/>
              </a:pPr>
              <a:t>‹#›</a:t>
            </a:fld>
            <a:endParaRPr lang="en-US"/>
          </a:p>
        </p:txBody>
      </p:sp>
    </p:spTree>
    <p:extLst>
      <p:ext uri="{BB962C8B-B14F-4D97-AF65-F5344CB8AC3E}">
        <p14:creationId xmlns:p14="http://schemas.microsoft.com/office/powerpoint/2010/main" val="34448301"/>
      </p:ext>
    </p:extLst>
  </p:cSld>
  <p:clrMap bg1="dk2" tx1="lt1" bg2="dk1" tx2="lt2" accent1="accent1" accent2="accent2" accent3="accent3" accent4="accent4" accent5="accent5" accent6="accent6" hlink="hlink" folHlink="folHlink"/>
  <p:sldLayoutIdLst>
    <p:sldLayoutId id="214748897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1026"/>
          <p:cNvGrpSpPr>
            <a:grpSpLocks/>
          </p:cNvGrpSpPr>
          <p:nvPr/>
        </p:nvGrpSpPr>
        <p:grpSpPr bwMode="auto">
          <a:xfrm>
            <a:off x="457200" y="992188"/>
            <a:ext cx="8153400" cy="1600200"/>
            <a:chOff x="288" y="625"/>
            <a:chExt cx="5136" cy="1008"/>
          </a:xfrm>
        </p:grpSpPr>
        <p:sp>
          <p:nvSpPr>
            <p:cNvPr id="665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665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665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4B6C71D-7F85-3B49-AC62-385518A81A46}" type="slidenum">
              <a:rPr lang="en-US"/>
              <a:pPr>
                <a:defRPr/>
              </a:pPr>
              <a:t>‹#›</a:t>
            </a:fld>
            <a:endParaRPr lang="en-US"/>
          </a:p>
        </p:txBody>
      </p:sp>
    </p:spTree>
    <p:extLst>
      <p:ext uri="{BB962C8B-B14F-4D97-AF65-F5344CB8AC3E}">
        <p14:creationId xmlns:p14="http://schemas.microsoft.com/office/powerpoint/2010/main" val="1546197401"/>
      </p:ext>
    </p:extLst>
  </p:cSld>
  <p:clrMap bg1="dk2" tx1="lt1" bg2="dk1" tx2="lt2" accent1="accent1" accent2="accent2" accent3="accent3" accent4="accent4" accent5="accent5" accent6="accent6" hlink="hlink" folHlink="folHlink"/>
  <p:sldLayoutIdLst>
    <p:sldLayoutId id="2147488973"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6880" algn="r" rtl="0" fontAlgn="base">
        <a:spcBef>
          <a:spcPct val="0"/>
        </a:spcBef>
        <a:spcAft>
          <a:spcPct val="0"/>
        </a:spcAft>
        <a:defRPr sz="4400" i="1">
          <a:solidFill>
            <a:schemeClr val="tx2"/>
          </a:solidFill>
          <a:latin typeface="Times New Roman" pitchFamily="-108" charset="0"/>
        </a:defRPr>
      </a:lvl6pPr>
      <a:lvl7pPr marL="913758" algn="r" rtl="0" fontAlgn="base">
        <a:spcBef>
          <a:spcPct val="0"/>
        </a:spcBef>
        <a:spcAft>
          <a:spcPct val="0"/>
        </a:spcAft>
        <a:defRPr sz="4400" i="1">
          <a:solidFill>
            <a:schemeClr val="tx2"/>
          </a:solidFill>
          <a:latin typeface="Times New Roman" pitchFamily="-108" charset="0"/>
        </a:defRPr>
      </a:lvl7pPr>
      <a:lvl8pPr marL="1370639" algn="r" rtl="0" fontAlgn="base">
        <a:spcBef>
          <a:spcPct val="0"/>
        </a:spcBef>
        <a:spcAft>
          <a:spcPct val="0"/>
        </a:spcAft>
        <a:defRPr sz="4400" i="1">
          <a:solidFill>
            <a:schemeClr val="tx2"/>
          </a:solidFill>
          <a:latin typeface="Times New Roman" pitchFamily="-108" charset="0"/>
        </a:defRPr>
      </a:lvl8pPr>
      <a:lvl9pPr marL="1827517" algn="r" rtl="0" fontAlgn="base">
        <a:spcBef>
          <a:spcPct val="0"/>
        </a:spcBef>
        <a:spcAft>
          <a:spcPct val="0"/>
        </a:spcAft>
        <a:defRPr sz="4400" i="1">
          <a:solidFill>
            <a:schemeClr val="tx2"/>
          </a:solidFill>
          <a:latin typeface="Times New Roman" pitchFamily="-108" charset="0"/>
        </a:defRPr>
      </a:lvl9pPr>
    </p:titleStyle>
    <p:bodyStyle>
      <a:lvl1pPr marL="342659" indent="-342659"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428" indent="-285548"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70387832"/>
      </p:ext>
    </p:extLst>
  </p:cSld>
  <p:clrMap bg1="lt1" tx1="dk1" bg2="lt2" tx2="dk2" accent1="accent1" accent2="accent2" accent3="accent3" accent4="accent4" accent5="accent5" accent6="accent6" hlink="hlink" folHlink="folHlink"/>
  <p:sldLayoutIdLst>
    <p:sldLayoutId id="2147488975"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1295787241"/>
      </p:ext>
    </p:extLst>
  </p:cSld>
  <p:clrMap bg1="lt1" tx1="dk1" bg2="lt2" tx2="dk2" accent1="accent1" accent2="accent2" accent3="accent3" accent4="accent4" accent5="accent5" accent6="accent6" hlink="hlink" folHlink="folHlink"/>
  <p:sldLayoutIdLst>
    <p:sldLayoutId id="214748897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3942819270"/>
      </p:ext>
    </p:extLst>
  </p:cSld>
  <p:clrMap bg1="dk2" tx1="lt1" bg2="dk1" tx2="lt2" accent1="accent1" accent2="accent2" accent3="accent3" accent4="accent4" accent5="accent5" accent6="accent6" hlink="hlink" folHlink="folHlink"/>
  <p:sldLayoutIdLst>
    <p:sldLayoutId id="2147488994" r:id="rId1"/>
    <p:sldLayoutId id="2147488995" r:id="rId2"/>
    <p:sldLayoutId id="2147488996" r:id="rId3"/>
    <p:sldLayoutId id="2147488997" r:id="rId4"/>
    <p:sldLayoutId id="2147488998" r:id="rId5"/>
    <p:sldLayoutId id="2147488999" r:id="rId6"/>
    <p:sldLayoutId id="2147489000" r:id="rId7"/>
    <p:sldLayoutId id="2147489001" r:id="rId8"/>
    <p:sldLayoutId id="2147489002" r:id="rId9"/>
    <p:sldLayoutId id="2147489003" r:id="rId10"/>
    <p:sldLayoutId id="2147489004" r:id="rId11"/>
    <p:sldLayoutId id="2147489005"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2728869817"/>
      </p:ext>
    </p:extLst>
  </p:cSld>
  <p:clrMap bg1="lt1" tx1="dk1" bg2="lt2" tx2="dk2" accent1="accent1" accent2="accent2" accent3="accent3" accent4="accent4" accent5="accent5" accent6="accent6" hlink="hlink" folHlink="folHlink"/>
  <p:sldLayoutIdLst>
    <p:sldLayoutId id="2147489071"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a:defRPr sz="1400">
                <a:latin typeface="+mn-lt"/>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a:defRPr sz="1400">
                <a:latin typeface="+mn-lt"/>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a:defRPr sz="2600" b="1">
                <a:solidFill>
                  <a:schemeClr val="bg1"/>
                </a:solidFill>
                <a:latin typeface="Arial" charset="0"/>
              </a:defRPr>
            </a:lvl1pPr>
          </a:lstStyle>
          <a:p>
            <a:pPr>
              <a:defRPr/>
            </a:pPr>
            <a:fld id="{31E6D7D5-22A4-6F4D-B726-C230C9366739}" type="slidenum">
              <a:rPr lang="en-US"/>
              <a:pPr>
                <a:defRPr/>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extLst>
      <p:ext uri="{BB962C8B-B14F-4D97-AF65-F5344CB8AC3E}">
        <p14:creationId xmlns:p14="http://schemas.microsoft.com/office/powerpoint/2010/main" val="3840397752"/>
      </p:ext>
    </p:extLst>
  </p:cSld>
  <p:clrMap bg1="lt1" tx1="dk1" bg2="lt2" tx2="dk2" accent1="accent1" accent2="accent2" accent3="accent3" accent4="accent4" accent5="accent5" accent6="accent6" hlink="hlink" folHlink="folHlink"/>
  <p:sldLayoutIdLst>
    <p:sldLayoutId id="2147489073" r:id="rId1"/>
    <p:sldLayoutId id="2147489074" r:id="rId2"/>
    <p:sldLayoutId id="2147489075" r:id="rId3"/>
    <p:sldLayoutId id="2147489076" r:id="rId4"/>
    <p:sldLayoutId id="2147489077" r:id="rId5"/>
    <p:sldLayoutId id="2147489078" r:id="rId6"/>
    <p:sldLayoutId id="2147489079" r:id="rId7"/>
    <p:sldLayoutId id="2147489080" r:id="rId8"/>
    <p:sldLayoutId id="2147489081" r:id="rId9"/>
    <p:sldLayoutId id="2147489082" r:id="rId10"/>
    <p:sldLayoutId id="214748908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298601510"/>
      </p:ext>
    </p:extLst>
  </p:cSld>
  <p:clrMap bg1="dk2" tx1="lt1" bg2="dk1" tx2="lt2" accent1="accent1" accent2="accent2" accent3="accent3" accent4="accent4" accent5="accent5" accent6="accent6" hlink="hlink" folHlink="folHlink"/>
  <p:sldLayoutIdLst>
    <p:sldLayoutId id="2147489453" r:id="rId1"/>
    <p:sldLayoutId id="2147489454" r:id="rId2"/>
    <p:sldLayoutId id="2147489455" r:id="rId3"/>
    <p:sldLayoutId id="2147489456" r:id="rId4"/>
    <p:sldLayoutId id="2147489457" r:id="rId5"/>
    <p:sldLayoutId id="2147489458" r:id="rId6"/>
    <p:sldLayoutId id="2147489459" r:id="rId7"/>
    <p:sldLayoutId id="2147489460" r:id="rId8"/>
    <p:sldLayoutId id="2147489461" r:id="rId9"/>
    <p:sldLayoutId id="2147489462" r:id="rId10"/>
    <p:sldLayoutId id="214748946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400">
                <a:solidFill>
                  <a:srgbClr val="FFFFFF"/>
                </a:solidFill>
                <a:latin typeface="Arial Black" charset="0"/>
              </a:defRPr>
            </a:lvl1pPr>
          </a:lstStyle>
          <a:p>
            <a:pPr>
              <a:defRPr/>
            </a:pPr>
            <a:fld id="{8683164C-4DFD-D548-8730-597F2ADC5E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99" r:id="rId1"/>
    <p:sldLayoutId id="2147487600" r:id="rId2"/>
    <p:sldLayoutId id="2147487601" r:id="rId3"/>
    <p:sldLayoutId id="2147487602" r:id="rId4"/>
    <p:sldLayoutId id="2147487603" r:id="rId5"/>
    <p:sldLayoutId id="2147487604" r:id="rId6"/>
    <p:sldLayoutId id="2147487605" r:id="rId7"/>
    <p:sldLayoutId id="2147487606" r:id="rId8"/>
    <p:sldLayoutId id="2147487607" r:id="rId9"/>
    <p:sldLayoutId id="2147487608" r:id="rId10"/>
    <p:sldLayoutId id="2147487609" r:id="rId11"/>
    <p:sldLayoutId id="2147487610" r:id="rId1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6726" algn="ctr" rtl="0" fontAlgn="base">
        <a:spcBef>
          <a:spcPct val="0"/>
        </a:spcBef>
        <a:spcAft>
          <a:spcPct val="0"/>
        </a:spcAft>
        <a:defRPr sz="4400">
          <a:solidFill>
            <a:schemeClr val="tx2"/>
          </a:solidFill>
          <a:latin typeface="Arial Black" pitchFamily="-105" charset="0"/>
        </a:defRPr>
      </a:lvl6pPr>
      <a:lvl7pPr marL="913455" algn="ctr" rtl="0" fontAlgn="base">
        <a:spcBef>
          <a:spcPct val="0"/>
        </a:spcBef>
        <a:spcAft>
          <a:spcPct val="0"/>
        </a:spcAft>
        <a:defRPr sz="4400">
          <a:solidFill>
            <a:schemeClr val="tx2"/>
          </a:solidFill>
          <a:latin typeface="Arial Black" pitchFamily="-105" charset="0"/>
        </a:defRPr>
      </a:lvl7pPr>
      <a:lvl8pPr marL="1370172" algn="ctr" rtl="0" fontAlgn="base">
        <a:spcBef>
          <a:spcPct val="0"/>
        </a:spcBef>
        <a:spcAft>
          <a:spcPct val="0"/>
        </a:spcAft>
        <a:defRPr sz="4400">
          <a:solidFill>
            <a:schemeClr val="tx2"/>
          </a:solidFill>
          <a:latin typeface="Arial Black" pitchFamily="-105" charset="0"/>
        </a:defRPr>
      </a:lvl8pPr>
      <a:lvl9pPr marL="1826907" algn="ctr" rtl="0" fontAlgn="base">
        <a:spcBef>
          <a:spcPct val="0"/>
        </a:spcBef>
        <a:spcAft>
          <a:spcPct val="0"/>
        </a:spcAft>
        <a:defRPr sz="4400">
          <a:solidFill>
            <a:schemeClr val="tx2"/>
          </a:solidFill>
          <a:latin typeface="Arial Black" pitchFamily="-105" charset="0"/>
        </a:defRPr>
      </a:lvl9pPr>
    </p:titleStyle>
    <p:bodyStyle>
      <a:lvl1pPr marL="342543" indent="-342543"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174" indent="-285456"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1806" indent="-228363"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598537"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5258"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1982" indent="-228363" algn="l" rtl="0" fontAlgn="base">
        <a:spcBef>
          <a:spcPct val="20000"/>
        </a:spcBef>
        <a:spcAft>
          <a:spcPct val="0"/>
        </a:spcAft>
        <a:buChar char="»"/>
        <a:defRPr sz="2000">
          <a:solidFill>
            <a:schemeClr val="tx1"/>
          </a:solidFill>
          <a:latin typeface="+mn-lt"/>
          <a:ea typeface="ＭＳ Ｐゴシック" pitchFamily="-105"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05"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05"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5" charset="0"/>
                <a:ea typeface="+mn-ea"/>
                <a:cs typeface="+mn-cs"/>
              </a:defRPr>
            </a:lvl1pPr>
          </a:lstStyle>
          <a:p>
            <a:pPr>
              <a:defRPr/>
            </a:pPr>
            <a:endParaRPr lang="en-US"/>
          </a:p>
        </p:txBody>
      </p:sp>
      <p:sp>
        <p:nvSpPr>
          <p:cNvPr id="604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DA15877-30F0-C249-9DD8-BD5A90151C02}" type="slidenum">
              <a:rPr lang="en-US"/>
              <a:pPr>
                <a:defRPr/>
              </a:pPr>
              <a:t>‹#›</a:t>
            </a:fld>
            <a:endParaRPr lang="en-US"/>
          </a:p>
        </p:txBody>
      </p:sp>
      <p:grpSp>
        <p:nvGrpSpPr>
          <p:cNvPr id="39940" name="Group 4"/>
          <p:cNvGrpSpPr>
            <a:grpSpLocks/>
          </p:cNvGrpSpPr>
          <p:nvPr/>
        </p:nvGrpSpPr>
        <p:grpSpPr bwMode="auto">
          <a:xfrm>
            <a:off x="0" y="0"/>
            <a:ext cx="9140825" cy="6850063"/>
            <a:chOff x="0" y="0"/>
            <a:chExt cx="5758" cy="4315"/>
          </a:xfrm>
        </p:grpSpPr>
        <p:grpSp>
          <p:nvGrpSpPr>
            <p:cNvPr id="39944"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46" name="Freeform 12"/>
            <p:cNvSpPr>
              <a:spLocks/>
            </p:cNvSpPr>
            <p:nvPr/>
          </p:nvSpPr>
          <p:spPr bwMode="hidden">
            <a:xfrm>
              <a:off x="0" y="0"/>
              <a:ext cx="5758" cy="1776"/>
            </a:xfrm>
            <a:custGeom>
              <a:avLst/>
              <a:gdLst>
                <a:gd name="T0" fmla="*/ 0 w 5740"/>
                <a:gd name="T1" fmla="*/ 0 h 1906"/>
                <a:gd name="T2" fmla="*/ 0 w 5740"/>
                <a:gd name="T3" fmla="*/ 9 h 1906"/>
                <a:gd name="T4" fmla="*/ 7259 w 5740"/>
                <a:gd name="T5" fmla="*/ 9 h 1906"/>
                <a:gd name="T6" fmla="*/ 72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105" charset="0"/>
                <a:ea typeface="+mn-ea"/>
                <a:cs typeface="+mn-cs"/>
              </a:defRPr>
            </a:lvl1pPr>
          </a:lstStyle>
          <a:p>
            <a:pPr>
              <a:defRPr/>
            </a:pPr>
            <a:endParaRPr lang="en-US"/>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323915"/>
      </p:ext>
    </p:extLst>
  </p:cSld>
  <p:clrMap bg1="dk2" tx1="lt1" bg2="dk1" tx2="lt2" accent1="accent1" accent2="accent2" accent3="accent3" accent4="accent4" accent5="accent5" accent6="accent6" hlink="hlink" folHlink="folHlink"/>
  <p:sldLayoutIdLst>
    <p:sldLayoutId id="2147489465" r:id="rId1"/>
    <p:sldLayoutId id="2147489466" r:id="rId2"/>
    <p:sldLayoutId id="2147489467" r:id="rId3"/>
    <p:sldLayoutId id="2147489468" r:id="rId4"/>
    <p:sldLayoutId id="2147489469" r:id="rId5"/>
    <p:sldLayoutId id="2147489470" r:id="rId6"/>
    <p:sldLayoutId id="2147489471" r:id="rId7"/>
    <p:sldLayoutId id="2147489472" r:id="rId8"/>
    <p:sldLayoutId id="2147489473" r:id="rId9"/>
    <p:sldLayoutId id="2147489474" r:id="rId10"/>
    <p:sldLayoutId id="214748947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1" y="6245226"/>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6"/>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6"/>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40DB43A0-EC8F-0B4A-ACD4-6B792E57F4DC}" type="slidenum">
              <a:rPr lang="en-US" smtClean="0"/>
              <a:pPr>
                <a:defRPr/>
              </a:pPr>
              <a:t>‹#›</a:t>
            </a:fld>
            <a:endParaRPr lang="en-US"/>
          </a:p>
        </p:txBody>
      </p:sp>
    </p:spTree>
    <p:extLst>
      <p:ext uri="{BB962C8B-B14F-4D97-AF65-F5344CB8AC3E}">
        <p14:creationId xmlns:p14="http://schemas.microsoft.com/office/powerpoint/2010/main" val="759474329"/>
      </p:ext>
    </p:extLst>
  </p:cSld>
  <p:clrMap bg1="lt1" tx1="dk1" bg2="lt2" tx2="dk2" accent1="accent1" accent2="accent2" accent3="accent3" accent4="accent4" accent5="accent5" accent6="accent6" hlink="hlink" folHlink="folHlink"/>
  <p:sldLayoutIdLst>
    <p:sldLayoutId id="2147489477" r:id="rId1"/>
    <p:sldLayoutId id="2147489478" r:id="rId2"/>
    <p:sldLayoutId id="2147489479" r:id="rId3"/>
    <p:sldLayoutId id="2147489480" r:id="rId4"/>
    <p:sldLayoutId id="2147489481" r:id="rId5"/>
    <p:sldLayoutId id="2147489482" r:id="rId6"/>
    <p:sldLayoutId id="2147489483" r:id="rId7"/>
    <p:sldLayoutId id="2147489484" r:id="rId8"/>
    <p:sldLayoutId id="2147489485" r:id="rId9"/>
    <p:sldLayoutId id="2147489486" r:id="rId10"/>
    <p:sldLayoutId id="214748948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Arial" charset="0"/>
          <a:ea typeface="ＭＳ Ｐゴシック" charset="0"/>
        </a:defRPr>
      </a:lvl6pPr>
      <a:lvl7pPr marL="912690" algn="ctr" rtl="0" fontAlgn="base">
        <a:spcBef>
          <a:spcPct val="0"/>
        </a:spcBef>
        <a:spcAft>
          <a:spcPct val="0"/>
        </a:spcAft>
        <a:defRPr sz="4400">
          <a:solidFill>
            <a:schemeClr val="tx2"/>
          </a:solidFill>
          <a:latin typeface="Arial" charset="0"/>
          <a:ea typeface="ＭＳ Ｐゴシック" charset="0"/>
        </a:defRPr>
      </a:lvl7pPr>
      <a:lvl8pPr marL="1369016" algn="ctr" rtl="0" fontAlgn="base">
        <a:spcBef>
          <a:spcPct val="0"/>
        </a:spcBef>
        <a:spcAft>
          <a:spcPct val="0"/>
        </a:spcAft>
        <a:defRPr sz="4400">
          <a:solidFill>
            <a:schemeClr val="tx2"/>
          </a:solidFill>
          <a:latin typeface="Arial" charset="0"/>
          <a:ea typeface="ＭＳ Ｐゴシック" charset="0"/>
        </a:defRPr>
      </a:lvl8pPr>
      <a:lvl9pPr marL="1825374" algn="ctr" rtl="0" fontAlgn="base">
        <a:spcBef>
          <a:spcPct val="0"/>
        </a:spcBef>
        <a:spcAft>
          <a:spcPct val="0"/>
        </a:spcAft>
        <a:defRPr sz="4400">
          <a:solidFill>
            <a:schemeClr val="tx2"/>
          </a:solidFill>
          <a:latin typeface="Arial" charset="0"/>
          <a:ea typeface="ＭＳ Ｐゴシック" charset="0"/>
        </a:defRPr>
      </a:lvl9pPr>
    </p:titleStyle>
    <p:bodyStyle>
      <a:lvl1pPr marL="342254" indent="-342254"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1546" indent="-285218" algn="l" rtl="0" eaLnBrk="0" fontAlgn="base" hangingPunct="0">
        <a:spcBef>
          <a:spcPct val="20000"/>
        </a:spcBef>
        <a:spcAft>
          <a:spcPct val="0"/>
        </a:spcAft>
        <a:buChar char="–"/>
        <a:defRPr sz="2800">
          <a:solidFill>
            <a:schemeClr val="tx1"/>
          </a:solidFill>
          <a:latin typeface="+mn-lt"/>
          <a:ea typeface="+mn-ea"/>
        </a:defRPr>
      </a:lvl2pPr>
      <a:lvl3pPr marL="1140839" indent="-228172" algn="l" rtl="0" eaLnBrk="0" fontAlgn="base" hangingPunct="0">
        <a:spcBef>
          <a:spcPct val="20000"/>
        </a:spcBef>
        <a:spcAft>
          <a:spcPct val="0"/>
        </a:spcAft>
        <a:buChar char="•"/>
        <a:defRPr sz="2400">
          <a:solidFill>
            <a:schemeClr val="tx1"/>
          </a:solidFill>
          <a:latin typeface="+mn-lt"/>
          <a:ea typeface="+mn-ea"/>
        </a:defRPr>
      </a:lvl3pPr>
      <a:lvl4pPr marL="1597194" indent="-228172" algn="l" rtl="0" eaLnBrk="0" fontAlgn="base" hangingPunct="0">
        <a:spcBef>
          <a:spcPct val="20000"/>
        </a:spcBef>
        <a:spcAft>
          <a:spcPct val="0"/>
        </a:spcAft>
        <a:buChar char="–"/>
        <a:defRPr sz="2000">
          <a:solidFill>
            <a:schemeClr val="tx1"/>
          </a:solidFill>
          <a:latin typeface="+mn-lt"/>
          <a:ea typeface="+mn-ea"/>
        </a:defRPr>
      </a:lvl4pPr>
      <a:lvl5pPr marL="2053524" indent="-228172" algn="l" rtl="0" eaLnBrk="0" fontAlgn="base" hangingPunct="0">
        <a:spcBef>
          <a:spcPct val="20000"/>
        </a:spcBef>
        <a:spcAft>
          <a:spcPct val="0"/>
        </a:spcAft>
        <a:buChar char="»"/>
        <a:defRPr sz="2000">
          <a:solidFill>
            <a:schemeClr val="tx1"/>
          </a:solidFill>
          <a:latin typeface="+mn-lt"/>
          <a:ea typeface="+mn-ea"/>
        </a:defRPr>
      </a:lvl5pPr>
      <a:lvl6pPr marL="2509864" indent="-228172" algn="l" rtl="0" fontAlgn="base">
        <a:spcBef>
          <a:spcPct val="20000"/>
        </a:spcBef>
        <a:spcAft>
          <a:spcPct val="0"/>
        </a:spcAft>
        <a:buChar char="»"/>
        <a:defRPr sz="2000">
          <a:solidFill>
            <a:schemeClr val="tx1"/>
          </a:solidFill>
          <a:latin typeface="+mn-lt"/>
          <a:ea typeface="+mn-ea"/>
        </a:defRPr>
      </a:lvl6pPr>
      <a:lvl7pPr marL="2966212" indent="-228172" algn="l" rtl="0" fontAlgn="base">
        <a:spcBef>
          <a:spcPct val="20000"/>
        </a:spcBef>
        <a:spcAft>
          <a:spcPct val="0"/>
        </a:spcAft>
        <a:buChar char="»"/>
        <a:defRPr sz="2000">
          <a:solidFill>
            <a:schemeClr val="tx1"/>
          </a:solidFill>
          <a:latin typeface="+mn-lt"/>
          <a:ea typeface="+mn-ea"/>
        </a:defRPr>
      </a:lvl7pPr>
      <a:lvl8pPr marL="3422541" indent="-228172" algn="l" rtl="0" fontAlgn="base">
        <a:spcBef>
          <a:spcPct val="20000"/>
        </a:spcBef>
        <a:spcAft>
          <a:spcPct val="0"/>
        </a:spcAft>
        <a:buChar char="»"/>
        <a:defRPr sz="2000">
          <a:solidFill>
            <a:schemeClr val="tx1"/>
          </a:solidFill>
          <a:latin typeface="+mn-lt"/>
          <a:ea typeface="+mn-ea"/>
        </a:defRPr>
      </a:lvl8pPr>
      <a:lvl9pPr marL="3878893" indent="-228172"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84" tIns="40290" rIns="80584" bIns="40290" anchor="ctr"/>
          <a:lstStyle/>
          <a:p>
            <a:pPr defTabSz="805466" eaLnBrk="1" hangingPunct="1">
              <a:lnSpc>
                <a:spcPct val="100000"/>
              </a:lnSpc>
              <a:buClrTx/>
              <a:buSzTx/>
              <a:buFontTx/>
              <a:buNone/>
            </a:pPr>
            <a:endParaRPr lang="en-US" sz="2382">
              <a:solidFill>
                <a:srgbClr val="000000"/>
              </a:solidFill>
              <a:ea typeface="MS Gothic" charset="0"/>
              <a:cs typeface="MS Gothic" charset="0"/>
            </a:endParaRPr>
          </a:p>
        </p:txBody>
      </p:sp>
      <p:sp>
        <p:nvSpPr>
          <p:cNvPr id="1026" name="Text Box 2"/>
          <p:cNvSpPr txBox="1">
            <a:spLocks noChangeArrowheads="1"/>
          </p:cNvSpPr>
          <p:nvPr/>
        </p:nvSpPr>
        <p:spPr bwMode="auto">
          <a:xfrm>
            <a:off x="762851" y="6564291"/>
            <a:ext cx="867096" cy="219026"/>
          </a:xfrm>
          <a:prstGeom prst="rect">
            <a:avLst/>
          </a:prstGeom>
          <a:noFill/>
          <a:ln w="9525">
            <a:noFill/>
            <a:round/>
            <a:headEnd/>
            <a:tailEnd/>
          </a:ln>
          <a:effectLst/>
        </p:spPr>
        <p:txBody>
          <a:bodyPr wrap="none" lIns="79311" tIns="41239" rIns="79311" bIns="41239"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06207" eaLnBrk="1" hangingPunct="1">
              <a:lnSpc>
                <a:spcPct val="100000"/>
              </a:lnSpc>
              <a:spcBef>
                <a:spcPts val="491"/>
              </a:spcBef>
              <a:buClr>
                <a:srgbClr val="FFFFFF"/>
              </a:buClr>
              <a:buSzTx/>
              <a:buFont typeface="Arial" charset="0"/>
              <a:buNone/>
              <a:defRPr/>
            </a:pPr>
            <a:r>
              <a:rPr lang="en-GB" sz="794" b="1">
                <a:solidFill>
                  <a:srgbClr val="FFFFFF"/>
                </a:solidFill>
                <a:latin typeface="Arial" charset="0"/>
                <a:cs typeface="MS Gothic" charset="0"/>
              </a:rPr>
              <a:t>© </a:t>
            </a:r>
            <a:r>
              <a:rPr lang="en-GB" sz="882" b="1">
                <a:solidFill>
                  <a:srgbClr val="FFFFFF"/>
                </a:solidFill>
                <a:latin typeface="Arial" charset="0"/>
                <a:cs typeface="MS Gothic" charset="0"/>
              </a:rPr>
              <a:t>2006</a:t>
            </a:r>
            <a:r>
              <a:rPr lang="en-GB" sz="794" b="1">
                <a:solidFill>
                  <a:srgbClr val="FFFFFF"/>
                </a:solidFill>
                <a:latin typeface="Arial" charset="0"/>
                <a:cs typeface="MS Gothic" charset="0"/>
              </a:rPr>
              <a:t> TBBMI</a:t>
            </a:r>
          </a:p>
        </p:txBody>
      </p:sp>
      <p:sp>
        <p:nvSpPr>
          <p:cNvPr id="3076" name="Rectangle 3"/>
          <p:cNvSpPr>
            <a:spLocks noChangeArrowheads="1"/>
          </p:cNvSpPr>
          <p:nvPr/>
        </p:nvSpPr>
        <p:spPr bwMode="auto">
          <a:xfrm>
            <a:off x="7879297" y="6549583"/>
            <a:ext cx="604203" cy="219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p>
            <a:pPr algn="ctr" defTabSz="805466" eaLnBrk="1" hangingPunct="1">
              <a:lnSpc>
                <a:spcPct val="100000"/>
              </a:lnSpc>
              <a:buClr>
                <a:srgbClr val="FFFFFF"/>
              </a:buClr>
              <a:buSzTx/>
              <a:buFont typeface="Comic Sans MS" charset="0"/>
              <a:buNone/>
              <a:tabLst>
                <a:tab pos="0" algn="l"/>
                <a:tab pos="804065" algn="l"/>
                <a:tab pos="1609531" algn="l"/>
                <a:tab pos="2414996" algn="l"/>
                <a:tab pos="3221863" algn="l"/>
                <a:tab pos="4027329" algn="l"/>
                <a:tab pos="4834196" algn="l"/>
                <a:tab pos="5639661" algn="l"/>
                <a:tab pos="6445127" algn="l"/>
                <a:tab pos="7251994" algn="l"/>
                <a:tab pos="8057459" algn="l"/>
                <a:tab pos="8861524"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F2FF59BB-6E88-F906-16D2-01AEB6FB5111}"/>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927392"/>
      </p:ext>
    </p:extLst>
  </p:cSld>
  <p:clrMap bg1="lt1" tx1="dk1" bg2="lt2" tx2="dk2" accent1="accent1" accent2="accent2" accent3="accent3" accent4="accent4" accent5="accent5" accent6="accent6" hlink="hlink" folHlink="folHlink"/>
  <p:sldLayoutIdLst>
    <p:sldLayoutId id="2147489489" r:id="rId1"/>
  </p:sldLayoutIdLst>
  <p:txStyles>
    <p:titleStyle>
      <a:lvl1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914"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82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8743"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165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9191" indent="-329191" algn="l" defTabSz="402033"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8616" indent="-274559" algn="l" defTabSz="402033"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5240" indent="-218526" algn="l" defTabSz="402033"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9296"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91952"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650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9941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233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524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2914" rtl="0" eaLnBrk="1" latinLnBrk="0" hangingPunct="1">
        <a:defRPr sz="1588" kern="1200">
          <a:solidFill>
            <a:schemeClr val="tx1"/>
          </a:solidFill>
          <a:latin typeface="+mn-lt"/>
          <a:ea typeface="+mn-ea"/>
          <a:cs typeface="+mn-cs"/>
        </a:defRPr>
      </a:lvl1pPr>
      <a:lvl2pPr marL="402914" algn="l" defTabSz="402914" rtl="0" eaLnBrk="1" latinLnBrk="0" hangingPunct="1">
        <a:defRPr sz="1588" kern="1200">
          <a:solidFill>
            <a:schemeClr val="tx1"/>
          </a:solidFill>
          <a:latin typeface="+mn-lt"/>
          <a:ea typeface="+mn-ea"/>
          <a:cs typeface="+mn-cs"/>
        </a:defRPr>
      </a:lvl2pPr>
      <a:lvl3pPr marL="805829" algn="l" defTabSz="402914" rtl="0" eaLnBrk="1" latinLnBrk="0" hangingPunct="1">
        <a:defRPr sz="1588" kern="1200">
          <a:solidFill>
            <a:schemeClr val="tx1"/>
          </a:solidFill>
          <a:latin typeface="+mn-lt"/>
          <a:ea typeface="+mn-ea"/>
          <a:cs typeface="+mn-cs"/>
        </a:defRPr>
      </a:lvl3pPr>
      <a:lvl4pPr marL="1208743" algn="l" defTabSz="402914" rtl="0" eaLnBrk="1" latinLnBrk="0" hangingPunct="1">
        <a:defRPr sz="1588" kern="1200">
          <a:solidFill>
            <a:schemeClr val="tx1"/>
          </a:solidFill>
          <a:latin typeface="+mn-lt"/>
          <a:ea typeface="+mn-ea"/>
          <a:cs typeface="+mn-cs"/>
        </a:defRPr>
      </a:lvl4pPr>
      <a:lvl5pPr marL="1611659" algn="l" defTabSz="402914" rtl="0" eaLnBrk="1" latinLnBrk="0" hangingPunct="1">
        <a:defRPr sz="1588" kern="1200">
          <a:solidFill>
            <a:schemeClr val="tx1"/>
          </a:solidFill>
          <a:latin typeface="+mn-lt"/>
          <a:ea typeface="+mn-ea"/>
          <a:cs typeface="+mn-cs"/>
        </a:defRPr>
      </a:lvl5pPr>
      <a:lvl6pPr marL="2014574" algn="l" defTabSz="402914" rtl="0" eaLnBrk="1" latinLnBrk="0" hangingPunct="1">
        <a:defRPr sz="1588" kern="1200">
          <a:solidFill>
            <a:schemeClr val="tx1"/>
          </a:solidFill>
          <a:latin typeface="+mn-lt"/>
          <a:ea typeface="+mn-ea"/>
          <a:cs typeface="+mn-cs"/>
        </a:defRPr>
      </a:lvl6pPr>
      <a:lvl7pPr marL="2417489" algn="l" defTabSz="402914" rtl="0" eaLnBrk="1" latinLnBrk="0" hangingPunct="1">
        <a:defRPr sz="1588" kern="1200">
          <a:solidFill>
            <a:schemeClr val="tx1"/>
          </a:solidFill>
          <a:latin typeface="+mn-lt"/>
          <a:ea typeface="+mn-ea"/>
          <a:cs typeface="+mn-cs"/>
        </a:defRPr>
      </a:lvl7pPr>
      <a:lvl8pPr marL="2820402" algn="l" defTabSz="402914" rtl="0" eaLnBrk="1" latinLnBrk="0" hangingPunct="1">
        <a:defRPr sz="1588" kern="1200">
          <a:solidFill>
            <a:schemeClr val="tx1"/>
          </a:solidFill>
          <a:latin typeface="+mn-lt"/>
          <a:ea typeface="+mn-ea"/>
          <a:cs typeface="+mn-cs"/>
        </a:defRPr>
      </a:lvl8pPr>
      <a:lvl9pPr marL="3223316" algn="l" defTabSz="402914" rtl="0" eaLnBrk="1" latinLnBrk="0" hangingPunct="1">
        <a:defRPr sz="1588"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601" tIns="40299" rIns="80601" bIns="40299" anchor="ctr"/>
          <a:lstStyle/>
          <a:p>
            <a:pPr defTabSz="805466" eaLnBrk="1" hangingPunct="1">
              <a:lnSpc>
                <a:spcPct val="100000"/>
              </a:lnSpc>
              <a:buClrTx/>
              <a:buSzTx/>
              <a:buFontTx/>
              <a:buNone/>
            </a:pPr>
            <a:endParaRPr lang="en-US" sz="2382">
              <a:solidFill>
                <a:srgbClr val="000000"/>
              </a:solidFill>
              <a:ea typeface="MS Gothic" charset="0"/>
              <a:cs typeface="MS Gothic" charset="0"/>
            </a:endParaRPr>
          </a:p>
        </p:txBody>
      </p:sp>
      <p:sp>
        <p:nvSpPr>
          <p:cNvPr id="1026" name="Text Box 2"/>
          <p:cNvSpPr txBox="1">
            <a:spLocks noChangeArrowheads="1"/>
          </p:cNvSpPr>
          <p:nvPr/>
        </p:nvSpPr>
        <p:spPr bwMode="auto">
          <a:xfrm>
            <a:off x="762831" y="6564280"/>
            <a:ext cx="867132" cy="219048"/>
          </a:xfrm>
          <a:prstGeom prst="rect">
            <a:avLst/>
          </a:prstGeom>
          <a:noFill/>
          <a:ln w="9525">
            <a:noFill/>
            <a:round/>
            <a:headEnd/>
            <a:tailEnd/>
          </a:ln>
          <a:effectLst/>
        </p:spPr>
        <p:txBody>
          <a:bodyPr wrap="none" lIns="79329" tIns="41250" rIns="79329" bIns="41250"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06490" eaLnBrk="1" hangingPunct="1">
              <a:lnSpc>
                <a:spcPct val="100000"/>
              </a:lnSpc>
              <a:spcBef>
                <a:spcPts val="491"/>
              </a:spcBef>
              <a:buClr>
                <a:srgbClr val="FFFFFF"/>
              </a:buClr>
              <a:buSzTx/>
              <a:buFont typeface="Arial" charset="0"/>
              <a:buNone/>
              <a:defRPr/>
            </a:pPr>
            <a:r>
              <a:rPr lang="en-GB" sz="794" b="1">
                <a:solidFill>
                  <a:srgbClr val="FFFFFF"/>
                </a:solidFill>
                <a:latin typeface="Arial" charset="0"/>
                <a:ea typeface="MS Gothic" charset="0"/>
                <a:cs typeface="MS Gothic" charset="0"/>
              </a:rPr>
              <a:t>© </a:t>
            </a:r>
            <a:r>
              <a:rPr lang="en-GB" sz="882" b="1">
                <a:solidFill>
                  <a:srgbClr val="FFFFFF"/>
                </a:solidFill>
                <a:latin typeface="Arial" charset="0"/>
                <a:ea typeface="MS Gothic" charset="0"/>
                <a:cs typeface="MS Gothic" charset="0"/>
              </a:rPr>
              <a:t>2006</a:t>
            </a:r>
            <a:r>
              <a:rPr lang="en-GB" sz="794" b="1">
                <a:solidFill>
                  <a:srgbClr val="FFFFFF"/>
                </a:solidFill>
                <a:latin typeface="Arial" charset="0"/>
                <a:ea typeface="MS Gothic" charset="0"/>
                <a:cs typeface="MS Gothic" charset="0"/>
              </a:rPr>
              <a:t> TBBMI</a:t>
            </a:r>
          </a:p>
        </p:txBody>
      </p:sp>
      <p:sp>
        <p:nvSpPr>
          <p:cNvPr id="4100" name="Rectangle 3"/>
          <p:cNvSpPr>
            <a:spLocks noChangeArrowheads="1"/>
          </p:cNvSpPr>
          <p:nvPr/>
        </p:nvSpPr>
        <p:spPr bwMode="auto">
          <a:xfrm>
            <a:off x="7879278" y="6549572"/>
            <a:ext cx="604240" cy="219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29" tIns="41250" rIns="79329" bIns="41250" anchor="ctr">
            <a:spAutoFit/>
          </a:bodyPr>
          <a:lstStyle/>
          <a:p>
            <a:pPr algn="ctr" defTabSz="805466" eaLnBrk="1" hangingPunct="1">
              <a:lnSpc>
                <a:spcPct val="100000"/>
              </a:lnSpc>
              <a:buClr>
                <a:srgbClr val="FFFFFF"/>
              </a:buClr>
              <a:buSzTx/>
              <a:buFont typeface="Comic Sans MS" charset="0"/>
              <a:buNone/>
              <a:tabLst>
                <a:tab pos="0" algn="l"/>
                <a:tab pos="804065" algn="l"/>
                <a:tab pos="1609531" algn="l"/>
                <a:tab pos="2416398" algn="l"/>
                <a:tab pos="3221863" algn="l"/>
                <a:tab pos="4028730" algn="l"/>
                <a:tab pos="4834196" algn="l"/>
                <a:tab pos="5641062" algn="l"/>
                <a:tab pos="6446528" algn="l"/>
                <a:tab pos="7253394" algn="l"/>
                <a:tab pos="8058860" algn="l"/>
                <a:tab pos="8864326"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C5236450-5F7A-7BB0-C5C5-B76739AAB479}"/>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71906"/>
      </p:ext>
    </p:extLst>
  </p:cSld>
  <p:clrMap bg1="lt1" tx1="dk1" bg2="lt2" tx2="dk2" accent1="accent1" accent2="accent2" accent3="accent3" accent4="accent4" accent5="accent5" accent6="accent6" hlink="hlink" folHlink="folHlink"/>
  <p:sldLayoutIdLst>
    <p:sldLayoutId id="2147489491" r:id="rId1"/>
  </p:sldLayoutIdLst>
  <p:txStyles>
    <p:titleStyle>
      <a:lvl1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3008"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6018"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9027"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2035"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9191" indent="-329191" algn="l" defTabSz="402033"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8616" indent="-275960" algn="l" defTabSz="402033"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5240" indent="-218526" algn="l" defTabSz="402033"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9296"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91952"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7064"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800072"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3083"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6092"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3008" rtl="0" eaLnBrk="1" latinLnBrk="0" hangingPunct="1">
        <a:defRPr sz="1588" kern="1200">
          <a:solidFill>
            <a:schemeClr val="tx1"/>
          </a:solidFill>
          <a:latin typeface="+mn-lt"/>
          <a:ea typeface="+mn-ea"/>
          <a:cs typeface="+mn-cs"/>
        </a:defRPr>
      </a:lvl1pPr>
      <a:lvl2pPr marL="403008" algn="l" defTabSz="403008" rtl="0" eaLnBrk="1" latinLnBrk="0" hangingPunct="1">
        <a:defRPr sz="1588" kern="1200">
          <a:solidFill>
            <a:schemeClr val="tx1"/>
          </a:solidFill>
          <a:latin typeface="+mn-lt"/>
          <a:ea typeface="+mn-ea"/>
          <a:cs typeface="+mn-cs"/>
        </a:defRPr>
      </a:lvl2pPr>
      <a:lvl3pPr marL="806018" algn="l" defTabSz="403008" rtl="0" eaLnBrk="1" latinLnBrk="0" hangingPunct="1">
        <a:defRPr sz="1588" kern="1200">
          <a:solidFill>
            <a:schemeClr val="tx1"/>
          </a:solidFill>
          <a:latin typeface="+mn-lt"/>
          <a:ea typeface="+mn-ea"/>
          <a:cs typeface="+mn-cs"/>
        </a:defRPr>
      </a:lvl3pPr>
      <a:lvl4pPr marL="1209027" algn="l" defTabSz="403008" rtl="0" eaLnBrk="1" latinLnBrk="0" hangingPunct="1">
        <a:defRPr sz="1588" kern="1200">
          <a:solidFill>
            <a:schemeClr val="tx1"/>
          </a:solidFill>
          <a:latin typeface="+mn-lt"/>
          <a:ea typeface="+mn-ea"/>
          <a:cs typeface="+mn-cs"/>
        </a:defRPr>
      </a:lvl4pPr>
      <a:lvl5pPr marL="1612035" algn="l" defTabSz="403008" rtl="0" eaLnBrk="1" latinLnBrk="0" hangingPunct="1">
        <a:defRPr sz="1588" kern="1200">
          <a:solidFill>
            <a:schemeClr val="tx1"/>
          </a:solidFill>
          <a:latin typeface="+mn-lt"/>
          <a:ea typeface="+mn-ea"/>
          <a:cs typeface="+mn-cs"/>
        </a:defRPr>
      </a:lvl5pPr>
      <a:lvl6pPr marL="2015044" algn="l" defTabSz="403008" rtl="0" eaLnBrk="1" latinLnBrk="0" hangingPunct="1">
        <a:defRPr sz="1588" kern="1200">
          <a:solidFill>
            <a:schemeClr val="tx1"/>
          </a:solidFill>
          <a:latin typeface="+mn-lt"/>
          <a:ea typeface="+mn-ea"/>
          <a:cs typeface="+mn-cs"/>
        </a:defRPr>
      </a:lvl6pPr>
      <a:lvl7pPr marL="2418054" algn="l" defTabSz="403008" rtl="0" eaLnBrk="1" latinLnBrk="0" hangingPunct="1">
        <a:defRPr sz="1588" kern="1200">
          <a:solidFill>
            <a:schemeClr val="tx1"/>
          </a:solidFill>
          <a:latin typeface="+mn-lt"/>
          <a:ea typeface="+mn-ea"/>
          <a:cs typeface="+mn-cs"/>
        </a:defRPr>
      </a:lvl7pPr>
      <a:lvl8pPr marL="2821062" algn="l" defTabSz="403008" rtl="0" eaLnBrk="1" latinLnBrk="0" hangingPunct="1">
        <a:defRPr sz="1588" kern="1200">
          <a:solidFill>
            <a:schemeClr val="tx1"/>
          </a:solidFill>
          <a:latin typeface="+mn-lt"/>
          <a:ea typeface="+mn-ea"/>
          <a:cs typeface="+mn-cs"/>
        </a:defRPr>
      </a:lvl8pPr>
      <a:lvl9pPr marL="3224070" algn="l" defTabSz="403008" rtl="0" eaLnBrk="1" latinLnBrk="0" hangingPunct="1">
        <a:defRPr sz="15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913659072"/>
      </p:ext>
    </p:extLst>
  </p:cSld>
  <p:clrMap bg1="lt1" tx1="dk1" bg2="lt2" tx2="dk2" accent1="accent1" accent2="accent2" accent3="accent3" accent4="accent4" accent5="accent5" accent6="accent6" hlink="hlink" folHlink="folHlink"/>
  <p:sldLayoutIdLst>
    <p:sldLayoutId id="2147488578" r:id="rId1"/>
    <p:sldLayoutId id="2147488579" r:id="rId2"/>
    <p:sldLayoutId id="2147488580" r:id="rId3"/>
    <p:sldLayoutId id="2147488581" r:id="rId4"/>
    <p:sldLayoutId id="2147488582" r:id="rId5"/>
    <p:sldLayoutId id="2147488583" r:id="rId6"/>
    <p:sldLayoutId id="2147488584" r:id="rId7"/>
    <p:sldLayoutId id="2147488585" r:id="rId8"/>
    <p:sldLayoutId id="2147488586" r:id="rId9"/>
    <p:sldLayoutId id="2147488587" r:id="rId10"/>
    <p:sldLayoutId id="2147488588" r:id="rId11"/>
    <p:sldLayoutId id="2147488589" r:id="rId12"/>
    <p:sldLayoutId id="214748859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44966"/>
      </p:ext>
    </p:extLst>
  </p:cSld>
  <p:clrMap bg1="lt1" tx1="dk1" bg2="lt2" tx2="dk2" accent1="accent1" accent2="accent2" accent3="accent3" accent4="accent4" accent5="accent5" accent6="accent6" hlink="hlink" folHlink="folHlink"/>
  <p:sldLayoutIdLst>
    <p:sldLayoutId id="2147488760" r:id="rId1"/>
    <p:sldLayoutId id="2147488761" r:id="rId2"/>
    <p:sldLayoutId id="2147488762" r:id="rId3"/>
    <p:sldLayoutId id="2147488763" r:id="rId4"/>
    <p:sldLayoutId id="2147488764" r:id="rId5"/>
    <p:sldLayoutId id="2147488765" r:id="rId6"/>
    <p:sldLayoutId id="2147488766" r:id="rId7"/>
    <p:sldLayoutId id="2147488767" r:id="rId8"/>
    <p:sldLayoutId id="2147488768" r:id="rId9"/>
    <p:sldLayoutId id="21474887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grpSp>
      <p:sp>
        <p:nvSpPr>
          <p:cNvPr id="11673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sp>
        <p:nvSpPr>
          <p:cNvPr id="116740"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16741"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eaLnBrk="1" hangingPunct="1">
              <a:defRPr sz="1400">
                <a:solidFill>
                  <a:srgbClr val="003366"/>
                </a:solidFill>
                <a:latin typeface="Arial"/>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eaLnBrk="1" hangingPunct="1">
              <a:defRPr sz="1400">
                <a:solidFill>
                  <a:srgbClr val="003366"/>
                </a:solidFill>
                <a:latin typeface="Arial"/>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eaLnBrk="1" hangingPunct="1">
              <a:defRPr sz="2600" b="1">
                <a:solidFill>
                  <a:srgbClr val="FFFFFF"/>
                </a:solidFill>
                <a:latin typeface="Arial" charset="0"/>
              </a:defRPr>
            </a:lvl1pPr>
          </a:lstStyle>
          <a:p>
            <a:pPr>
              <a:defRPr/>
            </a:pPr>
            <a:fld id="{9152F2E3-5CB0-DD4A-B23B-FD37F965E4B7}" type="slidenum">
              <a:rPr lang="en-US"/>
              <a:pPr>
                <a:defRPr/>
              </a:pPr>
              <a:t>‹#›</a:t>
            </a:fld>
            <a:endParaRPr lang="en-US"/>
          </a:p>
        </p:txBody>
      </p:sp>
      <p:grpSp>
        <p:nvGrpSpPr>
          <p:cNvPr id="116745" name="Group 11"/>
          <p:cNvGrpSpPr>
            <a:grpSpLocks/>
          </p:cNvGrpSpPr>
          <p:nvPr/>
        </p:nvGrpSpPr>
        <p:grpSpPr bwMode="auto">
          <a:xfrm>
            <a:off x="228600" y="1981200"/>
            <a:ext cx="7391400" cy="319088"/>
            <a:chOff x="144" y="1248"/>
            <a:chExt cx="4656" cy="201"/>
          </a:xfrm>
        </p:grpSpPr>
        <p:sp>
          <p:nvSpPr>
            <p:cNvPr id="116746"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3366"/>
                </a:solidFill>
              </a:endParaRPr>
            </a:p>
          </p:txBody>
        </p:sp>
        <p:sp>
          <p:nvSpPr>
            <p:cNvPr id="116747"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3366"/>
                </a:solidFill>
              </a:endParaRPr>
            </a:p>
          </p:txBody>
        </p:sp>
      </p:grpSp>
    </p:spTree>
    <p:extLst>
      <p:ext uri="{BB962C8B-B14F-4D97-AF65-F5344CB8AC3E}">
        <p14:creationId xmlns:p14="http://schemas.microsoft.com/office/powerpoint/2010/main" val="3317997089"/>
      </p:ext>
    </p:extLst>
  </p:cSld>
  <p:clrMap bg1="lt1" tx1="dk1" bg2="lt2" tx2="dk2" accent1="accent1" accent2="accent2" accent3="accent3" accent4="accent4" accent5="accent5" accent6="accent6" hlink="hlink" folHlink="folHlink"/>
  <p:sldLayoutIdLst>
    <p:sldLayoutId id="2147488890" r:id="rId1"/>
    <p:sldLayoutId id="2147488891" r:id="rId2"/>
    <p:sldLayoutId id="2147488892" r:id="rId3"/>
    <p:sldLayoutId id="2147488893" r:id="rId4"/>
    <p:sldLayoutId id="2147488894" r:id="rId5"/>
    <p:sldLayoutId id="2147488895" r:id="rId6"/>
    <p:sldLayoutId id="2147488896" r:id="rId7"/>
    <p:sldLayoutId id="2147488897" r:id="rId8"/>
    <p:sldLayoutId id="2147488898" r:id="rId9"/>
    <p:sldLayoutId id="2147488899" r:id="rId10"/>
    <p:sldLayoutId id="2147488900"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3"/>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108547" name="Rectangle 11"/>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ct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r" eaLnBrk="1" hangingPunct="1">
              <a:spcBef>
                <a:spcPct val="50000"/>
              </a:spcBef>
              <a:defRPr sz="1400">
                <a:solidFill>
                  <a:srgbClr val="FFFFCC"/>
                </a:solidFill>
                <a:latin typeface="Times New Roman" charset="0"/>
              </a:defRPr>
            </a:lvl1pPr>
          </a:lstStyle>
          <a:p>
            <a:pPr>
              <a:defRPr/>
            </a:pPr>
            <a:fld id="{75D963F1-9BF7-8D42-A866-FABD8DB0E299}" type="slidenum">
              <a:rPr lang="en-US"/>
              <a:pPr>
                <a:defRPr/>
              </a:pPr>
              <a:t>‹#›</a:t>
            </a:fld>
            <a:endParaRPr lang="en-US"/>
          </a:p>
        </p:txBody>
      </p:sp>
      <p:sp>
        <p:nvSpPr>
          <p:cNvPr id="108551" name="Rectangle 15"/>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707448"/>
      </p:ext>
    </p:extLst>
  </p:cSld>
  <p:clrMap bg1="dk2" tx1="lt1" bg2="dk1" tx2="lt2" accent1="accent1" accent2="accent2" accent3="accent3" accent4="accent4" accent5="accent5" accent6="accent6" hlink="hlink" folHlink="folHlink"/>
  <p:sldLayoutIdLst>
    <p:sldLayoutId id="2147488902" r:id="rId1"/>
    <p:sldLayoutId id="2147488903" r:id="rId2"/>
    <p:sldLayoutId id="2147488904" r:id="rId3"/>
    <p:sldLayoutId id="2147488905" r:id="rId4"/>
    <p:sldLayoutId id="2147488906" r:id="rId5"/>
    <p:sldLayoutId id="2147488907" r:id="rId6"/>
    <p:sldLayoutId id="2147488908" r:id="rId7"/>
    <p:sldLayoutId id="2147488909" r:id="rId8"/>
    <p:sldLayoutId id="2147488910" r:id="rId9"/>
    <p:sldLayoutId id="2147488911" r:id="rId10"/>
    <p:sldLayoutId id="2147488912" r:id="rId11"/>
    <p:sldLayoutId id="2147488913" r:id="rId12"/>
    <p:sldLayoutId id="2147488914" r:id="rId13"/>
  </p:sldLayoutIdLst>
  <p:txStyles>
    <p:title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42659" indent="-342659" algn="l" rtl="0" eaLnBrk="0" fontAlgn="base" hangingPunct="0">
        <a:spcBef>
          <a:spcPct val="20000"/>
        </a:spcBef>
        <a:spcAft>
          <a:spcPct val="0"/>
        </a:spcAft>
        <a:buChar char="•"/>
        <a:defRPr sz="3200">
          <a:solidFill>
            <a:srgbClr val="FFFFFF"/>
          </a:solidFill>
          <a:latin typeface="Arial"/>
          <a:ea typeface="ＭＳ Ｐゴシック" charset="0"/>
          <a:cs typeface="Arial"/>
        </a:defRPr>
      </a:lvl1pPr>
      <a:lvl2pPr marL="742428" indent="-285548"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2199" indent="-228439"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59907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595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E7AAACD-A194-C748-9EA0-CC9110D5B0BD}" type="slidenum">
              <a:rPr lang="en-US"/>
              <a:pPr>
                <a:defRPr/>
              </a:pPr>
              <a:t>‹#›</a:t>
            </a:fld>
            <a:endParaRPr lang="en-US"/>
          </a:p>
        </p:txBody>
      </p:sp>
    </p:spTree>
    <p:extLst>
      <p:ext uri="{BB962C8B-B14F-4D97-AF65-F5344CB8AC3E}">
        <p14:creationId xmlns:p14="http://schemas.microsoft.com/office/powerpoint/2010/main" val="4248036126"/>
      </p:ext>
    </p:extLst>
  </p:cSld>
  <p:clrMap bg1="dk2" tx1="lt1" bg2="dk1" tx2="lt2" accent1="accent1" accent2="accent2" accent3="accent3" accent4="accent4" accent5="accent5" accent6="accent6" hlink="hlink" folHlink="folHlink"/>
  <p:sldLayoutIdLst>
    <p:sldLayoutId id="2147488916" r:id="rId1"/>
    <p:sldLayoutId id="2147488917" r:id="rId2"/>
    <p:sldLayoutId id="2147488918" r:id="rId3"/>
    <p:sldLayoutId id="2147488919" r:id="rId4"/>
    <p:sldLayoutId id="2147488920" r:id="rId5"/>
    <p:sldLayoutId id="2147488921" r:id="rId6"/>
    <p:sldLayoutId id="2147488922" r:id="rId7"/>
    <p:sldLayoutId id="2147488923" r:id="rId8"/>
    <p:sldLayoutId id="2147488924" r:id="rId9"/>
    <p:sldLayoutId id="2147488925" r:id="rId10"/>
    <p:sldLayoutId id="2147488926" r:id="rId11"/>
    <p:sldLayoutId id="2147488927"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133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2CB39461-21D7-4343-A12B-705CA23C8FA3}" type="slidenum">
              <a:rPr lang="en-US"/>
              <a:pPr>
                <a:defRPr/>
              </a:pPr>
              <a:t>‹#›</a:t>
            </a:fld>
            <a:endParaRPr lang="en-US"/>
          </a:p>
        </p:txBody>
      </p:sp>
    </p:spTree>
    <p:extLst>
      <p:ext uri="{BB962C8B-B14F-4D97-AF65-F5344CB8AC3E}">
        <p14:creationId xmlns:p14="http://schemas.microsoft.com/office/powerpoint/2010/main" val="1136742207"/>
      </p:ext>
    </p:extLst>
  </p:cSld>
  <p:clrMap bg1="lt1" tx1="dk1" bg2="lt2" tx2="dk2" accent1="accent1" accent2="accent2" accent3="accent3" accent4="accent4" accent5="accent5" accent6="accent6" hlink="hlink" folHlink="folHlink"/>
  <p:sldLayoutIdLst>
    <p:sldLayoutId id="2147488929"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Arial" charset="0"/>
        </a:defRPr>
      </a:lvl6pPr>
      <a:lvl7pPr marL="913758" algn="ctr" rtl="0" fontAlgn="base">
        <a:spcBef>
          <a:spcPct val="0"/>
        </a:spcBef>
        <a:spcAft>
          <a:spcPct val="0"/>
        </a:spcAft>
        <a:defRPr sz="4400">
          <a:solidFill>
            <a:schemeClr val="tx2"/>
          </a:solidFill>
          <a:latin typeface="Arial" charset="0"/>
        </a:defRPr>
      </a:lvl7pPr>
      <a:lvl8pPr marL="1370639" algn="ctr" rtl="0" fontAlgn="base">
        <a:spcBef>
          <a:spcPct val="0"/>
        </a:spcBef>
        <a:spcAft>
          <a:spcPct val="0"/>
        </a:spcAft>
        <a:defRPr sz="4400">
          <a:solidFill>
            <a:schemeClr val="tx2"/>
          </a:solidFill>
          <a:latin typeface="Arial" charset="0"/>
        </a:defRPr>
      </a:lvl8pPr>
      <a:lvl9pPr marL="1827517" algn="ctr"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128"/>
        </a:defRPr>
      </a:lvl3pPr>
      <a:lvl4pPr marL="1599077" indent="-228439" algn="l" rtl="0" eaLnBrk="0" fontAlgn="base" hangingPunct="0">
        <a:spcBef>
          <a:spcPct val="20000"/>
        </a:spcBef>
        <a:spcAft>
          <a:spcPct val="0"/>
        </a:spcAft>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8FD2D36-1A96-FD46-BDFE-EF9D73E9EDDE}" type="slidenum">
              <a:rPr lang="en-US"/>
              <a:pPr>
                <a:defRPr/>
              </a:pPr>
              <a:t>‹#›</a:t>
            </a:fld>
            <a:endParaRPr lang="en-US"/>
          </a:p>
        </p:txBody>
      </p:sp>
    </p:spTree>
    <p:extLst>
      <p:ext uri="{BB962C8B-B14F-4D97-AF65-F5344CB8AC3E}">
        <p14:creationId xmlns:p14="http://schemas.microsoft.com/office/powerpoint/2010/main" val="3455704065"/>
      </p:ext>
    </p:extLst>
  </p:cSld>
  <p:clrMap bg1="dk2" tx1="lt1" bg2="dk1" tx2="lt2" accent1="accent1" accent2="accent2" accent3="accent3" accent4="accent4" accent5="accent5" accent6="accent6" hlink="hlink" folHlink="folHlink"/>
  <p:sldLayoutIdLst>
    <p:sldLayoutId id="2147488958" r:id="rId1"/>
    <p:sldLayoutId id="2147488959"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91.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2.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29.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802681"/>
          </a:xfrm>
          <a:effectLst/>
        </p:spPr>
        <p:txBody>
          <a:bodyPr/>
          <a:lstStyle/>
          <a:p>
            <a:pPr rtl="1" eaLnBrk="1" hangingPunct="1">
              <a:defRPr/>
            </a:pPr>
            <a:r>
              <a:rPr lang="ar-SA" sz="8000" b="1" dirty="0">
                <a:solidFill>
                  <a:srgbClr val="FFCC66"/>
                </a:solidFill>
                <a:effectLst>
                  <a:glow rad="355600">
                    <a:schemeClr val="tx1"/>
                  </a:glow>
                </a:effectLst>
                <a:latin typeface="Arial" panose="020B0604020202020204" pitchFamily="34" charset="0"/>
                <a:ea typeface="ＭＳ Ｐゴシック" charset="0"/>
                <a:cs typeface="Arial" panose="020B0604020202020204" pitchFamily="34" charset="0"/>
              </a:rPr>
              <a:t>الأناجيل</a:t>
            </a:r>
            <a:endParaRPr lang="en-US" sz="7200" dirty="0">
              <a:solidFill>
                <a:srgbClr val="FFCC66"/>
              </a:solidFill>
              <a:effectLst>
                <a:glow rad="355600">
                  <a:schemeClr val="tx1"/>
                </a:glow>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D108B272-7350-534C-90E4-1BD44A9A19F5}"/>
              </a:ext>
            </a:extLst>
          </p:cNvPr>
          <p:cNvSpPr>
            <a:spLocks noChangeArrowheads="1"/>
          </p:cNvSpPr>
          <p:nvPr/>
        </p:nvSpPr>
        <p:spPr bwMode="auto">
          <a:xfrm>
            <a:off x="0" y="6206786"/>
            <a:ext cx="9144000" cy="65121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BibleStudyDownloads.org</a:t>
            </a:r>
          </a:p>
        </p:txBody>
      </p:sp>
      <p:pic>
        <p:nvPicPr>
          <p:cNvPr id="3" name="Picture 2">
            <a:extLst>
              <a:ext uri="{FF2B5EF4-FFF2-40B4-BE49-F238E27FC236}">
                <a16:creationId xmlns:a16="http://schemas.microsoft.com/office/drawing/2014/main" id="{8B577E84-6E7C-893F-8FEF-9E13F820EDDC}"/>
              </a:ext>
            </a:extLst>
          </p:cNvPr>
          <p:cNvPicPr>
            <a:picLocks noChangeAspect="1"/>
          </p:cNvPicPr>
          <p:nvPr/>
        </p:nvPicPr>
        <p:blipFill>
          <a:blip r:embed="rId3"/>
          <a:stretch>
            <a:fillRect/>
          </a:stretch>
        </p:blipFill>
        <p:spPr>
          <a:xfrm>
            <a:off x="-15467" y="1822477"/>
            <a:ext cx="9159467" cy="4384309"/>
          </a:xfrm>
          <a:prstGeom prst="rect">
            <a:avLst/>
          </a:prstGeom>
        </p:spPr>
      </p:pic>
    </p:spTree>
    <p:extLst>
      <p:ext uri="{BB962C8B-B14F-4D97-AF65-F5344CB8AC3E}">
        <p14:creationId xmlns:p14="http://schemas.microsoft.com/office/powerpoint/2010/main" val="343976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8418"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19"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0"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1" name="AutoShape 5"/>
          <p:cNvSpPr>
            <a:spLocks noChangeArrowheads="1"/>
          </p:cNvSpPr>
          <p:nvPr/>
        </p:nvSpPr>
        <p:spPr bwMode="auto">
          <a:xfrm>
            <a:off x="1434353"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dirty="0">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2"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3"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nvGrpSpPr>
          <p:cNvPr id="39944" name="Group 8"/>
          <p:cNvGrpSpPr>
            <a:grpSpLocks/>
          </p:cNvGrpSpPr>
          <p:nvPr/>
        </p:nvGrpSpPr>
        <p:grpSpPr bwMode="auto">
          <a:xfrm>
            <a:off x="4027115" y="945497"/>
            <a:ext cx="3548062" cy="3315540"/>
            <a:chOff x="2779" y="675"/>
            <a:chExt cx="2533" cy="2367"/>
          </a:xfrm>
        </p:grpSpPr>
        <p:sp>
          <p:nvSpPr>
            <p:cNvPr id="188460" name="Rectangle 9"/>
            <p:cNvSpPr>
              <a:spLocks noChangeArrowheads="1"/>
            </p:cNvSpPr>
            <p:nvPr/>
          </p:nvSpPr>
          <p:spPr bwMode="auto">
            <a:xfrm>
              <a:off x="5028" y="675"/>
              <a:ext cx="25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2</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61" name="Rectangle 10"/>
            <p:cNvSpPr>
              <a:spLocks noChangeArrowheads="1"/>
            </p:cNvSpPr>
            <p:nvPr/>
          </p:nvSpPr>
          <p:spPr bwMode="auto">
            <a:xfrm>
              <a:off x="2779" y="2598"/>
              <a:ext cx="230"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3</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62" name="Rectangle 11"/>
            <p:cNvSpPr>
              <a:spLocks noChangeArrowheads="1"/>
            </p:cNvSpPr>
            <p:nvPr/>
          </p:nvSpPr>
          <p:spPr bwMode="auto">
            <a:xfrm>
              <a:off x="5073" y="2587"/>
              <a:ext cx="23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63" name="Rectangle 12"/>
            <p:cNvSpPr>
              <a:spLocks noChangeArrowheads="1"/>
            </p:cNvSpPr>
            <p:nvPr/>
          </p:nvSpPr>
          <p:spPr bwMode="auto">
            <a:xfrm>
              <a:off x="2779" y="687"/>
              <a:ext cx="21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1</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grpSp>
      <p:sp>
        <p:nvSpPr>
          <p:cNvPr id="188425" name="Rectangle 13"/>
          <p:cNvSpPr>
            <a:spLocks noChangeArrowheads="1"/>
          </p:cNvSpPr>
          <p:nvPr/>
        </p:nvSpPr>
        <p:spPr bwMode="auto">
          <a:xfrm>
            <a:off x="2354637" y="3692338"/>
            <a:ext cx="1976437"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6" name="Rectangle 14"/>
          <p:cNvSpPr>
            <a:spLocks noChangeArrowheads="1"/>
          </p:cNvSpPr>
          <p:nvPr/>
        </p:nvSpPr>
        <p:spPr bwMode="auto">
          <a:xfrm>
            <a:off x="2354636" y="1004327"/>
            <a:ext cx="1771930"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8" name="Rectangle 16"/>
          <p:cNvSpPr>
            <a:spLocks noChangeArrowheads="1"/>
          </p:cNvSpPr>
          <p:nvPr/>
        </p:nvSpPr>
        <p:spPr bwMode="auto">
          <a:xfrm>
            <a:off x="5722004" y="3683934"/>
            <a:ext cx="180834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17"/>
          <p:cNvGrpSpPr>
            <a:grpSpLocks/>
          </p:cNvGrpSpPr>
          <p:nvPr/>
        </p:nvGrpSpPr>
        <p:grpSpPr bwMode="auto">
          <a:xfrm>
            <a:off x="1738313" y="1560420"/>
            <a:ext cx="2206158" cy="1180820"/>
            <a:chOff x="1145" y="1114"/>
            <a:chExt cx="1575" cy="843"/>
          </a:xfrm>
        </p:grpSpPr>
        <p:grpSp>
          <p:nvGrpSpPr>
            <p:cNvPr id="39975" name="Group 18"/>
            <p:cNvGrpSpPr>
              <a:grpSpLocks/>
            </p:cNvGrpSpPr>
            <p:nvPr/>
          </p:nvGrpSpPr>
          <p:grpSpPr bwMode="auto">
            <a:xfrm>
              <a:off x="1145" y="1176"/>
              <a:ext cx="1573" cy="781"/>
              <a:chOff x="1145" y="1176"/>
              <a:chExt cx="1573" cy="781"/>
            </a:xfrm>
          </p:grpSpPr>
          <p:sp>
            <p:nvSpPr>
              <p:cNvPr id="188457" name="Rectangle 19"/>
              <p:cNvSpPr>
                <a:spLocks noChangeArrowheads="1"/>
              </p:cNvSpPr>
              <p:nvPr/>
            </p:nvSpPr>
            <p:spPr bwMode="auto">
              <a:xfrm>
                <a:off x="1145" y="1176"/>
                <a:ext cx="157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rtl="1"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8"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59"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56" name="Rectangle 22"/>
            <p:cNvSpPr>
              <a:spLocks noChangeArrowheads="1"/>
            </p:cNvSpPr>
            <p:nvPr/>
          </p:nvSpPr>
          <p:spPr bwMode="auto">
            <a:xfrm>
              <a:off x="1496" y="1114"/>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EA18"/>
                  </a:solidFill>
                  <a:effectLst>
                    <a:outerShdw blurRad="38100" dist="38100" dir="2700000" algn="tl">
                      <a:srgbClr val="000000">
                        <a:alpha val="43137"/>
                      </a:srgbClr>
                    </a:outerShdw>
                  </a:effectLst>
                  <a:latin typeface="Helvetica" charset="0"/>
                  <a:ea typeface="MS Gothic" charset="0"/>
                  <a:cs typeface="MS Gothic" charset="0"/>
                </a:rPr>
                <a:t>   </a:t>
              </a: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5" name="Group 23"/>
          <p:cNvGrpSpPr>
            <a:grpSpLocks/>
          </p:cNvGrpSpPr>
          <p:nvPr/>
        </p:nvGrpSpPr>
        <p:grpSpPr bwMode="auto">
          <a:xfrm>
            <a:off x="5055256" y="1570225"/>
            <a:ext cx="2399460" cy="1182221"/>
            <a:chOff x="3513" y="1121"/>
            <a:chExt cx="1713" cy="844"/>
          </a:xfrm>
        </p:grpSpPr>
        <p:grpSp>
          <p:nvGrpSpPr>
            <p:cNvPr id="39970" name="Group 24"/>
            <p:cNvGrpSpPr>
              <a:grpSpLocks/>
            </p:cNvGrpSpPr>
            <p:nvPr/>
          </p:nvGrpSpPr>
          <p:grpSpPr bwMode="auto">
            <a:xfrm>
              <a:off x="3513" y="1184"/>
              <a:ext cx="1713" cy="781"/>
              <a:chOff x="3513" y="1184"/>
              <a:chExt cx="1713" cy="781"/>
            </a:xfrm>
          </p:grpSpPr>
          <p:sp>
            <p:nvSpPr>
              <p:cNvPr id="188452" name="Rectangle 25"/>
              <p:cNvSpPr>
                <a:spLocks noChangeArrowheads="1"/>
              </p:cNvSpPr>
              <p:nvPr/>
            </p:nvSpPr>
            <p:spPr bwMode="auto">
              <a:xfrm>
                <a:off x="4807" y="1184"/>
                <a:ext cx="41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3"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54"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51" name="Rectangle 28"/>
            <p:cNvSpPr>
              <a:spLocks noChangeArrowheads="1"/>
            </p:cNvSpPr>
            <p:nvPr/>
          </p:nvSpPr>
          <p:spPr bwMode="auto">
            <a:xfrm>
              <a:off x="3848" y="1121"/>
              <a:ext cx="82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29"/>
          <p:cNvGrpSpPr>
            <a:grpSpLocks/>
          </p:cNvGrpSpPr>
          <p:nvPr/>
        </p:nvGrpSpPr>
        <p:grpSpPr bwMode="auto">
          <a:xfrm>
            <a:off x="1760724" y="4237225"/>
            <a:ext cx="2389654" cy="1182221"/>
            <a:chOff x="1161" y="3025"/>
            <a:chExt cx="1706" cy="844"/>
          </a:xfrm>
        </p:grpSpPr>
        <p:grpSp>
          <p:nvGrpSpPr>
            <p:cNvPr id="39965" name="Group 30"/>
            <p:cNvGrpSpPr>
              <a:grpSpLocks/>
            </p:cNvGrpSpPr>
            <p:nvPr/>
          </p:nvGrpSpPr>
          <p:grpSpPr bwMode="auto">
            <a:xfrm>
              <a:off x="1161" y="3088"/>
              <a:ext cx="1706" cy="781"/>
              <a:chOff x="1161" y="3088"/>
              <a:chExt cx="1706" cy="781"/>
            </a:xfrm>
          </p:grpSpPr>
          <p:sp>
            <p:nvSpPr>
              <p:cNvPr id="188447" name="Rectangle 31"/>
              <p:cNvSpPr>
                <a:spLocks noChangeArrowheads="1"/>
              </p:cNvSpPr>
              <p:nvPr/>
            </p:nvSpPr>
            <p:spPr bwMode="auto">
              <a:xfrm>
                <a:off x="2442" y="3088"/>
                <a:ext cx="42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48"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49"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46" name="Rectangle 34"/>
            <p:cNvSpPr>
              <a:spLocks noChangeArrowheads="1"/>
            </p:cNvSpPr>
            <p:nvPr/>
          </p:nvSpPr>
          <p:spPr bwMode="auto">
            <a:xfrm>
              <a:off x="1496" y="3025"/>
              <a:ext cx="112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9" name="Group 48"/>
          <p:cNvGrpSpPr>
            <a:grpSpLocks/>
          </p:cNvGrpSpPr>
          <p:nvPr/>
        </p:nvGrpSpPr>
        <p:grpSpPr bwMode="auto">
          <a:xfrm>
            <a:off x="4840942" y="4241426"/>
            <a:ext cx="3092824" cy="1178019"/>
            <a:chOff x="3360" y="3028"/>
            <a:chExt cx="2208" cy="841"/>
          </a:xfrm>
        </p:grpSpPr>
        <p:grpSp>
          <p:nvGrpSpPr>
            <p:cNvPr id="39960" name="Group 36"/>
            <p:cNvGrpSpPr>
              <a:grpSpLocks/>
            </p:cNvGrpSpPr>
            <p:nvPr/>
          </p:nvGrpSpPr>
          <p:grpSpPr bwMode="auto">
            <a:xfrm>
              <a:off x="3360" y="3088"/>
              <a:ext cx="1921" cy="781"/>
              <a:chOff x="3473" y="3088"/>
              <a:chExt cx="1669" cy="781"/>
            </a:xfrm>
          </p:grpSpPr>
          <p:sp>
            <p:nvSpPr>
              <p:cNvPr id="188442" name="Rectangle 37"/>
              <p:cNvSpPr>
                <a:spLocks noChangeArrowheads="1"/>
              </p:cNvSpPr>
              <p:nvPr/>
            </p:nvSpPr>
            <p:spPr bwMode="auto">
              <a:xfrm>
                <a:off x="4804" y="3088"/>
                <a:ext cx="3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43"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44"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41" name="Rectangle 40"/>
            <p:cNvSpPr>
              <a:spLocks noChangeArrowheads="1"/>
            </p:cNvSpPr>
            <p:nvPr/>
          </p:nvSpPr>
          <p:spPr bwMode="auto">
            <a:xfrm>
              <a:off x="4061" y="3028"/>
              <a:ext cx="150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8433" name="Text Box 41"/>
          <p:cNvSpPr txBox="1">
            <a:spLocks noChangeArrowheads="1"/>
          </p:cNvSpPr>
          <p:nvPr/>
        </p:nvSpPr>
        <p:spPr bwMode="auto">
          <a:xfrm>
            <a:off x="8622655" y="7459"/>
            <a:ext cx="227463"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Comic Sans MS" charset="0"/>
                <a:ea typeface="MS Gothic" charset="0"/>
                <a:cs typeface="MS Gothic" charset="0"/>
              </a:rPr>
              <a:t> </a:t>
            </a:r>
          </a:p>
        </p:txBody>
      </p:sp>
      <p:sp>
        <p:nvSpPr>
          <p:cNvPr id="188434" name="Text Box 42"/>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8435" name="Text Box 43"/>
          <p:cNvSpPr txBox="1">
            <a:spLocks noChangeArrowheads="1"/>
          </p:cNvSpPr>
          <p:nvPr/>
        </p:nvSpPr>
        <p:spPr bwMode="auto">
          <a:xfrm>
            <a:off x="8531879" y="6124015"/>
            <a:ext cx="162485" cy="32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8436" name="Text Box 44"/>
          <p:cNvSpPr txBox="1">
            <a:spLocks noChangeArrowheads="1"/>
          </p:cNvSpPr>
          <p:nvPr/>
        </p:nvSpPr>
        <p:spPr bwMode="auto">
          <a:xfrm>
            <a:off x="8249321" y="6541888"/>
            <a:ext cx="283568"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17</a:t>
            </a:r>
          </a:p>
        </p:txBody>
      </p:sp>
      <p:sp>
        <p:nvSpPr>
          <p:cNvPr id="188437" name="Text Box 45"/>
          <p:cNvSpPr txBox="1">
            <a:spLocks noChangeArrowheads="1"/>
          </p:cNvSpPr>
          <p:nvPr/>
        </p:nvSpPr>
        <p:spPr bwMode="auto">
          <a:xfrm>
            <a:off x="8567895" y="6482197"/>
            <a:ext cx="273950"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4</a:t>
            </a:r>
          </a:p>
        </p:txBody>
      </p:sp>
      <p:sp>
        <p:nvSpPr>
          <p:cNvPr id="48" name="Title 47"/>
          <p:cNvSpPr>
            <a:spLocks noGrp="1"/>
          </p:cNvSpPr>
          <p:nvPr>
            <p:ph type="title" idx="4294967295"/>
          </p:nvPr>
        </p:nvSpPr>
        <p:spPr bwMode="auto">
          <a:xfrm>
            <a:off x="578505" y="228321"/>
            <a:ext cx="7839915"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جمهور الأناجيل...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0" name="TextBox 49"/>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AutoShape 1"/>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9443" name="Rectangle 3"/>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4" name="Rectangle 4"/>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5" name="AutoShape 5"/>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6" name="AutoShape 6"/>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7"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1992" name="Group 8"/>
          <p:cNvGrpSpPr>
            <a:grpSpLocks/>
          </p:cNvGrpSpPr>
          <p:nvPr/>
        </p:nvGrpSpPr>
        <p:grpSpPr bwMode="auto">
          <a:xfrm>
            <a:off x="1505791" y="945497"/>
            <a:ext cx="3746966" cy="3315540"/>
            <a:chOff x="979" y="675"/>
            <a:chExt cx="2675" cy="2367"/>
          </a:xfrm>
        </p:grpSpPr>
        <p:sp>
          <p:nvSpPr>
            <p:cNvPr id="189501" name="Rectangle 9"/>
            <p:cNvSpPr>
              <a:spLocks noChangeArrowheads="1"/>
            </p:cNvSpPr>
            <p:nvPr/>
          </p:nvSpPr>
          <p:spPr bwMode="auto">
            <a:xfrm>
              <a:off x="3336" y="675"/>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2" name="Rectangle 10"/>
            <p:cNvSpPr>
              <a:spLocks noChangeArrowheads="1"/>
            </p:cNvSpPr>
            <p:nvPr/>
          </p:nvSpPr>
          <p:spPr bwMode="auto">
            <a:xfrm>
              <a:off x="989" y="2598"/>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3" name="Rectangle 11"/>
            <p:cNvSpPr>
              <a:spLocks noChangeArrowheads="1"/>
            </p:cNvSpPr>
            <p:nvPr/>
          </p:nvSpPr>
          <p:spPr bwMode="auto">
            <a:xfrm>
              <a:off x="3368" y="2587"/>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530"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504" name="Rectangle 12"/>
            <p:cNvSpPr>
              <a:spLocks noChangeArrowheads="1"/>
            </p:cNvSpPr>
            <p:nvPr/>
          </p:nvSpPr>
          <p:spPr bwMode="auto">
            <a:xfrm>
              <a:off x="979" y="687"/>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49" name="Rectangle 13"/>
          <p:cNvSpPr>
            <a:spLocks noChangeArrowheads="1"/>
          </p:cNvSpPr>
          <p:nvPr/>
        </p:nvSpPr>
        <p:spPr bwMode="auto">
          <a:xfrm>
            <a:off x="2624977" y="3692338"/>
            <a:ext cx="1706096"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0" name="Rectangle 14"/>
          <p:cNvSpPr>
            <a:spLocks noChangeArrowheads="1"/>
          </p:cNvSpPr>
          <p:nvPr/>
        </p:nvSpPr>
        <p:spPr bwMode="auto">
          <a:xfrm>
            <a:off x="2503114" y="1004327"/>
            <a:ext cx="16234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1"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2" name="Rectangle 16"/>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177" b="1">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JOHN</a:t>
            </a:r>
          </a:p>
        </p:txBody>
      </p:sp>
      <p:sp>
        <p:nvSpPr>
          <p:cNvPr id="189453" name="Rectangle 17"/>
          <p:cNvSpPr>
            <a:spLocks noChangeArrowheads="1"/>
          </p:cNvSpPr>
          <p:nvPr/>
        </p:nvSpPr>
        <p:spPr bwMode="auto">
          <a:xfrm>
            <a:off x="2229971" y="1560419"/>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4" name="Rectangle 18"/>
          <p:cNvSpPr>
            <a:spLocks noChangeArrowheads="1"/>
          </p:cNvSpPr>
          <p:nvPr/>
        </p:nvSpPr>
        <p:spPr bwMode="auto">
          <a:xfrm>
            <a:off x="5558118" y="1570225"/>
            <a:ext cx="2017059"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5" name="Rectangle 19"/>
          <p:cNvSpPr>
            <a:spLocks noChangeArrowheads="1"/>
          </p:cNvSpPr>
          <p:nvPr/>
        </p:nvSpPr>
        <p:spPr bwMode="auto">
          <a:xfrm>
            <a:off x="2417669" y="4237225"/>
            <a:ext cx="1820957"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6" name="Rectangle 20"/>
          <p:cNvSpPr>
            <a:spLocks noChangeArrowheads="1"/>
          </p:cNvSpPr>
          <p:nvPr/>
        </p:nvSpPr>
        <p:spPr bwMode="auto">
          <a:xfrm>
            <a:off x="5856475" y="4241427"/>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CHURCH</a:t>
            </a:r>
          </a:p>
        </p:txBody>
      </p:sp>
      <p:sp>
        <p:nvSpPr>
          <p:cNvPr id="189457" name="Rectangle 21"/>
          <p:cNvSpPr>
            <a:spLocks noChangeArrowheads="1"/>
          </p:cNvSpPr>
          <p:nvPr/>
        </p:nvSpPr>
        <p:spPr bwMode="auto">
          <a:xfrm>
            <a:off x="3682489" y="1647265"/>
            <a:ext cx="592555"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8" name="Rectangle 22"/>
          <p:cNvSpPr>
            <a:spLocks noChangeArrowheads="1"/>
          </p:cNvSpPr>
          <p:nvPr/>
        </p:nvSpPr>
        <p:spPr bwMode="auto">
          <a:xfrm>
            <a:off x="1738314" y="2568949"/>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9" name="Rectangle 23"/>
          <p:cNvSpPr>
            <a:spLocks noChangeArrowheads="1"/>
          </p:cNvSpPr>
          <p:nvPr/>
        </p:nvSpPr>
        <p:spPr bwMode="auto">
          <a:xfrm>
            <a:off x="6998074" y="1658470"/>
            <a:ext cx="572901"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0" name="Rectangle 24"/>
          <p:cNvSpPr>
            <a:spLocks noChangeArrowheads="1"/>
          </p:cNvSpPr>
          <p:nvPr/>
        </p:nvSpPr>
        <p:spPr bwMode="auto">
          <a:xfrm>
            <a:off x="5055255" y="2580155"/>
            <a:ext cx="865654"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25"/>
          <p:cNvGrpSpPr>
            <a:grpSpLocks/>
          </p:cNvGrpSpPr>
          <p:nvPr/>
        </p:nvGrpSpPr>
        <p:grpSpPr bwMode="auto">
          <a:xfrm>
            <a:off x="2582956" y="2070290"/>
            <a:ext cx="1690687" cy="423063"/>
            <a:chOff x="1748" y="1478"/>
            <a:chExt cx="1207" cy="303"/>
          </a:xfrm>
        </p:grpSpPr>
        <p:sp>
          <p:nvSpPr>
            <p:cNvPr id="189499" name="Rectangle 26"/>
            <p:cNvSpPr>
              <a:spLocks noChangeArrowheads="1"/>
            </p:cNvSpPr>
            <p:nvPr/>
          </p:nvSpPr>
          <p:spPr bwMode="auto">
            <a:xfrm>
              <a:off x="2532" y="1530"/>
              <a:ext cx="423"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0" name="Rectangle 27"/>
            <p:cNvSpPr>
              <a:spLocks noChangeArrowheads="1"/>
            </p:cNvSpPr>
            <p:nvPr/>
          </p:nvSpPr>
          <p:spPr bwMode="auto">
            <a:xfrm>
              <a:off x="1748" y="1478"/>
              <a:ext cx="1156"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 name="Group 28"/>
          <p:cNvGrpSpPr>
            <a:grpSpLocks/>
          </p:cNvGrpSpPr>
          <p:nvPr/>
        </p:nvGrpSpPr>
        <p:grpSpPr bwMode="auto">
          <a:xfrm>
            <a:off x="5920910" y="2064685"/>
            <a:ext cx="1650066" cy="439831"/>
            <a:chOff x="4131" y="1474"/>
            <a:chExt cx="1178" cy="314"/>
          </a:xfrm>
        </p:grpSpPr>
        <p:sp>
          <p:nvSpPr>
            <p:cNvPr id="189497" name="Rectangle 29"/>
            <p:cNvSpPr>
              <a:spLocks noChangeArrowheads="1"/>
            </p:cNvSpPr>
            <p:nvPr/>
          </p:nvSpPr>
          <p:spPr bwMode="auto">
            <a:xfrm>
              <a:off x="4900" y="1538"/>
              <a:ext cx="40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8" name="Rectangle 30"/>
            <p:cNvSpPr>
              <a:spLocks noChangeArrowheads="1"/>
            </p:cNvSpPr>
            <p:nvPr/>
          </p:nvSpPr>
          <p:spPr bwMode="auto">
            <a:xfrm>
              <a:off x="4131" y="1474"/>
              <a:ext cx="1169"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3" name="Rectangle 31"/>
          <p:cNvSpPr>
            <a:spLocks noChangeArrowheads="1"/>
          </p:cNvSpPr>
          <p:nvPr/>
        </p:nvSpPr>
        <p:spPr bwMode="auto">
          <a:xfrm>
            <a:off x="3682489" y="4325470"/>
            <a:ext cx="591154"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4" name="Rectangle 32"/>
          <p:cNvSpPr>
            <a:spLocks noChangeArrowheads="1"/>
          </p:cNvSpPr>
          <p:nvPr/>
        </p:nvSpPr>
        <p:spPr bwMode="auto">
          <a:xfrm>
            <a:off x="17607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33"/>
          <p:cNvGrpSpPr>
            <a:grpSpLocks/>
          </p:cNvGrpSpPr>
          <p:nvPr/>
        </p:nvGrpSpPr>
        <p:grpSpPr bwMode="auto">
          <a:xfrm>
            <a:off x="2503114" y="4735899"/>
            <a:ext cx="1771931" cy="435669"/>
            <a:chOff x="1691" y="3381"/>
            <a:chExt cx="1265" cy="312"/>
          </a:xfrm>
        </p:grpSpPr>
        <p:sp>
          <p:nvSpPr>
            <p:cNvPr id="189495" name="Rectangle 34"/>
            <p:cNvSpPr>
              <a:spLocks noChangeArrowheads="1"/>
            </p:cNvSpPr>
            <p:nvPr/>
          </p:nvSpPr>
          <p:spPr bwMode="auto">
            <a:xfrm>
              <a:off x="2532" y="3442"/>
              <a:ext cx="424"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6" name="Rectangle 35"/>
            <p:cNvSpPr>
              <a:spLocks noChangeArrowheads="1"/>
            </p:cNvSpPr>
            <p:nvPr/>
          </p:nvSpPr>
          <p:spPr bwMode="auto">
            <a:xfrm>
              <a:off x="1691" y="3381"/>
              <a:ext cx="1224"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الله/إنسان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6" name="Rectangle 36"/>
          <p:cNvSpPr>
            <a:spLocks noChangeArrowheads="1"/>
          </p:cNvSpPr>
          <p:nvPr/>
        </p:nvSpPr>
        <p:spPr bwMode="auto">
          <a:xfrm>
            <a:off x="4999225" y="4325470"/>
            <a:ext cx="822231"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67" name="Rectangle 37"/>
          <p:cNvSpPr>
            <a:spLocks noChangeArrowheads="1"/>
          </p:cNvSpPr>
          <p:nvPr/>
        </p:nvSpPr>
        <p:spPr bwMode="auto">
          <a:xfrm>
            <a:off x="49992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2" name="Group 38"/>
          <p:cNvGrpSpPr>
            <a:grpSpLocks/>
          </p:cNvGrpSpPr>
          <p:nvPr/>
        </p:nvGrpSpPr>
        <p:grpSpPr bwMode="auto">
          <a:xfrm>
            <a:off x="4999225" y="4325470"/>
            <a:ext cx="864253" cy="1093975"/>
            <a:chOff x="3473" y="3088"/>
            <a:chExt cx="617" cy="781"/>
          </a:xfrm>
        </p:grpSpPr>
        <p:sp>
          <p:nvSpPr>
            <p:cNvPr id="189492" name="Rectangle 39"/>
            <p:cNvSpPr>
              <a:spLocks noChangeArrowheads="1"/>
            </p:cNvSpPr>
            <p:nvPr/>
          </p:nvSpPr>
          <p:spPr bwMode="auto">
            <a:xfrm>
              <a:off x="3473" y="3088"/>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93"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4"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9" name="AutoShape 42"/>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4" name="Group 43"/>
          <p:cNvGrpSpPr>
            <a:grpSpLocks/>
          </p:cNvGrpSpPr>
          <p:nvPr/>
        </p:nvGrpSpPr>
        <p:grpSpPr bwMode="auto">
          <a:xfrm>
            <a:off x="3997699" y="945497"/>
            <a:ext cx="3637709" cy="3315540"/>
            <a:chOff x="2758" y="675"/>
            <a:chExt cx="2597" cy="2367"/>
          </a:xfrm>
        </p:grpSpPr>
        <p:sp>
          <p:nvSpPr>
            <p:cNvPr id="189488" name="Rectangle 44"/>
            <p:cNvSpPr>
              <a:spLocks noChangeArrowheads="1"/>
            </p:cNvSpPr>
            <p:nvPr/>
          </p:nvSpPr>
          <p:spPr bwMode="auto">
            <a:xfrm>
              <a:off x="5069" y="675"/>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9" name="Rectangle 45"/>
            <p:cNvSpPr>
              <a:spLocks noChangeArrowheads="1"/>
            </p:cNvSpPr>
            <p:nvPr/>
          </p:nvSpPr>
          <p:spPr bwMode="auto">
            <a:xfrm>
              <a:off x="2758" y="2598"/>
              <a:ext cx="26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0" name="Rectangle 46"/>
            <p:cNvSpPr>
              <a:spLocks noChangeArrowheads="1"/>
            </p:cNvSpPr>
            <p:nvPr/>
          </p:nvSpPr>
          <p:spPr bwMode="auto">
            <a:xfrm>
              <a:off x="5103" y="2587"/>
              <a:ext cx="25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1" name="Rectangle 47"/>
            <p:cNvSpPr>
              <a:spLocks noChangeArrowheads="1"/>
            </p:cNvSpPr>
            <p:nvPr/>
          </p:nvSpPr>
          <p:spPr bwMode="auto">
            <a:xfrm>
              <a:off x="2779" y="687"/>
              <a:ext cx="24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1" name="Rectangle 48"/>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6" name="Group 65"/>
          <p:cNvGrpSpPr>
            <a:grpSpLocks/>
          </p:cNvGrpSpPr>
          <p:nvPr/>
        </p:nvGrpSpPr>
        <p:grpSpPr bwMode="auto">
          <a:xfrm>
            <a:off x="4997824" y="4241426"/>
            <a:ext cx="2574551" cy="1178019"/>
            <a:chOff x="3472" y="3028"/>
            <a:chExt cx="1838" cy="841"/>
          </a:xfrm>
        </p:grpSpPr>
        <p:grpSp>
          <p:nvGrpSpPr>
            <p:cNvPr id="42027" name="Group 50"/>
            <p:cNvGrpSpPr>
              <a:grpSpLocks/>
            </p:cNvGrpSpPr>
            <p:nvPr/>
          </p:nvGrpSpPr>
          <p:grpSpPr bwMode="auto">
            <a:xfrm>
              <a:off x="3472" y="3088"/>
              <a:ext cx="1838" cy="781"/>
              <a:chOff x="3473" y="3088"/>
              <a:chExt cx="1287" cy="781"/>
            </a:xfrm>
          </p:grpSpPr>
          <p:sp>
            <p:nvSpPr>
              <p:cNvPr id="189485" name="Rectangle 51"/>
              <p:cNvSpPr>
                <a:spLocks noChangeArrowheads="1"/>
              </p:cNvSpPr>
              <p:nvPr/>
            </p:nvSpPr>
            <p:spPr bwMode="auto">
              <a:xfrm>
                <a:off x="4449" y="3088"/>
                <a:ext cx="31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6"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7"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84" name="Rectangle 54"/>
            <p:cNvSpPr>
              <a:spLocks noChangeArrowheads="1"/>
            </p:cNvSpPr>
            <p:nvPr/>
          </p:nvSpPr>
          <p:spPr bwMode="auto">
            <a:xfrm>
              <a:off x="3989" y="3028"/>
              <a:ext cx="683"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5"/>
          <p:cNvGrpSpPr>
            <a:grpSpLocks/>
          </p:cNvGrpSpPr>
          <p:nvPr/>
        </p:nvGrpSpPr>
        <p:grpSpPr bwMode="auto">
          <a:xfrm>
            <a:off x="5864879" y="4728888"/>
            <a:ext cx="1706096" cy="442633"/>
            <a:chOff x="4091" y="3376"/>
            <a:chExt cx="1218" cy="316"/>
          </a:xfrm>
        </p:grpSpPr>
        <p:sp>
          <p:nvSpPr>
            <p:cNvPr id="189481" name="Rectangle 56"/>
            <p:cNvSpPr>
              <a:spLocks noChangeArrowheads="1"/>
            </p:cNvSpPr>
            <p:nvPr/>
          </p:nvSpPr>
          <p:spPr bwMode="auto">
            <a:xfrm>
              <a:off x="4877" y="3442"/>
              <a:ext cx="43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2" name="Rectangle 57"/>
            <p:cNvSpPr>
              <a:spLocks noChangeArrowheads="1"/>
            </p:cNvSpPr>
            <p:nvPr/>
          </p:nvSpPr>
          <p:spPr bwMode="auto">
            <a:xfrm>
              <a:off x="4091" y="3376"/>
              <a:ext cx="74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4" name="Text Box 58"/>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9475" name="Text Box 59"/>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6" name="Text Box 60"/>
          <p:cNvSpPr txBox="1">
            <a:spLocks noChangeArrowheads="1"/>
          </p:cNvSpPr>
          <p:nvPr/>
        </p:nvSpPr>
        <p:spPr bwMode="auto">
          <a:xfrm>
            <a:off x="8666350" y="6129618"/>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7" name="Text Box 61"/>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18</a:t>
            </a:r>
          </a:p>
        </p:txBody>
      </p:sp>
      <p:sp>
        <p:nvSpPr>
          <p:cNvPr id="189478" name="Text Box 62"/>
          <p:cNvSpPr txBox="1">
            <a:spLocks noChangeArrowheads="1"/>
          </p:cNvSpPr>
          <p:nvPr/>
        </p:nvSpPr>
        <p:spPr bwMode="auto">
          <a:xfrm>
            <a:off x="8570805" y="6482198"/>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479" name="Title 64"/>
          <p:cNvSpPr>
            <a:spLocks noGrp="1"/>
          </p:cNvSpPr>
          <p:nvPr>
            <p:ph type="title" idx="4294967295"/>
          </p:nvPr>
        </p:nvSpPr>
        <p:spPr bwMode="auto">
          <a:xfrm>
            <a:off x="578504" y="228321"/>
            <a:ext cx="7986993" cy="6863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تصوير يسوع كـ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7" name="TextBox 66"/>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046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7"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8"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9"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0" name="AutoShape 6"/>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1" name="Rectangle 7"/>
          <p:cNvSpPr>
            <a:spLocks noChangeArrowheads="1"/>
          </p:cNvSpPr>
          <p:nvPr/>
        </p:nvSpPr>
        <p:spPr bwMode="auto">
          <a:xfrm>
            <a:off x="2524124" y="3692338"/>
            <a:ext cx="180694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2" name="Rectangle 8"/>
          <p:cNvSpPr>
            <a:spLocks noChangeArrowheads="1"/>
          </p:cNvSpPr>
          <p:nvPr/>
        </p:nvSpPr>
        <p:spPr bwMode="auto">
          <a:xfrm>
            <a:off x="2487706" y="1004327"/>
            <a:ext cx="1638860"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3" name="Rectangle 9"/>
          <p:cNvSpPr>
            <a:spLocks noChangeArrowheads="1"/>
          </p:cNvSpPr>
          <p:nvPr/>
        </p:nvSpPr>
        <p:spPr bwMode="auto">
          <a:xfrm>
            <a:off x="5799045" y="1025338"/>
            <a:ext cx="1735511"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4" name="Rectangle 10"/>
          <p:cNvSpPr>
            <a:spLocks noChangeArrowheads="1"/>
          </p:cNvSpPr>
          <p:nvPr/>
        </p:nvSpPr>
        <p:spPr bwMode="auto">
          <a:xfrm>
            <a:off x="2229971" y="1560419"/>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5" name="Rectangle 11"/>
          <p:cNvSpPr>
            <a:spLocks noChangeArrowheads="1"/>
          </p:cNvSpPr>
          <p:nvPr/>
        </p:nvSpPr>
        <p:spPr bwMode="auto">
          <a:xfrm>
            <a:off x="5744416" y="1570225"/>
            <a:ext cx="1830761"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6" name="Rectangle 12"/>
          <p:cNvSpPr>
            <a:spLocks noChangeArrowheads="1"/>
          </p:cNvSpPr>
          <p:nvPr/>
        </p:nvSpPr>
        <p:spPr bwMode="auto">
          <a:xfrm>
            <a:off x="2431677" y="4237225"/>
            <a:ext cx="1806949"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7" name="Rectangle 13"/>
          <p:cNvSpPr>
            <a:spLocks noChangeArrowheads="1"/>
          </p:cNvSpPr>
          <p:nvPr/>
        </p:nvSpPr>
        <p:spPr bwMode="auto">
          <a:xfrm>
            <a:off x="3699342" y="1647265"/>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8" name="Rectangle 14"/>
          <p:cNvSpPr>
            <a:spLocks noChangeArrowheads="1"/>
          </p:cNvSpPr>
          <p:nvPr/>
        </p:nvSpPr>
        <p:spPr bwMode="auto">
          <a:xfrm>
            <a:off x="1738314" y="2568949"/>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9" name="Rectangle 15"/>
          <p:cNvSpPr>
            <a:spLocks noChangeArrowheads="1"/>
          </p:cNvSpPr>
          <p:nvPr/>
        </p:nvSpPr>
        <p:spPr bwMode="auto">
          <a:xfrm>
            <a:off x="6914030" y="1658470"/>
            <a:ext cx="644338"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0" name="Rectangle 16"/>
          <p:cNvSpPr>
            <a:spLocks noChangeArrowheads="1"/>
          </p:cNvSpPr>
          <p:nvPr/>
        </p:nvSpPr>
        <p:spPr bwMode="auto">
          <a:xfrm>
            <a:off x="5055255" y="2580155"/>
            <a:ext cx="865654"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49" name="Group 17"/>
          <p:cNvGrpSpPr>
            <a:grpSpLocks/>
          </p:cNvGrpSpPr>
          <p:nvPr/>
        </p:nvGrpSpPr>
        <p:grpSpPr bwMode="auto">
          <a:xfrm>
            <a:off x="2624979" y="2070290"/>
            <a:ext cx="1650066" cy="423063"/>
            <a:chOff x="1778" y="1478"/>
            <a:chExt cx="1178" cy="303"/>
          </a:xfrm>
        </p:grpSpPr>
        <p:sp>
          <p:nvSpPr>
            <p:cNvPr id="190521" name="Rectangle 18"/>
            <p:cNvSpPr>
              <a:spLocks noChangeArrowheads="1"/>
            </p:cNvSpPr>
            <p:nvPr/>
          </p:nvSpPr>
          <p:spPr bwMode="auto">
            <a:xfrm>
              <a:off x="2545" y="1530"/>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2" name="Rectangle 19"/>
            <p:cNvSpPr>
              <a:spLocks noChangeArrowheads="1"/>
            </p:cNvSpPr>
            <p:nvPr/>
          </p:nvSpPr>
          <p:spPr bwMode="auto">
            <a:xfrm>
              <a:off x="1778" y="1478"/>
              <a:ext cx="1126"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4050" name="Group 20"/>
          <p:cNvGrpSpPr>
            <a:grpSpLocks/>
          </p:cNvGrpSpPr>
          <p:nvPr/>
        </p:nvGrpSpPr>
        <p:grpSpPr bwMode="auto">
          <a:xfrm>
            <a:off x="6209459" y="2064685"/>
            <a:ext cx="1348908" cy="439831"/>
            <a:chOff x="4337" y="1474"/>
            <a:chExt cx="963" cy="314"/>
          </a:xfrm>
        </p:grpSpPr>
        <p:sp>
          <p:nvSpPr>
            <p:cNvPr id="190519" name="Rectangle 21"/>
            <p:cNvSpPr>
              <a:spLocks noChangeArrowheads="1"/>
            </p:cNvSpPr>
            <p:nvPr/>
          </p:nvSpPr>
          <p:spPr bwMode="auto">
            <a:xfrm>
              <a:off x="4840" y="1538"/>
              <a:ext cx="46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0" name="Rectangle 22"/>
            <p:cNvSpPr>
              <a:spLocks noChangeArrowheads="1"/>
            </p:cNvSpPr>
            <p:nvPr/>
          </p:nvSpPr>
          <p:spPr bwMode="auto">
            <a:xfrm>
              <a:off x="4337" y="1474"/>
              <a:ext cx="963"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3" name="Rectangle 23"/>
          <p:cNvSpPr>
            <a:spLocks noChangeArrowheads="1"/>
          </p:cNvSpPr>
          <p:nvPr/>
        </p:nvSpPr>
        <p:spPr bwMode="auto">
          <a:xfrm>
            <a:off x="3699341" y="4325470"/>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4" name="Rectangle 24"/>
          <p:cNvSpPr>
            <a:spLocks noChangeArrowheads="1"/>
          </p:cNvSpPr>
          <p:nvPr/>
        </p:nvSpPr>
        <p:spPr bwMode="auto">
          <a:xfrm>
            <a:off x="17607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3" name="Group 25"/>
          <p:cNvGrpSpPr>
            <a:grpSpLocks/>
          </p:cNvGrpSpPr>
          <p:nvPr/>
        </p:nvGrpSpPr>
        <p:grpSpPr bwMode="auto">
          <a:xfrm>
            <a:off x="2503115" y="4735899"/>
            <a:ext cx="1767728" cy="435669"/>
            <a:chOff x="1691" y="3381"/>
            <a:chExt cx="1262" cy="312"/>
          </a:xfrm>
        </p:grpSpPr>
        <p:sp>
          <p:nvSpPr>
            <p:cNvPr id="190517" name="Rectangle 26"/>
            <p:cNvSpPr>
              <a:spLocks noChangeArrowheads="1"/>
            </p:cNvSpPr>
            <p:nvPr/>
          </p:nvSpPr>
          <p:spPr bwMode="auto">
            <a:xfrm>
              <a:off x="2542" y="3442"/>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8" name="Rectangle 27"/>
            <p:cNvSpPr>
              <a:spLocks noChangeArrowheads="1"/>
            </p:cNvSpPr>
            <p:nvPr/>
          </p:nvSpPr>
          <p:spPr bwMode="auto">
            <a:xfrm>
              <a:off x="1691" y="3381"/>
              <a:ext cx="1224"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6" name="Rectangle 28"/>
          <p:cNvSpPr>
            <a:spLocks noChangeArrowheads="1"/>
          </p:cNvSpPr>
          <p:nvPr/>
        </p:nvSpPr>
        <p:spPr bwMode="auto">
          <a:xfrm>
            <a:off x="49992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29"/>
          <p:cNvGrpSpPr>
            <a:grpSpLocks/>
          </p:cNvGrpSpPr>
          <p:nvPr/>
        </p:nvGrpSpPr>
        <p:grpSpPr bwMode="auto">
          <a:xfrm>
            <a:off x="2490507" y="2476499"/>
            <a:ext cx="1780334" cy="418820"/>
            <a:chOff x="1682" y="1768"/>
            <a:chExt cx="1271" cy="299"/>
          </a:xfrm>
        </p:grpSpPr>
        <p:sp>
          <p:nvSpPr>
            <p:cNvPr id="190515" name="Rectangle 30"/>
            <p:cNvSpPr>
              <a:spLocks noChangeArrowheads="1"/>
            </p:cNvSpPr>
            <p:nvPr/>
          </p:nvSpPr>
          <p:spPr bwMode="auto">
            <a:xfrm>
              <a:off x="2488" y="1826"/>
              <a:ext cx="46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6" name="Rectangle 31"/>
            <p:cNvSpPr>
              <a:spLocks noChangeArrowheads="1"/>
            </p:cNvSpPr>
            <p:nvPr/>
          </p:nvSpPr>
          <p:spPr bwMode="auto">
            <a:xfrm>
              <a:off x="1682" y="1768"/>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32"/>
          <p:cNvGrpSpPr>
            <a:grpSpLocks/>
          </p:cNvGrpSpPr>
          <p:nvPr/>
        </p:nvGrpSpPr>
        <p:grpSpPr bwMode="auto">
          <a:xfrm>
            <a:off x="2559144" y="5144893"/>
            <a:ext cx="1771931" cy="418820"/>
            <a:chOff x="1731" y="3673"/>
            <a:chExt cx="1265" cy="299"/>
          </a:xfrm>
        </p:grpSpPr>
        <p:sp>
          <p:nvSpPr>
            <p:cNvPr id="190513" name="Rectangle 33"/>
            <p:cNvSpPr>
              <a:spLocks noChangeArrowheads="1"/>
            </p:cNvSpPr>
            <p:nvPr/>
          </p:nvSpPr>
          <p:spPr bwMode="auto">
            <a:xfrm>
              <a:off x="1731" y="3673"/>
              <a:ext cx="86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4" name="Rectangle 34"/>
            <p:cNvSpPr>
              <a:spLocks noChangeArrowheads="1"/>
            </p:cNvSpPr>
            <p:nvPr/>
          </p:nvSpPr>
          <p:spPr bwMode="auto">
            <a:xfrm>
              <a:off x="2542" y="3716"/>
              <a:ext cx="45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35"/>
          <p:cNvGrpSpPr>
            <a:grpSpLocks/>
          </p:cNvGrpSpPr>
          <p:nvPr/>
        </p:nvGrpSpPr>
        <p:grpSpPr bwMode="auto">
          <a:xfrm>
            <a:off x="6209459" y="2493306"/>
            <a:ext cx="1325097" cy="418820"/>
            <a:chOff x="4091" y="1780"/>
            <a:chExt cx="1192" cy="299"/>
          </a:xfrm>
        </p:grpSpPr>
        <p:sp>
          <p:nvSpPr>
            <p:cNvPr id="190511" name="Rectangle 36"/>
            <p:cNvSpPr>
              <a:spLocks noChangeArrowheads="1"/>
            </p:cNvSpPr>
            <p:nvPr/>
          </p:nvSpPr>
          <p:spPr bwMode="auto">
            <a:xfrm flipH="1">
              <a:off x="4709" y="1826"/>
              <a:ext cx="5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2" name="Rectangle 37"/>
            <p:cNvSpPr>
              <a:spLocks noChangeArrowheads="1"/>
            </p:cNvSpPr>
            <p:nvPr/>
          </p:nvSpPr>
          <p:spPr bwMode="auto">
            <a:xfrm>
              <a:off x="4091" y="1780"/>
              <a:ext cx="80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0" name="AutoShape 38"/>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9" name="Group 39"/>
          <p:cNvGrpSpPr>
            <a:grpSpLocks/>
          </p:cNvGrpSpPr>
          <p:nvPr/>
        </p:nvGrpSpPr>
        <p:grpSpPr bwMode="auto">
          <a:xfrm>
            <a:off x="3997699" y="945497"/>
            <a:ext cx="3609694" cy="3315540"/>
            <a:chOff x="2758" y="675"/>
            <a:chExt cx="2577" cy="2367"/>
          </a:xfrm>
        </p:grpSpPr>
        <p:sp>
          <p:nvSpPr>
            <p:cNvPr id="190507" name="Rectangle 40"/>
            <p:cNvSpPr>
              <a:spLocks noChangeArrowheads="1"/>
            </p:cNvSpPr>
            <p:nvPr/>
          </p:nvSpPr>
          <p:spPr bwMode="auto">
            <a:xfrm>
              <a:off x="5014" y="675"/>
              <a:ext cx="321"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8" name="Rectangle 41"/>
            <p:cNvSpPr>
              <a:spLocks noChangeArrowheads="1"/>
            </p:cNvSpPr>
            <p:nvPr/>
          </p:nvSpPr>
          <p:spPr bwMode="auto">
            <a:xfrm>
              <a:off x="2758" y="2598"/>
              <a:ext cx="238"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9" name="Rectangle 42"/>
            <p:cNvSpPr>
              <a:spLocks noChangeArrowheads="1"/>
            </p:cNvSpPr>
            <p:nvPr/>
          </p:nvSpPr>
          <p:spPr bwMode="auto">
            <a:xfrm>
              <a:off x="5039" y="2587"/>
              <a:ext cx="29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0" name="Rectangle 43"/>
            <p:cNvSpPr>
              <a:spLocks noChangeArrowheads="1"/>
            </p:cNvSpPr>
            <p:nvPr/>
          </p:nvSpPr>
          <p:spPr bwMode="auto">
            <a:xfrm>
              <a:off x="2779" y="687"/>
              <a:ext cx="21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2" name="Rectangle 44"/>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3" name="Rectangle 45"/>
          <p:cNvSpPr>
            <a:spLocks noChangeArrowheads="1"/>
          </p:cNvSpPr>
          <p:nvPr/>
        </p:nvSpPr>
        <p:spPr bwMode="auto">
          <a:xfrm>
            <a:off x="5712199" y="4241427"/>
            <a:ext cx="2759448"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4" name="Rectangle 46"/>
          <p:cNvSpPr>
            <a:spLocks noChangeArrowheads="1"/>
          </p:cNvSpPr>
          <p:nvPr/>
        </p:nvSpPr>
        <p:spPr bwMode="auto">
          <a:xfrm>
            <a:off x="6995273" y="4325470"/>
            <a:ext cx="61912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63" name="Group 47"/>
          <p:cNvGrpSpPr>
            <a:grpSpLocks/>
          </p:cNvGrpSpPr>
          <p:nvPr/>
        </p:nvGrpSpPr>
        <p:grpSpPr bwMode="auto">
          <a:xfrm>
            <a:off x="5864881" y="4728888"/>
            <a:ext cx="1710298" cy="442633"/>
            <a:chOff x="4091" y="3376"/>
            <a:chExt cx="1221" cy="316"/>
          </a:xfrm>
        </p:grpSpPr>
        <p:sp>
          <p:nvSpPr>
            <p:cNvPr id="190505" name="Rectangle 48"/>
            <p:cNvSpPr>
              <a:spLocks noChangeArrowheads="1"/>
            </p:cNvSpPr>
            <p:nvPr/>
          </p:nvSpPr>
          <p:spPr bwMode="auto">
            <a:xfrm>
              <a:off x="4898" y="3442"/>
              <a:ext cx="41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6" name="Rectangle 49"/>
            <p:cNvSpPr>
              <a:spLocks noChangeArrowheads="1"/>
            </p:cNvSpPr>
            <p:nvPr/>
          </p:nvSpPr>
          <p:spPr bwMode="auto">
            <a:xfrm>
              <a:off x="4091" y="3376"/>
              <a:ext cx="74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0"/>
          <p:cNvGrpSpPr>
            <a:grpSpLocks/>
          </p:cNvGrpSpPr>
          <p:nvPr/>
        </p:nvGrpSpPr>
        <p:grpSpPr bwMode="auto">
          <a:xfrm>
            <a:off x="5867680" y="5144897"/>
            <a:ext cx="1714500" cy="418820"/>
            <a:chOff x="4093" y="3673"/>
            <a:chExt cx="1224" cy="299"/>
          </a:xfrm>
        </p:grpSpPr>
        <p:sp>
          <p:nvSpPr>
            <p:cNvPr id="190503" name="Rectangle 51"/>
            <p:cNvSpPr>
              <a:spLocks noChangeArrowheads="1"/>
            </p:cNvSpPr>
            <p:nvPr/>
          </p:nvSpPr>
          <p:spPr bwMode="auto">
            <a:xfrm>
              <a:off x="4093" y="3673"/>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4" name="Rectangle 52"/>
            <p:cNvSpPr>
              <a:spLocks noChangeArrowheads="1"/>
            </p:cNvSpPr>
            <p:nvPr/>
          </p:nvSpPr>
          <p:spPr bwMode="auto">
            <a:xfrm>
              <a:off x="4870" y="3715"/>
              <a:ext cx="44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7" name="Text Box 53"/>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0498" name="Text Box 54"/>
          <p:cNvSpPr txBox="1">
            <a:spLocks noChangeArrowheads="1"/>
          </p:cNvSpPr>
          <p:nvPr/>
        </p:nvSpPr>
        <p:spPr bwMode="auto">
          <a:xfrm>
            <a:off x="8494059" y="6261287"/>
            <a:ext cx="1610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9" name="Text Box 55"/>
          <p:cNvSpPr txBox="1">
            <a:spLocks noChangeArrowheads="1"/>
          </p:cNvSpPr>
          <p:nvPr/>
        </p:nvSpPr>
        <p:spPr bwMode="auto">
          <a:xfrm>
            <a:off x="8252723"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19</a:t>
            </a:r>
          </a:p>
        </p:txBody>
      </p:sp>
      <p:sp>
        <p:nvSpPr>
          <p:cNvPr id="190500" name="Text Box 56"/>
          <p:cNvSpPr txBox="1">
            <a:spLocks noChangeArrowheads="1"/>
          </p:cNvSpPr>
          <p:nvPr/>
        </p:nvSpPr>
        <p:spPr bwMode="auto">
          <a:xfrm>
            <a:off x="8585622" y="6504929"/>
            <a:ext cx="248302" cy="273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77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235"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a:t>
            </a:r>
          </a:p>
        </p:txBody>
      </p:sp>
      <p:sp>
        <p:nvSpPr>
          <p:cNvPr id="59" name="Title 58"/>
          <p:cNvSpPr>
            <a:spLocks noGrp="1"/>
          </p:cNvSpPr>
          <p:nvPr>
            <p:ph type="title" idx="4294967295"/>
          </p:nvPr>
        </p:nvSpPr>
        <p:spPr bwMode="auto">
          <a:xfrm>
            <a:off x="578504" y="15268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الرسالة الموجزة...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TextBox 60"/>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149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15" name="Text Box 36"/>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1520" name="Text Box 46"/>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1" name="Text Box 47"/>
          <p:cNvSpPr txBox="1">
            <a:spLocks noChangeArrowheads="1"/>
          </p:cNvSpPr>
          <p:nvPr/>
        </p:nvSpPr>
        <p:spPr bwMode="auto">
          <a:xfrm>
            <a:off x="8624328" y="6132420"/>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2" name="Text Box 48"/>
          <p:cNvSpPr txBox="1">
            <a:spLocks noChangeArrowheads="1"/>
          </p:cNvSpPr>
          <p:nvPr/>
        </p:nvSpPr>
        <p:spPr bwMode="auto">
          <a:xfrm>
            <a:off x="8250621"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20</a:t>
            </a:r>
          </a:p>
        </p:txBody>
      </p:sp>
      <p:sp>
        <p:nvSpPr>
          <p:cNvPr id="191523" name="Text Box 49"/>
          <p:cNvSpPr txBox="1">
            <a:spLocks noChangeArrowheads="1"/>
          </p:cNvSpPr>
          <p:nvPr/>
        </p:nvSpPr>
        <p:spPr bwMode="auto">
          <a:xfrm>
            <a:off x="8584813" y="6482198"/>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52" name="Title 51"/>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تلك الكلمة التي تبدو غريبة...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4" name="TextBox 53"/>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3" name="Rectangle 3">
            <a:extLst>
              <a:ext uri="{FF2B5EF4-FFF2-40B4-BE49-F238E27FC236}">
                <a16:creationId xmlns:a16="http://schemas.microsoft.com/office/drawing/2014/main" id="{602B3C2A-5906-E086-842D-9085D692DB04}"/>
              </a:ext>
            </a:extLst>
          </p:cNvPr>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 name="AutoShape 4">
            <a:extLst>
              <a:ext uri="{FF2B5EF4-FFF2-40B4-BE49-F238E27FC236}">
                <a16:creationId xmlns:a16="http://schemas.microsoft.com/office/drawing/2014/main" id="{BB9E98A1-B154-C2CC-34E7-6D37A2D1B9EB}"/>
              </a:ext>
            </a:extLst>
          </p:cNvPr>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6" name="AutoShape 5">
            <a:extLst>
              <a:ext uri="{FF2B5EF4-FFF2-40B4-BE49-F238E27FC236}">
                <a16:creationId xmlns:a16="http://schemas.microsoft.com/office/drawing/2014/main" id="{AF641EBD-BAEE-82BA-5998-868A66913A8E}"/>
              </a:ext>
            </a:extLst>
          </p:cNvPr>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7" name="AutoShape 6">
            <a:extLst>
              <a:ext uri="{FF2B5EF4-FFF2-40B4-BE49-F238E27FC236}">
                <a16:creationId xmlns:a16="http://schemas.microsoft.com/office/drawing/2014/main" id="{FFA93732-DD84-895C-5D73-7E962A11F1DF}"/>
              </a:ext>
            </a:extLst>
          </p:cNvPr>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Rectangle 7">
            <a:extLst>
              <a:ext uri="{FF2B5EF4-FFF2-40B4-BE49-F238E27FC236}">
                <a16:creationId xmlns:a16="http://schemas.microsoft.com/office/drawing/2014/main" id="{8E4FD0EB-5F99-8F08-157E-209DB12BC54F}"/>
              </a:ext>
            </a:extLst>
          </p:cNvPr>
          <p:cNvSpPr>
            <a:spLocks noChangeArrowheads="1"/>
          </p:cNvSpPr>
          <p:nvPr/>
        </p:nvSpPr>
        <p:spPr bwMode="auto">
          <a:xfrm>
            <a:off x="2524124" y="3692338"/>
            <a:ext cx="1806949"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8">
            <a:extLst>
              <a:ext uri="{FF2B5EF4-FFF2-40B4-BE49-F238E27FC236}">
                <a16:creationId xmlns:a16="http://schemas.microsoft.com/office/drawing/2014/main" id="{E84EC54D-FF4C-6956-64DF-4F9D411C05DB}"/>
              </a:ext>
            </a:extLst>
          </p:cNvPr>
          <p:cNvSpPr>
            <a:spLocks noChangeArrowheads="1"/>
          </p:cNvSpPr>
          <p:nvPr/>
        </p:nvSpPr>
        <p:spPr bwMode="auto">
          <a:xfrm>
            <a:off x="2487706" y="1004327"/>
            <a:ext cx="1638860"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9">
            <a:extLst>
              <a:ext uri="{FF2B5EF4-FFF2-40B4-BE49-F238E27FC236}">
                <a16:creationId xmlns:a16="http://schemas.microsoft.com/office/drawing/2014/main" id="{057978CB-4117-97AD-3247-8F49C7EA3EAB}"/>
              </a:ext>
            </a:extLst>
          </p:cNvPr>
          <p:cNvSpPr>
            <a:spLocks noChangeArrowheads="1"/>
          </p:cNvSpPr>
          <p:nvPr/>
        </p:nvSpPr>
        <p:spPr bwMode="auto">
          <a:xfrm>
            <a:off x="5799045" y="1025338"/>
            <a:ext cx="1735511"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10">
            <a:extLst>
              <a:ext uri="{FF2B5EF4-FFF2-40B4-BE49-F238E27FC236}">
                <a16:creationId xmlns:a16="http://schemas.microsoft.com/office/drawing/2014/main" id="{9B64AF6B-52F0-1604-8FF7-F79046AD0A69}"/>
              </a:ext>
            </a:extLst>
          </p:cNvPr>
          <p:cNvSpPr>
            <a:spLocks noChangeArrowheads="1"/>
          </p:cNvSpPr>
          <p:nvPr/>
        </p:nvSpPr>
        <p:spPr bwMode="auto">
          <a:xfrm>
            <a:off x="2229971" y="1560419"/>
            <a:ext cx="1714500"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11">
            <a:extLst>
              <a:ext uri="{FF2B5EF4-FFF2-40B4-BE49-F238E27FC236}">
                <a16:creationId xmlns:a16="http://schemas.microsoft.com/office/drawing/2014/main" id="{C5A18D9D-A12C-D710-A8CE-8FF7D43883FF}"/>
              </a:ext>
            </a:extLst>
          </p:cNvPr>
          <p:cNvSpPr>
            <a:spLocks noChangeArrowheads="1"/>
          </p:cNvSpPr>
          <p:nvPr/>
        </p:nvSpPr>
        <p:spPr bwMode="auto">
          <a:xfrm>
            <a:off x="5744416" y="1570225"/>
            <a:ext cx="1830761"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3" name="Rectangle 12">
            <a:extLst>
              <a:ext uri="{FF2B5EF4-FFF2-40B4-BE49-F238E27FC236}">
                <a16:creationId xmlns:a16="http://schemas.microsoft.com/office/drawing/2014/main" id="{3AE17C6F-E34A-7422-BCAD-A0A44AFB5AF6}"/>
              </a:ext>
            </a:extLst>
          </p:cNvPr>
          <p:cNvSpPr>
            <a:spLocks noChangeArrowheads="1"/>
          </p:cNvSpPr>
          <p:nvPr/>
        </p:nvSpPr>
        <p:spPr bwMode="auto">
          <a:xfrm>
            <a:off x="2431677" y="4237225"/>
            <a:ext cx="1806949"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4" name="Rectangle 13">
            <a:extLst>
              <a:ext uri="{FF2B5EF4-FFF2-40B4-BE49-F238E27FC236}">
                <a16:creationId xmlns:a16="http://schemas.microsoft.com/office/drawing/2014/main" id="{45C1D543-ACAF-BE28-A680-56F91CF7C05B}"/>
              </a:ext>
            </a:extLst>
          </p:cNvPr>
          <p:cNvSpPr>
            <a:spLocks noChangeArrowheads="1"/>
          </p:cNvSpPr>
          <p:nvPr/>
        </p:nvSpPr>
        <p:spPr bwMode="auto">
          <a:xfrm>
            <a:off x="3699342" y="1647265"/>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14">
            <a:extLst>
              <a:ext uri="{FF2B5EF4-FFF2-40B4-BE49-F238E27FC236}">
                <a16:creationId xmlns:a16="http://schemas.microsoft.com/office/drawing/2014/main" id="{8A14E110-B340-D407-6ED1-B8AF7EC41341}"/>
              </a:ext>
            </a:extLst>
          </p:cNvPr>
          <p:cNvSpPr>
            <a:spLocks noChangeArrowheads="1"/>
          </p:cNvSpPr>
          <p:nvPr/>
        </p:nvSpPr>
        <p:spPr bwMode="auto">
          <a:xfrm>
            <a:off x="1738314" y="2568949"/>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6" name="Rectangle 15">
            <a:extLst>
              <a:ext uri="{FF2B5EF4-FFF2-40B4-BE49-F238E27FC236}">
                <a16:creationId xmlns:a16="http://schemas.microsoft.com/office/drawing/2014/main" id="{7119B688-F9EC-BE11-DA7C-BB1D1C66E76F}"/>
              </a:ext>
            </a:extLst>
          </p:cNvPr>
          <p:cNvSpPr>
            <a:spLocks noChangeArrowheads="1"/>
          </p:cNvSpPr>
          <p:nvPr/>
        </p:nvSpPr>
        <p:spPr bwMode="auto">
          <a:xfrm>
            <a:off x="6914030" y="1658470"/>
            <a:ext cx="644338"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7" name="Rectangle 16">
            <a:extLst>
              <a:ext uri="{FF2B5EF4-FFF2-40B4-BE49-F238E27FC236}">
                <a16:creationId xmlns:a16="http://schemas.microsoft.com/office/drawing/2014/main" id="{240D7841-551E-8BD6-363A-AB47FD6AFE58}"/>
              </a:ext>
            </a:extLst>
          </p:cNvPr>
          <p:cNvSpPr>
            <a:spLocks noChangeArrowheads="1"/>
          </p:cNvSpPr>
          <p:nvPr/>
        </p:nvSpPr>
        <p:spPr bwMode="auto">
          <a:xfrm>
            <a:off x="5055255" y="2580155"/>
            <a:ext cx="865654"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8" name="Group 17">
            <a:extLst>
              <a:ext uri="{FF2B5EF4-FFF2-40B4-BE49-F238E27FC236}">
                <a16:creationId xmlns:a16="http://schemas.microsoft.com/office/drawing/2014/main" id="{FFF83297-F123-C46F-3C32-AC23F7F8130E}"/>
              </a:ext>
            </a:extLst>
          </p:cNvPr>
          <p:cNvGrpSpPr>
            <a:grpSpLocks/>
          </p:cNvGrpSpPr>
          <p:nvPr/>
        </p:nvGrpSpPr>
        <p:grpSpPr bwMode="auto">
          <a:xfrm>
            <a:off x="2624979" y="2070290"/>
            <a:ext cx="1650066" cy="423063"/>
            <a:chOff x="1778" y="1478"/>
            <a:chExt cx="1178" cy="303"/>
          </a:xfrm>
        </p:grpSpPr>
        <p:sp>
          <p:nvSpPr>
            <p:cNvPr id="69" name="Rectangle 18">
              <a:extLst>
                <a:ext uri="{FF2B5EF4-FFF2-40B4-BE49-F238E27FC236}">
                  <a16:creationId xmlns:a16="http://schemas.microsoft.com/office/drawing/2014/main" id="{FABAD9F1-7EAF-B18F-99DE-3CB50E67B422}"/>
                </a:ext>
              </a:extLst>
            </p:cNvPr>
            <p:cNvSpPr>
              <a:spLocks noChangeArrowheads="1"/>
            </p:cNvSpPr>
            <p:nvPr/>
          </p:nvSpPr>
          <p:spPr bwMode="auto">
            <a:xfrm>
              <a:off x="2545" y="1530"/>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0" name="Rectangle 19">
              <a:extLst>
                <a:ext uri="{FF2B5EF4-FFF2-40B4-BE49-F238E27FC236}">
                  <a16:creationId xmlns:a16="http://schemas.microsoft.com/office/drawing/2014/main" id="{2687678B-E50D-A53B-16C2-0F2FF1EC8A53}"/>
                </a:ext>
              </a:extLst>
            </p:cNvPr>
            <p:cNvSpPr>
              <a:spLocks noChangeArrowheads="1"/>
            </p:cNvSpPr>
            <p:nvPr/>
          </p:nvSpPr>
          <p:spPr bwMode="auto">
            <a:xfrm>
              <a:off x="1778" y="1478"/>
              <a:ext cx="1126"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1" name="Group 20">
            <a:extLst>
              <a:ext uri="{FF2B5EF4-FFF2-40B4-BE49-F238E27FC236}">
                <a16:creationId xmlns:a16="http://schemas.microsoft.com/office/drawing/2014/main" id="{DBA85D19-9AA2-C65E-4D99-7713CB444A11}"/>
              </a:ext>
            </a:extLst>
          </p:cNvPr>
          <p:cNvGrpSpPr>
            <a:grpSpLocks/>
          </p:cNvGrpSpPr>
          <p:nvPr/>
        </p:nvGrpSpPr>
        <p:grpSpPr bwMode="auto">
          <a:xfrm>
            <a:off x="6209459" y="2064685"/>
            <a:ext cx="1348908" cy="439831"/>
            <a:chOff x="4337" y="1474"/>
            <a:chExt cx="963" cy="314"/>
          </a:xfrm>
        </p:grpSpPr>
        <p:sp>
          <p:nvSpPr>
            <p:cNvPr id="72" name="Rectangle 21">
              <a:extLst>
                <a:ext uri="{FF2B5EF4-FFF2-40B4-BE49-F238E27FC236}">
                  <a16:creationId xmlns:a16="http://schemas.microsoft.com/office/drawing/2014/main" id="{5D492E8A-7ACE-4E06-A85C-8FC6D18C3B4E}"/>
                </a:ext>
              </a:extLst>
            </p:cNvPr>
            <p:cNvSpPr>
              <a:spLocks noChangeArrowheads="1"/>
            </p:cNvSpPr>
            <p:nvPr/>
          </p:nvSpPr>
          <p:spPr bwMode="auto">
            <a:xfrm>
              <a:off x="4840" y="1538"/>
              <a:ext cx="46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3" name="Rectangle 22">
              <a:extLst>
                <a:ext uri="{FF2B5EF4-FFF2-40B4-BE49-F238E27FC236}">
                  <a16:creationId xmlns:a16="http://schemas.microsoft.com/office/drawing/2014/main" id="{304DC199-5E52-A642-3BB4-FC19D9236E51}"/>
                </a:ext>
              </a:extLst>
            </p:cNvPr>
            <p:cNvSpPr>
              <a:spLocks noChangeArrowheads="1"/>
            </p:cNvSpPr>
            <p:nvPr/>
          </p:nvSpPr>
          <p:spPr bwMode="auto">
            <a:xfrm>
              <a:off x="4337" y="1474"/>
              <a:ext cx="963"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4" name="Rectangle 23">
            <a:extLst>
              <a:ext uri="{FF2B5EF4-FFF2-40B4-BE49-F238E27FC236}">
                <a16:creationId xmlns:a16="http://schemas.microsoft.com/office/drawing/2014/main" id="{FEDFF96C-3C50-E0AB-7D8F-2A021F311270}"/>
              </a:ext>
            </a:extLst>
          </p:cNvPr>
          <p:cNvSpPr>
            <a:spLocks noChangeArrowheads="1"/>
          </p:cNvSpPr>
          <p:nvPr/>
        </p:nvSpPr>
        <p:spPr bwMode="auto">
          <a:xfrm>
            <a:off x="3699341" y="4325470"/>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5" name="Rectangle 24">
            <a:extLst>
              <a:ext uri="{FF2B5EF4-FFF2-40B4-BE49-F238E27FC236}">
                <a16:creationId xmlns:a16="http://schemas.microsoft.com/office/drawing/2014/main" id="{68FC454F-9B61-884B-72DD-F717C32FEE1C}"/>
              </a:ext>
            </a:extLst>
          </p:cNvPr>
          <p:cNvSpPr>
            <a:spLocks noChangeArrowheads="1"/>
          </p:cNvSpPr>
          <p:nvPr/>
        </p:nvSpPr>
        <p:spPr bwMode="auto">
          <a:xfrm>
            <a:off x="17607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76" name="Group 25">
            <a:extLst>
              <a:ext uri="{FF2B5EF4-FFF2-40B4-BE49-F238E27FC236}">
                <a16:creationId xmlns:a16="http://schemas.microsoft.com/office/drawing/2014/main" id="{1E06AE05-72E2-0162-2CFC-1BFD0B532145}"/>
              </a:ext>
            </a:extLst>
          </p:cNvPr>
          <p:cNvGrpSpPr>
            <a:grpSpLocks/>
          </p:cNvGrpSpPr>
          <p:nvPr/>
        </p:nvGrpSpPr>
        <p:grpSpPr bwMode="auto">
          <a:xfrm>
            <a:off x="2503115" y="4735899"/>
            <a:ext cx="1767728" cy="435669"/>
            <a:chOff x="1691" y="3381"/>
            <a:chExt cx="1262" cy="312"/>
          </a:xfrm>
        </p:grpSpPr>
        <p:sp>
          <p:nvSpPr>
            <p:cNvPr id="77" name="Rectangle 26">
              <a:extLst>
                <a:ext uri="{FF2B5EF4-FFF2-40B4-BE49-F238E27FC236}">
                  <a16:creationId xmlns:a16="http://schemas.microsoft.com/office/drawing/2014/main" id="{E12C2668-16D0-2DFA-7808-BC19E98AD234}"/>
                </a:ext>
              </a:extLst>
            </p:cNvPr>
            <p:cNvSpPr>
              <a:spLocks noChangeArrowheads="1"/>
            </p:cNvSpPr>
            <p:nvPr/>
          </p:nvSpPr>
          <p:spPr bwMode="auto">
            <a:xfrm>
              <a:off x="2542" y="3442"/>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8" name="Rectangle 27">
              <a:extLst>
                <a:ext uri="{FF2B5EF4-FFF2-40B4-BE49-F238E27FC236}">
                  <a16:creationId xmlns:a16="http://schemas.microsoft.com/office/drawing/2014/main" id="{8CCF8102-2A24-5C43-DCB3-0D75B0CC4792}"/>
                </a:ext>
              </a:extLst>
            </p:cNvPr>
            <p:cNvSpPr>
              <a:spLocks noChangeArrowheads="1"/>
            </p:cNvSpPr>
            <p:nvPr/>
          </p:nvSpPr>
          <p:spPr bwMode="auto">
            <a:xfrm>
              <a:off x="1691" y="3381"/>
              <a:ext cx="1224"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9" name="Rectangle 28">
            <a:extLst>
              <a:ext uri="{FF2B5EF4-FFF2-40B4-BE49-F238E27FC236}">
                <a16:creationId xmlns:a16="http://schemas.microsoft.com/office/drawing/2014/main" id="{F92A6B1B-21C0-AD8C-0980-9261CD787031}"/>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80" name="Group 29">
            <a:extLst>
              <a:ext uri="{FF2B5EF4-FFF2-40B4-BE49-F238E27FC236}">
                <a16:creationId xmlns:a16="http://schemas.microsoft.com/office/drawing/2014/main" id="{931FD2E5-C9BA-C034-FE5A-2B183785F475}"/>
              </a:ext>
            </a:extLst>
          </p:cNvPr>
          <p:cNvGrpSpPr>
            <a:grpSpLocks/>
          </p:cNvGrpSpPr>
          <p:nvPr/>
        </p:nvGrpSpPr>
        <p:grpSpPr bwMode="auto">
          <a:xfrm>
            <a:off x="2490507" y="2557742"/>
            <a:ext cx="1780334" cy="626128"/>
            <a:chOff x="1682" y="1826"/>
            <a:chExt cx="1271" cy="447"/>
          </a:xfrm>
        </p:grpSpPr>
        <p:sp>
          <p:nvSpPr>
            <p:cNvPr id="81" name="Rectangle 30">
              <a:extLst>
                <a:ext uri="{FF2B5EF4-FFF2-40B4-BE49-F238E27FC236}">
                  <a16:creationId xmlns:a16="http://schemas.microsoft.com/office/drawing/2014/main" id="{9A48D0C1-491A-C861-3768-EDD82AE580F8}"/>
                </a:ext>
              </a:extLst>
            </p:cNvPr>
            <p:cNvSpPr>
              <a:spLocks noChangeArrowheads="1"/>
            </p:cNvSpPr>
            <p:nvPr/>
          </p:nvSpPr>
          <p:spPr bwMode="auto">
            <a:xfrm>
              <a:off x="2488" y="1826"/>
              <a:ext cx="46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2" name="Rectangle 31">
              <a:extLst>
                <a:ext uri="{FF2B5EF4-FFF2-40B4-BE49-F238E27FC236}">
                  <a16:creationId xmlns:a16="http://schemas.microsoft.com/office/drawing/2014/main" id="{DBD71154-AC6B-1E0F-041A-92FB958B17FF}"/>
                </a:ext>
              </a:extLst>
            </p:cNvPr>
            <p:cNvSpPr>
              <a:spLocks noChangeArrowheads="1"/>
            </p:cNvSpPr>
            <p:nvPr/>
          </p:nvSpPr>
          <p:spPr bwMode="auto">
            <a:xfrm>
              <a:off x="1682" y="1974"/>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3" name="Group 32">
            <a:extLst>
              <a:ext uri="{FF2B5EF4-FFF2-40B4-BE49-F238E27FC236}">
                <a16:creationId xmlns:a16="http://schemas.microsoft.com/office/drawing/2014/main" id="{0457BD30-F8D5-FF06-456D-90374793873A}"/>
              </a:ext>
            </a:extLst>
          </p:cNvPr>
          <p:cNvGrpSpPr>
            <a:grpSpLocks/>
          </p:cNvGrpSpPr>
          <p:nvPr/>
        </p:nvGrpSpPr>
        <p:grpSpPr bwMode="auto">
          <a:xfrm>
            <a:off x="2559144" y="5205130"/>
            <a:ext cx="1771931" cy="610721"/>
            <a:chOff x="1731" y="3716"/>
            <a:chExt cx="1265" cy="436"/>
          </a:xfrm>
        </p:grpSpPr>
        <p:sp>
          <p:nvSpPr>
            <p:cNvPr id="84" name="Rectangle 33">
              <a:extLst>
                <a:ext uri="{FF2B5EF4-FFF2-40B4-BE49-F238E27FC236}">
                  <a16:creationId xmlns:a16="http://schemas.microsoft.com/office/drawing/2014/main" id="{CB514D75-00EB-234F-CB68-F8C49D2B4FEF}"/>
                </a:ext>
              </a:extLst>
            </p:cNvPr>
            <p:cNvSpPr>
              <a:spLocks noChangeArrowheads="1"/>
            </p:cNvSpPr>
            <p:nvPr/>
          </p:nvSpPr>
          <p:spPr bwMode="auto">
            <a:xfrm>
              <a:off x="1731" y="3853"/>
              <a:ext cx="86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5" name="Rectangle 34">
              <a:extLst>
                <a:ext uri="{FF2B5EF4-FFF2-40B4-BE49-F238E27FC236}">
                  <a16:creationId xmlns:a16="http://schemas.microsoft.com/office/drawing/2014/main" id="{807BBD9C-D3B3-CC81-D83B-03A20BBDA8F1}"/>
                </a:ext>
              </a:extLst>
            </p:cNvPr>
            <p:cNvSpPr>
              <a:spLocks noChangeArrowheads="1"/>
            </p:cNvSpPr>
            <p:nvPr/>
          </p:nvSpPr>
          <p:spPr bwMode="auto">
            <a:xfrm>
              <a:off x="2542" y="3716"/>
              <a:ext cx="45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6" name="Group 35">
            <a:extLst>
              <a:ext uri="{FF2B5EF4-FFF2-40B4-BE49-F238E27FC236}">
                <a16:creationId xmlns:a16="http://schemas.microsoft.com/office/drawing/2014/main" id="{FF01817B-9588-F56F-0749-FDA793EA6EE3}"/>
              </a:ext>
            </a:extLst>
          </p:cNvPr>
          <p:cNvGrpSpPr>
            <a:grpSpLocks/>
          </p:cNvGrpSpPr>
          <p:nvPr/>
        </p:nvGrpSpPr>
        <p:grpSpPr bwMode="auto">
          <a:xfrm>
            <a:off x="6209459" y="2557743"/>
            <a:ext cx="1325097" cy="605118"/>
            <a:chOff x="4091" y="1826"/>
            <a:chExt cx="1192" cy="432"/>
          </a:xfrm>
        </p:grpSpPr>
        <p:sp>
          <p:nvSpPr>
            <p:cNvPr id="87" name="Rectangle 36">
              <a:extLst>
                <a:ext uri="{FF2B5EF4-FFF2-40B4-BE49-F238E27FC236}">
                  <a16:creationId xmlns:a16="http://schemas.microsoft.com/office/drawing/2014/main" id="{85BA1127-F4A0-3226-907B-579E53B0E67E}"/>
                </a:ext>
              </a:extLst>
            </p:cNvPr>
            <p:cNvSpPr>
              <a:spLocks noChangeArrowheads="1"/>
            </p:cNvSpPr>
            <p:nvPr/>
          </p:nvSpPr>
          <p:spPr bwMode="auto">
            <a:xfrm flipH="1">
              <a:off x="4709" y="1826"/>
              <a:ext cx="57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8" name="Rectangle 37">
              <a:extLst>
                <a:ext uri="{FF2B5EF4-FFF2-40B4-BE49-F238E27FC236}">
                  <a16:creationId xmlns:a16="http://schemas.microsoft.com/office/drawing/2014/main" id="{880CFB2B-4FB2-C634-2F58-197456183C9D}"/>
                </a:ext>
              </a:extLst>
            </p:cNvPr>
            <p:cNvSpPr>
              <a:spLocks noChangeArrowheads="1"/>
            </p:cNvSpPr>
            <p:nvPr/>
          </p:nvSpPr>
          <p:spPr bwMode="auto">
            <a:xfrm>
              <a:off x="4091" y="1959"/>
              <a:ext cx="80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89" name="AutoShape 38">
            <a:extLst>
              <a:ext uri="{FF2B5EF4-FFF2-40B4-BE49-F238E27FC236}">
                <a16:creationId xmlns:a16="http://schemas.microsoft.com/office/drawing/2014/main" id="{8D95B487-4DB8-46F4-82D5-0BFE6C67DDE6}"/>
              </a:ext>
            </a:extLst>
          </p:cNvPr>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0" name="Group 39">
            <a:extLst>
              <a:ext uri="{FF2B5EF4-FFF2-40B4-BE49-F238E27FC236}">
                <a16:creationId xmlns:a16="http://schemas.microsoft.com/office/drawing/2014/main" id="{7CF9845A-6005-28C9-A751-A3DC2C0DC422}"/>
              </a:ext>
            </a:extLst>
          </p:cNvPr>
          <p:cNvGrpSpPr>
            <a:grpSpLocks/>
          </p:cNvGrpSpPr>
          <p:nvPr/>
        </p:nvGrpSpPr>
        <p:grpSpPr bwMode="auto">
          <a:xfrm>
            <a:off x="3997699" y="945497"/>
            <a:ext cx="3609694" cy="3315540"/>
            <a:chOff x="2758" y="675"/>
            <a:chExt cx="2577" cy="2367"/>
          </a:xfrm>
        </p:grpSpPr>
        <p:sp>
          <p:nvSpPr>
            <p:cNvPr id="91" name="Rectangle 40">
              <a:extLst>
                <a:ext uri="{FF2B5EF4-FFF2-40B4-BE49-F238E27FC236}">
                  <a16:creationId xmlns:a16="http://schemas.microsoft.com/office/drawing/2014/main" id="{B0E16565-5F82-A75A-1945-D0F230C5E63F}"/>
                </a:ext>
              </a:extLst>
            </p:cNvPr>
            <p:cNvSpPr>
              <a:spLocks noChangeArrowheads="1"/>
            </p:cNvSpPr>
            <p:nvPr/>
          </p:nvSpPr>
          <p:spPr bwMode="auto">
            <a:xfrm>
              <a:off x="5014" y="675"/>
              <a:ext cx="321"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2" name="Rectangle 41">
              <a:extLst>
                <a:ext uri="{FF2B5EF4-FFF2-40B4-BE49-F238E27FC236}">
                  <a16:creationId xmlns:a16="http://schemas.microsoft.com/office/drawing/2014/main" id="{155F5969-4BDB-0537-A002-2DB635D26312}"/>
                </a:ext>
              </a:extLst>
            </p:cNvPr>
            <p:cNvSpPr>
              <a:spLocks noChangeArrowheads="1"/>
            </p:cNvSpPr>
            <p:nvPr/>
          </p:nvSpPr>
          <p:spPr bwMode="auto">
            <a:xfrm>
              <a:off x="2758" y="2598"/>
              <a:ext cx="238"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3" name="Rectangle 42">
              <a:extLst>
                <a:ext uri="{FF2B5EF4-FFF2-40B4-BE49-F238E27FC236}">
                  <a16:creationId xmlns:a16="http://schemas.microsoft.com/office/drawing/2014/main" id="{4A42815F-0421-E4F0-D2E9-C79FD4D28CB1}"/>
                </a:ext>
              </a:extLst>
            </p:cNvPr>
            <p:cNvSpPr>
              <a:spLocks noChangeArrowheads="1"/>
            </p:cNvSpPr>
            <p:nvPr/>
          </p:nvSpPr>
          <p:spPr bwMode="auto">
            <a:xfrm>
              <a:off x="5039" y="2587"/>
              <a:ext cx="29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4" name="Rectangle 43">
              <a:extLst>
                <a:ext uri="{FF2B5EF4-FFF2-40B4-BE49-F238E27FC236}">
                  <a16:creationId xmlns:a16="http://schemas.microsoft.com/office/drawing/2014/main" id="{3E4D64EC-98C3-BB0F-7348-17E7DD172064}"/>
                </a:ext>
              </a:extLst>
            </p:cNvPr>
            <p:cNvSpPr>
              <a:spLocks noChangeArrowheads="1"/>
            </p:cNvSpPr>
            <p:nvPr/>
          </p:nvSpPr>
          <p:spPr bwMode="auto">
            <a:xfrm>
              <a:off x="2779" y="687"/>
              <a:ext cx="217"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95" name="Rectangle 44">
            <a:extLst>
              <a:ext uri="{FF2B5EF4-FFF2-40B4-BE49-F238E27FC236}">
                <a16:creationId xmlns:a16="http://schemas.microsoft.com/office/drawing/2014/main" id="{C0D68866-958F-56C8-3F82-7B5687C58B3D}"/>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6" name="Rectangle 45">
            <a:extLst>
              <a:ext uri="{FF2B5EF4-FFF2-40B4-BE49-F238E27FC236}">
                <a16:creationId xmlns:a16="http://schemas.microsoft.com/office/drawing/2014/main" id="{1841232C-C621-1163-C6A7-77199772B8A9}"/>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7" name="Rectangle 46">
            <a:extLst>
              <a:ext uri="{FF2B5EF4-FFF2-40B4-BE49-F238E27FC236}">
                <a16:creationId xmlns:a16="http://schemas.microsoft.com/office/drawing/2014/main" id="{B079EEC3-6124-AC7C-0E81-2A6DBB616F94}"/>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8" name="Group 47">
            <a:extLst>
              <a:ext uri="{FF2B5EF4-FFF2-40B4-BE49-F238E27FC236}">
                <a16:creationId xmlns:a16="http://schemas.microsoft.com/office/drawing/2014/main" id="{9178D057-B215-4183-B54F-9BBC68740549}"/>
              </a:ext>
            </a:extLst>
          </p:cNvPr>
          <p:cNvGrpSpPr>
            <a:grpSpLocks/>
          </p:cNvGrpSpPr>
          <p:nvPr/>
        </p:nvGrpSpPr>
        <p:grpSpPr bwMode="auto">
          <a:xfrm>
            <a:off x="5864881" y="4728888"/>
            <a:ext cx="1710298" cy="442633"/>
            <a:chOff x="4091" y="3376"/>
            <a:chExt cx="1221" cy="316"/>
          </a:xfrm>
        </p:grpSpPr>
        <p:sp>
          <p:nvSpPr>
            <p:cNvPr id="99" name="Rectangle 48">
              <a:extLst>
                <a:ext uri="{FF2B5EF4-FFF2-40B4-BE49-F238E27FC236}">
                  <a16:creationId xmlns:a16="http://schemas.microsoft.com/office/drawing/2014/main" id="{F2C6951E-028A-2E6D-21D6-FF16074C0117}"/>
                </a:ext>
              </a:extLst>
            </p:cNvPr>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0" name="Rectangle 49">
              <a:extLst>
                <a:ext uri="{FF2B5EF4-FFF2-40B4-BE49-F238E27FC236}">
                  <a16:creationId xmlns:a16="http://schemas.microsoft.com/office/drawing/2014/main" id="{36FB81B0-B28C-1FE0-F5AA-20DF4B2BDE42}"/>
                </a:ext>
              </a:extLst>
            </p:cNvPr>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1" name="Group 50">
            <a:extLst>
              <a:ext uri="{FF2B5EF4-FFF2-40B4-BE49-F238E27FC236}">
                <a16:creationId xmlns:a16="http://schemas.microsoft.com/office/drawing/2014/main" id="{9F646792-8A42-A001-3D1A-26ACAA376ED1}"/>
              </a:ext>
            </a:extLst>
          </p:cNvPr>
          <p:cNvGrpSpPr>
            <a:grpSpLocks/>
          </p:cNvGrpSpPr>
          <p:nvPr/>
        </p:nvGrpSpPr>
        <p:grpSpPr bwMode="auto">
          <a:xfrm>
            <a:off x="5867680" y="5203733"/>
            <a:ext cx="1714500" cy="627530"/>
            <a:chOff x="4093" y="3715"/>
            <a:chExt cx="1224" cy="448"/>
          </a:xfrm>
        </p:grpSpPr>
        <p:sp>
          <p:nvSpPr>
            <p:cNvPr id="102" name="Rectangle 51">
              <a:extLst>
                <a:ext uri="{FF2B5EF4-FFF2-40B4-BE49-F238E27FC236}">
                  <a16:creationId xmlns:a16="http://schemas.microsoft.com/office/drawing/2014/main" id="{2C596E0B-EC5A-2586-F662-1CC2D00B3A53}"/>
                </a:ext>
              </a:extLst>
            </p:cNvPr>
            <p:cNvSpPr>
              <a:spLocks noChangeArrowheads="1"/>
            </p:cNvSpPr>
            <p:nvPr/>
          </p:nvSpPr>
          <p:spPr bwMode="auto">
            <a:xfrm>
              <a:off x="4093" y="3864"/>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3" name="Rectangle 52">
              <a:extLst>
                <a:ext uri="{FF2B5EF4-FFF2-40B4-BE49-F238E27FC236}">
                  <a16:creationId xmlns:a16="http://schemas.microsoft.com/office/drawing/2014/main" id="{E2458FBB-2BE7-8953-53A5-C12804544713}"/>
                </a:ext>
              </a:extLst>
            </p:cNvPr>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36" name="Rectangle 8"/>
          <p:cNvSpPr>
            <a:spLocks noChangeArrowheads="1"/>
          </p:cNvSpPr>
          <p:nvPr/>
        </p:nvSpPr>
        <p:spPr bwMode="auto">
          <a:xfrm>
            <a:off x="1301283" y="826434"/>
            <a:ext cx="6622676" cy="5420846"/>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6108" name="Group 37"/>
          <p:cNvGrpSpPr>
            <a:grpSpLocks/>
          </p:cNvGrpSpPr>
          <p:nvPr/>
        </p:nvGrpSpPr>
        <p:grpSpPr bwMode="auto">
          <a:xfrm>
            <a:off x="3114031" y="2415568"/>
            <a:ext cx="2928937" cy="2913529"/>
            <a:chOff x="2231" y="1519"/>
            <a:chExt cx="2091" cy="2081"/>
          </a:xfrm>
        </p:grpSpPr>
        <p:sp>
          <p:nvSpPr>
            <p:cNvPr id="191528"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29"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30"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a14="http://schemas.microsoft.com/office/drawing/2010/main" xmlns="">
                  <a:solidFill>
                    <a:srgbClr val="FFFFFF"/>
                  </a:solidFill>
                </a14:hiddenFill>
              </a:ext>
            </a:extLst>
          </p:spPr>
          <p:txBody>
            <a:bodyPr rot="10800000"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41"/>
          <p:cNvGrpSpPr>
            <a:grpSpLocks/>
          </p:cNvGrpSpPr>
          <p:nvPr/>
        </p:nvGrpSpPr>
        <p:grpSpPr bwMode="auto">
          <a:xfrm>
            <a:off x="2120910" y="3093527"/>
            <a:ext cx="4384301" cy="792817"/>
            <a:chOff x="1523" y="2003"/>
            <a:chExt cx="3129" cy="565"/>
          </a:xfrm>
        </p:grpSpPr>
        <p:sp>
          <p:nvSpPr>
            <p:cNvPr id="191526" name="Text Box 42"/>
            <p:cNvSpPr txBox="1">
              <a:spLocks noChangeArrowheads="1"/>
            </p:cNvSpPr>
            <p:nvPr/>
          </p:nvSpPr>
          <p:spPr bwMode="auto">
            <a:xfrm rot="18900000">
              <a:off x="1523" y="2276"/>
              <a:ext cx="3129"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 معًا"</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7" name="Text Box 43"/>
            <p:cNvSpPr txBox="1">
              <a:spLocks noChangeArrowheads="1"/>
            </p:cNvSpPr>
            <p:nvPr/>
          </p:nvSpPr>
          <p:spPr bwMode="auto">
            <a:xfrm rot="18960000">
              <a:off x="1720" y="2003"/>
              <a:ext cx="2076"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72" name="Text Box 44"/>
          <p:cNvSpPr txBox="1">
            <a:spLocks noChangeArrowheads="1"/>
          </p:cNvSpPr>
          <p:nvPr/>
        </p:nvSpPr>
        <p:spPr bwMode="auto">
          <a:xfrm>
            <a:off x="3350755" y="3784086"/>
            <a:ext cx="4975412" cy="1907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a:t>
            </a:r>
          </a:p>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معـًا"</a:t>
            </a:r>
            <a:endParaRPr lang="en-GB"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2573" name="Text Box 45"/>
          <p:cNvSpPr txBox="1">
            <a:spLocks noChangeArrowheads="1"/>
          </p:cNvSpPr>
          <p:nvPr/>
        </p:nvSpPr>
        <p:spPr bwMode="auto">
          <a:xfrm>
            <a:off x="1639057" y="1104480"/>
            <a:ext cx="5549713" cy="116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4412"/>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extLst>
      <p:ext uri="{BB962C8B-B14F-4D97-AF65-F5344CB8AC3E}">
        <p14:creationId xmlns:p14="http://schemas.microsoft.com/office/powerpoint/2010/main" val="39269654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25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251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1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55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20" name="Rectangle 8"/>
          <p:cNvSpPr>
            <a:spLocks noChangeArrowheads="1"/>
          </p:cNvSpPr>
          <p:nvPr/>
        </p:nvSpPr>
        <p:spPr bwMode="auto">
          <a:xfrm>
            <a:off x="7276820" y="945497"/>
            <a:ext cx="31936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1" name="Rectangle 9"/>
          <p:cNvSpPr>
            <a:spLocks noChangeArrowheads="1"/>
          </p:cNvSpPr>
          <p:nvPr/>
        </p:nvSpPr>
        <p:spPr bwMode="auto">
          <a:xfrm>
            <a:off x="3920658" y="3639111"/>
            <a:ext cx="39500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2" name="Rectangle 10"/>
          <p:cNvSpPr>
            <a:spLocks noChangeArrowheads="1"/>
          </p:cNvSpPr>
          <p:nvPr/>
        </p:nvSpPr>
        <p:spPr bwMode="auto">
          <a:xfrm>
            <a:off x="7157758" y="3622979"/>
            <a:ext cx="400610"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7920" eaLnBrk="1" hangingPunct="1">
              <a:spcBef>
                <a:spcPts val="2217"/>
              </a:spcBef>
              <a:buClr>
                <a:srgbClr val="0066FF"/>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en-GB" sz="3530" b="1" dirty="0">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92523" name="Rectangle 11"/>
          <p:cNvSpPr>
            <a:spLocks noChangeArrowheads="1"/>
          </p:cNvSpPr>
          <p:nvPr/>
        </p:nvSpPr>
        <p:spPr bwMode="auto">
          <a:xfrm>
            <a:off x="3982291" y="962306"/>
            <a:ext cx="333375"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8140" name="Group 12"/>
          <p:cNvGrpSpPr>
            <a:grpSpLocks/>
          </p:cNvGrpSpPr>
          <p:nvPr/>
        </p:nvGrpSpPr>
        <p:grpSpPr bwMode="auto">
          <a:xfrm>
            <a:off x="3695138" y="1647265"/>
            <a:ext cx="620525" cy="1206192"/>
            <a:chOff x="2542" y="1176"/>
            <a:chExt cx="443" cy="862"/>
          </a:xfrm>
        </p:grpSpPr>
        <p:sp>
          <p:nvSpPr>
            <p:cNvPr id="192566" name="Rectangle 13"/>
            <p:cNvSpPr>
              <a:spLocks noChangeArrowheads="1"/>
            </p:cNvSpPr>
            <p:nvPr/>
          </p:nvSpPr>
          <p:spPr bwMode="auto">
            <a:xfrm>
              <a:off x="2647" y="1176"/>
              <a:ext cx="3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7" name="Rectangle 14"/>
            <p:cNvSpPr>
              <a:spLocks noChangeArrowheads="1"/>
            </p:cNvSpPr>
            <p:nvPr/>
          </p:nvSpPr>
          <p:spPr bwMode="auto">
            <a:xfrm>
              <a:off x="2647" y="1530"/>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8" name="Rectangle 15"/>
            <p:cNvSpPr>
              <a:spLocks noChangeArrowheads="1"/>
            </p:cNvSpPr>
            <p:nvPr/>
          </p:nvSpPr>
          <p:spPr bwMode="auto">
            <a:xfrm>
              <a:off x="2542" y="1894"/>
              <a:ext cx="43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1" name="Group 16"/>
          <p:cNvGrpSpPr>
            <a:grpSpLocks/>
          </p:cNvGrpSpPr>
          <p:nvPr/>
        </p:nvGrpSpPr>
        <p:grpSpPr bwMode="auto">
          <a:xfrm>
            <a:off x="6926865" y="1658470"/>
            <a:ext cx="669234" cy="1146022"/>
            <a:chOff x="4847" y="1184"/>
            <a:chExt cx="477" cy="819"/>
          </a:xfrm>
        </p:grpSpPr>
        <p:sp>
          <p:nvSpPr>
            <p:cNvPr id="192563" name="Rectangle 17"/>
            <p:cNvSpPr>
              <a:spLocks noChangeArrowheads="1"/>
            </p:cNvSpPr>
            <p:nvPr/>
          </p:nvSpPr>
          <p:spPr bwMode="auto">
            <a:xfrm>
              <a:off x="4941" y="1184"/>
              <a:ext cx="3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4" name="Rectangle 18"/>
            <p:cNvSpPr>
              <a:spLocks noChangeArrowheads="1"/>
            </p:cNvSpPr>
            <p:nvPr/>
          </p:nvSpPr>
          <p:spPr bwMode="auto">
            <a:xfrm>
              <a:off x="4970" y="1538"/>
              <a:ext cx="35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5" name="Rectangle 19"/>
            <p:cNvSpPr>
              <a:spLocks noChangeArrowheads="1"/>
            </p:cNvSpPr>
            <p:nvPr/>
          </p:nvSpPr>
          <p:spPr bwMode="auto">
            <a:xfrm>
              <a:off x="4847" y="1859"/>
              <a:ext cx="43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2" name="Group 20"/>
          <p:cNvGrpSpPr>
            <a:grpSpLocks/>
          </p:cNvGrpSpPr>
          <p:nvPr/>
        </p:nvGrpSpPr>
        <p:grpSpPr bwMode="auto">
          <a:xfrm>
            <a:off x="3695144" y="4325473"/>
            <a:ext cx="620526" cy="1144624"/>
            <a:chOff x="2542" y="3088"/>
            <a:chExt cx="443" cy="818"/>
          </a:xfrm>
        </p:grpSpPr>
        <p:sp>
          <p:nvSpPr>
            <p:cNvPr id="192560" name="Rectangle 21"/>
            <p:cNvSpPr>
              <a:spLocks noChangeArrowheads="1"/>
            </p:cNvSpPr>
            <p:nvPr/>
          </p:nvSpPr>
          <p:spPr bwMode="auto">
            <a:xfrm>
              <a:off x="2647" y="3088"/>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1" name="Rectangle 22"/>
            <p:cNvSpPr>
              <a:spLocks noChangeArrowheads="1"/>
            </p:cNvSpPr>
            <p:nvPr/>
          </p:nvSpPr>
          <p:spPr bwMode="auto">
            <a:xfrm>
              <a:off x="2655" y="3442"/>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2" name="Rectangle 23"/>
            <p:cNvSpPr>
              <a:spLocks noChangeArrowheads="1"/>
            </p:cNvSpPr>
            <p:nvPr/>
          </p:nvSpPr>
          <p:spPr bwMode="auto">
            <a:xfrm>
              <a:off x="2542" y="3762"/>
              <a:ext cx="40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55312" name="Rectangle 28"/>
          <p:cNvSpPr>
            <a:spLocks noChangeArrowheads="1"/>
          </p:cNvSpPr>
          <p:nvPr/>
        </p:nvSpPr>
        <p:spPr bwMode="auto">
          <a:xfrm>
            <a:off x="2524125" y="1004328"/>
            <a:ext cx="160244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3" name="Rectangle 29"/>
          <p:cNvSpPr>
            <a:spLocks noChangeArrowheads="1"/>
          </p:cNvSpPr>
          <p:nvPr/>
        </p:nvSpPr>
        <p:spPr bwMode="auto">
          <a:xfrm>
            <a:off x="5799045" y="1025338"/>
            <a:ext cx="173551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4" name="Rectangle 30"/>
          <p:cNvSpPr>
            <a:spLocks noChangeArrowheads="1"/>
          </p:cNvSpPr>
          <p:nvPr/>
        </p:nvSpPr>
        <p:spPr bwMode="auto">
          <a:xfrm>
            <a:off x="2683809" y="3692338"/>
            <a:ext cx="1512794"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6" name="Rectangle 32"/>
          <p:cNvSpPr>
            <a:spLocks noChangeArrowheads="1"/>
          </p:cNvSpPr>
          <p:nvPr/>
        </p:nvSpPr>
        <p:spPr bwMode="auto">
          <a:xfrm>
            <a:off x="2487706" y="1560420"/>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7" name="Rectangle 33"/>
          <p:cNvSpPr>
            <a:spLocks noChangeArrowheads="1"/>
          </p:cNvSpPr>
          <p:nvPr/>
        </p:nvSpPr>
        <p:spPr bwMode="auto">
          <a:xfrm>
            <a:off x="5754222" y="1570225"/>
            <a:ext cx="182095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8" name="Rectangle 34"/>
          <p:cNvSpPr>
            <a:spLocks noChangeArrowheads="1"/>
          </p:cNvSpPr>
          <p:nvPr/>
        </p:nvSpPr>
        <p:spPr bwMode="auto">
          <a:xfrm>
            <a:off x="2524125" y="4237225"/>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0" name="Rectangle 36"/>
          <p:cNvSpPr>
            <a:spLocks noChangeArrowheads="1"/>
          </p:cNvSpPr>
          <p:nvPr/>
        </p:nvSpPr>
        <p:spPr bwMode="auto">
          <a:xfrm>
            <a:off x="2487706" y="20702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1" name="Rectangle 37"/>
          <p:cNvSpPr>
            <a:spLocks noChangeArrowheads="1"/>
          </p:cNvSpPr>
          <p:nvPr/>
        </p:nvSpPr>
        <p:spPr bwMode="auto">
          <a:xfrm>
            <a:off x="5843868" y="2064684"/>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2" name="Rectangle 38"/>
          <p:cNvSpPr>
            <a:spLocks noChangeArrowheads="1"/>
          </p:cNvSpPr>
          <p:nvPr/>
        </p:nvSpPr>
        <p:spPr bwMode="auto">
          <a:xfrm>
            <a:off x="2503114" y="47358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4" name="Rectangle 40"/>
          <p:cNvSpPr>
            <a:spLocks noChangeArrowheads="1"/>
          </p:cNvSpPr>
          <p:nvPr/>
        </p:nvSpPr>
        <p:spPr bwMode="auto">
          <a:xfrm>
            <a:off x="2487706" y="2574552"/>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5" name="Rectangle 41"/>
          <p:cNvSpPr>
            <a:spLocks noChangeArrowheads="1"/>
          </p:cNvSpPr>
          <p:nvPr/>
        </p:nvSpPr>
        <p:spPr bwMode="auto">
          <a:xfrm>
            <a:off x="5866280" y="2584358"/>
            <a:ext cx="1120588"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7" name="Rectangle 43"/>
          <p:cNvSpPr>
            <a:spLocks noChangeArrowheads="1"/>
          </p:cNvSpPr>
          <p:nvPr/>
        </p:nvSpPr>
        <p:spPr bwMode="auto">
          <a:xfrm>
            <a:off x="2503115" y="5251358"/>
            <a:ext cx="121023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4" name="AutoShape 44"/>
          <p:cNvSpPr>
            <a:spLocks noChangeArrowheads="1"/>
          </p:cNvSpPr>
          <p:nvPr/>
        </p:nvSpPr>
        <p:spPr bwMode="auto">
          <a:xfrm>
            <a:off x="1448361" y="3567673"/>
            <a:ext cx="2916331" cy="2487706"/>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5" name="AutoShape 45"/>
          <p:cNvSpPr>
            <a:spLocks noChangeArrowheads="1"/>
          </p:cNvSpPr>
          <p:nvPr/>
        </p:nvSpPr>
        <p:spPr bwMode="auto">
          <a:xfrm>
            <a:off x="4742890" y="878261"/>
            <a:ext cx="29149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6" name="AutoShape 46"/>
          <p:cNvSpPr>
            <a:spLocks noChangeArrowheads="1"/>
          </p:cNvSpPr>
          <p:nvPr/>
        </p:nvSpPr>
        <p:spPr bwMode="auto">
          <a:xfrm>
            <a:off x="1459566" y="911879"/>
            <a:ext cx="29149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600" name="Line 48"/>
          <p:cNvSpPr>
            <a:spLocks noChangeShapeType="1"/>
          </p:cNvSpPr>
          <p:nvPr/>
        </p:nvSpPr>
        <p:spPr bwMode="auto">
          <a:xfrm flipH="1">
            <a:off x="3920659" y="728383"/>
            <a:ext cx="395007" cy="818029"/>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601" name="Line 49"/>
          <p:cNvSpPr>
            <a:spLocks noChangeShapeType="1"/>
          </p:cNvSpPr>
          <p:nvPr/>
        </p:nvSpPr>
        <p:spPr bwMode="auto">
          <a:xfrm flipH="1">
            <a:off x="3965482" y="728382"/>
            <a:ext cx="586908" cy="318387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602" name="Line 50"/>
          <p:cNvSpPr>
            <a:spLocks noChangeShapeType="1"/>
          </p:cNvSpPr>
          <p:nvPr/>
        </p:nvSpPr>
        <p:spPr bwMode="auto">
          <a:xfrm>
            <a:off x="4761100" y="739588"/>
            <a:ext cx="147077" cy="806824"/>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50" name="Text Box 51"/>
          <p:cNvSpPr txBox="1">
            <a:spLocks noChangeArrowheads="1"/>
          </p:cNvSpPr>
          <p:nvPr/>
        </p:nvSpPr>
        <p:spPr bwMode="auto">
          <a:xfrm>
            <a:off x="8625042" y="7450"/>
            <a:ext cx="222689" cy="354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2552" name="Text Box 53"/>
          <p:cNvSpPr txBox="1">
            <a:spLocks noChangeArrowheads="1"/>
          </p:cNvSpPr>
          <p:nvPr/>
        </p:nvSpPr>
        <p:spPr bwMode="auto">
          <a:xfrm>
            <a:off x="8582306" y="6118412"/>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53" name="Text Box 54"/>
          <p:cNvSpPr txBox="1">
            <a:spLocks noChangeArrowheads="1"/>
          </p:cNvSpPr>
          <p:nvPr/>
        </p:nvSpPr>
        <p:spPr bwMode="auto">
          <a:xfrm>
            <a:off x="8250604" y="6541878"/>
            <a:ext cx="285205" cy="219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21</a:t>
            </a:r>
          </a:p>
        </p:txBody>
      </p:sp>
      <p:sp>
        <p:nvSpPr>
          <p:cNvPr id="192554" name="Text Box 55"/>
          <p:cNvSpPr txBox="1">
            <a:spLocks noChangeArrowheads="1"/>
          </p:cNvSpPr>
          <p:nvPr/>
        </p:nvSpPr>
        <p:spPr bwMode="auto">
          <a:xfrm>
            <a:off x="8584796" y="6485690"/>
            <a:ext cx="261161" cy="30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p>
        </p:txBody>
      </p:sp>
      <p:sp>
        <p:nvSpPr>
          <p:cNvPr id="57" name="Title 56"/>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01" tIns="44901" rIns="89801" bIns="44901"/>
          <a:lstStyle/>
          <a:p>
            <a:pPr defTabSz="402306">
              <a:defRPr/>
            </a:pPr>
            <a:r>
              <a:rPr lang="ar-JO" sz="2824"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 "لنرى معًا"</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TextBox 57"/>
          <p:cNvSpPr txBox="1"/>
          <p:nvPr/>
        </p:nvSpPr>
        <p:spPr>
          <a:xfrm>
            <a:off x="8345581" y="0"/>
            <a:ext cx="542032" cy="416602"/>
          </a:xfrm>
          <a:prstGeom prst="rect">
            <a:avLst/>
          </a:prstGeom>
          <a:noFill/>
        </p:spPr>
        <p:txBody>
          <a:bodyPr wrap="none" lIns="89801" tIns="44901" rIns="89801" bIns="4490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590"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28">
            <a:extLst>
              <a:ext uri="{FF2B5EF4-FFF2-40B4-BE49-F238E27FC236}">
                <a16:creationId xmlns:a16="http://schemas.microsoft.com/office/drawing/2014/main" id="{D8248B81-D010-DFFA-3374-4711C52AEADA}"/>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44">
            <a:extLst>
              <a:ext uri="{FF2B5EF4-FFF2-40B4-BE49-F238E27FC236}">
                <a16:creationId xmlns:a16="http://schemas.microsoft.com/office/drawing/2014/main" id="{D68EAF7F-F5A8-8A13-DECB-2DDAE8EFBF07}"/>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45">
            <a:extLst>
              <a:ext uri="{FF2B5EF4-FFF2-40B4-BE49-F238E27FC236}">
                <a16:creationId xmlns:a16="http://schemas.microsoft.com/office/drawing/2014/main" id="{C9F5D7D0-3091-A1C9-4416-C2BB88CA840E}"/>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46">
            <a:extLst>
              <a:ext uri="{FF2B5EF4-FFF2-40B4-BE49-F238E27FC236}">
                <a16:creationId xmlns:a16="http://schemas.microsoft.com/office/drawing/2014/main" id="{4DCF41FF-D688-0DD3-B5E8-0EF08100555B}"/>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3" name="Group 47">
            <a:extLst>
              <a:ext uri="{FF2B5EF4-FFF2-40B4-BE49-F238E27FC236}">
                <a16:creationId xmlns:a16="http://schemas.microsoft.com/office/drawing/2014/main" id="{9BA025EA-ED18-9375-0BDD-166BB35356BC}"/>
              </a:ext>
            </a:extLst>
          </p:cNvPr>
          <p:cNvGrpSpPr>
            <a:grpSpLocks/>
          </p:cNvGrpSpPr>
          <p:nvPr/>
        </p:nvGrpSpPr>
        <p:grpSpPr bwMode="auto">
          <a:xfrm>
            <a:off x="5864881" y="4728888"/>
            <a:ext cx="1710298" cy="442633"/>
            <a:chOff x="4091" y="3376"/>
            <a:chExt cx="1221" cy="316"/>
          </a:xfrm>
        </p:grpSpPr>
        <p:sp>
          <p:nvSpPr>
            <p:cNvPr id="64" name="Rectangle 48">
              <a:extLst>
                <a:ext uri="{FF2B5EF4-FFF2-40B4-BE49-F238E27FC236}">
                  <a16:creationId xmlns:a16="http://schemas.microsoft.com/office/drawing/2014/main" id="{8448C9DD-9A0A-463B-81D2-04B993EF85DA}"/>
                </a:ext>
              </a:extLst>
            </p:cNvPr>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49">
              <a:extLst>
                <a:ext uri="{FF2B5EF4-FFF2-40B4-BE49-F238E27FC236}">
                  <a16:creationId xmlns:a16="http://schemas.microsoft.com/office/drawing/2014/main" id="{04A7D32C-8A46-A404-F02C-B4F6B3708E1B}"/>
                </a:ext>
              </a:extLst>
            </p:cNvPr>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6" name="Group 50">
            <a:extLst>
              <a:ext uri="{FF2B5EF4-FFF2-40B4-BE49-F238E27FC236}">
                <a16:creationId xmlns:a16="http://schemas.microsoft.com/office/drawing/2014/main" id="{FDFDF7A9-6895-4D7F-0084-9B4FBA36D677}"/>
              </a:ext>
            </a:extLst>
          </p:cNvPr>
          <p:cNvGrpSpPr>
            <a:grpSpLocks/>
          </p:cNvGrpSpPr>
          <p:nvPr/>
        </p:nvGrpSpPr>
        <p:grpSpPr bwMode="auto">
          <a:xfrm>
            <a:off x="5867680" y="5144897"/>
            <a:ext cx="1714500" cy="418820"/>
            <a:chOff x="4093" y="3673"/>
            <a:chExt cx="1224" cy="299"/>
          </a:xfrm>
        </p:grpSpPr>
        <p:sp>
          <p:nvSpPr>
            <p:cNvPr id="67" name="Rectangle 51">
              <a:extLst>
                <a:ext uri="{FF2B5EF4-FFF2-40B4-BE49-F238E27FC236}">
                  <a16:creationId xmlns:a16="http://schemas.microsoft.com/office/drawing/2014/main" id="{A35D9714-FA3E-66BB-376A-253D65167FB0}"/>
                </a:ext>
              </a:extLst>
            </p:cNvPr>
            <p:cNvSpPr>
              <a:spLocks noChangeArrowheads="1"/>
            </p:cNvSpPr>
            <p:nvPr/>
          </p:nvSpPr>
          <p:spPr bwMode="auto">
            <a:xfrm>
              <a:off x="4093" y="3673"/>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8" name="Rectangle 52">
              <a:extLst>
                <a:ext uri="{FF2B5EF4-FFF2-40B4-BE49-F238E27FC236}">
                  <a16:creationId xmlns:a16="http://schemas.microsoft.com/office/drawing/2014/main" id="{25C5745B-BC30-2BCB-DFCD-DA406CEEE59F}"/>
                </a:ext>
              </a:extLst>
            </p:cNvPr>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3604" name="Text Box 52"/>
          <p:cNvSpPr txBox="1">
            <a:spLocks noChangeArrowheads="1"/>
          </p:cNvSpPr>
          <p:nvPr/>
        </p:nvSpPr>
        <p:spPr bwMode="auto">
          <a:xfrm>
            <a:off x="5492286" y="3316942"/>
            <a:ext cx="1718703" cy="2378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311" tIns="41239" rIns="79311" bIns="41239">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defTabSz="898590" eaLnBrk="1" hangingPunct="1">
              <a:spcBef>
                <a:spcPts val="9306"/>
              </a:spcBef>
              <a:buClr>
                <a:srgbClr val="FFEA18"/>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913"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40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90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40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4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843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25" name="Oval 24"/>
          <p:cNvSpPr>
            <a:spLocks noChangeArrowheads="1"/>
          </p:cNvSpPr>
          <p:nvPr/>
        </p:nvSpPr>
        <p:spPr bwMode="auto">
          <a:xfrm rot="2177326">
            <a:off x="1054100" y="652469"/>
            <a:ext cx="4419600" cy="4325937"/>
          </a:xfrm>
          <a:prstGeom prst="ellipse">
            <a:avLst/>
          </a:prstGeom>
          <a:solidFill>
            <a:srgbClr val="660066">
              <a:alpha val="58823"/>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nvGrpSpPr>
          <p:cNvPr id="175113" name="Group 8"/>
          <p:cNvGrpSpPr>
            <a:grpSpLocks/>
          </p:cNvGrpSpPr>
          <p:nvPr/>
        </p:nvGrpSpPr>
        <p:grpSpPr bwMode="auto">
          <a:xfrm>
            <a:off x="1412875" y="946156"/>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grpSp>
      <p:sp>
        <p:nvSpPr>
          <p:cNvPr id="27" name="Oval 26"/>
          <p:cNvSpPr>
            <a:spLocks noChangeArrowheads="1"/>
          </p:cNvSpPr>
          <p:nvPr/>
        </p:nvSpPr>
        <p:spPr bwMode="auto">
          <a:xfrm rot="18711476">
            <a:off x="3041656" y="1003304"/>
            <a:ext cx="2627313" cy="3198813"/>
          </a:xfrm>
          <a:prstGeom prst="ellipse">
            <a:avLst/>
          </a:prstGeom>
          <a:solidFill>
            <a:schemeClr val="accent5">
              <a:alpha val="59000"/>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grpSp>
        <p:nvGrpSpPr>
          <p:cNvPr id="3" name="Group 36"/>
          <p:cNvGrpSpPr>
            <a:grpSpLocks/>
          </p:cNvGrpSpPr>
          <p:nvPr/>
        </p:nvGrpSpPr>
        <p:grpSpPr bwMode="auto">
          <a:xfrm>
            <a:off x="4743456"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sp>
        <p:nvSpPr>
          <p:cNvPr id="26" name="Oval 25"/>
          <p:cNvSpPr>
            <a:spLocks noChangeArrowheads="1"/>
          </p:cNvSpPr>
          <p:nvPr/>
        </p:nvSpPr>
        <p:spPr bwMode="auto">
          <a:xfrm rot="9274204">
            <a:off x="1136652" y="2058782"/>
            <a:ext cx="4137651" cy="3849687"/>
          </a:xfrm>
          <a:prstGeom prst="ellipse">
            <a:avLst/>
          </a:prstGeom>
          <a:solidFill>
            <a:srgbClr val="008000">
              <a:alpha val="41176"/>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8" name="Rectangle 14"/>
          <p:cNvSpPr>
            <a:spLocks noChangeArrowheads="1"/>
          </p:cNvSpPr>
          <p:nvPr/>
        </p:nvSpPr>
        <p:spPr bwMode="auto">
          <a:xfrm>
            <a:off x="1757363" y="1004894"/>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9" name="Rectangle 15"/>
          <p:cNvSpPr>
            <a:spLocks noChangeArrowheads="1"/>
          </p:cNvSpPr>
          <p:nvPr/>
        </p:nvSpPr>
        <p:spPr bwMode="auto">
          <a:xfrm>
            <a:off x="5588006"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0" name="Rectangle 16"/>
          <p:cNvSpPr>
            <a:spLocks noChangeArrowheads="1"/>
          </p:cNvSpPr>
          <p:nvPr/>
        </p:nvSpPr>
        <p:spPr bwMode="auto">
          <a:xfrm>
            <a:off x="5762631" y="3684594"/>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1" name="Text Box 17"/>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Comic Sans MS" charset="0"/>
                <a:ea typeface="MS Gothic" charset="0"/>
                <a:cs typeface="MS Gothic"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63" name="Text Box 19"/>
          <p:cNvSpPr txBox="1">
            <a:spLocks noChangeArrowheads="1"/>
          </p:cNvSpPr>
          <p:nvPr/>
        </p:nvSpPr>
        <p:spPr bwMode="auto">
          <a:xfrm>
            <a:off x="8355013" y="6540501"/>
            <a:ext cx="3048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pPr>
              <a:defRPr/>
            </a:pPr>
            <a:r>
              <a:rPr lang="ar-JO" sz="2900" b="1" dirty="0">
                <a:solidFill>
                  <a:srgbClr val="FFEA18"/>
                </a:solidFill>
                <a:effectLst>
                  <a:outerShdw blurRad="38100" dist="38100" dir="2700000" algn="tl">
                    <a:srgbClr val="000000">
                      <a:alpha val="43137"/>
                    </a:srgbClr>
                  </a:outerShdw>
                </a:effectLst>
                <a:latin typeface="Comic Sans MS" charset="0"/>
                <a:ea typeface="MS Gothic" charset="0"/>
                <a:cs typeface="MS Gothic" charset="0"/>
              </a:rPr>
              <a:t>التداخل بين الأناجيل</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5018529" y="2752733"/>
            <a:ext cx="3013355" cy="4243388"/>
          </a:xfrm>
          <a:prstGeom prst="ellipse">
            <a:avLst/>
          </a:prstGeom>
          <a:solidFill>
            <a:schemeClr val="tx1">
              <a:alpha val="54901"/>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29" name="Rectangle 16"/>
          <p:cNvSpPr>
            <a:spLocks noChangeArrowheads="1"/>
          </p:cNvSpPr>
          <p:nvPr/>
        </p:nvSpPr>
        <p:spPr bwMode="auto">
          <a:xfrm>
            <a:off x="5791200" y="4954588"/>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92%</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0" name="Rectangle 16"/>
          <p:cNvSpPr>
            <a:spLocks noChangeArrowheads="1"/>
          </p:cNvSpPr>
          <p:nvPr/>
        </p:nvSpPr>
        <p:spPr bwMode="auto">
          <a:xfrm>
            <a:off x="1371600" y="2868619"/>
            <a:ext cx="2895600" cy="941960"/>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سجل نسب الميلاد</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2" name="Rectangle 16"/>
          <p:cNvSpPr>
            <a:spLocks noChangeArrowheads="1"/>
          </p:cNvSpPr>
          <p:nvPr/>
        </p:nvSpPr>
        <p:spPr bwMode="auto">
          <a:xfrm>
            <a:off x="5214942" y="2971800"/>
            <a:ext cx="2405058" cy="1372847"/>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إطعام الخمسة آلاف</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الآلام</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3" name="Rectangle 16"/>
          <p:cNvSpPr>
            <a:spLocks noChangeArrowheads="1"/>
          </p:cNvSpPr>
          <p:nvPr/>
        </p:nvSpPr>
        <p:spPr bwMode="auto">
          <a:xfrm>
            <a:off x="2857488" y="2057400"/>
            <a:ext cx="2247912"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المعمودية</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عشاء الرب</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4" name="Rectangle 16"/>
          <p:cNvSpPr>
            <a:spLocks noChangeArrowheads="1"/>
          </p:cNvSpPr>
          <p:nvPr/>
        </p:nvSpPr>
        <p:spPr bwMode="auto">
          <a:xfrm>
            <a:off x="5943600" y="1524006"/>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7%</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75133" name="TextBox 36"/>
          <p:cNvSpPr txBox="1">
            <a:spLocks noChangeArrowheads="1"/>
          </p:cNvSpPr>
          <p:nvPr/>
        </p:nvSpPr>
        <p:spPr bwMode="auto">
          <a:xfrm>
            <a:off x="8388355" y="5"/>
            <a:ext cx="742382"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MS Gothic" charset="0"/>
                <a:cs typeface="MS Gothic" charset="0"/>
              </a:rPr>
              <a:t>51ب</a:t>
            </a:r>
            <a:endParaRPr kumimoji="0" lang="en-US" sz="24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251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1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84" tIns="40290" rIns="80584" bIns="40290" anchor="ctr"/>
          <a:lstStyle/>
          <a:p>
            <a:pPr defTabSz="89792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55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20" name="Rectangle 8"/>
          <p:cNvSpPr>
            <a:spLocks noChangeArrowheads="1"/>
          </p:cNvSpPr>
          <p:nvPr/>
        </p:nvSpPr>
        <p:spPr bwMode="auto">
          <a:xfrm>
            <a:off x="7276820" y="945497"/>
            <a:ext cx="31936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1" name="Rectangle 9"/>
          <p:cNvSpPr>
            <a:spLocks noChangeArrowheads="1"/>
          </p:cNvSpPr>
          <p:nvPr/>
        </p:nvSpPr>
        <p:spPr bwMode="auto">
          <a:xfrm>
            <a:off x="3920658" y="3639111"/>
            <a:ext cx="39500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2" name="Rectangle 10"/>
          <p:cNvSpPr>
            <a:spLocks noChangeArrowheads="1"/>
          </p:cNvSpPr>
          <p:nvPr/>
        </p:nvSpPr>
        <p:spPr bwMode="auto">
          <a:xfrm>
            <a:off x="7157758" y="3622979"/>
            <a:ext cx="400610"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7920" eaLnBrk="1" hangingPunct="1">
              <a:spcBef>
                <a:spcPts val="2217"/>
              </a:spcBef>
              <a:buClr>
                <a:srgbClr val="0066FF"/>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92523" name="Rectangle 11"/>
          <p:cNvSpPr>
            <a:spLocks noChangeArrowheads="1"/>
          </p:cNvSpPr>
          <p:nvPr/>
        </p:nvSpPr>
        <p:spPr bwMode="auto">
          <a:xfrm>
            <a:off x="3982291" y="962306"/>
            <a:ext cx="333375"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8140" name="Group 12"/>
          <p:cNvGrpSpPr>
            <a:grpSpLocks/>
          </p:cNvGrpSpPr>
          <p:nvPr/>
        </p:nvGrpSpPr>
        <p:grpSpPr bwMode="auto">
          <a:xfrm>
            <a:off x="3695138" y="1647265"/>
            <a:ext cx="620525" cy="1206192"/>
            <a:chOff x="2542" y="1176"/>
            <a:chExt cx="443" cy="862"/>
          </a:xfrm>
        </p:grpSpPr>
        <p:sp>
          <p:nvSpPr>
            <p:cNvPr id="192566" name="Rectangle 13"/>
            <p:cNvSpPr>
              <a:spLocks noChangeArrowheads="1"/>
            </p:cNvSpPr>
            <p:nvPr/>
          </p:nvSpPr>
          <p:spPr bwMode="auto">
            <a:xfrm>
              <a:off x="2647" y="1176"/>
              <a:ext cx="3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7" name="Rectangle 14"/>
            <p:cNvSpPr>
              <a:spLocks noChangeArrowheads="1"/>
            </p:cNvSpPr>
            <p:nvPr/>
          </p:nvSpPr>
          <p:spPr bwMode="auto">
            <a:xfrm>
              <a:off x="2647" y="1530"/>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8" name="Rectangle 15"/>
            <p:cNvSpPr>
              <a:spLocks noChangeArrowheads="1"/>
            </p:cNvSpPr>
            <p:nvPr/>
          </p:nvSpPr>
          <p:spPr bwMode="auto">
            <a:xfrm>
              <a:off x="2542" y="1894"/>
              <a:ext cx="43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1" name="Group 16"/>
          <p:cNvGrpSpPr>
            <a:grpSpLocks/>
          </p:cNvGrpSpPr>
          <p:nvPr/>
        </p:nvGrpSpPr>
        <p:grpSpPr bwMode="auto">
          <a:xfrm>
            <a:off x="6926865" y="1658470"/>
            <a:ext cx="669234" cy="1146022"/>
            <a:chOff x="4847" y="1184"/>
            <a:chExt cx="477" cy="819"/>
          </a:xfrm>
        </p:grpSpPr>
        <p:sp>
          <p:nvSpPr>
            <p:cNvPr id="192563" name="Rectangle 17"/>
            <p:cNvSpPr>
              <a:spLocks noChangeArrowheads="1"/>
            </p:cNvSpPr>
            <p:nvPr/>
          </p:nvSpPr>
          <p:spPr bwMode="auto">
            <a:xfrm>
              <a:off x="4941" y="1184"/>
              <a:ext cx="3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4" name="Rectangle 18"/>
            <p:cNvSpPr>
              <a:spLocks noChangeArrowheads="1"/>
            </p:cNvSpPr>
            <p:nvPr/>
          </p:nvSpPr>
          <p:spPr bwMode="auto">
            <a:xfrm>
              <a:off x="4970" y="1538"/>
              <a:ext cx="35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5" name="Rectangle 19"/>
            <p:cNvSpPr>
              <a:spLocks noChangeArrowheads="1"/>
            </p:cNvSpPr>
            <p:nvPr/>
          </p:nvSpPr>
          <p:spPr bwMode="auto">
            <a:xfrm>
              <a:off x="4847" y="1859"/>
              <a:ext cx="43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2" name="Group 20"/>
          <p:cNvGrpSpPr>
            <a:grpSpLocks/>
          </p:cNvGrpSpPr>
          <p:nvPr/>
        </p:nvGrpSpPr>
        <p:grpSpPr bwMode="auto">
          <a:xfrm>
            <a:off x="3695144" y="4325473"/>
            <a:ext cx="620526" cy="1144624"/>
            <a:chOff x="2542" y="3088"/>
            <a:chExt cx="443" cy="818"/>
          </a:xfrm>
        </p:grpSpPr>
        <p:sp>
          <p:nvSpPr>
            <p:cNvPr id="192560" name="Rectangle 21"/>
            <p:cNvSpPr>
              <a:spLocks noChangeArrowheads="1"/>
            </p:cNvSpPr>
            <p:nvPr/>
          </p:nvSpPr>
          <p:spPr bwMode="auto">
            <a:xfrm>
              <a:off x="2647" y="3088"/>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1" name="Rectangle 22"/>
            <p:cNvSpPr>
              <a:spLocks noChangeArrowheads="1"/>
            </p:cNvSpPr>
            <p:nvPr/>
          </p:nvSpPr>
          <p:spPr bwMode="auto">
            <a:xfrm>
              <a:off x="2655" y="3442"/>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2" name="Rectangle 23"/>
            <p:cNvSpPr>
              <a:spLocks noChangeArrowheads="1"/>
            </p:cNvSpPr>
            <p:nvPr/>
          </p:nvSpPr>
          <p:spPr bwMode="auto">
            <a:xfrm>
              <a:off x="2542" y="3762"/>
              <a:ext cx="40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55312" name="Rectangle 28"/>
          <p:cNvSpPr>
            <a:spLocks noChangeArrowheads="1"/>
          </p:cNvSpPr>
          <p:nvPr/>
        </p:nvSpPr>
        <p:spPr bwMode="auto">
          <a:xfrm>
            <a:off x="2524125" y="1004328"/>
            <a:ext cx="160244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3" name="Rectangle 29"/>
          <p:cNvSpPr>
            <a:spLocks noChangeArrowheads="1"/>
          </p:cNvSpPr>
          <p:nvPr/>
        </p:nvSpPr>
        <p:spPr bwMode="auto">
          <a:xfrm>
            <a:off x="5799045" y="1025338"/>
            <a:ext cx="173551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4" name="Rectangle 30"/>
          <p:cNvSpPr>
            <a:spLocks noChangeArrowheads="1"/>
          </p:cNvSpPr>
          <p:nvPr/>
        </p:nvSpPr>
        <p:spPr bwMode="auto">
          <a:xfrm>
            <a:off x="2683809" y="3692338"/>
            <a:ext cx="1512794"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6" name="Rectangle 32"/>
          <p:cNvSpPr>
            <a:spLocks noChangeArrowheads="1"/>
          </p:cNvSpPr>
          <p:nvPr/>
        </p:nvSpPr>
        <p:spPr bwMode="auto">
          <a:xfrm>
            <a:off x="2487706" y="1560420"/>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7" name="Rectangle 33"/>
          <p:cNvSpPr>
            <a:spLocks noChangeArrowheads="1"/>
          </p:cNvSpPr>
          <p:nvPr/>
        </p:nvSpPr>
        <p:spPr bwMode="auto">
          <a:xfrm>
            <a:off x="5754222" y="1570225"/>
            <a:ext cx="182095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8" name="Rectangle 34"/>
          <p:cNvSpPr>
            <a:spLocks noChangeArrowheads="1"/>
          </p:cNvSpPr>
          <p:nvPr/>
        </p:nvSpPr>
        <p:spPr bwMode="auto">
          <a:xfrm>
            <a:off x="2524125" y="4237225"/>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0" name="Rectangle 36"/>
          <p:cNvSpPr>
            <a:spLocks noChangeArrowheads="1"/>
          </p:cNvSpPr>
          <p:nvPr/>
        </p:nvSpPr>
        <p:spPr bwMode="auto">
          <a:xfrm>
            <a:off x="2487706" y="20702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1" name="Rectangle 37"/>
          <p:cNvSpPr>
            <a:spLocks noChangeArrowheads="1"/>
          </p:cNvSpPr>
          <p:nvPr/>
        </p:nvSpPr>
        <p:spPr bwMode="auto">
          <a:xfrm>
            <a:off x="5843868" y="2064684"/>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2" name="Rectangle 38"/>
          <p:cNvSpPr>
            <a:spLocks noChangeArrowheads="1"/>
          </p:cNvSpPr>
          <p:nvPr/>
        </p:nvSpPr>
        <p:spPr bwMode="auto">
          <a:xfrm>
            <a:off x="2503114" y="47358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4" name="Rectangle 40"/>
          <p:cNvSpPr>
            <a:spLocks noChangeArrowheads="1"/>
          </p:cNvSpPr>
          <p:nvPr/>
        </p:nvSpPr>
        <p:spPr bwMode="auto">
          <a:xfrm>
            <a:off x="2487706" y="2574552"/>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5" name="Rectangle 41"/>
          <p:cNvSpPr>
            <a:spLocks noChangeArrowheads="1"/>
          </p:cNvSpPr>
          <p:nvPr/>
        </p:nvSpPr>
        <p:spPr bwMode="auto">
          <a:xfrm>
            <a:off x="5866280" y="2584358"/>
            <a:ext cx="1120588"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7" name="Rectangle 43"/>
          <p:cNvSpPr>
            <a:spLocks noChangeArrowheads="1"/>
          </p:cNvSpPr>
          <p:nvPr/>
        </p:nvSpPr>
        <p:spPr bwMode="auto">
          <a:xfrm>
            <a:off x="2503115" y="5251358"/>
            <a:ext cx="121023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50" name="Text Box 51"/>
          <p:cNvSpPr txBox="1">
            <a:spLocks noChangeArrowheads="1"/>
          </p:cNvSpPr>
          <p:nvPr/>
        </p:nvSpPr>
        <p:spPr bwMode="auto">
          <a:xfrm>
            <a:off x="8625042" y="7450"/>
            <a:ext cx="222689" cy="354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2552" name="Text Box 53"/>
          <p:cNvSpPr txBox="1">
            <a:spLocks noChangeArrowheads="1"/>
          </p:cNvSpPr>
          <p:nvPr/>
        </p:nvSpPr>
        <p:spPr bwMode="auto">
          <a:xfrm>
            <a:off x="8582306" y="6118412"/>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53" name="Text Box 54"/>
          <p:cNvSpPr txBox="1">
            <a:spLocks noChangeArrowheads="1"/>
          </p:cNvSpPr>
          <p:nvPr/>
        </p:nvSpPr>
        <p:spPr bwMode="auto">
          <a:xfrm>
            <a:off x="8250604" y="6541878"/>
            <a:ext cx="285205" cy="219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21</a:t>
            </a:r>
          </a:p>
        </p:txBody>
      </p:sp>
      <p:sp>
        <p:nvSpPr>
          <p:cNvPr id="192554" name="Text Box 55"/>
          <p:cNvSpPr txBox="1">
            <a:spLocks noChangeArrowheads="1"/>
          </p:cNvSpPr>
          <p:nvPr/>
        </p:nvSpPr>
        <p:spPr bwMode="auto">
          <a:xfrm>
            <a:off x="8584796" y="6485690"/>
            <a:ext cx="261161" cy="30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p>
        </p:txBody>
      </p:sp>
      <p:sp>
        <p:nvSpPr>
          <p:cNvPr id="57" name="Title 56"/>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01" tIns="44901" rIns="89801" bIns="44901"/>
          <a:lstStyle/>
          <a:p>
            <a:pPr defTabSz="402306">
              <a:defRPr/>
            </a:pPr>
            <a:r>
              <a:rPr lang="ar-JO" sz="2824" b="1" dirty="0">
                <a:solidFill>
                  <a:srgbClr val="FAFD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يوحنا: تلخيص الرسالة</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TextBox 57"/>
          <p:cNvSpPr txBox="1"/>
          <p:nvPr/>
        </p:nvSpPr>
        <p:spPr>
          <a:xfrm>
            <a:off x="8345581" y="0"/>
            <a:ext cx="542032" cy="416602"/>
          </a:xfrm>
          <a:prstGeom prst="rect">
            <a:avLst/>
          </a:prstGeom>
          <a:noFill/>
        </p:spPr>
        <p:txBody>
          <a:bodyPr wrap="none" lIns="89801" tIns="44901" rIns="89801" bIns="4490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590"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28">
            <a:extLst>
              <a:ext uri="{FF2B5EF4-FFF2-40B4-BE49-F238E27FC236}">
                <a16:creationId xmlns:a16="http://schemas.microsoft.com/office/drawing/2014/main" id="{D8248B81-D010-DFFA-3374-4711C52AEADA}"/>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44">
            <a:extLst>
              <a:ext uri="{FF2B5EF4-FFF2-40B4-BE49-F238E27FC236}">
                <a16:creationId xmlns:a16="http://schemas.microsoft.com/office/drawing/2014/main" id="{D68EAF7F-F5A8-8A13-DECB-2DDAE8EFBF07}"/>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45">
            <a:extLst>
              <a:ext uri="{FF2B5EF4-FFF2-40B4-BE49-F238E27FC236}">
                <a16:creationId xmlns:a16="http://schemas.microsoft.com/office/drawing/2014/main" id="{C9F5D7D0-3091-A1C9-4416-C2BB88CA840E}"/>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46">
            <a:extLst>
              <a:ext uri="{FF2B5EF4-FFF2-40B4-BE49-F238E27FC236}">
                <a16:creationId xmlns:a16="http://schemas.microsoft.com/office/drawing/2014/main" id="{4DCF41FF-D688-0DD3-B5E8-0EF08100555B}"/>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3" name="Group 47">
            <a:extLst>
              <a:ext uri="{FF2B5EF4-FFF2-40B4-BE49-F238E27FC236}">
                <a16:creationId xmlns:a16="http://schemas.microsoft.com/office/drawing/2014/main" id="{9BA025EA-ED18-9375-0BDD-166BB35356BC}"/>
              </a:ext>
            </a:extLst>
          </p:cNvPr>
          <p:cNvGrpSpPr>
            <a:grpSpLocks/>
          </p:cNvGrpSpPr>
          <p:nvPr/>
        </p:nvGrpSpPr>
        <p:grpSpPr bwMode="auto">
          <a:xfrm>
            <a:off x="5864881" y="4728888"/>
            <a:ext cx="1710298" cy="442633"/>
            <a:chOff x="4091" y="3376"/>
            <a:chExt cx="1221" cy="316"/>
          </a:xfrm>
        </p:grpSpPr>
        <p:sp>
          <p:nvSpPr>
            <p:cNvPr id="64" name="Rectangle 48">
              <a:extLst>
                <a:ext uri="{FF2B5EF4-FFF2-40B4-BE49-F238E27FC236}">
                  <a16:creationId xmlns:a16="http://schemas.microsoft.com/office/drawing/2014/main" id="{8448C9DD-9A0A-463B-81D2-04B993EF85DA}"/>
                </a:ext>
              </a:extLst>
            </p:cNvPr>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49">
              <a:extLst>
                <a:ext uri="{FF2B5EF4-FFF2-40B4-BE49-F238E27FC236}">
                  <a16:creationId xmlns:a16="http://schemas.microsoft.com/office/drawing/2014/main" id="{04A7D32C-8A46-A404-F02C-B4F6B3708E1B}"/>
                </a:ext>
              </a:extLst>
            </p:cNvPr>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6" name="Group 50">
            <a:extLst>
              <a:ext uri="{FF2B5EF4-FFF2-40B4-BE49-F238E27FC236}">
                <a16:creationId xmlns:a16="http://schemas.microsoft.com/office/drawing/2014/main" id="{FDFDF7A9-6895-4D7F-0084-9B4FBA36D677}"/>
              </a:ext>
            </a:extLst>
          </p:cNvPr>
          <p:cNvGrpSpPr>
            <a:grpSpLocks/>
          </p:cNvGrpSpPr>
          <p:nvPr/>
        </p:nvGrpSpPr>
        <p:grpSpPr bwMode="auto">
          <a:xfrm>
            <a:off x="5867680" y="5144897"/>
            <a:ext cx="1714500" cy="418820"/>
            <a:chOff x="4093" y="3673"/>
            <a:chExt cx="1224" cy="299"/>
          </a:xfrm>
        </p:grpSpPr>
        <p:sp>
          <p:nvSpPr>
            <p:cNvPr id="67" name="Rectangle 51">
              <a:extLst>
                <a:ext uri="{FF2B5EF4-FFF2-40B4-BE49-F238E27FC236}">
                  <a16:creationId xmlns:a16="http://schemas.microsoft.com/office/drawing/2014/main" id="{A35D9714-FA3E-66BB-376A-253D65167FB0}"/>
                </a:ext>
              </a:extLst>
            </p:cNvPr>
            <p:cNvSpPr>
              <a:spLocks noChangeArrowheads="1"/>
            </p:cNvSpPr>
            <p:nvPr/>
          </p:nvSpPr>
          <p:spPr bwMode="auto">
            <a:xfrm>
              <a:off x="4093" y="3673"/>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8" name="Rectangle 52">
              <a:extLst>
                <a:ext uri="{FF2B5EF4-FFF2-40B4-BE49-F238E27FC236}">
                  <a16:creationId xmlns:a16="http://schemas.microsoft.com/office/drawing/2014/main" id="{25C5745B-BC30-2BCB-DFCD-DA406CEEE59F}"/>
                </a:ext>
              </a:extLst>
            </p:cNvPr>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 name="AutoShape 6">
            <a:extLst>
              <a:ext uri="{FF2B5EF4-FFF2-40B4-BE49-F238E27FC236}">
                <a16:creationId xmlns:a16="http://schemas.microsoft.com/office/drawing/2014/main" id="{5744C5F3-7BC6-BC1C-75A9-91D7E4DD7DBC}"/>
              </a:ext>
            </a:extLst>
          </p:cNvPr>
          <p:cNvSpPr>
            <a:spLocks noChangeArrowheads="1"/>
          </p:cNvSpPr>
          <p:nvPr/>
        </p:nvSpPr>
        <p:spPr bwMode="auto">
          <a:xfrm>
            <a:off x="4577603" y="3639110"/>
            <a:ext cx="2914931" cy="247089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3" name="Rectangle 10">
            <a:extLst>
              <a:ext uri="{FF2B5EF4-FFF2-40B4-BE49-F238E27FC236}">
                <a16:creationId xmlns:a16="http://schemas.microsoft.com/office/drawing/2014/main" id="{AD53C361-0D79-6C5F-C8B6-7A5D471D5258}"/>
              </a:ext>
            </a:extLst>
          </p:cNvPr>
          <p:cNvSpPr>
            <a:spLocks noChangeArrowheads="1"/>
          </p:cNvSpPr>
          <p:nvPr/>
        </p:nvSpPr>
        <p:spPr bwMode="auto">
          <a:xfrm>
            <a:off x="7157757" y="3623703"/>
            <a:ext cx="376798" cy="622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2217"/>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 name="Group 24">
            <a:extLst>
              <a:ext uri="{FF2B5EF4-FFF2-40B4-BE49-F238E27FC236}">
                <a16:creationId xmlns:a16="http://schemas.microsoft.com/office/drawing/2014/main" id="{A6F430E0-BCB5-6B80-0BD0-7A6DF48DC926}"/>
              </a:ext>
            </a:extLst>
          </p:cNvPr>
          <p:cNvGrpSpPr>
            <a:grpSpLocks/>
          </p:cNvGrpSpPr>
          <p:nvPr/>
        </p:nvGrpSpPr>
        <p:grpSpPr bwMode="auto">
          <a:xfrm>
            <a:off x="6668897" y="4325469"/>
            <a:ext cx="823631" cy="1390899"/>
            <a:chOff x="4665" y="3088"/>
            <a:chExt cx="588" cy="994"/>
          </a:xfrm>
        </p:grpSpPr>
        <p:sp>
          <p:nvSpPr>
            <p:cNvPr id="5" name="Rectangle 25">
              <a:extLst>
                <a:ext uri="{FF2B5EF4-FFF2-40B4-BE49-F238E27FC236}">
                  <a16:creationId xmlns:a16="http://schemas.microsoft.com/office/drawing/2014/main" id="{1793B37F-B49C-68B0-0921-043C896E576B}"/>
                </a:ext>
              </a:extLst>
            </p:cNvPr>
            <p:cNvSpPr>
              <a:spLocks noChangeArrowheads="1"/>
            </p:cNvSpPr>
            <p:nvPr/>
          </p:nvSpPr>
          <p:spPr bwMode="auto">
            <a:xfrm>
              <a:off x="4892" y="3088"/>
              <a:ext cx="3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 name="Rectangle 26">
              <a:extLst>
                <a:ext uri="{FF2B5EF4-FFF2-40B4-BE49-F238E27FC236}">
                  <a16:creationId xmlns:a16="http://schemas.microsoft.com/office/drawing/2014/main" id="{740A487F-961E-DCDD-7250-F0C070CCD05F}"/>
                </a:ext>
              </a:extLst>
            </p:cNvPr>
            <p:cNvSpPr>
              <a:spLocks noChangeArrowheads="1"/>
            </p:cNvSpPr>
            <p:nvPr/>
          </p:nvSpPr>
          <p:spPr bwMode="auto">
            <a:xfrm>
              <a:off x="4892" y="3442"/>
              <a:ext cx="2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 name="Rectangle 27">
              <a:extLst>
                <a:ext uri="{FF2B5EF4-FFF2-40B4-BE49-F238E27FC236}">
                  <a16:creationId xmlns:a16="http://schemas.microsoft.com/office/drawing/2014/main" id="{E76E8ED2-ABA6-8FA1-0339-8EB768858BA7}"/>
                </a:ext>
              </a:extLst>
            </p:cNvPr>
            <p:cNvSpPr>
              <a:spLocks noChangeArrowheads="1"/>
            </p:cNvSpPr>
            <p:nvPr/>
          </p:nvSpPr>
          <p:spPr bwMode="auto">
            <a:xfrm>
              <a:off x="4665" y="3938"/>
              <a:ext cx="58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eaLnBrk="1" hangingPunct="1">
                <a:lnSpc>
                  <a:spcPct val="35000"/>
                </a:lnSpc>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8" name="Rectangle 31">
            <a:extLst>
              <a:ext uri="{FF2B5EF4-FFF2-40B4-BE49-F238E27FC236}">
                <a16:creationId xmlns:a16="http://schemas.microsoft.com/office/drawing/2014/main" id="{6A168D7F-62C6-CAAE-30B8-C9571A62325F}"/>
              </a:ext>
            </a:extLst>
          </p:cNvPr>
          <p:cNvSpPr>
            <a:spLocks noChangeArrowheads="1"/>
          </p:cNvSpPr>
          <p:nvPr/>
        </p:nvSpPr>
        <p:spPr bwMode="auto">
          <a:xfrm>
            <a:off x="5724805" y="3683934"/>
            <a:ext cx="1432952" cy="567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1985"/>
              </a:spcBef>
              <a:buClr>
                <a:srgbClr val="66FF99"/>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 name="Rectangle 35">
            <a:extLst>
              <a:ext uri="{FF2B5EF4-FFF2-40B4-BE49-F238E27FC236}">
                <a16:creationId xmlns:a16="http://schemas.microsoft.com/office/drawing/2014/main" id="{B8B3E62A-0A5F-3444-C3C1-731FC53C973B}"/>
              </a:ext>
            </a:extLst>
          </p:cNvPr>
          <p:cNvSpPr>
            <a:spLocks noChangeArrowheads="1"/>
          </p:cNvSpPr>
          <p:nvPr/>
        </p:nvSpPr>
        <p:spPr bwMode="auto">
          <a:xfrm>
            <a:off x="5724806" y="4241426"/>
            <a:ext cx="2679606"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 name="Rectangle 39">
            <a:extLst>
              <a:ext uri="{FF2B5EF4-FFF2-40B4-BE49-F238E27FC236}">
                <a16:creationId xmlns:a16="http://schemas.microsoft.com/office/drawing/2014/main" id="{2DAD43FC-B3E8-7046-D1FD-5691C2ECD83F}"/>
              </a:ext>
            </a:extLst>
          </p:cNvPr>
          <p:cNvSpPr>
            <a:spLocks noChangeArrowheads="1"/>
          </p:cNvSpPr>
          <p:nvPr/>
        </p:nvSpPr>
        <p:spPr bwMode="auto">
          <a:xfrm>
            <a:off x="5864879" y="4728882"/>
            <a:ext cx="1042147"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1" name="Rectangle 42">
            <a:extLst>
              <a:ext uri="{FF2B5EF4-FFF2-40B4-BE49-F238E27FC236}">
                <a16:creationId xmlns:a16="http://schemas.microsoft.com/office/drawing/2014/main" id="{C9A44D02-ABD6-0251-E201-3E90157735C8}"/>
              </a:ext>
            </a:extLst>
          </p:cNvPr>
          <p:cNvSpPr>
            <a:spLocks noChangeArrowheads="1"/>
          </p:cNvSpPr>
          <p:nvPr/>
        </p:nvSpPr>
        <p:spPr bwMode="auto">
          <a:xfrm>
            <a:off x="5834063" y="5255559"/>
            <a:ext cx="1714500"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2" name="AutoShape 44">
            <a:extLst>
              <a:ext uri="{FF2B5EF4-FFF2-40B4-BE49-F238E27FC236}">
                <a16:creationId xmlns:a16="http://schemas.microsoft.com/office/drawing/2014/main" id="{1A757299-0116-CDCA-5F05-DC0A67045E91}"/>
              </a:ext>
            </a:extLst>
          </p:cNvPr>
          <p:cNvSpPr>
            <a:spLocks noChangeArrowheads="1"/>
          </p:cNvSpPr>
          <p:nvPr/>
        </p:nvSpPr>
        <p:spPr bwMode="auto">
          <a:xfrm>
            <a:off x="4730284" y="3534055"/>
            <a:ext cx="29163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3" name="Text Box 46">
            <a:extLst>
              <a:ext uri="{FF2B5EF4-FFF2-40B4-BE49-F238E27FC236}">
                <a16:creationId xmlns:a16="http://schemas.microsoft.com/office/drawing/2014/main" id="{816D645F-A82C-95FB-648D-D8E9CC4ADEC5}"/>
              </a:ext>
            </a:extLst>
          </p:cNvPr>
          <p:cNvSpPr txBox="1">
            <a:spLocks noChangeArrowheads="1"/>
          </p:cNvSpPr>
          <p:nvPr/>
        </p:nvSpPr>
        <p:spPr bwMode="auto">
          <a:xfrm>
            <a:off x="3491879" y="2616574"/>
            <a:ext cx="2036823" cy="1509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338" tIns="41254" rIns="79338" bIns="4125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780"/>
              </a:spcBef>
              <a:buClr>
                <a:srgbClr val="FFEA18"/>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92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t>
            </a:r>
          </a:p>
        </p:txBody>
      </p:sp>
    </p:spTree>
    <p:extLst>
      <p:ext uri="{BB962C8B-B14F-4D97-AF65-F5344CB8AC3E}">
        <p14:creationId xmlns:p14="http://schemas.microsoft.com/office/powerpoint/2010/main" val="23899289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p:stCondLst>
                              <p:cond delay="1350"/>
                            </p:stCondLst>
                            <p:childTnLst>
                              <p:par>
                                <p:cTn id="13" presetID="23" presetClass="entr" presetSubtype="52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100000">
                                          <p:val>
                                            <p:fltVal val="0"/>
                                          </p:val>
                                        </p:tav>
                                        <p:tav>
                                          <p:val>
                                            <p:strVal val="#ppt_w"/>
                                          </p:val>
                                        </p:tav>
                                      </p:tavLst>
                                    </p:anim>
                                    <p:anim calcmode="lin" valueType="num">
                                      <p:cBhvr>
                                        <p:cTn id="16" dur="500" fill="hold"/>
                                        <p:tgtEl>
                                          <p:spTgt spid="13"/>
                                        </p:tgtEl>
                                        <p:attrNameLst>
                                          <p:attrName>ppt_h</p:attrName>
                                        </p:attrNameLst>
                                      </p:cBhvr>
                                      <p:tavLst>
                                        <p:tav tm="100000">
                                          <p:val>
                                            <p:fltVal val="0"/>
                                          </p:val>
                                        </p:tav>
                                        <p:tav>
                                          <p:val>
                                            <p:strVal val="#ppt_h"/>
                                          </p:val>
                                        </p:tav>
                                      </p:tavLst>
                                    </p:anim>
                                    <p:anim calcmode="lin" valueType="num">
                                      <p:cBhvr>
                                        <p:cTn id="17" dur="500" fill="hold"/>
                                        <p:tgtEl>
                                          <p:spTgt spid="13"/>
                                        </p:tgtEl>
                                        <p:attrNameLst>
                                          <p:attrName>ppt_x</p:attrName>
                                        </p:attrNameLst>
                                      </p:cBhvr>
                                      <p:tavLst>
                                        <p:tav tm="100000">
                                          <p:val>
                                            <p:fltVal val="0.5"/>
                                          </p:val>
                                        </p:tav>
                                        <p:tav>
                                          <p:val>
                                            <p:strVal val="#ppt_x"/>
                                          </p:val>
                                        </p:tav>
                                      </p:tavLst>
                                    </p:anim>
                                    <p:anim calcmode="lin" valueType="num">
                                      <p:cBhvr>
                                        <p:cTn id="18" dur="500" fill="hold"/>
                                        <p:tgtEl>
                                          <p:spTgt spid="13"/>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027"/>
          <p:cNvSpPr txBox="1">
            <a:spLocks noChangeArrowheads="1"/>
          </p:cNvSpPr>
          <p:nvPr/>
        </p:nvSpPr>
        <p:spPr bwMode="auto">
          <a:xfrm>
            <a:off x="8540754" y="762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77154"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6" name="Rectangle 1038"/>
          <p:cNvSpPr>
            <a:spLocks noGrp="1" noChangeArrowheads="1"/>
          </p:cNvSpPr>
          <p:nvPr>
            <p:ph type="title"/>
          </p:nvPr>
        </p:nvSpPr>
        <p:spPr>
          <a:xfrm>
            <a:off x="1738317" y="228606"/>
            <a:ext cx="5805487" cy="646113"/>
          </a:xfrm>
          <a:solidFill>
            <a:schemeClr val="bg2"/>
          </a:solidFill>
        </p:spPr>
        <p:txBody>
          <a:bodyPr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مشكلة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lIns="91376" tIns="45688" rIns="91376" bIns="45688"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 لوقا باختصار:</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تشابهاتهم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اختلافاتهم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4" y="76205"/>
            <a:ext cx="52757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613" name="Rectangle 5"/>
          <p:cNvSpPr>
            <a:spLocks noGrp="1" noChangeArrowheads="1"/>
          </p:cNvSpPr>
          <p:nvPr>
            <p:ph type="title"/>
          </p:nvPr>
        </p:nvSpPr>
        <p:spPr>
          <a:xfrm>
            <a:off x="1403651" y="260654"/>
            <a:ext cx="6192688" cy="646113"/>
          </a:xfrm>
          <a:solidFill>
            <a:schemeClr val="bg2"/>
          </a:solidFill>
        </p:spPr>
        <p:txBody>
          <a:bodyPr wrap="square"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التشابهات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228600" y="1143000"/>
            <a:ext cx="8915400" cy="5715000"/>
          </a:xfrm>
          <a:prstGeom prst="rect">
            <a:avLst/>
          </a:prstGeom>
          <a:noFill/>
          <a:ln w="9525">
            <a:noFill/>
            <a:miter lim="800000"/>
            <a:headEnd/>
            <a:tailEnd/>
          </a:ln>
          <a:effectLst/>
        </p:spPr>
        <p:txBody>
          <a:bodyPr lIns="91376" tIns="45688" rIns="91376" bIns="45688" anchor="ctr"/>
          <a:lstStyle/>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 لوقا مشتابهين بشكل ملحوظ، بينما يوحنا مختلف</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تتفق الأناجيل الثلاثة الأولى؟</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اللغة</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المادة المستخدمة</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الترتيب العام للأحداث و الأقوال من حياة المسيح</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الحقائق الرياضية :</a:t>
            </a:r>
            <a:r>
              <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91% من محتوى مرقس موجود في متى</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53% من محتوى مرقس موجود في لوقا</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7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بعض الإتفاقات تظهر أسئلة حول أصل الأناجيل الإزائية . هل اعتمد الكتاب على مصدر عام؟ هل كانوا في اعتماد متبادل على بعضهم البعض؟</a:t>
            </a:r>
            <a:r>
              <a:rPr kumimoji="0" lang="en-US" sz="27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p>
        </p:txBody>
      </p:sp>
      <p:sp>
        <p:nvSpPr>
          <p:cNvPr id="5" name="Text Box 11"/>
          <p:cNvSpPr txBox="1">
            <a:spLocks noChangeArrowheads="1"/>
          </p:cNvSpPr>
          <p:nvPr/>
        </p:nvSpPr>
        <p:spPr bwMode="auto">
          <a:xfrm>
            <a:off x="2267750" y="908720"/>
            <a:ext cx="45719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1471</a:t>
            </a:r>
            <a:endParaRPr kumimoji="0" lang="en-US" sz="2000" b="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3"/>
          <p:cNvSpPr txBox="1">
            <a:spLocks noChangeArrowheads="1"/>
          </p:cNvSpPr>
          <p:nvPr/>
        </p:nvSpPr>
        <p:spPr bwMode="auto">
          <a:xfrm>
            <a:off x="8426454" y="152405"/>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51</a:t>
            </a:r>
          </a:p>
        </p:txBody>
      </p:sp>
      <p:sp>
        <p:nvSpPr>
          <p:cNvPr id="179202" name="Text Box 5"/>
          <p:cNvSpPr txBox="1">
            <a:spLocks noChangeArrowheads="1"/>
          </p:cNvSpPr>
          <p:nvPr/>
        </p:nvSpPr>
        <p:spPr bwMode="auto">
          <a:xfrm>
            <a:off x="8578854" y="1524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35" name="Text Box 7"/>
          <p:cNvSpPr txBox="1">
            <a:spLocks noChangeArrowheads="1"/>
          </p:cNvSpPr>
          <p:nvPr/>
        </p:nvSpPr>
        <p:spPr bwMode="auto">
          <a:xfrm>
            <a:off x="2857488" y="5229231"/>
            <a:ext cx="714380" cy="107715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كيو</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07" name="Text Box 19"/>
          <p:cNvSpPr txBox="1">
            <a:spLocks noChangeArrowheads="1"/>
          </p:cNvSpPr>
          <p:nvPr/>
        </p:nvSpPr>
        <p:spPr bwMode="auto">
          <a:xfrm>
            <a:off x="6553200" y="4343400"/>
            <a:ext cx="22860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الأرقام تشير إلى الأعداد في كل مصدر</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48" name="Text Box 20"/>
          <p:cNvSpPr txBox="1">
            <a:spLocks noChangeArrowheads="1"/>
          </p:cNvSpPr>
          <p:nvPr/>
        </p:nvSpPr>
        <p:spPr bwMode="auto">
          <a:xfrm>
            <a:off x="2934175" y="5199065"/>
            <a:ext cx="70391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235</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52"/>
          <p:cNvGrpSpPr>
            <a:grpSpLocks/>
          </p:cNvGrpSpPr>
          <p:nvPr/>
        </p:nvGrpSpPr>
        <p:grpSpPr bwMode="auto">
          <a:xfrm>
            <a:off x="1254125" y="5257800"/>
            <a:ext cx="703263" cy="990600"/>
            <a:chOff x="508" y="3312"/>
            <a:chExt cx="443" cy="624"/>
          </a:xfrm>
        </p:grpSpPr>
        <p:sp>
          <p:nvSpPr>
            <p:cNvPr id="179238"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9" name="Text Box 23"/>
            <p:cNvSpPr txBox="1">
              <a:spLocks noChangeArrowheads="1"/>
            </p:cNvSpPr>
            <p:nvPr/>
          </p:nvSpPr>
          <p:spPr bwMode="auto">
            <a:xfrm>
              <a:off x="508" y="331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333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3" name="Group 58"/>
          <p:cNvGrpSpPr>
            <a:grpSpLocks/>
          </p:cNvGrpSpPr>
          <p:nvPr/>
        </p:nvGrpSpPr>
        <p:grpSpPr bwMode="auto">
          <a:xfrm>
            <a:off x="2590800" y="838201"/>
            <a:ext cx="1143000" cy="1062038"/>
            <a:chOff x="1632" y="528"/>
            <a:chExt cx="720" cy="669"/>
          </a:xfrm>
        </p:grpSpPr>
        <p:sp>
          <p:nvSpPr>
            <p:cNvPr id="73734" name="Text Box 6"/>
            <p:cNvSpPr txBox="1">
              <a:spLocks noChangeArrowheads="1"/>
            </p:cNvSpPr>
            <p:nvPr/>
          </p:nvSpPr>
          <p:spPr bwMode="auto">
            <a:xfrm>
              <a:off x="1632" y="528"/>
              <a:ext cx="720" cy="669"/>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7" name="Text Box 18"/>
            <p:cNvSpPr txBox="1">
              <a:spLocks noChangeArrowheads="1"/>
            </p:cNvSpPr>
            <p:nvPr/>
          </p:nvSpPr>
          <p:spPr bwMode="auto">
            <a:xfrm>
              <a:off x="1784" y="528"/>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661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5" name="Text Box 24"/>
            <p:cNvSpPr txBox="1">
              <a:spLocks noChangeArrowheads="1"/>
            </p:cNvSpPr>
            <p:nvPr/>
          </p:nvSpPr>
          <p:spPr bwMode="auto">
            <a:xfrm>
              <a:off x="2428" y="235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350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3" name="Text Box 25"/>
            <p:cNvSpPr txBox="1">
              <a:spLocks noChangeArrowheads="1"/>
            </p:cNvSpPr>
            <p:nvPr/>
          </p:nvSpPr>
          <p:spPr bwMode="auto">
            <a:xfrm>
              <a:off x="1036" y="235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500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79230"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1" name="Text Box 26"/>
            <p:cNvSpPr txBox="1">
              <a:spLocks noChangeArrowheads="1"/>
            </p:cNvSpPr>
            <p:nvPr/>
          </p:nvSpPr>
          <p:spPr bwMode="auto">
            <a:xfrm>
              <a:off x="2888" y="331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564</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79228" name="Text Box 21"/>
            <p:cNvSpPr txBox="1">
              <a:spLocks noChangeArrowheads="1"/>
            </p:cNvSpPr>
            <p:nvPr/>
          </p:nvSpPr>
          <p:spPr bwMode="auto">
            <a:xfrm>
              <a:off x="982" y="1872"/>
              <a:ext cx="51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1068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29"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79226" name="Text Box 22"/>
            <p:cNvSpPr txBox="1">
              <a:spLocks noChangeArrowheads="1"/>
            </p:cNvSpPr>
            <p:nvPr/>
          </p:nvSpPr>
          <p:spPr bwMode="auto">
            <a:xfrm>
              <a:off x="2411" y="1872"/>
              <a:ext cx="53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1149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27"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79224"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5"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79222"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3"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0" name="Rectangle 54"/>
          <p:cNvSpPr>
            <a:spLocks noGrp="1" noChangeArrowheads="1"/>
          </p:cNvSpPr>
          <p:nvPr>
            <p:ph type="title" idx="4294967295"/>
          </p:nvPr>
        </p:nvSpPr>
        <p:spPr>
          <a:xfrm>
            <a:off x="5410200" y="1219201"/>
            <a:ext cx="3124200" cy="1754262"/>
          </a:xfrm>
          <a:solidFill>
            <a:schemeClr val="bg2"/>
          </a:solidFill>
        </p:spPr>
        <p:txBody>
          <a:bodyPr anchor="t" anchorCtr="0">
            <a:spAutoFit/>
          </a:bodyPr>
          <a:lstStyle/>
          <a:p>
            <a:pPr eaLnBrk="1" hangingPunct="1"/>
            <a:r>
              <a:rPr lang="ar-JO" altLang="zh-CN" sz="3600" b="1" dirty="0">
                <a:solidFill>
                  <a:schemeClr val="tx1"/>
                </a:solidFill>
                <a:latin typeface="Arial" charset="0"/>
                <a:ea typeface="ＭＳ Ｐゴシック" charset="0"/>
                <a:cs typeface="Arial" charset="0"/>
              </a:rPr>
              <a:t>مخطط</a:t>
            </a:r>
            <a:br>
              <a:rPr lang="ar-JO" altLang="zh-CN" sz="3600" b="1" dirty="0">
                <a:solidFill>
                  <a:schemeClr val="tx1"/>
                </a:solidFill>
                <a:latin typeface="Arial" charset="0"/>
                <a:ea typeface="ＭＳ Ｐゴシック" charset="0"/>
                <a:cs typeface="Arial" charset="0"/>
              </a:rPr>
            </a:br>
            <a:r>
              <a:rPr lang="ar-JO" altLang="zh-CN" sz="3600" b="1" dirty="0">
                <a:solidFill>
                  <a:schemeClr val="tx1"/>
                </a:solidFill>
                <a:latin typeface="Arial" charset="0"/>
                <a:ea typeface="ＭＳ Ｐゴシック" charset="0"/>
                <a:cs typeface="Arial" charset="0"/>
              </a:rPr>
              <a:t>أولوية</a:t>
            </a:r>
            <a:br>
              <a:rPr lang="ar-JO" altLang="zh-CN" sz="3600" b="1" dirty="0">
                <a:solidFill>
                  <a:schemeClr val="tx1"/>
                </a:solidFill>
                <a:latin typeface="Arial" charset="0"/>
                <a:ea typeface="ＭＳ Ｐゴシック" charset="0"/>
                <a:cs typeface="Arial" charset="0"/>
              </a:rPr>
            </a:br>
            <a:r>
              <a:rPr lang="ar-JO" altLang="zh-CN" sz="3600" b="1" dirty="0">
                <a:solidFill>
                  <a:schemeClr val="tx1"/>
                </a:solidFill>
                <a:latin typeface="Arial" charset="0"/>
                <a:ea typeface="ＭＳ Ｐゴシック" charset="0"/>
                <a:cs typeface="Arial" charset="0"/>
              </a:rPr>
              <a:t>ماركان</a:t>
            </a:r>
            <a:endParaRPr lang="en-US" sz="3600" b="1" dirty="0">
              <a:solidFill>
                <a:schemeClr val="tx1"/>
              </a:solidFill>
              <a:latin typeface="Arial" charset="0"/>
              <a:ea typeface="ＭＳ Ｐゴシック" charset="0"/>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40" y="692151"/>
            <a:ext cx="7867650" cy="850900"/>
          </a:xfrm>
          <a:solidFill>
            <a:schemeClr val="bg1"/>
          </a:solidFill>
        </p:spPr>
        <p:txBody>
          <a:bodyPr anchor="ctr"/>
          <a:lstStyle/>
          <a:p>
            <a:pPr>
              <a:defRPr/>
            </a:pPr>
            <a:r>
              <a:rPr lang="ar-JO" b="1" dirty="0">
                <a:solidFill>
                  <a:schemeClr val="accent6">
                    <a:lumMod val="75000"/>
                  </a:schemeClr>
                </a:solidFill>
              </a:rPr>
              <a:t>توازي هيكل العهد القديم و العهد الجديد</a:t>
            </a:r>
            <a:endParaRPr lang="en-US" b="1" dirty="0">
              <a:solidFill>
                <a:schemeClr val="accent6">
                  <a:lumMod val="75000"/>
                </a:schemeClr>
              </a:solidFill>
            </a:endParaRPr>
          </a:p>
        </p:txBody>
      </p:sp>
      <p:sp>
        <p:nvSpPr>
          <p:cNvPr id="4" name="Text Box 2"/>
          <p:cNvSpPr txBox="1">
            <a:spLocks noChangeArrowheads="1"/>
          </p:cNvSpPr>
          <p:nvPr/>
        </p:nvSpPr>
        <p:spPr bwMode="auto">
          <a:xfrm>
            <a:off x="1588" y="3348042"/>
            <a:ext cx="855636" cy="584711"/>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 ق</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 name="Text Box 2"/>
          <p:cNvSpPr txBox="1">
            <a:spLocks noChangeArrowheads="1"/>
          </p:cNvSpPr>
          <p:nvPr/>
        </p:nvSpPr>
        <p:spPr bwMode="auto">
          <a:xfrm>
            <a:off x="755650" y="2133600"/>
            <a:ext cx="2447925"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الأساس</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6" name="Text Box 2"/>
          <p:cNvSpPr txBox="1">
            <a:spLocks noChangeArrowheads="1"/>
          </p:cNvSpPr>
          <p:nvPr/>
        </p:nvSpPr>
        <p:spPr bwMode="auto">
          <a:xfrm>
            <a:off x="3251200" y="2133600"/>
            <a:ext cx="1752600"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الماضي</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 Box 2"/>
          <p:cNvSpPr txBox="1">
            <a:spLocks noChangeArrowheads="1"/>
          </p:cNvSpPr>
          <p:nvPr/>
        </p:nvSpPr>
        <p:spPr bwMode="auto">
          <a:xfrm>
            <a:off x="5076825" y="2133600"/>
            <a:ext cx="1776413"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الحاضر</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 Box 2"/>
          <p:cNvSpPr txBox="1">
            <a:spLocks noChangeArrowheads="1"/>
          </p:cNvSpPr>
          <p:nvPr/>
        </p:nvSpPr>
        <p:spPr bwMode="auto">
          <a:xfrm>
            <a:off x="6919919" y="2133600"/>
            <a:ext cx="2116137"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المستقبل</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 Box 2"/>
          <p:cNvSpPr txBox="1">
            <a:spLocks noChangeArrowheads="1"/>
          </p:cNvSpPr>
          <p:nvPr/>
        </p:nvSpPr>
        <p:spPr bwMode="auto">
          <a:xfrm>
            <a:off x="755656" y="3357563"/>
            <a:ext cx="2459022"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التوراة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 name="Text Box 2"/>
          <p:cNvSpPr txBox="1">
            <a:spLocks noChangeArrowheads="1"/>
          </p:cNvSpPr>
          <p:nvPr/>
        </p:nvSpPr>
        <p:spPr bwMode="auto">
          <a:xfrm>
            <a:off x="3203578" y="3357563"/>
            <a:ext cx="1868488"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التاريخ</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1" name="Text Box 2"/>
          <p:cNvSpPr txBox="1">
            <a:spLocks noChangeArrowheads="1"/>
          </p:cNvSpPr>
          <p:nvPr/>
        </p:nvSpPr>
        <p:spPr bwMode="auto">
          <a:xfrm>
            <a:off x="5076830" y="3357563"/>
            <a:ext cx="1852623"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الحكمة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2" name="Text Box 2"/>
          <p:cNvSpPr txBox="1">
            <a:spLocks noChangeArrowheads="1"/>
          </p:cNvSpPr>
          <p:nvPr/>
        </p:nvSpPr>
        <p:spPr bwMode="auto">
          <a:xfrm>
            <a:off x="6919912" y="3357563"/>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النبوة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3" name="Text Box 2"/>
          <p:cNvSpPr txBox="1">
            <a:spLocks noChangeArrowheads="1"/>
          </p:cNvSpPr>
          <p:nvPr/>
        </p:nvSpPr>
        <p:spPr bwMode="auto">
          <a:xfrm>
            <a:off x="1594" y="4581529"/>
            <a:ext cx="731837" cy="553933"/>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 ج</a:t>
            </a:r>
            <a:endParaRPr kumimoji="0" lang="en-US" sz="3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4" name="Text Box 2"/>
          <p:cNvSpPr txBox="1">
            <a:spLocks noChangeArrowheads="1"/>
          </p:cNvSpPr>
          <p:nvPr/>
        </p:nvSpPr>
        <p:spPr bwMode="auto">
          <a:xfrm>
            <a:off x="755654" y="4581525"/>
            <a:ext cx="2387585"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الأناجيل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5" name="Text Box 2"/>
          <p:cNvSpPr txBox="1">
            <a:spLocks noChangeArrowheads="1"/>
          </p:cNvSpPr>
          <p:nvPr/>
        </p:nvSpPr>
        <p:spPr bwMode="auto">
          <a:xfrm>
            <a:off x="3203580" y="4581525"/>
            <a:ext cx="186848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أعمال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6" name="Text Box 2"/>
          <p:cNvSpPr txBox="1">
            <a:spLocks noChangeArrowheads="1"/>
          </p:cNvSpPr>
          <p:nvPr/>
        </p:nvSpPr>
        <p:spPr bwMode="auto">
          <a:xfrm>
            <a:off x="5076828" y="4581525"/>
            <a:ext cx="185262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الرسائل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7" name="Text Box 2"/>
          <p:cNvSpPr txBox="1">
            <a:spLocks noChangeArrowheads="1"/>
          </p:cNvSpPr>
          <p:nvPr/>
        </p:nvSpPr>
        <p:spPr bwMode="auto">
          <a:xfrm>
            <a:off x="6919913" y="4581525"/>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رؤيا</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8" name="Text Box 2"/>
          <p:cNvSpPr txBox="1">
            <a:spLocks noChangeArrowheads="1"/>
          </p:cNvSpPr>
          <p:nvPr/>
        </p:nvSpPr>
        <p:spPr bwMode="auto">
          <a:xfrm>
            <a:off x="0" y="6054731"/>
            <a:ext cx="9144000" cy="584711"/>
          </a:xfrm>
          <a:prstGeom prst="rect">
            <a:avLst/>
          </a:prstGeom>
          <a:noFill/>
          <a:ln w="12700">
            <a:no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إريك زيتجر</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en-US" sz="16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Einleitung</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in das </a:t>
            </a:r>
            <a:r>
              <a:rPr kumimoji="0" lang="en-US" sz="16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Alte</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Testament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شتوتغارت</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كولهامر</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1995</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34</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مذكورة في غريغوري غوسويل“ العهدين في توازي : تأثير العهد القديم على هيكلية قانون العهد الجديد“ جيتس56(2013): 461</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9" name="Text Box 5"/>
          <p:cNvSpPr txBox="1">
            <a:spLocks noChangeArrowheads="1"/>
          </p:cNvSpPr>
          <p:nvPr/>
        </p:nvSpPr>
        <p:spPr bwMode="auto">
          <a:xfrm>
            <a:off x="8316416" y="44454"/>
            <a:ext cx="59811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20أ</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p:bldP spid="10" grpId="0"/>
      <p:bldP spid="11" grpId="0"/>
      <p:bldP spid="12" grpId="0"/>
      <p:bldP spid="13" grpId="0" animBg="1" autoUpdateAnimBg="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027"/>
          <p:cNvSpPr txBox="1">
            <a:spLocks noChangeArrowheads="1"/>
          </p:cNvSpPr>
          <p:nvPr/>
        </p:nvSpPr>
        <p:spPr bwMode="auto">
          <a:xfrm>
            <a:off x="8578850" y="152400"/>
            <a:ext cx="473077"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كيو</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50 م</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مرقس</a:t>
            </a:r>
            <a:br>
              <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65 م</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لوقا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متى</a:t>
            </a:r>
            <a:endParaRPr kumimoji="0" lang="en-US" sz="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7398" name="Rectangle 1075"/>
          <p:cNvSpPr>
            <a:spLocks noGrp="1" noChangeArrowheads="1"/>
          </p:cNvSpPr>
          <p:nvPr>
            <p:ph type="title" idx="4294967295"/>
          </p:nvPr>
        </p:nvSpPr>
        <p:spPr>
          <a:xfrm>
            <a:off x="1600200" y="277814"/>
            <a:ext cx="6096000" cy="584200"/>
          </a:xfrm>
          <a:solidFill>
            <a:srgbClr val="0000FF"/>
          </a:solidFill>
        </p:spPr>
        <p:txBody>
          <a:bodyPr anchor="t" anchorCtr="0">
            <a:spAutoFit/>
          </a:bodyPr>
          <a:lstStyle/>
          <a:p>
            <a:pPr eaLnBrk="1" hangingPunct="1"/>
            <a:r>
              <a:rPr lang="ar-JO" sz="3200" b="1" dirty="0">
                <a:solidFill>
                  <a:schemeClr val="tx1"/>
                </a:solidFill>
                <a:latin typeface="Arial" charset="0"/>
                <a:ea typeface="SimSun" charset="0"/>
                <a:cs typeface="SimSun" charset="0"/>
              </a:rPr>
              <a:t>فرضية المصدرين</a:t>
            </a:r>
            <a:endParaRPr lang="en-US" sz="3200" b="1" dirty="0">
              <a:solidFill>
                <a:schemeClr val="tx1"/>
              </a:solidFill>
              <a:latin typeface="Arial" charset="0"/>
              <a:ea typeface="SimSun" charset="0"/>
              <a:cs typeface="SimSun" charset="0"/>
            </a:endParaRP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70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67592" name="Rectangle 7"/>
          <p:cNvSpPr>
            <a:spLocks noChangeArrowheads="1"/>
          </p:cNvSpPr>
          <p:nvPr/>
        </p:nvSpPr>
        <p:spPr bwMode="auto">
          <a:xfrm>
            <a:off x="2287588" y="3692526"/>
            <a:ext cx="2036762"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3" name="Rectangle 8"/>
          <p:cNvSpPr>
            <a:spLocks noChangeArrowheads="1"/>
          </p:cNvSpPr>
          <p:nvPr/>
        </p:nvSpPr>
        <p:spPr bwMode="auto">
          <a:xfrm>
            <a:off x="1757363" y="1004889"/>
            <a:ext cx="2355850"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4" name="Rectangle 9"/>
          <p:cNvSpPr>
            <a:spLocks noChangeArrowheads="1"/>
          </p:cNvSpPr>
          <p:nvPr/>
        </p:nvSpPr>
        <p:spPr bwMode="auto">
          <a:xfrm>
            <a:off x="5588006" y="1025526"/>
            <a:ext cx="2036763"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498" name="Rectangle 10"/>
          <p:cNvSpPr>
            <a:spLocks noChangeArrowheads="1"/>
          </p:cNvSpPr>
          <p:nvPr/>
        </p:nvSpPr>
        <p:spPr bwMode="auto">
          <a:xfrm>
            <a:off x="1785918" y="1560513"/>
            <a:ext cx="2139971"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اليهود</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499" name="Rectangle 11"/>
          <p:cNvSpPr>
            <a:spLocks noChangeArrowheads="1"/>
          </p:cNvSpPr>
          <p:nvPr/>
        </p:nvSpPr>
        <p:spPr bwMode="auto">
          <a:xfrm>
            <a:off x="5143504" y="1570038"/>
            <a:ext cx="2522535"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الرومان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0" name="Rectangle 12"/>
          <p:cNvSpPr>
            <a:spLocks noChangeArrowheads="1"/>
          </p:cNvSpPr>
          <p:nvPr/>
        </p:nvSpPr>
        <p:spPr bwMode="auto">
          <a:xfrm>
            <a:off x="1071538" y="4237038"/>
            <a:ext cx="3157567"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اليونانيين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51" name="Rectangle 19"/>
          <p:cNvSpPr>
            <a:spLocks noChangeArrowheads="1"/>
          </p:cNvSpPr>
          <p:nvPr/>
        </p:nvSpPr>
        <p:spPr bwMode="auto">
          <a:xfrm>
            <a:off x="2424647" y="2070104"/>
            <a:ext cx="1766354"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كملك</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9" name="Rectangle 22"/>
          <p:cNvSpPr>
            <a:spLocks noChangeArrowheads="1"/>
          </p:cNvSpPr>
          <p:nvPr/>
        </p:nvSpPr>
        <p:spPr bwMode="auto">
          <a:xfrm>
            <a:off x="5882714" y="2065341"/>
            <a:ext cx="1765861"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كخادم</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7" name="Rectangle 27"/>
          <p:cNvSpPr>
            <a:spLocks noChangeArrowheads="1"/>
          </p:cNvSpPr>
          <p:nvPr/>
        </p:nvSpPr>
        <p:spPr bwMode="auto">
          <a:xfrm>
            <a:off x="1357290" y="4735514"/>
            <a:ext cx="2849585"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 / الإنسان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5" name="Rectangle 31"/>
          <p:cNvSpPr>
            <a:spLocks noChangeArrowheads="1"/>
          </p:cNvSpPr>
          <p:nvPr/>
        </p:nvSpPr>
        <p:spPr bwMode="auto">
          <a:xfrm>
            <a:off x="1928794" y="2764743"/>
            <a:ext cx="2265381" cy="470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قاله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2" name="Rectangle 33"/>
          <p:cNvSpPr>
            <a:spLocks noChangeArrowheads="1"/>
          </p:cNvSpPr>
          <p:nvPr/>
        </p:nvSpPr>
        <p:spPr bwMode="auto">
          <a:xfrm>
            <a:off x="1357290" y="5397155"/>
            <a:ext cx="2387623"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شعر به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1" name="Rectangle 37"/>
          <p:cNvSpPr>
            <a:spLocks noChangeArrowheads="1"/>
          </p:cNvSpPr>
          <p:nvPr/>
        </p:nvSpPr>
        <p:spPr bwMode="auto">
          <a:xfrm>
            <a:off x="5286380" y="2743789"/>
            <a:ext cx="1782764"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فعله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29734" name="AutoShape 38"/>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grpSp>
        <p:nvGrpSpPr>
          <p:cNvPr id="191515" name="Group 39"/>
          <p:cNvGrpSpPr>
            <a:grpSpLocks/>
          </p:cNvGrpSpPr>
          <p:nvPr/>
        </p:nvGrpSpPr>
        <p:grpSpPr bwMode="auto">
          <a:xfrm>
            <a:off x="1412875" y="946156"/>
            <a:ext cx="3860800" cy="3332163"/>
            <a:chOff x="979" y="675"/>
            <a:chExt cx="2675" cy="2379"/>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8"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4</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grpSp>
      <p:sp>
        <p:nvSpPr>
          <p:cNvPr id="67613" name="Rectangle 44"/>
          <p:cNvSpPr>
            <a:spLocks noChangeArrowheads="1"/>
          </p:cNvSpPr>
          <p:nvPr/>
        </p:nvSpPr>
        <p:spPr bwMode="auto">
          <a:xfrm>
            <a:off x="5562606" y="3684589"/>
            <a:ext cx="1476375"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517" name="Rectangle 45"/>
          <p:cNvSpPr>
            <a:spLocks noChangeArrowheads="1"/>
          </p:cNvSpPr>
          <p:nvPr/>
        </p:nvSpPr>
        <p:spPr bwMode="auto">
          <a:xfrm>
            <a:off x="5000628" y="4241800"/>
            <a:ext cx="2660647"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الكنيسة</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5" name="Rectangle 49"/>
          <p:cNvSpPr>
            <a:spLocks noChangeArrowheads="1"/>
          </p:cNvSpPr>
          <p:nvPr/>
        </p:nvSpPr>
        <p:spPr bwMode="auto">
          <a:xfrm>
            <a:off x="5903493" y="4729163"/>
            <a:ext cx="107357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2" name="Rectangle 51"/>
          <p:cNvSpPr>
            <a:spLocks noChangeArrowheads="1"/>
          </p:cNvSpPr>
          <p:nvPr/>
        </p:nvSpPr>
        <p:spPr bwMode="auto">
          <a:xfrm>
            <a:off x="5906665" y="5412567"/>
            <a:ext cx="1767310" cy="47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قصده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21" name="Text Box 53"/>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9750" name="Text Box 54"/>
          <p:cNvSpPr txBox="1">
            <a:spLocks noChangeArrowheads="1"/>
          </p:cNvSpPr>
          <p:nvPr/>
        </p:nvSpPr>
        <p:spPr bwMode="auto">
          <a:xfrm>
            <a:off x="1071539" y="4292602"/>
            <a:ext cx="312581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57-59 م</a:t>
            </a:r>
          </a:p>
        </p:txBody>
      </p:sp>
      <p:sp>
        <p:nvSpPr>
          <p:cNvPr id="29751" name="Text Box 55"/>
          <p:cNvSpPr txBox="1">
            <a:spLocks noChangeArrowheads="1"/>
          </p:cNvSpPr>
          <p:nvPr/>
        </p:nvSpPr>
        <p:spPr bwMode="auto">
          <a:xfrm>
            <a:off x="4714876" y="4264027"/>
            <a:ext cx="2965449" cy="1326111"/>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69 م</a:t>
            </a:r>
          </a:p>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1" u="none" strike="noStrike" kern="1200" cap="none" spc="0" normalizeH="0" baseline="0" noProof="0" dirty="0">
                <a:ln>
                  <a:noFill/>
                </a:ln>
                <a:solidFill>
                  <a:srgbClr val="FFFFFF"/>
                </a:solidFill>
                <a:effectLst/>
                <a:uLnTx/>
                <a:uFillTx/>
                <a:latin typeface="Comic Sans MS" charset="0"/>
                <a:ea typeface="MS Gothic" charset="0"/>
                <a:cs typeface="MS Gothic" charset="0"/>
              </a:rPr>
              <a:t>بعد الإزائية</a:t>
            </a:r>
            <a:endParaRPr kumimoji="0" lang="en-GB" sz="3200" b="1" i="0" u="none" strike="noStrike" kern="1200" cap="none" spc="0" normalizeH="0" baseline="0" noProof="0" dirty="0">
              <a:ln>
                <a:noFill/>
              </a:ln>
              <a:solidFill>
                <a:srgbClr val="FFFFFF"/>
              </a:solidFill>
              <a:effectLst/>
              <a:uLnTx/>
              <a:uFillTx/>
              <a:latin typeface="Comic Sans MS" charset="0"/>
              <a:ea typeface="MS Gothic" charset="0"/>
              <a:cs typeface="MS Gothic" charset="0"/>
            </a:endParaRPr>
          </a:p>
        </p:txBody>
      </p:sp>
      <p:sp>
        <p:nvSpPr>
          <p:cNvPr id="29752" name="Text Box 56"/>
          <p:cNvSpPr txBox="1">
            <a:spLocks noChangeArrowheads="1"/>
          </p:cNvSpPr>
          <p:nvPr/>
        </p:nvSpPr>
        <p:spPr bwMode="auto">
          <a:xfrm>
            <a:off x="4786314" y="1665292"/>
            <a:ext cx="2605092" cy="156207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64-68 م</a:t>
            </a:r>
            <a:endParaRPr kumimoji="0" lang="en-GB"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29753" name="Text Box 57"/>
          <p:cNvSpPr txBox="1">
            <a:spLocks noChangeArrowheads="1"/>
          </p:cNvSpPr>
          <p:nvPr/>
        </p:nvSpPr>
        <p:spPr bwMode="auto">
          <a:xfrm>
            <a:off x="1285852" y="1706563"/>
            <a:ext cx="2900386" cy="63874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الأربعينات</a:t>
            </a:r>
            <a:endParaRPr kumimoji="0" lang="en-GB"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8" name="Text Box 61"/>
          <p:cNvSpPr txBox="1">
            <a:spLocks noChangeArrowheads="1"/>
          </p:cNvSpPr>
          <p:nvPr/>
        </p:nvSpPr>
        <p:spPr bwMode="auto">
          <a:xfrm>
            <a:off x="8358573" y="6540007"/>
            <a:ext cx="304040"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27</a:t>
            </a:r>
          </a:p>
        </p:txBody>
      </p:sp>
      <p:sp>
        <p:nvSpPr>
          <p:cNvPr id="191529" name="Text Box 62"/>
          <p:cNvSpPr txBox="1">
            <a:spLocks noChangeArrowheads="1"/>
          </p:cNvSpPr>
          <p:nvPr/>
        </p:nvSpPr>
        <p:spPr bwMode="auto">
          <a:xfrm>
            <a:off x="8693550" y="6482267"/>
            <a:ext cx="281776"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r>
              <a:rPr lang="ar-JO" sz="2900" b="1" dirty="0">
                <a:solidFill>
                  <a:srgbClr val="FFEA18"/>
                </a:solidFill>
                <a:latin typeface="Comic Sans MS" charset="0"/>
                <a:cs typeface="MS Gothic" charset="0"/>
              </a:rPr>
              <a:t>متى أعتقد أنها كتبت</a:t>
            </a:r>
            <a:endParaRPr lang="en-US" dirty="0">
              <a:latin typeface="Times New Roman" charset="0"/>
              <a:cs typeface="MS Gothic" charset="0"/>
            </a:endParaRPr>
          </a:p>
        </p:txBody>
      </p:sp>
      <p:sp>
        <p:nvSpPr>
          <p:cNvPr id="65" name="TextBox 64"/>
          <p:cNvSpPr txBox="1"/>
          <p:nvPr/>
        </p:nvSpPr>
        <p:spPr>
          <a:xfrm>
            <a:off x="8610604" y="5"/>
            <a:ext cx="556433"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rPr>
              <a:t>52</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4" name="Text Box 1027"/>
          <p:cNvSpPr txBox="1"/>
          <p:nvPr/>
        </p:nvSpPr>
        <p:spPr>
          <a:xfrm>
            <a:off x="8624537" y="152400"/>
            <a:ext cx="380807" cy="400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687" tIns="45687" rIns="45687" bIns="45687">
            <a:spAutoFit/>
          </a:bodyPr>
          <a:lstStyle>
            <a:lvl1pPr>
              <a:defRPr sz="2000" b="1">
                <a:solidFill>
                  <a:srgbClr val="FFFFFF"/>
                </a:solidFill>
              </a:defRPr>
            </a:lvl1pPr>
          </a:lstStyle>
          <a:p>
            <a:r>
              <a:rPr lang="ar-JO" dirty="0"/>
              <a:t>50</a:t>
            </a:r>
            <a:endParaRPr dirty="0"/>
          </a:p>
        </p:txBody>
      </p:sp>
      <p:sp>
        <p:nvSpPr>
          <p:cNvPr id="4845" name="Text Box 1028"/>
          <p:cNvSpPr txBox="1"/>
          <p:nvPr/>
        </p:nvSpPr>
        <p:spPr>
          <a:xfrm>
            <a:off x="5041900" y="1217612"/>
            <a:ext cx="1485900" cy="1200262"/>
          </a:xfrm>
          <a:prstGeom prst="rect">
            <a:avLst/>
          </a:prstGeom>
          <a:gradFill>
            <a:gsLst>
              <a:gs pos="0">
                <a:srgbClr val="FF0000"/>
              </a:gs>
              <a:gs pos="100000">
                <a:srgbClr val="760000"/>
              </a:gs>
            </a:gsLst>
            <a:path path="circle">
              <a:fillToRect l="37721" t="-19636" r="62278" b="119636"/>
            </a:path>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87" tIns="45687" rIns="45687" bIns="45687">
            <a:spAutoFit/>
          </a:bodyPr>
          <a:lstStyle/>
          <a:p>
            <a:pPr algn="ctr" rtl="1">
              <a:defRPr>
                <a:solidFill>
                  <a:srgbClr val="FFFFFF"/>
                </a:solidFill>
              </a:defRPr>
            </a:pPr>
            <a:r>
              <a:rPr dirty="0" err="1"/>
              <a:t>كيو</a:t>
            </a:r>
            <a:br>
              <a:rPr dirty="0"/>
            </a:br>
            <a:r>
              <a:rPr dirty="0" err="1"/>
              <a:t>انطاكية</a:t>
            </a:r>
            <a:endParaRPr dirty="0"/>
          </a:p>
          <a:p>
            <a:pPr algn="ctr" rtl="1">
              <a:defRPr>
                <a:solidFill>
                  <a:srgbClr val="FFFFFF"/>
                </a:solidFill>
              </a:defRPr>
            </a:pPr>
            <a:r>
              <a:rPr lang="ar-JO" dirty="0"/>
              <a:t>50</a:t>
            </a:r>
            <a:r>
              <a:rPr dirty="0"/>
              <a:t>م</a:t>
            </a:r>
          </a:p>
        </p:txBody>
      </p:sp>
      <p:sp>
        <p:nvSpPr>
          <p:cNvPr id="4846" name="Text Box 1029"/>
          <p:cNvSpPr txBox="1"/>
          <p:nvPr/>
        </p:nvSpPr>
        <p:spPr>
          <a:xfrm>
            <a:off x="2895600" y="1217612"/>
            <a:ext cx="1625600" cy="1200262"/>
          </a:xfrm>
          <a:prstGeom prst="rect">
            <a:avLst/>
          </a:prstGeom>
          <a:gradFill>
            <a:gsLst>
              <a:gs pos="0">
                <a:srgbClr val="010199"/>
              </a:gs>
              <a:gs pos="100000">
                <a:srgbClr val="000047"/>
              </a:gs>
            </a:gsLst>
            <a:path path="circle">
              <a:fillToRect l="37721" t="-19636" r="62278" b="119636"/>
            </a:path>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87" tIns="45687" rIns="45687" bIns="45687">
            <a:spAutoFit/>
          </a:bodyPr>
          <a:lstStyle/>
          <a:p>
            <a:pPr algn="ctr" rtl="1">
              <a:spcBef>
                <a:spcPts val="1400"/>
              </a:spcBef>
              <a:defRPr>
                <a:solidFill>
                  <a:srgbClr val="FFFFFF"/>
                </a:solidFill>
              </a:defRPr>
            </a:pPr>
            <a:r>
              <a:rPr dirty="0"/>
              <a:t>مرقس</a:t>
            </a:r>
            <a:br>
              <a:rPr dirty="0"/>
            </a:br>
            <a:r>
              <a:rPr dirty="0" err="1"/>
              <a:t>روما</a:t>
            </a:r>
            <a:br>
              <a:rPr dirty="0"/>
            </a:br>
            <a:r>
              <a:rPr lang="ar-JO" dirty="0"/>
              <a:t>65</a:t>
            </a:r>
            <a:r>
              <a:rPr dirty="0"/>
              <a:t>م</a:t>
            </a:r>
          </a:p>
        </p:txBody>
      </p:sp>
      <p:sp>
        <p:nvSpPr>
          <p:cNvPr id="4847" name="Rectangle 1033"/>
          <p:cNvSpPr txBox="1">
            <a:spLocks noGrp="1"/>
          </p:cNvSpPr>
          <p:nvPr>
            <p:ph type="title" idx="4294967295"/>
          </p:nvPr>
        </p:nvSpPr>
        <p:spPr>
          <a:xfrm>
            <a:off x="1676400" y="277814"/>
            <a:ext cx="6096000" cy="584201"/>
          </a:xfrm>
          <a:prstGeom prst="rect">
            <a:avLst/>
          </a:prstGeom>
          <a:solidFill>
            <a:srgbClr val="0000FF"/>
          </a:solidFill>
        </p:spPr>
        <p:txBody>
          <a:bodyPr lIns="45687" tIns="45687" rIns="45687" bIns="45687" anchor="t"/>
          <a:lstStyle>
            <a:lvl1pPr defTabSz="868680">
              <a:defRPr sz="3040" b="0">
                <a:latin typeface="SimSun"/>
                <a:ea typeface="SimSun"/>
                <a:cs typeface="SimSun"/>
                <a:sym typeface="SimSun"/>
              </a:defRPr>
            </a:lvl1pPr>
          </a:lstStyle>
          <a:p>
            <a:pPr>
              <a:defRPr b="1">
                <a:latin typeface="+mj-lt"/>
                <a:ea typeface="+mj-ea"/>
                <a:cs typeface="+mj-cs"/>
                <a:sym typeface="Arial"/>
              </a:defRPr>
            </a:pPr>
            <a:r>
              <a:rPr b="0" dirty="0" err="1">
                <a:solidFill>
                  <a:schemeClr val="bg1"/>
                </a:solidFill>
                <a:latin typeface="SimSun"/>
                <a:ea typeface="SimSun"/>
                <a:cs typeface="SimSun"/>
                <a:sym typeface="SimSun"/>
              </a:rPr>
              <a:t>فرضية</a:t>
            </a:r>
            <a:r>
              <a:rPr b="0" dirty="0">
                <a:solidFill>
                  <a:schemeClr val="bg1"/>
                </a:solidFill>
                <a:latin typeface="SimSun"/>
                <a:ea typeface="SimSun"/>
                <a:cs typeface="SimSun"/>
                <a:sym typeface="SimSun"/>
              </a:rPr>
              <a:t> </a:t>
            </a:r>
            <a:r>
              <a:rPr b="0" dirty="0" err="1">
                <a:solidFill>
                  <a:schemeClr val="bg1"/>
                </a:solidFill>
                <a:latin typeface="SimSun"/>
                <a:ea typeface="SimSun"/>
                <a:cs typeface="SimSun"/>
                <a:sym typeface="SimSun"/>
              </a:rPr>
              <a:t>المصادر</a:t>
            </a:r>
            <a:r>
              <a:rPr b="0" dirty="0">
                <a:solidFill>
                  <a:schemeClr val="bg1"/>
                </a:solidFill>
                <a:latin typeface="SimSun"/>
                <a:ea typeface="SimSun"/>
                <a:cs typeface="SimSun"/>
                <a:sym typeface="SimSun"/>
              </a:rPr>
              <a:t> </a:t>
            </a:r>
            <a:r>
              <a:rPr b="0" dirty="0" err="1">
                <a:solidFill>
                  <a:schemeClr val="bg1"/>
                </a:solidFill>
                <a:latin typeface="SimSun"/>
                <a:ea typeface="SimSun"/>
                <a:cs typeface="SimSun"/>
                <a:sym typeface="SimSun"/>
              </a:rPr>
              <a:t>الأربعة</a:t>
            </a:r>
            <a:endParaRPr b="0" dirty="0">
              <a:solidFill>
                <a:schemeClr val="bg1"/>
              </a:solidFill>
              <a:latin typeface="SimSun"/>
              <a:ea typeface="SimSun"/>
              <a:cs typeface="SimSun"/>
              <a:sym typeface="SimSun"/>
            </a:endParaRPr>
          </a:p>
        </p:txBody>
      </p:sp>
      <p:sp>
        <p:nvSpPr>
          <p:cNvPr id="4848" name="Line 1034"/>
          <p:cNvSpPr/>
          <p:nvPr/>
        </p:nvSpPr>
        <p:spPr>
          <a:xfrm>
            <a:off x="3352800" y="2590800"/>
            <a:ext cx="0" cy="1295400"/>
          </a:xfrm>
          <a:prstGeom prst="line">
            <a:avLst/>
          </a:prstGeom>
          <a:ln w="38100">
            <a:solidFill>
              <a:srgbClr val="FFFFFF"/>
            </a:solidFill>
            <a:tailEnd type="triangle"/>
          </a:ln>
        </p:spPr>
        <p:txBody>
          <a:bodyPr lIns="45719" rIns="45719"/>
          <a:lstStyle/>
          <a:p>
            <a:endParaRPr/>
          </a:p>
        </p:txBody>
      </p:sp>
      <p:sp>
        <p:nvSpPr>
          <p:cNvPr id="4849" name="Line 1035"/>
          <p:cNvSpPr/>
          <p:nvPr/>
        </p:nvSpPr>
        <p:spPr>
          <a:xfrm>
            <a:off x="6172200" y="2590800"/>
            <a:ext cx="0" cy="457200"/>
          </a:xfrm>
          <a:prstGeom prst="line">
            <a:avLst/>
          </a:prstGeom>
          <a:ln w="38100">
            <a:solidFill>
              <a:srgbClr val="FFFFFF"/>
            </a:solidFill>
            <a:tailEnd type="triangle"/>
          </a:ln>
        </p:spPr>
        <p:txBody>
          <a:bodyPr lIns="45719" rIns="45719"/>
          <a:lstStyle/>
          <a:p>
            <a:endParaRPr/>
          </a:p>
        </p:txBody>
      </p:sp>
      <p:sp>
        <p:nvSpPr>
          <p:cNvPr id="4850" name="Line 1036"/>
          <p:cNvSpPr/>
          <p:nvPr/>
        </p:nvSpPr>
        <p:spPr>
          <a:xfrm>
            <a:off x="4038599" y="2590800"/>
            <a:ext cx="1295402" cy="1371600"/>
          </a:xfrm>
          <a:prstGeom prst="line">
            <a:avLst/>
          </a:prstGeom>
          <a:ln w="38100">
            <a:solidFill>
              <a:srgbClr val="FFFFFF"/>
            </a:solidFill>
            <a:tailEnd type="triangle"/>
          </a:ln>
        </p:spPr>
        <p:txBody>
          <a:bodyPr lIns="45719" rIns="45719"/>
          <a:lstStyle/>
          <a:p>
            <a:endParaRPr/>
          </a:p>
        </p:txBody>
      </p:sp>
      <p:sp>
        <p:nvSpPr>
          <p:cNvPr id="4851" name="Line 1037"/>
          <p:cNvSpPr/>
          <p:nvPr/>
        </p:nvSpPr>
        <p:spPr>
          <a:xfrm flipH="1">
            <a:off x="3733800" y="2590800"/>
            <a:ext cx="1600201" cy="1371600"/>
          </a:xfrm>
          <a:prstGeom prst="line">
            <a:avLst/>
          </a:prstGeom>
          <a:ln w="38100">
            <a:solidFill>
              <a:srgbClr val="FFFFFF"/>
            </a:solidFill>
            <a:tailEnd type="triangle"/>
          </a:ln>
        </p:spPr>
        <p:txBody>
          <a:bodyPr lIns="45719" rIns="45719"/>
          <a:lstStyle/>
          <a:p>
            <a:endParaRPr/>
          </a:p>
        </p:txBody>
      </p:sp>
      <p:grpSp>
        <p:nvGrpSpPr>
          <p:cNvPr id="4854" name="Text Box 1038"/>
          <p:cNvGrpSpPr/>
          <p:nvPr/>
        </p:nvGrpSpPr>
        <p:grpSpPr>
          <a:xfrm>
            <a:off x="685800" y="1217612"/>
            <a:ext cx="1866900" cy="1371601"/>
            <a:chOff x="0" y="0"/>
            <a:chExt cx="1866900" cy="1371600"/>
          </a:xfrm>
        </p:grpSpPr>
        <p:sp>
          <p:nvSpPr>
            <p:cNvPr id="4852"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53" name="م أورشليم 60-65 م"/>
            <p:cNvSpPr txBox="1"/>
            <p:nvPr/>
          </p:nvSpPr>
          <p:spPr>
            <a:xfrm>
              <a:off x="45687" y="85670"/>
              <a:ext cx="17755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a:t>م</a:t>
              </a:r>
              <a:br>
                <a:rPr dirty="0"/>
              </a:br>
              <a:r>
                <a:rPr dirty="0" err="1"/>
                <a:t>أورشليم</a:t>
              </a:r>
              <a:br>
                <a:rPr dirty="0"/>
              </a:br>
              <a:r>
                <a:rPr lang="ar-JO" dirty="0"/>
                <a:t>60-65</a:t>
              </a:r>
              <a:r>
                <a:rPr dirty="0"/>
                <a:t> م</a:t>
              </a:r>
            </a:p>
          </p:txBody>
        </p:sp>
      </p:grpSp>
      <p:grpSp>
        <p:nvGrpSpPr>
          <p:cNvPr id="4857" name="Text Box 1039"/>
          <p:cNvGrpSpPr/>
          <p:nvPr/>
        </p:nvGrpSpPr>
        <p:grpSpPr>
          <a:xfrm>
            <a:off x="7048500" y="1217618"/>
            <a:ext cx="1485900" cy="1373188"/>
            <a:chOff x="0" y="0"/>
            <a:chExt cx="1485900" cy="1373187"/>
          </a:xfrm>
        </p:grpSpPr>
        <p:sp>
          <p:nvSpPr>
            <p:cNvPr id="4855" name="Rectangle"/>
            <p:cNvSpPr/>
            <p:nvPr/>
          </p:nvSpPr>
          <p:spPr>
            <a:xfrm>
              <a:off x="0" y="-1"/>
              <a:ext cx="14859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56" name="ل قيصرية"/>
            <p:cNvSpPr txBox="1"/>
            <p:nvPr/>
          </p:nvSpPr>
          <p:spPr>
            <a:xfrm>
              <a:off x="45687" y="290291"/>
              <a:ext cx="1394525" cy="7926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t>ل</a:t>
              </a:r>
              <a:br/>
              <a:r>
                <a:t>قيصرية</a:t>
              </a:r>
            </a:p>
          </p:txBody>
        </p:sp>
      </p:grpSp>
      <p:grpSp>
        <p:nvGrpSpPr>
          <p:cNvPr id="4860" name="Text Box 1040"/>
          <p:cNvGrpSpPr/>
          <p:nvPr/>
        </p:nvGrpSpPr>
        <p:grpSpPr>
          <a:xfrm>
            <a:off x="1828800" y="3986212"/>
            <a:ext cx="1866900" cy="1371601"/>
            <a:chOff x="0" y="0"/>
            <a:chExt cx="1866900" cy="1371600"/>
          </a:xfrm>
        </p:grpSpPr>
        <p:sp>
          <p:nvSpPr>
            <p:cNvPr id="4858"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59" name="متى أنطاكية 85 م"/>
            <p:cNvSpPr txBox="1"/>
            <p:nvPr/>
          </p:nvSpPr>
          <p:spPr>
            <a:xfrm>
              <a:off x="45687" y="85670"/>
              <a:ext cx="17755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err="1"/>
                <a:t>متى</a:t>
              </a:r>
              <a:br>
                <a:rPr dirty="0"/>
              </a:br>
              <a:r>
                <a:rPr dirty="0" err="1"/>
                <a:t>أنطاكية</a:t>
              </a:r>
              <a:br>
                <a:rPr dirty="0"/>
              </a:br>
              <a:r>
                <a:rPr lang="ar-JO" dirty="0"/>
                <a:t>85</a:t>
              </a:r>
              <a:r>
                <a:rPr dirty="0"/>
                <a:t>م</a:t>
              </a:r>
            </a:p>
          </p:txBody>
        </p:sp>
      </p:grpSp>
      <p:grpSp>
        <p:nvGrpSpPr>
          <p:cNvPr id="4863" name="Text Box 1041"/>
          <p:cNvGrpSpPr/>
          <p:nvPr/>
        </p:nvGrpSpPr>
        <p:grpSpPr>
          <a:xfrm>
            <a:off x="5334000" y="3986218"/>
            <a:ext cx="2895600" cy="1373190"/>
            <a:chOff x="0" y="-1"/>
            <a:chExt cx="2895600" cy="1373189"/>
          </a:xfrm>
        </p:grpSpPr>
        <p:sp>
          <p:nvSpPr>
            <p:cNvPr id="4861" name="Rectangle"/>
            <p:cNvSpPr/>
            <p:nvPr/>
          </p:nvSpPr>
          <p:spPr>
            <a:xfrm>
              <a:off x="0" y="-1"/>
              <a:ext cx="28956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2" name="لوقا قيصرية – كورنثوس ؟ 60 م، 80 م"/>
            <p:cNvSpPr txBox="1"/>
            <p:nvPr/>
          </p:nvSpPr>
          <p:spPr>
            <a:xfrm>
              <a:off x="45687" y="86463"/>
              <a:ext cx="28042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err="1"/>
                <a:t>لوقا</a:t>
              </a:r>
              <a:br>
                <a:rPr dirty="0"/>
              </a:br>
              <a:r>
                <a:rPr dirty="0" err="1"/>
                <a:t>قيصرية</a:t>
              </a:r>
              <a:r>
                <a:rPr dirty="0"/>
                <a:t> – </a:t>
              </a:r>
              <a:r>
                <a:rPr dirty="0" err="1"/>
                <a:t>كورنثوس</a:t>
              </a:r>
              <a:r>
                <a:rPr lang="en-US" dirty="0"/>
                <a:t>؟</a:t>
              </a:r>
              <a:br>
                <a:rPr dirty="0"/>
              </a:br>
              <a:r>
                <a:rPr lang="ar-JO" dirty="0"/>
                <a:t>60م</a:t>
              </a:r>
              <a:r>
                <a:rPr dirty="0"/>
                <a:t>، </a:t>
              </a:r>
              <a:r>
                <a:rPr lang="ar-JO" dirty="0"/>
                <a:t>80</a:t>
              </a:r>
              <a:r>
                <a:rPr dirty="0"/>
                <a:t> م</a:t>
              </a:r>
            </a:p>
          </p:txBody>
        </p:sp>
      </p:grpSp>
      <p:grpSp>
        <p:nvGrpSpPr>
          <p:cNvPr id="4866" name="Text Box 1042"/>
          <p:cNvGrpSpPr/>
          <p:nvPr/>
        </p:nvGrpSpPr>
        <p:grpSpPr>
          <a:xfrm>
            <a:off x="5791200" y="3021013"/>
            <a:ext cx="2133600" cy="533401"/>
            <a:chOff x="0" y="0"/>
            <a:chExt cx="2133600" cy="533400"/>
          </a:xfrm>
        </p:grpSpPr>
        <p:sp>
          <p:nvSpPr>
            <p:cNvPr id="4864" name="Rectangle"/>
            <p:cNvSpPr/>
            <p:nvPr/>
          </p:nvSpPr>
          <p:spPr>
            <a:xfrm>
              <a:off x="0" y="0"/>
              <a:ext cx="2133600" cy="5334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5" name="لوقا الأول"/>
            <p:cNvSpPr txBox="1"/>
            <p:nvPr/>
          </p:nvSpPr>
          <p:spPr>
            <a:xfrm>
              <a:off x="45687" y="48197"/>
              <a:ext cx="2042225" cy="4370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t>لوقا الأول</a:t>
              </a:r>
            </a:p>
          </p:txBody>
        </p:sp>
      </p:grpSp>
      <p:grpSp>
        <p:nvGrpSpPr>
          <p:cNvPr id="4869" name="Text Box 1043"/>
          <p:cNvGrpSpPr/>
          <p:nvPr/>
        </p:nvGrpSpPr>
        <p:grpSpPr>
          <a:xfrm>
            <a:off x="6781800" y="5791200"/>
            <a:ext cx="1905000" cy="838200"/>
            <a:chOff x="0" y="0"/>
            <a:chExt cx="1905000" cy="838200"/>
          </a:xfrm>
        </p:grpSpPr>
        <p:sp>
          <p:nvSpPr>
            <p:cNvPr id="4867" name="Rectangle"/>
            <p:cNvSpPr/>
            <p:nvPr/>
          </p:nvSpPr>
          <p:spPr>
            <a:xfrm>
              <a:off x="0" y="0"/>
              <a:ext cx="1905000" cy="8382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8" name="مصدر         لوقا 1-2"/>
            <p:cNvSpPr txBox="1"/>
            <p:nvPr/>
          </p:nvSpPr>
          <p:spPr>
            <a:xfrm>
              <a:off x="45687" y="3635"/>
              <a:ext cx="1813625" cy="8309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rPr dirty="0" err="1"/>
                <a:t>مصدر</a:t>
              </a:r>
              <a:r>
                <a:rPr dirty="0"/>
                <a:t>         </a:t>
              </a:r>
              <a:r>
                <a:rPr dirty="0" err="1"/>
                <a:t>لوقا</a:t>
              </a:r>
              <a:r>
                <a:rPr dirty="0"/>
                <a:t> </a:t>
              </a:r>
              <a:r>
                <a:rPr lang="ar-JO" dirty="0"/>
                <a:t>1-2</a:t>
              </a:r>
              <a:endParaRPr dirty="0"/>
            </a:p>
          </p:txBody>
        </p:sp>
      </p:grpSp>
      <p:grpSp>
        <p:nvGrpSpPr>
          <p:cNvPr id="4872" name="Text Box 1045"/>
          <p:cNvGrpSpPr/>
          <p:nvPr/>
        </p:nvGrpSpPr>
        <p:grpSpPr>
          <a:xfrm>
            <a:off x="762000" y="5791200"/>
            <a:ext cx="1866900" cy="914400"/>
            <a:chOff x="0" y="0"/>
            <a:chExt cx="1866900" cy="914400"/>
          </a:xfrm>
        </p:grpSpPr>
        <p:sp>
          <p:nvSpPr>
            <p:cNvPr id="4870" name="Rectangle"/>
            <p:cNvSpPr/>
            <p:nvPr/>
          </p:nvSpPr>
          <p:spPr>
            <a:xfrm>
              <a:off x="0" y="0"/>
              <a:ext cx="1866900" cy="9144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71" name="التقليد    الأنطاكي"/>
            <p:cNvSpPr txBox="1"/>
            <p:nvPr/>
          </p:nvSpPr>
          <p:spPr>
            <a:xfrm>
              <a:off x="45687" y="60897"/>
              <a:ext cx="1775525" cy="7926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t>التقليد    الأنطاكي</a:t>
              </a:r>
            </a:p>
          </p:txBody>
        </p:sp>
      </p:grpSp>
      <p:sp>
        <p:nvSpPr>
          <p:cNvPr id="4873" name="Line 1046"/>
          <p:cNvSpPr/>
          <p:nvPr/>
        </p:nvSpPr>
        <p:spPr>
          <a:xfrm>
            <a:off x="7391400" y="2590800"/>
            <a:ext cx="0" cy="457200"/>
          </a:xfrm>
          <a:prstGeom prst="line">
            <a:avLst/>
          </a:prstGeom>
          <a:ln w="38100">
            <a:solidFill>
              <a:srgbClr val="FFFFFF"/>
            </a:solidFill>
            <a:tailEnd type="triangle"/>
          </a:ln>
        </p:spPr>
        <p:txBody>
          <a:bodyPr lIns="45719" rIns="45719"/>
          <a:lstStyle/>
          <a:p>
            <a:endParaRPr/>
          </a:p>
        </p:txBody>
      </p:sp>
      <p:sp>
        <p:nvSpPr>
          <p:cNvPr id="4874" name="Line 1047"/>
          <p:cNvSpPr/>
          <p:nvPr/>
        </p:nvSpPr>
        <p:spPr>
          <a:xfrm>
            <a:off x="6781800" y="3581400"/>
            <a:ext cx="0" cy="457200"/>
          </a:xfrm>
          <a:prstGeom prst="line">
            <a:avLst/>
          </a:prstGeom>
          <a:ln w="38100">
            <a:solidFill>
              <a:srgbClr val="FFFFFF"/>
            </a:solidFill>
            <a:tailEnd type="triangle"/>
          </a:ln>
        </p:spPr>
        <p:txBody>
          <a:bodyPr lIns="45719" rIns="45719"/>
          <a:lstStyle/>
          <a:p>
            <a:endParaRPr/>
          </a:p>
        </p:txBody>
      </p:sp>
      <p:sp>
        <p:nvSpPr>
          <p:cNvPr id="4875" name="Line 1048"/>
          <p:cNvSpPr/>
          <p:nvPr/>
        </p:nvSpPr>
        <p:spPr>
          <a:xfrm flipH="1">
            <a:off x="2209799" y="2590800"/>
            <a:ext cx="1" cy="1295400"/>
          </a:xfrm>
          <a:prstGeom prst="line">
            <a:avLst/>
          </a:prstGeom>
          <a:ln w="38100">
            <a:solidFill>
              <a:srgbClr val="FFFFFF"/>
            </a:solidFill>
            <a:tailEnd type="triangle"/>
          </a:ln>
        </p:spPr>
        <p:txBody>
          <a:bodyPr lIns="45719" rIns="45719"/>
          <a:lstStyle/>
          <a:p>
            <a:endParaRPr/>
          </a:p>
        </p:txBody>
      </p:sp>
      <p:sp>
        <p:nvSpPr>
          <p:cNvPr id="4876" name="Line 1049"/>
          <p:cNvSpPr/>
          <p:nvPr/>
        </p:nvSpPr>
        <p:spPr>
          <a:xfrm flipV="1">
            <a:off x="2209800" y="5333999"/>
            <a:ext cx="457201" cy="457202"/>
          </a:xfrm>
          <a:prstGeom prst="line">
            <a:avLst/>
          </a:prstGeom>
          <a:ln w="38100">
            <a:solidFill>
              <a:srgbClr val="FFFFFF"/>
            </a:solidFill>
            <a:tailEnd type="triangle"/>
          </a:ln>
        </p:spPr>
        <p:txBody>
          <a:bodyPr lIns="45719" rIns="45719"/>
          <a:lstStyle/>
          <a:p>
            <a:endParaRPr/>
          </a:p>
        </p:txBody>
      </p:sp>
      <p:sp>
        <p:nvSpPr>
          <p:cNvPr id="4877" name="Line 1050"/>
          <p:cNvSpPr/>
          <p:nvPr/>
        </p:nvSpPr>
        <p:spPr>
          <a:xfrm flipH="1" flipV="1">
            <a:off x="7162799" y="5333999"/>
            <a:ext cx="457201" cy="457202"/>
          </a:xfrm>
          <a:prstGeom prst="line">
            <a:avLst/>
          </a:prstGeom>
          <a:ln w="38100">
            <a:solidFill>
              <a:srgbClr val="FFFFFF"/>
            </a:solidFill>
            <a:tailEnd type="triangle"/>
          </a:ln>
        </p:spPr>
        <p:txBody>
          <a:bodyPr lIns="45719" rIns="45719"/>
          <a:lstStyle/>
          <a:p>
            <a:endParaRP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846"/>
                                        </p:tgtEl>
                                        <p:attrNameLst>
                                          <p:attrName>style.visibility</p:attrName>
                                        </p:attrNameLst>
                                      </p:cBhvr>
                                      <p:to>
                                        <p:strVal val="visible"/>
                                      </p:to>
                                    </p:set>
                                    <p:animEffect transition="in" filter="fade">
                                      <p:cBhvr>
                                        <p:cTn id="7" dur="500"/>
                                        <p:tgtEl>
                                          <p:spTgt spid="48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4845"/>
                                        </p:tgtEl>
                                        <p:attrNameLst>
                                          <p:attrName>style.visibility</p:attrName>
                                        </p:attrNameLst>
                                      </p:cBhvr>
                                      <p:to>
                                        <p:strVal val="visible"/>
                                      </p:to>
                                    </p:set>
                                    <p:animEffect transition="in" filter="fade">
                                      <p:cBhvr>
                                        <p:cTn id="12" dur="500"/>
                                        <p:tgtEl>
                                          <p:spTgt spid="48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848"/>
                                        </p:tgtEl>
                                        <p:attrNameLst>
                                          <p:attrName>style.visibility</p:attrName>
                                        </p:attrNameLst>
                                      </p:cBhvr>
                                      <p:to>
                                        <p:strVal val="visible"/>
                                      </p:to>
                                    </p:set>
                                    <p:animEffect transition="in" filter="wipe(up)">
                                      <p:cBhvr>
                                        <p:cTn id="17" dur="500"/>
                                        <p:tgtEl>
                                          <p:spTgt spid="4848"/>
                                        </p:tgtEl>
                                      </p:cBhvr>
                                    </p:animEffect>
                                  </p:childTnLst>
                                </p:cTn>
                              </p:par>
                            </p:childTnLst>
                          </p:cTn>
                        </p:par>
                        <p:par>
                          <p:cTn id="18" fill="hold">
                            <p:stCondLst>
                              <p:cond delay="500"/>
                            </p:stCondLst>
                            <p:childTnLst>
                              <p:par>
                                <p:cTn id="19" presetID="10" presetClass="entr" fill="hold" grpId="0" nodeType="afterEffect">
                                  <p:stCondLst>
                                    <p:cond delay="0"/>
                                  </p:stCondLst>
                                  <p:iterate>
                                    <p:tmAbs val="0"/>
                                  </p:iterate>
                                  <p:childTnLst>
                                    <p:set>
                                      <p:cBhvr>
                                        <p:cTn id="20" fill="hold"/>
                                        <p:tgtEl>
                                          <p:spTgt spid="4860"/>
                                        </p:tgtEl>
                                        <p:attrNameLst>
                                          <p:attrName>style.visibility</p:attrName>
                                        </p:attrNameLst>
                                      </p:cBhvr>
                                      <p:to>
                                        <p:strVal val="visible"/>
                                      </p:to>
                                    </p:set>
                                    <p:animEffect transition="in" filter="fade">
                                      <p:cBhvr>
                                        <p:cTn id="21" dur="500"/>
                                        <p:tgtEl>
                                          <p:spTgt spid="48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4849"/>
                                        </p:tgtEl>
                                        <p:attrNameLst>
                                          <p:attrName>style.visibility</p:attrName>
                                        </p:attrNameLst>
                                      </p:cBhvr>
                                      <p:to>
                                        <p:strVal val="visible"/>
                                      </p:to>
                                    </p:set>
                                    <p:animEffect transition="in" filter="wipe(up)">
                                      <p:cBhvr>
                                        <p:cTn id="26" dur="500"/>
                                        <p:tgtEl>
                                          <p:spTgt spid="4849"/>
                                        </p:tgtEl>
                                      </p:cBhvr>
                                    </p:animEffect>
                                  </p:childTnLst>
                                </p:cTn>
                              </p:par>
                            </p:childTnLst>
                          </p:cTn>
                        </p:par>
                        <p:par>
                          <p:cTn id="27" fill="hold">
                            <p:stCondLst>
                              <p:cond delay="500"/>
                            </p:stCondLst>
                            <p:childTnLst>
                              <p:par>
                                <p:cTn id="28" presetID="10" presetClass="entr" fill="hold" grpId="0" nodeType="afterEffect">
                                  <p:stCondLst>
                                    <p:cond delay="0"/>
                                  </p:stCondLst>
                                  <p:iterate>
                                    <p:tmAbs val="0"/>
                                  </p:iterate>
                                  <p:childTnLst>
                                    <p:set>
                                      <p:cBhvr>
                                        <p:cTn id="29" fill="hold"/>
                                        <p:tgtEl>
                                          <p:spTgt spid="4866"/>
                                        </p:tgtEl>
                                        <p:attrNameLst>
                                          <p:attrName>style.visibility</p:attrName>
                                        </p:attrNameLst>
                                      </p:cBhvr>
                                      <p:to>
                                        <p:strVal val="visible"/>
                                      </p:to>
                                    </p:set>
                                    <p:animEffect transition="in" filter="fade">
                                      <p:cBhvr>
                                        <p:cTn id="30" dur="500"/>
                                        <p:tgtEl>
                                          <p:spTgt spid="48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0" nodeType="clickEffect">
                                  <p:stCondLst>
                                    <p:cond delay="0"/>
                                  </p:stCondLst>
                                  <p:iterate>
                                    <p:tmAbs val="0"/>
                                  </p:iterate>
                                  <p:childTnLst>
                                    <p:set>
                                      <p:cBhvr>
                                        <p:cTn id="34" fill="hold"/>
                                        <p:tgtEl>
                                          <p:spTgt spid="4857"/>
                                        </p:tgtEl>
                                        <p:attrNameLst>
                                          <p:attrName>style.visibility</p:attrName>
                                        </p:attrNameLst>
                                      </p:cBhvr>
                                      <p:to>
                                        <p:strVal val="visible"/>
                                      </p:to>
                                    </p:set>
                                    <p:animEffect transition="in" filter="fade">
                                      <p:cBhvr>
                                        <p:cTn id="35" dur="500"/>
                                        <p:tgtEl>
                                          <p:spTgt spid="4857"/>
                                        </p:tgtEl>
                                      </p:cBhvr>
                                    </p:animEffect>
                                  </p:childTnLst>
                                </p:cTn>
                              </p:par>
                            </p:childTnLst>
                          </p:cTn>
                        </p:par>
                        <p:par>
                          <p:cTn id="36" fill="hold">
                            <p:stCondLst>
                              <p:cond delay="500"/>
                            </p:stCondLst>
                            <p:childTnLst>
                              <p:par>
                                <p:cTn id="37" presetID="22" presetClass="entr" presetSubtype="1" fill="hold" grpId="0" nodeType="afterEffect">
                                  <p:stCondLst>
                                    <p:cond delay="0"/>
                                  </p:stCondLst>
                                  <p:iterate>
                                    <p:tmAbs val="0"/>
                                  </p:iterate>
                                  <p:childTnLst>
                                    <p:set>
                                      <p:cBhvr>
                                        <p:cTn id="38" fill="hold"/>
                                        <p:tgtEl>
                                          <p:spTgt spid="4873"/>
                                        </p:tgtEl>
                                        <p:attrNameLst>
                                          <p:attrName>style.visibility</p:attrName>
                                        </p:attrNameLst>
                                      </p:cBhvr>
                                      <p:to>
                                        <p:strVal val="visible"/>
                                      </p:to>
                                    </p:set>
                                    <p:animEffect transition="in" filter="wipe(up)">
                                      <p:cBhvr>
                                        <p:cTn id="39" dur="500"/>
                                        <p:tgtEl>
                                          <p:spTgt spid="48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p:tmAbs val="0"/>
                                  </p:iterate>
                                  <p:childTnLst>
                                    <p:set>
                                      <p:cBhvr>
                                        <p:cTn id="43" fill="hold"/>
                                        <p:tgtEl>
                                          <p:spTgt spid="4874"/>
                                        </p:tgtEl>
                                        <p:attrNameLst>
                                          <p:attrName>style.visibility</p:attrName>
                                        </p:attrNameLst>
                                      </p:cBhvr>
                                      <p:to>
                                        <p:strVal val="visible"/>
                                      </p:to>
                                    </p:set>
                                    <p:animEffect transition="in" filter="wipe(up)">
                                      <p:cBhvr>
                                        <p:cTn id="44" dur="500"/>
                                        <p:tgtEl>
                                          <p:spTgt spid="4874"/>
                                        </p:tgtEl>
                                      </p:cBhvr>
                                    </p:animEffect>
                                  </p:childTnLst>
                                </p:cTn>
                              </p:par>
                            </p:childTnLst>
                          </p:cTn>
                        </p:par>
                        <p:par>
                          <p:cTn id="45" fill="hold">
                            <p:stCondLst>
                              <p:cond delay="500"/>
                            </p:stCondLst>
                            <p:childTnLst>
                              <p:par>
                                <p:cTn id="46" presetID="10" presetClass="entr" fill="hold" grpId="0" nodeType="afterEffect">
                                  <p:stCondLst>
                                    <p:cond delay="0"/>
                                  </p:stCondLst>
                                  <p:iterate>
                                    <p:tmAbs val="0"/>
                                  </p:iterate>
                                  <p:childTnLst>
                                    <p:set>
                                      <p:cBhvr>
                                        <p:cTn id="47" fill="hold"/>
                                        <p:tgtEl>
                                          <p:spTgt spid="4863"/>
                                        </p:tgtEl>
                                        <p:attrNameLst>
                                          <p:attrName>style.visibility</p:attrName>
                                        </p:attrNameLst>
                                      </p:cBhvr>
                                      <p:to>
                                        <p:strVal val="visible"/>
                                      </p:to>
                                    </p:set>
                                    <p:animEffect transition="in" filter="fade">
                                      <p:cBhvr>
                                        <p:cTn id="48" dur="500"/>
                                        <p:tgtEl>
                                          <p:spTgt spid="486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fill="hold" grpId="0" nodeType="clickEffect">
                                  <p:stCondLst>
                                    <p:cond delay="0"/>
                                  </p:stCondLst>
                                  <p:iterate>
                                    <p:tmAbs val="0"/>
                                  </p:iterate>
                                  <p:childTnLst>
                                    <p:set>
                                      <p:cBhvr>
                                        <p:cTn id="52" fill="hold"/>
                                        <p:tgtEl>
                                          <p:spTgt spid="4854"/>
                                        </p:tgtEl>
                                        <p:attrNameLst>
                                          <p:attrName>style.visibility</p:attrName>
                                        </p:attrNameLst>
                                      </p:cBhvr>
                                      <p:to>
                                        <p:strVal val="visible"/>
                                      </p:to>
                                    </p:set>
                                    <p:animEffect transition="in" filter="fade">
                                      <p:cBhvr>
                                        <p:cTn id="53" dur="500"/>
                                        <p:tgtEl>
                                          <p:spTgt spid="4854"/>
                                        </p:tgtEl>
                                      </p:cBhvr>
                                    </p:animEffect>
                                  </p:childTnLst>
                                </p:cTn>
                              </p:par>
                            </p:childTnLst>
                          </p:cTn>
                        </p:par>
                        <p:par>
                          <p:cTn id="54" fill="hold">
                            <p:stCondLst>
                              <p:cond delay="500"/>
                            </p:stCondLst>
                            <p:childTnLst>
                              <p:par>
                                <p:cTn id="55" presetID="22" presetClass="entr" presetSubtype="1" fill="hold" grpId="0" nodeType="afterEffect">
                                  <p:stCondLst>
                                    <p:cond delay="0"/>
                                  </p:stCondLst>
                                  <p:iterate>
                                    <p:tmAbs val="0"/>
                                  </p:iterate>
                                  <p:childTnLst>
                                    <p:set>
                                      <p:cBhvr>
                                        <p:cTn id="56" fill="hold"/>
                                        <p:tgtEl>
                                          <p:spTgt spid="4875"/>
                                        </p:tgtEl>
                                        <p:attrNameLst>
                                          <p:attrName>style.visibility</p:attrName>
                                        </p:attrNameLst>
                                      </p:cBhvr>
                                      <p:to>
                                        <p:strVal val="visible"/>
                                      </p:to>
                                    </p:set>
                                    <p:animEffect transition="in" filter="wipe(up)">
                                      <p:cBhvr>
                                        <p:cTn id="57" dur="500"/>
                                        <p:tgtEl>
                                          <p:spTgt spid="48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iterate>
                                    <p:tmAbs val="0"/>
                                  </p:iterate>
                                  <p:childTnLst>
                                    <p:set>
                                      <p:cBhvr>
                                        <p:cTn id="61" fill="hold"/>
                                        <p:tgtEl>
                                          <p:spTgt spid="4850"/>
                                        </p:tgtEl>
                                        <p:attrNameLst>
                                          <p:attrName>style.visibility</p:attrName>
                                        </p:attrNameLst>
                                      </p:cBhvr>
                                      <p:to>
                                        <p:strVal val="visible"/>
                                      </p:to>
                                    </p:set>
                                    <p:animEffect transition="in" filter="wipe(up)">
                                      <p:cBhvr>
                                        <p:cTn id="62" dur="500"/>
                                        <p:tgtEl>
                                          <p:spTgt spid="48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iterate>
                                    <p:tmAbs val="0"/>
                                  </p:iterate>
                                  <p:childTnLst>
                                    <p:set>
                                      <p:cBhvr>
                                        <p:cTn id="66" fill="hold"/>
                                        <p:tgtEl>
                                          <p:spTgt spid="4851"/>
                                        </p:tgtEl>
                                        <p:attrNameLst>
                                          <p:attrName>style.visibility</p:attrName>
                                        </p:attrNameLst>
                                      </p:cBhvr>
                                      <p:to>
                                        <p:strVal val="visible"/>
                                      </p:to>
                                    </p:set>
                                    <p:animEffect transition="in" filter="wipe(up)">
                                      <p:cBhvr>
                                        <p:cTn id="67" dur="500"/>
                                        <p:tgtEl>
                                          <p:spTgt spid="48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fill="hold" grpId="0" nodeType="clickEffect">
                                  <p:stCondLst>
                                    <p:cond delay="0"/>
                                  </p:stCondLst>
                                  <p:iterate>
                                    <p:tmAbs val="0"/>
                                  </p:iterate>
                                  <p:childTnLst>
                                    <p:set>
                                      <p:cBhvr>
                                        <p:cTn id="71" fill="hold"/>
                                        <p:tgtEl>
                                          <p:spTgt spid="4872"/>
                                        </p:tgtEl>
                                        <p:attrNameLst>
                                          <p:attrName>style.visibility</p:attrName>
                                        </p:attrNameLst>
                                      </p:cBhvr>
                                      <p:to>
                                        <p:strVal val="visible"/>
                                      </p:to>
                                    </p:set>
                                    <p:animEffect transition="in" filter="fade">
                                      <p:cBhvr>
                                        <p:cTn id="72" dur="500"/>
                                        <p:tgtEl>
                                          <p:spTgt spid="4872"/>
                                        </p:tgtEl>
                                      </p:cBhvr>
                                    </p:animEffect>
                                  </p:childTnLst>
                                </p:cTn>
                              </p:par>
                            </p:childTnLst>
                          </p:cTn>
                        </p:par>
                        <p:par>
                          <p:cTn id="73" fill="hold">
                            <p:stCondLst>
                              <p:cond delay="500"/>
                            </p:stCondLst>
                            <p:childTnLst>
                              <p:par>
                                <p:cTn id="74" presetID="22" presetClass="entr" presetSubtype="4" fill="hold" grpId="0" nodeType="afterEffect">
                                  <p:stCondLst>
                                    <p:cond delay="0"/>
                                  </p:stCondLst>
                                  <p:iterate>
                                    <p:tmAbs val="0"/>
                                  </p:iterate>
                                  <p:childTnLst>
                                    <p:set>
                                      <p:cBhvr>
                                        <p:cTn id="75" fill="hold"/>
                                        <p:tgtEl>
                                          <p:spTgt spid="4876"/>
                                        </p:tgtEl>
                                        <p:attrNameLst>
                                          <p:attrName>style.visibility</p:attrName>
                                        </p:attrNameLst>
                                      </p:cBhvr>
                                      <p:to>
                                        <p:strVal val="visible"/>
                                      </p:to>
                                    </p:set>
                                    <p:animEffect transition="in" filter="wipe(down)">
                                      <p:cBhvr>
                                        <p:cTn id="76" dur="500"/>
                                        <p:tgtEl>
                                          <p:spTgt spid="487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fill="hold" grpId="0" nodeType="clickEffect">
                                  <p:stCondLst>
                                    <p:cond delay="0"/>
                                  </p:stCondLst>
                                  <p:iterate>
                                    <p:tmAbs val="0"/>
                                  </p:iterate>
                                  <p:childTnLst>
                                    <p:set>
                                      <p:cBhvr>
                                        <p:cTn id="80" fill="hold"/>
                                        <p:tgtEl>
                                          <p:spTgt spid="4869"/>
                                        </p:tgtEl>
                                        <p:attrNameLst>
                                          <p:attrName>style.visibility</p:attrName>
                                        </p:attrNameLst>
                                      </p:cBhvr>
                                      <p:to>
                                        <p:strVal val="visible"/>
                                      </p:to>
                                    </p:set>
                                    <p:animEffect transition="in" filter="fade">
                                      <p:cBhvr>
                                        <p:cTn id="81" dur="500"/>
                                        <p:tgtEl>
                                          <p:spTgt spid="4869"/>
                                        </p:tgtEl>
                                      </p:cBhvr>
                                    </p:animEffect>
                                  </p:childTnLst>
                                </p:cTn>
                              </p:par>
                            </p:childTnLst>
                          </p:cTn>
                        </p:par>
                        <p:par>
                          <p:cTn id="82" fill="hold">
                            <p:stCondLst>
                              <p:cond delay="500"/>
                            </p:stCondLst>
                            <p:childTnLst>
                              <p:par>
                                <p:cTn id="83" presetID="22" presetClass="entr" presetSubtype="4" fill="hold" grpId="0" nodeType="afterEffect">
                                  <p:stCondLst>
                                    <p:cond delay="0"/>
                                  </p:stCondLst>
                                  <p:iterate>
                                    <p:tmAbs val="0"/>
                                  </p:iterate>
                                  <p:childTnLst>
                                    <p:set>
                                      <p:cBhvr>
                                        <p:cTn id="84" fill="hold"/>
                                        <p:tgtEl>
                                          <p:spTgt spid="4877"/>
                                        </p:tgtEl>
                                        <p:attrNameLst>
                                          <p:attrName>style.visibility</p:attrName>
                                        </p:attrNameLst>
                                      </p:cBhvr>
                                      <p:to>
                                        <p:strVal val="visible"/>
                                      </p:to>
                                    </p:set>
                                    <p:animEffect transition="in" filter="wipe(down)">
                                      <p:cBhvr>
                                        <p:cTn id="85" dur="500"/>
                                        <p:tgtEl>
                                          <p:spTgt spid="4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5" grpId="0" animBg="1" advAuto="0"/>
      <p:bldP spid="4846" grpId="0" animBg="1" advAuto="0"/>
      <p:bldP spid="4848" grpId="0" animBg="1" advAuto="0"/>
      <p:bldP spid="4849" grpId="0" animBg="1" advAuto="0"/>
      <p:bldP spid="4850" grpId="0" animBg="1" advAuto="0"/>
      <p:bldP spid="4851" grpId="0" animBg="1" advAuto="0"/>
      <p:bldP spid="4854" grpId="0" animBg="1" advAuto="0"/>
      <p:bldP spid="4857" grpId="0" animBg="1" advAuto="0"/>
      <p:bldP spid="4860" grpId="0" animBg="1" advAuto="0"/>
      <p:bldP spid="4863" grpId="0" animBg="1" advAuto="0"/>
      <p:bldP spid="4866" grpId="0" animBg="1" advAuto="0"/>
      <p:bldP spid="4869" grpId="0" animBg="1" advAuto="0"/>
      <p:bldP spid="4872" grpId="0" animBg="1" advAuto="0"/>
      <p:bldP spid="4873" grpId="0" animBg="1" advAuto="0"/>
      <p:bldP spid="4874" grpId="0" animBg="1" advAuto="0"/>
      <p:bldP spid="4875" grpId="0" animBg="1" advAuto="0"/>
      <p:bldP spid="4876" grpId="0" animBg="1" advAuto="0"/>
      <p:bldP spid="4877"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82028" y="44454"/>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2852744"/>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4830769"/>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1252"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4" y="-76194"/>
            <a:ext cx="124301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3" name="Rectangle 16"/>
          <p:cNvSpPr>
            <a:spLocks noGrp="1" noChangeArrowheads="1"/>
          </p:cNvSpPr>
          <p:nvPr>
            <p:ph type="title" idx="4294967295"/>
          </p:nvPr>
        </p:nvSpPr>
        <p:spPr>
          <a:xfrm>
            <a:off x="3161944" y="228603"/>
            <a:ext cx="3666260" cy="646266"/>
          </a:xfrm>
          <a:solidFill>
            <a:schemeClr val="bg2"/>
          </a:solidFill>
        </p:spPr>
        <p:txBody>
          <a:bodyPr wrap="none" anchor="t" anchorCtr="0">
            <a:spAutoFit/>
          </a:bodyPr>
          <a:lstStyle/>
          <a:p>
            <a:pPr eaLnBrk="1" hangingPunct="1"/>
            <a:r>
              <a:rPr lang="ar-JO" sz="3600" b="1" dirty="0">
                <a:solidFill>
                  <a:schemeClr val="tx1"/>
                </a:solidFill>
                <a:latin typeface="Arial" charset="0"/>
                <a:ea typeface="SimSun" charset="0"/>
                <a:cs typeface="SimSun" charset="0"/>
              </a:rPr>
              <a:t>تأريخ الأناجيل الإزائية</a:t>
            </a:r>
            <a:endParaRPr lang="en-US" sz="3600" b="1" dirty="0">
              <a:solidFill>
                <a:schemeClr val="tx1"/>
              </a:solidFill>
              <a:latin typeface="Arial" charset="0"/>
              <a:ea typeface="SimSun" charset="0"/>
              <a:cs typeface="SimSun" charset="0"/>
            </a:endParaRPr>
          </a:p>
        </p:txBody>
      </p:sp>
      <p:sp>
        <p:nvSpPr>
          <p:cNvPr id="4" name="TextBox 3"/>
          <p:cNvSpPr txBox="1">
            <a:spLocks noChangeArrowheads="1"/>
          </p:cNvSpPr>
          <p:nvPr/>
        </p:nvSpPr>
        <p:spPr bwMode="auto">
          <a:xfrm>
            <a:off x="700089" y="1084263"/>
            <a:ext cx="6894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 name="TextBox 16"/>
          <p:cNvSpPr txBox="1">
            <a:spLocks noChangeArrowheads="1"/>
          </p:cNvSpPr>
          <p:nvPr/>
        </p:nvSpPr>
        <p:spPr bwMode="auto">
          <a:xfrm>
            <a:off x="1636713" y="1444625"/>
            <a:ext cx="498725"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 name="TextBox 17"/>
          <p:cNvSpPr txBox="1">
            <a:spLocks noChangeArrowheads="1"/>
          </p:cNvSpPr>
          <p:nvPr/>
        </p:nvSpPr>
        <p:spPr bwMode="auto">
          <a:xfrm>
            <a:off x="3292481" y="1444625"/>
            <a:ext cx="4762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9" name="TextBox 18"/>
          <p:cNvSpPr txBox="1">
            <a:spLocks noChangeArrowheads="1"/>
          </p:cNvSpPr>
          <p:nvPr/>
        </p:nvSpPr>
        <p:spPr bwMode="auto">
          <a:xfrm>
            <a:off x="700088" y="1916119"/>
            <a:ext cx="251459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الأولى</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0" name="TextBox 19"/>
          <p:cNvSpPr txBox="1">
            <a:spLocks noChangeArrowheads="1"/>
          </p:cNvSpPr>
          <p:nvPr/>
        </p:nvSpPr>
        <p:spPr bwMode="auto">
          <a:xfrm>
            <a:off x="700090" y="2205038"/>
            <a:ext cx="27368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 و لوقا استخدموا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6" name="Straight Arrow Connector 5"/>
          <p:cNvCxnSpPr>
            <a:cxnSpLocks noChangeShapeType="1"/>
            <a:stCxn id="4" idx="3"/>
          </p:cNvCxnSpPr>
          <p:nvPr/>
        </p:nvCxnSpPr>
        <p:spPr bwMode="auto">
          <a:xfrm>
            <a:off x="1389572" y="1284286"/>
            <a:ext cx="750378" cy="23177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3" name="Straight Arrow Connector 22"/>
          <p:cNvCxnSpPr>
            <a:cxnSpLocks noChangeShapeType="1"/>
          </p:cNvCxnSpPr>
          <p:nvPr/>
        </p:nvCxnSpPr>
        <p:spPr bwMode="auto">
          <a:xfrm>
            <a:off x="1636713" y="1300164"/>
            <a:ext cx="172720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8" name="TextBox 27"/>
          <p:cNvSpPr txBox="1">
            <a:spLocks noChangeArrowheads="1"/>
          </p:cNvSpPr>
          <p:nvPr/>
        </p:nvSpPr>
        <p:spPr bwMode="auto">
          <a:xfrm>
            <a:off x="700088" y="2924175"/>
            <a:ext cx="2443151"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9" name="TextBox 28"/>
          <p:cNvSpPr txBox="1">
            <a:spLocks noChangeArrowheads="1"/>
          </p:cNvSpPr>
          <p:nvPr/>
        </p:nvSpPr>
        <p:spPr bwMode="auto">
          <a:xfrm>
            <a:off x="700090" y="3213106"/>
            <a:ext cx="27368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في الخمسينات أو أوائل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0" name="TextBox 29"/>
          <p:cNvSpPr txBox="1">
            <a:spLocks noChangeArrowheads="1"/>
          </p:cNvSpPr>
          <p:nvPr/>
        </p:nvSpPr>
        <p:spPr bwMode="auto">
          <a:xfrm>
            <a:off x="714348" y="3789363"/>
            <a:ext cx="2849595"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أواخر الخمسينات أو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1" name="TextBox 30"/>
          <p:cNvSpPr txBox="1">
            <a:spLocks noChangeArrowheads="1"/>
          </p:cNvSpPr>
          <p:nvPr/>
        </p:nvSpPr>
        <p:spPr bwMode="auto">
          <a:xfrm>
            <a:off x="900113" y="4427544"/>
            <a:ext cx="27352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59-63</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5" name="TextBox 34"/>
          <p:cNvSpPr txBox="1">
            <a:spLocks noChangeArrowheads="1"/>
          </p:cNvSpPr>
          <p:nvPr/>
        </p:nvSpPr>
        <p:spPr bwMode="auto">
          <a:xfrm>
            <a:off x="700088" y="4868869"/>
            <a:ext cx="2514589"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6" name="TextBox 35"/>
          <p:cNvSpPr txBox="1">
            <a:spLocks noChangeArrowheads="1"/>
          </p:cNvSpPr>
          <p:nvPr/>
        </p:nvSpPr>
        <p:spPr bwMode="auto">
          <a:xfrm>
            <a:off x="700090" y="5157789"/>
            <a:ext cx="27368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7" name="TextBox 36"/>
          <p:cNvSpPr txBox="1">
            <a:spLocks noChangeArrowheads="1"/>
          </p:cNvSpPr>
          <p:nvPr/>
        </p:nvSpPr>
        <p:spPr bwMode="auto">
          <a:xfrm>
            <a:off x="900118" y="5516569"/>
            <a:ext cx="2663825"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8" name="TextBox 37"/>
          <p:cNvSpPr txBox="1">
            <a:spLocks noChangeArrowheads="1"/>
          </p:cNvSpPr>
          <p:nvPr/>
        </p:nvSpPr>
        <p:spPr bwMode="auto">
          <a:xfrm>
            <a:off x="900113" y="6156331"/>
            <a:ext cx="2735262"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2820994"/>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4149731"/>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6894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2" name="TextBox 41"/>
          <p:cNvSpPr txBox="1">
            <a:spLocks noChangeArrowheads="1"/>
          </p:cNvSpPr>
          <p:nvPr/>
        </p:nvSpPr>
        <p:spPr bwMode="auto">
          <a:xfrm>
            <a:off x="5842000" y="1412875"/>
            <a:ext cx="1516082"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3" name="TextBox 42"/>
          <p:cNvSpPr txBox="1">
            <a:spLocks noChangeArrowheads="1"/>
          </p:cNvSpPr>
          <p:nvPr/>
        </p:nvSpPr>
        <p:spPr bwMode="auto">
          <a:xfrm>
            <a:off x="7821619" y="1412875"/>
            <a:ext cx="4762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4" name="TextBox 43"/>
          <p:cNvSpPr txBox="1">
            <a:spLocks noChangeArrowheads="1"/>
          </p:cNvSpPr>
          <p:nvPr/>
        </p:nvSpPr>
        <p:spPr bwMode="auto">
          <a:xfrm>
            <a:off x="4787900" y="1884369"/>
            <a:ext cx="3498876"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الثانية</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5" name="TextBox 44"/>
          <p:cNvSpPr txBox="1">
            <a:spLocks noChangeArrowheads="1"/>
          </p:cNvSpPr>
          <p:nvPr/>
        </p:nvSpPr>
        <p:spPr bwMode="auto">
          <a:xfrm>
            <a:off x="4787900" y="2173288"/>
            <a:ext cx="33845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لم يستخدم كل من متى و لوقا انجيل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 name="TextBox 47"/>
          <p:cNvSpPr txBox="1">
            <a:spLocks noChangeArrowheads="1"/>
          </p:cNvSpPr>
          <p:nvPr/>
        </p:nvSpPr>
        <p:spPr bwMode="auto">
          <a:xfrm>
            <a:off x="4787904" y="2892425"/>
            <a:ext cx="3141682"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9" name="TextBox 48"/>
          <p:cNvSpPr txBox="1">
            <a:spLocks noChangeArrowheads="1"/>
          </p:cNvSpPr>
          <p:nvPr/>
        </p:nvSpPr>
        <p:spPr bwMode="auto">
          <a:xfrm>
            <a:off x="4787903" y="3181356"/>
            <a:ext cx="3960813"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يمكن أن يكون مرقس قد كتب في أي وقت بين 50 و 70 م</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2" name="TextBox 51"/>
          <p:cNvSpPr txBox="1">
            <a:spLocks noChangeArrowheads="1"/>
          </p:cNvSpPr>
          <p:nvPr/>
        </p:nvSpPr>
        <p:spPr bwMode="auto">
          <a:xfrm>
            <a:off x="4787904" y="4221169"/>
            <a:ext cx="321312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3" name="TextBox 52"/>
          <p:cNvSpPr txBox="1">
            <a:spLocks noChangeArrowheads="1"/>
          </p:cNvSpPr>
          <p:nvPr/>
        </p:nvSpPr>
        <p:spPr bwMode="auto">
          <a:xfrm>
            <a:off x="4787900" y="4508500"/>
            <a:ext cx="399894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بين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4" name="TextBox 53"/>
          <p:cNvSpPr txBox="1">
            <a:spLocks noChangeArrowheads="1"/>
          </p:cNvSpPr>
          <p:nvPr/>
        </p:nvSpPr>
        <p:spPr bwMode="auto">
          <a:xfrm>
            <a:off x="4987931" y="4868863"/>
            <a:ext cx="3687763"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أوائل الخمسينات (أنظر إلى ملاحظات متى )</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5" name="TextBox 54"/>
          <p:cNvSpPr txBox="1">
            <a:spLocks noChangeArrowheads="1"/>
          </p:cNvSpPr>
          <p:nvPr/>
        </p:nvSpPr>
        <p:spPr bwMode="auto">
          <a:xfrm>
            <a:off x="5003800" y="5516563"/>
            <a:ext cx="360045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59-63 (أنظر ملاحظات لوقا)</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12" name="Straight Connector 11"/>
          <p:cNvCxnSpPr>
            <a:cxnSpLocks noChangeShapeType="1"/>
          </p:cNvCxnSpPr>
          <p:nvPr/>
        </p:nvCxnSpPr>
        <p:spPr bwMode="auto">
          <a:xfrm>
            <a:off x="5580063" y="1268415"/>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a:off x="7524750" y="1268415"/>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sp>
        <p:nvSpPr>
          <p:cNvPr id="181284" name="TextBox 58"/>
          <p:cNvSpPr txBox="1">
            <a:spLocks noChangeArrowheads="1"/>
          </p:cNvSpPr>
          <p:nvPr/>
        </p:nvSpPr>
        <p:spPr bwMode="auto">
          <a:xfrm>
            <a:off x="2916240" y="796929"/>
            <a:ext cx="415609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مقتبسة من الكتاب المقدس الدراسي، 1431</a:t>
            </a:r>
            <a:endParaRPr kumimoji="0" lang="en-US"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14"/>
          <p:cNvGrpSpPr>
            <a:grpSpLocks/>
          </p:cNvGrpSpPr>
          <p:nvPr/>
        </p:nvGrpSpPr>
        <p:grpSpPr bwMode="auto">
          <a:xfrm>
            <a:off x="4211639" y="3933830"/>
            <a:ext cx="4697412" cy="2747963"/>
            <a:chOff x="2688" y="2160"/>
            <a:chExt cx="2880" cy="1731"/>
          </a:xfrm>
        </p:grpSpPr>
        <p:grpSp>
          <p:nvGrpSpPr>
            <p:cNvPr id="181286" name="Group 8"/>
            <p:cNvGrpSpPr>
              <a:grpSpLocks/>
            </p:cNvGrpSpPr>
            <p:nvPr/>
          </p:nvGrpSpPr>
          <p:grpSpPr bwMode="auto">
            <a:xfrm>
              <a:off x="3024" y="2304"/>
              <a:ext cx="2544" cy="1587"/>
              <a:chOff x="3072" y="2256"/>
              <a:chExt cx="2544" cy="1587"/>
            </a:xfrm>
          </p:grpSpPr>
          <p:sp>
            <p:nvSpPr>
              <p:cNvPr id="181288"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تم تعليمها في الصف</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1289"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pic>
          <p:nvPicPr>
            <p:cNvPr id="181287"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8578854" y="762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3298" name="Rectangle 4"/>
          <p:cNvSpPr>
            <a:spLocks noGrp="1" noChangeArrowheads="1"/>
          </p:cNvSpPr>
          <p:nvPr>
            <p:ph type="title"/>
          </p:nvPr>
        </p:nvSpPr>
        <p:spPr>
          <a:xfrm>
            <a:off x="0" y="304800"/>
            <a:ext cx="8305800" cy="641350"/>
          </a:xfrm>
          <a:solidFill>
            <a:srgbClr val="0000FF"/>
          </a:solidFill>
        </p:spPr>
        <p:txBody>
          <a:bodyPr lIns="91376" tIns="45688" rIns="91376" bIns="45688" anchor="t">
            <a:spAutoFit/>
          </a:bodyPr>
          <a:lstStyle/>
          <a:p>
            <a:pPr algn="ctr" eaLnBrk="1" hangingPunct="1"/>
            <a:r>
              <a:rPr lang="ar-JO" sz="3600" i="0" dirty="0">
                <a:solidFill>
                  <a:schemeClr val="tx1"/>
                </a:solidFill>
                <a:latin typeface="Arial" charset="0"/>
                <a:ea typeface="SimSun" charset="0"/>
                <a:cs typeface="SimSun" charset="0"/>
              </a:rPr>
              <a:t>حلول المشكلة الإزائية</a:t>
            </a:r>
            <a:endParaRPr lang="en-US" sz="3600" i="0" dirty="0">
              <a:solidFill>
                <a:schemeClr val="tx1"/>
              </a:solidFill>
              <a:latin typeface="Arial" charset="0"/>
              <a:ea typeface="SimSun" charset="0"/>
              <a:cs typeface="SimSun" charset="0"/>
            </a:endParaRPr>
          </a:p>
        </p:txBody>
      </p:sp>
      <p:sp>
        <p:nvSpPr>
          <p:cNvPr id="183299" name="Text Box 5"/>
          <p:cNvSpPr txBox="1">
            <a:spLocks noChangeArrowheads="1"/>
          </p:cNvSpPr>
          <p:nvPr/>
        </p:nvSpPr>
        <p:spPr bwMode="auto">
          <a:xfrm>
            <a:off x="5867403" y="6400805"/>
            <a:ext cx="327993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533027" marR="0" lvl="0" indent="-533027" algn="l" defTabSz="914400" rtl="0" eaLnBrk="1" fontAlgn="base" latinLnBrk="0" hangingPunct="1">
              <a:lnSpc>
                <a:spcPct val="100000"/>
              </a:lnSpc>
              <a:spcBef>
                <a:spcPct val="20000"/>
              </a:spcBef>
              <a:spcAft>
                <a:spcPct val="0"/>
              </a:spcAft>
              <a:buClr>
                <a:srgbClr val="FFCC66"/>
              </a:buClr>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أسئلة مثل هذه تشكل ما يعرف باسم المشكلة الإزائية، هناك عدة حلول يمكن تقديمها :</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1.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التقليد الشفوي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يظن البعض أن التقليد أصبح نمطياً مما يزود مصدر عام استخدمه كتبة الأناجيل</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2.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الإنجيل المبكر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يفترض البعض أن كتاب الأناجيل الإزائية كان لديهم إمكانية الوصول إلى إنجيل مبكر و قد فقد الآن .</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3.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المقاطع المكتوبة</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افترض البعض أن الأجزاء المكتوبة قد تم تأليفها بشأن أحداث مختلفة من حياة المسيح وأن المؤلفين الإزائيين استخدموا هذه الأجزاء.</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4.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الإعتماد المتبادل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اقترح البعض أن الكتاب الإزائيين أخذوا من بعضهم البعض و كانت النتيجة أنه غالباً ما كانت كتاباتهم متشابهة</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85788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5346" name="Rectangle 4"/>
          <p:cNvSpPr>
            <a:spLocks noGrp="1" noChangeArrowheads="1"/>
          </p:cNvSpPr>
          <p:nvPr>
            <p:ph type="title"/>
          </p:nvPr>
        </p:nvSpPr>
        <p:spPr>
          <a:xfrm>
            <a:off x="0" y="344488"/>
            <a:ext cx="8229600" cy="646112"/>
          </a:xfrm>
          <a:solidFill>
            <a:srgbClr val="0000FF"/>
          </a:solidFill>
        </p:spPr>
        <p:txBody>
          <a:bodyPr lIns="91376" tIns="45688" rIns="91376" bIns="45688" anchor="t">
            <a:spAutoFit/>
          </a:bodyPr>
          <a:lstStyle/>
          <a:p>
            <a:pPr algn="ctr" eaLnBrk="1" hangingPunct="1"/>
            <a:r>
              <a:rPr lang="ar-JO" sz="3600" i="0" dirty="0">
                <a:solidFill>
                  <a:srgbClr val="FFFFFF"/>
                </a:solidFill>
                <a:latin typeface="Arial" charset="0"/>
                <a:ea typeface="SimSun" charset="0"/>
                <a:cs typeface="SimSun" charset="0"/>
              </a:rPr>
              <a:t>حلول المشكلة الإزائية</a:t>
            </a:r>
            <a:endParaRPr lang="en-US" sz="3600" i="0" dirty="0">
              <a:solidFill>
                <a:srgbClr val="FFFFFF"/>
              </a:solidFill>
              <a:latin typeface="Arial" charset="0"/>
              <a:ea typeface="SimSun" charset="0"/>
              <a:cs typeface="SimSun" charset="0"/>
            </a:endParaRPr>
          </a:p>
        </p:txBody>
      </p:sp>
      <p:sp>
        <p:nvSpPr>
          <p:cNvPr id="185347" name="Text Box 5"/>
          <p:cNvSpPr txBox="1">
            <a:spLocks noChangeArrowheads="1"/>
          </p:cNvSpPr>
          <p:nvPr/>
        </p:nvSpPr>
        <p:spPr bwMode="auto">
          <a:xfrm>
            <a:off x="5867403" y="6392867"/>
            <a:ext cx="327993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5.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مصدرين رئيسيين</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الرأي الأكثر شيوعًا حاليًا هو أن مَرقُس ووثيقة افتراضية ، تُدعى كويل أو كيو و تعني بالألمانية المصدر و تم استخدامها من متى و لوقا كمصادر لمعظم المواد الواردة في أسفارهما</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6.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أولوية استخدام متى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نظرة أخرى تقترح أن الإنجيلين الإزائيين الآخرين أخذوا من متى كمصدرهم الرئيسي</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7.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مزيج</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من معظم ما سبق. تفترض هذه النظرية أن مؤلفي الأناجيل الإزائية استفادوا من التقليد الشفوي ، والقطع المكتوبة ، والاعتماد المتبادل على الكتاب الإزائيين الآخرين أو على أناجيلهم ، وشهادة شهود العيان.</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إلى أقصى الأرض (أع 1: 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mn-ea"/>
                <a:cs typeface="Times New Roman"/>
              </a:rPr>
              <a:t>أع</a:t>
            </a: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9</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13</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14</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15</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16</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18</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21</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27</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49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المجمع</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آب 59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المحاكمات</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الكنيسة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5" name="Text Box 21"/>
          <p:cNvSpPr txBox="1">
            <a:spLocks noChangeArrowheads="1"/>
          </p:cNvSpPr>
          <p:nvPr/>
        </p:nvSpPr>
        <p:spPr bwMode="auto">
          <a:xfrm>
            <a:off x="0" y="3276600"/>
            <a:ext cx="9144000"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35</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48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49</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53</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95</a:t>
            </a:r>
            <a:endPar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49</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غلاطية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097" name="Text Box 9"/>
          <p:cNvSpPr txBox="1">
            <a:spLocks noChangeArrowheads="1"/>
          </p:cNvSpPr>
          <p:nvPr/>
        </p:nvSpPr>
        <p:spPr bwMode="auto">
          <a:xfrm>
            <a:off x="3743325" y="1904178"/>
            <a:ext cx="990600" cy="1431161"/>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53-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ايار 57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أسيا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286380" y="1985392"/>
            <a:ext cx="1038220" cy="1371600"/>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شباط 60 – آذار 62</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67 – 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39-41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62 -</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خريف 67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إسبانيا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charset="0"/>
                <a:cs typeface="Times New Roman" charset="0"/>
              </a:rPr>
              <a:t>نظرة عامة على العهد الجديد</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مت</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50-</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52</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بحر إيجة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7" name="Text Box 17"/>
          <p:cNvSpPr txBox="1">
            <a:spLocks noChangeArrowheads="1"/>
          </p:cNvSpPr>
          <p:nvPr/>
        </p:nvSpPr>
        <p:spPr bwMode="auto">
          <a:xfrm>
            <a:off x="-76200" y="2133600"/>
            <a:ext cx="9906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صيف 35-37</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دمشق</a:t>
            </a:r>
            <a:b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أنطاكية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الرحلات</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1 2 3 4</a:t>
            </a: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السجون</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ＭＳ Ｐゴシック" charset="0"/>
                <a:cs typeface="Times New Roman" charset="0"/>
              </a:rPr>
              <a:t>كتاب العهد الجديد</a:t>
            </a:r>
            <a:endParaRPr lang="en-US" dirty="0">
              <a:latin typeface="Arial" charset="0"/>
              <a:ea typeface="ＭＳ Ｐゴシック" charset="0"/>
              <a:cs typeface="Arial" charset="0"/>
            </a:endParaRPr>
          </a:p>
        </p:txBody>
      </p:sp>
      <p:graphicFrame>
        <p:nvGraphicFramePr>
          <p:cNvPr id="55358" name="Group 1086"/>
          <p:cNvGraphicFramePr>
            <a:graphicFrameLocks noGrp="1"/>
          </p:cNvGraphicFramePr>
          <p:nvPr/>
        </p:nvGraphicFramePr>
        <p:xfrm>
          <a:off x="0" y="1371600"/>
          <a:ext cx="9144000" cy="5374883"/>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الإصحاحات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الآيات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الأسفار</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جابي ضرائب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روماني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أورشليم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بطرس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لوقا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يوناني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أنطاكية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طبيب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بولس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لوقا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أعمال الرسل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7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بيت صيدا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صياد</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1414</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3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رؤيا يوحنا</a:t>
                      </a: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80666" name="Text Box 1083"/>
          <p:cNvSpPr txBox="1">
            <a:spLocks noChangeArrowheads="1"/>
          </p:cNvSpPr>
          <p:nvPr/>
        </p:nvSpPr>
        <p:spPr bwMode="auto">
          <a:xfrm>
            <a:off x="8569088" y="152400"/>
            <a:ext cx="5084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090" name="Group 2"/>
          <p:cNvGraphicFramePr>
            <a:graphicFrameLocks noGrp="1"/>
          </p:cNvGraphicFramePr>
          <p:nvPr>
            <p:ph type="tbl" idx="1"/>
          </p:nvPr>
        </p:nvGraphicFramePr>
        <p:xfrm>
          <a:off x="0" y="639764"/>
          <a:ext cx="9144000" cy="626022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متى</a:t>
                      </a:r>
                      <a:endParaRPr kumimoji="0" lang="en-US"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مرقس</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لوقا</a:t>
                      </a:r>
                      <a:endParaRPr kumimoji="0" lang="en-US"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يوحنا</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الوظيفة قبل الخلاص</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عشار</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لا شيء (شاب)</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طبيب</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صياد</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العرق</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أممي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الوظيفة و الموهبة الروحية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رسول</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خادم أو راعي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خادم أو معلم</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رسول</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7788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Narrow" charset="0"/>
                          <a:ea typeface="SimSun" charset="0"/>
                          <a:cs typeface="SimSun" charset="0"/>
                        </a:rPr>
                        <a:t>  </a:t>
                      </a: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القراء</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dirty="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71001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عرقياً</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اليهود</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الرومان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الأمم (اليونانيون)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العالم</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829139">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الفائدة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معجزات</a:t>
                      </a:r>
                      <a:r>
                        <a:rPr kumimoji="0" lang="en-US" altLang="zh-CN" sz="2000" b="1" i="0" u="none" strike="noStrike" cap="none" normalizeH="0" baseline="0" dirty="0">
                          <a:ln>
                            <a:noFill/>
                          </a:ln>
                          <a:solidFill>
                            <a:schemeClr val="bg2"/>
                          </a:solidFill>
                          <a:effectLst/>
                          <a:latin typeface="Arial"/>
                          <a:ea typeface="SimSun" charset="0"/>
                          <a:cs typeface="Arial"/>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a:ea typeface="SimSun" charset="0"/>
                          <a:cs typeface="Arial"/>
                        </a:rPr>
                        <a:t>(</a:t>
                      </a:r>
                      <a:r>
                        <a:rPr kumimoji="0" lang="ar-JO" altLang="zh-CN" sz="2000" b="1" i="0" u="none" strike="noStrike" cap="none" normalizeH="0" baseline="0" dirty="0">
                          <a:ln>
                            <a:noFill/>
                          </a:ln>
                          <a:solidFill>
                            <a:schemeClr val="bg2"/>
                          </a:solidFill>
                          <a:effectLst/>
                          <a:latin typeface="Arial"/>
                          <a:ea typeface="SimSun" charset="0"/>
                          <a:cs typeface="Arial"/>
                        </a:rPr>
                        <a:t>1 كو 1: 22</a:t>
                      </a:r>
                      <a:r>
                        <a:rPr kumimoji="0" lang="en-US" altLang="zh-CN" sz="2000" b="1" i="0" u="none" strike="noStrike" cap="none" normalizeH="0" baseline="0" dirty="0">
                          <a:ln>
                            <a:noFill/>
                          </a:ln>
                          <a:solidFill>
                            <a:schemeClr val="bg2"/>
                          </a:solidFill>
                          <a:effectLst/>
                          <a:latin typeface="Arial"/>
                          <a:ea typeface="SimSun" charset="0"/>
                          <a:cs typeface="Arial"/>
                        </a:rPr>
                        <a:t>)</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a:ea typeface="SimSun" charset="0"/>
                          <a:cs typeface="Arial"/>
                        </a:rPr>
                        <a:t> </a:t>
                      </a:r>
                      <a:endParaRPr kumimoji="0" lang="en-US" sz="2000" b="1" i="0" u="none" strike="noStrike" cap="none" normalizeH="0" baseline="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الحكمة</a:t>
                      </a:r>
                      <a:r>
                        <a:rPr kumimoji="0" lang="en-US" altLang="zh-CN" sz="2000" b="1" i="0" u="none" strike="noStrike" cap="none" normalizeH="0" baseline="0" dirty="0">
                          <a:ln>
                            <a:noFill/>
                          </a:ln>
                          <a:solidFill>
                            <a:schemeClr val="bg2"/>
                          </a:solidFill>
                          <a:effectLst/>
                          <a:latin typeface="Arial"/>
                          <a:ea typeface="SimSun" charset="0"/>
                          <a:cs typeface="Arial"/>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a:ea typeface="SimSun" charset="0"/>
                          <a:cs typeface="Arial"/>
                        </a:rPr>
                        <a:t>(</a:t>
                      </a:r>
                      <a:r>
                        <a:rPr kumimoji="0" lang="ar-JO" altLang="zh-CN" sz="2000" b="1" i="0" u="none" strike="noStrike" cap="none" normalizeH="0" baseline="0" dirty="0">
                          <a:ln>
                            <a:noFill/>
                          </a:ln>
                          <a:solidFill>
                            <a:schemeClr val="bg2"/>
                          </a:solidFill>
                          <a:effectLst/>
                          <a:latin typeface="Arial"/>
                          <a:ea typeface="SimSun" charset="0"/>
                          <a:cs typeface="Arial"/>
                        </a:rPr>
                        <a:t>1 كو 1: 22</a:t>
                      </a:r>
                      <a:r>
                        <a:rPr kumimoji="0" lang="en-US" altLang="zh-CN" sz="2000" b="1" i="0" u="none" strike="noStrike" cap="none" normalizeH="0" baseline="0" dirty="0">
                          <a:ln>
                            <a:noFill/>
                          </a:ln>
                          <a:solidFill>
                            <a:schemeClr val="bg2"/>
                          </a:solidFill>
                          <a:effectLst/>
                          <a:latin typeface="Arial"/>
                          <a:ea typeface="SimSun" charset="0"/>
                          <a:cs typeface="Arial"/>
                        </a:rPr>
                        <a:t>)</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a:ea typeface="SimSun" charset="0"/>
                          <a:cs typeface="Arial"/>
                        </a:rPr>
                        <a:t> </a:t>
                      </a:r>
                      <a:endParaRPr kumimoji="0" lang="en-US" sz="2000" b="1" i="0" u="none" strike="noStrike" cap="none" normalizeH="0" baseline="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7625">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روحياً</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143270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الحاجة الأساسية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تقديم المسيانية و الملكوت</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قدوة في المعاناة (حض على التلمذة)</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العالمية (و توسع الملكوت)</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الألوهية</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
        <p:nvSpPr>
          <p:cNvPr id="209983"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
        <p:nvSpPr>
          <p:cNvPr id="209984" name="Rectangle 71"/>
          <p:cNvSpPr>
            <a:spLocks noGrp="1" noChangeArrowheads="1"/>
          </p:cNvSpPr>
          <p:nvPr>
            <p:ph type="title"/>
          </p:nvPr>
        </p:nvSpPr>
        <p:spPr>
          <a:xfrm>
            <a:off x="3288697"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1138" name="Group 2"/>
          <p:cNvGraphicFramePr>
            <a:graphicFrameLocks noGrp="1"/>
          </p:cNvGraphicFramePr>
          <p:nvPr>
            <p:ph type="tbl" idx="1"/>
          </p:nvPr>
        </p:nvGraphicFramePr>
        <p:xfrm>
          <a:off x="0" y="914400"/>
          <a:ext cx="9144000" cy="607586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متى</a:t>
                      </a:r>
                      <a:endParaRPr kumimoji="0" lang="en-US"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مرقس</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لوقا</a:t>
                      </a:r>
                      <a:endParaRPr kumimoji="0" lang="en-US"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يوحنا</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تاريخ الكتابة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الأربعينات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64-68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57-59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أواخر الستينات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مكان الكتابة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أنطاكية أو سوريا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قيصرية أو 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أفسس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مكان الإرسال</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فلسطين</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إلى ثاوفيلس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آسيا ... الخ</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1099954">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يسوع هو</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Narrow" charset="0"/>
                          <a:ea typeface="SimSun" charset="0"/>
                          <a:cs typeface="SimSun" charset="0"/>
                        </a:rPr>
                        <a:t> </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ملك إسرائيل</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العبد المتألم (الألوهية)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الرجل المثالي (المسيا)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ابن الله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الآية الرئيسية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 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 45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19: 10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 31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33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المواضيع</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الناموس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القوة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النعمة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التركيز الأدبي</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عظات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معجزات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أمثال</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روايات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الترتيب</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83101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التسلسل الزمني</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إبراهيم إلى يوسف</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آدم إلى مريم</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2037" name="Rectangle 71"/>
          <p:cNvSpPr>
            <a:spLocks noGrp="1" noChangeArrowheads="1"/>
          </p:cNvSpPr>
          <p:nvPr>
            <p:ph type="title"/>
          </p:nvPr>
        </p:nvSpPr>
        <p:spPr>
          <a:xfrm>
            <a:off x="3287903" y="22860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2038" name="Text Box 70"/>
          <p:cNvSpPr txBox="1">
            <a:spLocks noChangeArrowheads="1"/>
          </p:cNvSpPr>
          <p:nvPr/>
        </p:nvSpPr>
        <p:spPr bwMode="auto">
          <a:xfrm>
            <a:off x="8604254" y="14291"/>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84200"/>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defRPr/>
            </a:pPr>
            <a:r>
              <a:rPr lang="ar-JO" altLang="zh-CN" sz="3200" b="1" dirty="0">
                <a:solidFill>
                  <a:schemeClr val="bg1"/>
                </a:solidFill>
                <a:effectLst>
                  <a:outerShdw blurRad="38100" dist="38100" dir="2700000" algn="tl">
                    <a:srgbClr val="000000"/>
                  </a:outerShdw>
                </a:effectLst>
                <a:latin typeface="Arial" charset="0"/>
                <a:ea typeface="SimSun" charset="0"/>
                <a:cs typeface="SimSun" charset="0"/>
              </a:rPr>
              <a:t>بناء العهد الجديد</a:t>
            </a:r>
            <a:endParaRPr lang="en-US" sz="3200" b="1" dirty="0">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pic>
        <p:nvPicPr>
          <p:cNvPr id="574466" name="Picture 5"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553200" y="2362200"/>
            <a:ext cx="19812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4467" name="Picture 6"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85800" y="2362200"/>
            <a:ext cx="19812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446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428" indent="-285548" eaLnBrk="0" hangingPunct="0">
              <a:defRPr sz="2400">
                <a:solidFill>
                  <a:schemeClr val="tx1"/>
                </a:solidFill>
                <a:latin typeface="Times New Roman" charset="0"/>
                <a:ea typeface="ＭＳ Ｐゴシック" charset="0"/>
              </a:defRPr>
            </a:lvl2pPr>
            <a:lvl3pPr marL="1142199" indent="-228439" eaLnBrk="0" hangingPunct="0">
              <a:defRPr sz="2400">
                <a:solidFill>
                  <a:schemeClr val="tx1"/>
                </a:solidFill>
                <a:latin typeface="Times New Roman" charset="0"/>
                <a:ea typeface="ＭＳ Ｐゴシック" charset="0"/>
              </a:defRPr>
            </a:lvl3pPr>
            <a:lvl4pPr marL="1599077" indent="-228439" eaLnBrk="0" hangingPunct="0">
              <a:defRPr sz="2400">
                <a:solidFill>
                  <a:schemeClr val="tx1"/>
                </a:solidFill>
                <a:latin typeface="Times New Roman" charset="0"/>
                <a:ea typeface="ＭＳ Ｐゴシック" charset="0"/>
              </a:defRPr>
            </a:lvl4pPr>
            <a:lvl5pPr marL="2055957" indent="-228439" eaLnBrk="0" hangingPunct="0">
              <a:defRPr sz="2400">
                <a:solidFill>
                  <a:schemeClr val="tx1"/>
                </a:solidFill>
                <a:latin typeface="Times New Roman" charset="0"/>
                <a:ea typeface="ＭＳ Ｐゴシック" charset="0"/>
              </a:defRPr>
            </a:lvl5pPr>
            <a:lvl6pPr marL="2512836" indent="-228439" eaLnBrk="0" fontAlgn="base" hangingPunct="0">
              <a:spcBef>
                <a:spcPct val="0"/>
              </a:spcBef>
              <a:spcAft>
                <a:spcPct val="0"/>
              </a:spcAft>
              <a:defRPr sz="2400">
                <a:solidFill>
                  <a:schemeClr val="tx1"/>
                </a:solidFill>
                <a:latin typeface="Times New Roman" charset="0"/>
                <a:ea typeface="ＭＳ Ｐゴシック" charset="0"/>
              </a:defRPr>
            </a:lvl6pPr>
            <a:lvl7pPr marL="2969716" indent="-228439" eaLnBrk="0" fontAlgn="base" hangingPunct="0">
              <a:spcBef>
                <a:spcPct val="0"/>
              </a:spcBef>
              <a:spcAft>
                <a:spcPct val="0"/>
              </a:spcAft>
              <a:defRPr sz="2400">
                <a:solidFill>
                  <a:schemeClr val="tx1"/>
                </a:solidFill>
                <a:latin typeface="Times New Roman" charset="0"/>
                <a:ea typeface="ＭＳ Ｐゴシック" charset="0"/>
              </a:defRPr>
            </a:lvl7pPr>
            <a:lvl8pPr marL="3426595" indent="-228439" eaLnBrk="0" fontAlgn="base" hangingPunct="0">
              <a:spcBef>
                <a:spcPct val="0"/>
              </a:spcBef>
              <a:spcAft>
                <a:spcPct val="0"/>
              </a:spcAft>
              <a:defRPr sz="2400">
                <a:solidFill>
                  <a:schemeClr val="tx1"/>
                </a:solidFill>
                <a:latin typeface="Times New Roman" charset="0"/>
                <a:ea typeface="ＭＳ Ｐゴシック" charset="0"/>
              </a:defRPr>
            </a:lvl8pPr>
            <a:lvl9pPr marL="3883472" indent="-228439"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26F3F8-BFED-1E42-8CE1-F839B76FB968}" type="slidenum">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 name="Isosceles Triangle 7"/>
          <p:cNvSpPr/>
          <p:nvPr/>
        </p:nvSpPr>
        <p:spPr>
          <a:xfrm>
            <a:off x="685800" y="7620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 name="Table 4"/>
          <p:cNvGraphicFramePr>
            <a:graphicFrameLocks noGrp="1"/>
          </p:cNvGraphicFramePr>
          <p:nvPr/>
        </p:nvGraphicFramePr>
        <p:xfrm>
          <a:off x="-35852" y="1676401"/>
          <a:ext cx="9256054" cy="5191760"/>
        </p:xfrm>
        <a:graphic>
          <a:graphicData uri="http://schemas.openxmlformats.org/drawingml/2006/table">
            <a:tbl>
              <a:tblPr firstRow="1" bandRow="1">
                <a:tableStyleId>{69CF1AB2-1976-4502-BF36-3FF5EA218861}</a:tableStyleId>
              </a:tblPr>
              <a:tblGrid>
                <a:gridCol w="736505">
                  <a:extLst>
                    <a:ext uri="{9D8B030D-6E8A-4147-A177-3AD203B41FA5}">
                      <a16:colId xmlns:a16="http://schemas.microsoft.com/office/drawing/2014/main" val="20000"/>
                    </a:ext>
                  </a:extLst>
                </a:gridCol>
                <a:gridCol w="1983270">
                  <a:extLst>
                    <a:ext uri="{9D8B030D-6E8A-4147-A177-3AD203B41FA5}">
                      <a16:colId xmlns:a16="http://schemas.microsoft.com/office/drawing/2014/main" val="20001"/>
                    </a:ext>
                  </a:extLst>
                </a:gridCol>
                <a:gridCol w="1787281">
                  <a:extLst>
                    <a:ext uri="{9D8B030D-6E8A-4147-A177-3AD203B41FA5}">
                      <a16:colId xmlns:a16="http://schemas.microsoft.com/office/drawing/2014/main" val="20002"/>
                    </a:ext>
                  </a:extLst>
                </a:gridCol>
                <a:gridCol w="119152">
                  <a:extLst>
                    <a:ext uri="{9D8B030D-6E8A-4147-A177-3AD203B41FA5}">
                      <a16:colId xmlns:a16="http://schemas.microsoft.com/office/drawing/2014/main" val="20003"/>
                    </a:ext>
                  </a:extLst>
                </a:gridCol>
                <a:gridCol w="1956618">
                  <a:extLst>
                    <a:ext uri="{9D8B030D-6E8A-4147-A177-3AD203B41FA5}">
                      <a16:colId xmlns:a16="http://schemas.microsoft.com/office/drawing/2014/main" val="20004"/>
                    </a:ext>
                  </a:extLst>
                </a:gridCol>
                <a:gridCol w="1973857">
                  <a:extLst>
                    <a:ext uri="{9D8B030D-6E8A-4147-A177-3AD203B41FA5}">
                      <a16:colId xmlns:a16="http://schemas.microsoft.com/office/drawing/2014/main" val="20005"/>
                    </a:ext>
                  </a:extLst>
                </a:gridCol>
                <a:gridCol w="699371">
                  <a:extLst>
                    <a:ext uri="{9D8B030D-6E8A-4147-A177-3AD203B41FA5}">
                      <a16:colId xmlns:a16="http://schemas.microsoft.com/office/drawing/2014/main" val="20006"/>
                    </a:ext>
                  </a:extLst>
                </a:gridCol>
              </a:tblGrid>
              <a:tr h="370840">
                <a:tc gridSpan="7">
                  <a:txBody>
                    <a:bodyPr/>
                    <a:lstStyle/>
                    <a:p>
                      <a:pPr algn="ctr"/>
                      <a:r>
                        <a:rPr lang="ar-JO" sz="1800" dirty="0">
                          <a:solidFill>
                            <a:schemeClr val="bg1"/>
                          </a:solidFill>
                          <a:effectLst>
                            <a:outerShdw blurRad="38100" dist="38100" dir="2700000" algn="tl">
                              <a:srgbClr val="000000">
                                <a:alpha val="43137"/>
                              </a:srgbClr>
                            </a:outerShdw>
                          </a:effectLst>
                        </a:rPr>
                        <a:t>رسائل</a:t>
                      </a:r>
                      <a:r>
                        <a:rPr lang="ar-JO" sz="1800" baseline="0" dirty="0">
                          <a:solidFill>
                            <a:schemeClr val="bg1"/>
                          </a:solidFill>
                          <a:effectLst>
                            <a:outerShdw blurRad="38100" dist="38100" dir="2700000" algn="tl">
                              <a:srgbClr val="000000">
                                <a:alpha val="43137"/>
                              </a:srgbClr>
                            </a:outerShdw>
                          </a:effectLst>
                        </a:rPr>
                        <a:t> بولس للرعاة</a:t>
                      </a:r>
                      <a:endParaRPr lang="en-US" sz="1800"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ar-JO" sz="1800" b="1" dirty="0">
                          <a:solidFill>
                            <a:srgbClr val="FFFFFF"/>
                          </a:solidFill>
                          <a:effectLst>
                            <a:outerShdw blurRad="38100" dist="38100" dir="2700000" algn="tl">
                              <a:srgbClr val="000000">
                                <a:alpha val="43137"/>
                              </a:srgbClr>
                            </a:outerShdw>
                          </a:effectLst>
                        </a:rPr>
                        <a:t>1</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r>
                        <a:rPr lang="ar-JO" sz="1800" b="1" dirty="0">
                          <a:solidFill>
                            <a:srgbClr val="FFFFFF"/>
                          </a:solidFill>
                          <a:effectLst>
                            <a:outerShdw blurRad="38100" dist="38100" dir="2700000" algn="tl">
                              <a:srgbClr val="000000">
                                <a:alpha val="43137"/>
                              </a:srgbClr>
                            </a:outerShdw>
                          </a:effectLst>
                        </a:rPr>
                        <a:t>2</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gridSpan="2">
                  <a:txBody>
                    <a:bodyPr/>
                    <a:lstStyle/>
                    <a:p>
                      <a:pPr algn="ctr"/>
                      <a:r>
                        <a:rPr lang="ar-JO" sz="1800" b="1" dirty="0">
                          <a:solidFill>
                            <a:srgbClr val="FFFFFF"/>
                          </a:solidFill>
                          <a:effectLst>
                            <a:outerShdw blurRad="38100" dist="38100" dir="2700000" algn="tl">
                              <a:srgbClr val="000000">
                                <a:alpha val="43137"/>
                              </a:srgbClr>
                            </a:outerShdw>
                          </a:effectLst>
                        </a:rPr>
                        <a:t>تيطس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hMerge="1">
                  <a:txBody>
                    <a:bodyPr/>
                    <a:lstStyle/>
                    <a:p>
                      <a:endParaRPr lang="en-US" dirty="0"/>
                    </a:p>
                  </a:txBody>
                  <a:tcPr>
                    <a:solidFill>
                      <a:srgbClr val="FFFFFF"/>
                    </a:solidFill>
                  </a:tcPr>
                </a:tc>
                <a:tc>
                  <a:txBody>
                    <a:bodyPr/>
                    <a:lstStyle/>
                    <a:p>
                      <a:pPr algn="ctr"/>
                      <a:r>
                        <a:rPr lang="ar-JO" sz="1800" b="1" dirty="0">
                          <a:solidFill>
                            <a:srgbClr val="FFFFFF"/>
                          </a:solidFill>
                          <a:effectLst>
                            <a:outerShdw blurRad="38100" dist="38100" dir="2700000" algn="tl">
                              <a:srgbClr val="000000">
                                <a:alpha val="43137"/>
                              </a:srgbClr>
                            </a:outerShdw>
                          </a:effectLst>
                        </a:rPr>
                        <a:t>فليمون</a:t>
                      </a:r>
                      <a:endParaRPr lang="en-US" sz="1800" b="1" dirty="0">
                        <a:solidFill>
                          <a:srgbClr val="FFFFFF"/>
                        </a:solidFill>
                        <a:effectLst>
                          <a:outerShdw blurRad="38100" dist="38100" dir="2700000" algn="tl">
                            <a:srgbClr val="000000">
                              <a:alpha val="43137"/>
                            </a:srgbClr>
                          </a:outerShdw>
                        </a:effectLst>
                      </a:endParaRP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rowSpan="9">
                  <a:txBody>
                    <a:bodyPr/>
                    <a:lstStyle/>
                    <a:p>
                      <a:pPr algn="ctr"/>
                      <a:r>
                        <a:rPr lang="ar-JO" sz="1800" b="1" dirty="0"/>
                        <a:t>رسائل بولس للكنائس</a:t>
                      </a:r>
                      <a:endParaRPr lang="en-US" sz="1800"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ar-JO" sz="1800" b="1" dirty="0">
                          <a:effectLst>
                            <a:outerShdw blurRad="38100" dist="38100" dir="2700000" algn="tl">
                              <a:srgbClr val="000000">
                                <a:alpha val="43137"/>
                              </a:srgbClr>
                            </a:outerShdw>
                          </a:effectLst>
                        </a:rPr>
                        <a:t>2</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رؤيا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ar-JO" sz="1800" b="1" dirty="0"/>
                        <a:t>الرسائل العامة</a:t>
                      </a:r>
                      <a:endParaRPr lang="en-US" sz="1800" b="1" dirty="0"/>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يهوذا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كولوسي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3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فيلبي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أفسس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غلاطية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2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يعقوب</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9"/>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رومية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عبرانيين</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10"/>
                  </a:ext>
                </a:extLst>
              </a:tr>
              <a:tr h="370840">
                <a:tc>
                  <a:txBody>
                    <a:bodyPr/>
                    <a:lstStyle/>
                    <a:p>
                      <a:pPr algn="ctr"/>
                      <a:endParaRPr lang="en-US" sz="18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5">
                  <a:txBody>
                    <a:bodyPr/>
                    <a:lstStyle/>
                    <a:p>
                      <a:pPr algn="ctr"/>
                      <a:r>
                        <a:rPr lang="ar-JO" sz="1800" b="1" dirty="0"/>
                        <a:t>أعمال</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extLst>
                  <a:ext uri="{0D108BD9-81ED-4DB2-BD59-A6C34878D82A}">
                    <a16:rowId xmlns:a16="http://schemas.microsoft.com/office/drawing/2014/main" val="10011"/>
                  </a:ext>
                </a:extLst>
              </a:tr>
              <a:tr h="370840">
                <a:tc>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متى</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gridSpan="2">
                  <a:txBody>
                    <a:bodyPr/>
                    <a:lstStyle/>
                    <a:p>
                      <a:pPr algn="ctr"/>
                      <a:r>
                        <a:rPr lang="ar-JO" sz="1800" b="1" dirty="0">
                          <a:solidFill>
                            <a:schemeClr val="tx1"/>
                          </a:solidFill>
                          <a:effectLst>
                            <a:outerShdw blurRad="38100" dist="38100" dir="2700000" algn="tl">
                              <a:srgbClr val="000000">
                                <a:alpha val="43137"/>
                              </a:srgbClr>
                            </a:outerShdw>
                          </a:effectLst>
                        </a:rPr>
                        <a:t>مرقس</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hMerge="1">
                  <a:txBody>
                    <a:bodyPr/>
                    <a:lstStyle/>
                    <a:p>
                      <a:endParaRPr lang="en-US"/>
                    </a:p>
                  </a:txBody>
                  <a:tcPr/>
                </a:tc>
                <a:tc>
                  <a:txBody>
                    <a:bodyPr/>
                    <a:lstStyle/>
                    <a:p>
                      <a:pPr algn="ctr"/>
                      <a:r>
                        <a:rPr lang="ar-JO" sz="1800" b="1" dirty="0">
                          <a:solidFill>
                            <a:schemeClr val="tx1"/>
                          </a:solidFill>
                          <a:effectLst>
                            <a:outerShdw blurRad="38100" dist="38100" dir="2700000" algn="tl">
                              <a:srgbClr val="000000">
                                <a:alpha val="43137"/>
                              </a:srgbClr>
                            </a:outerShdw>
                          </a:effectLst>
                        </a:rPr>
                        <a:t>لوقا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يوحنا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5"/>
                      <a:tile tx="0" ty="0" sx="100000" sy="100000" flip="none" algn="tl"/>
                    </a:blipFill>
                  </a:tcPr>
                </a:tc>
                <a:extLst>
                  <a:ext uri="{0D108BD9-81ED-4DB2-BD59-A6C34878D82A}">
                    <a16:rowId xmlns:a16="http://schemas.microsoft.com/office/drawing/2014/main" val="10012"/>
                  </a:ext>
                </a:extLst>
              </a:tr>
              <a:tr h="370840">
                <a:tc gridSpan="7">
                  <a:txBody>
                    <a:bodyPr/>
                    <a:lstStyle/>
                    <a:p>
                      <a:pPr algn="ctr"/>
                      <a:r>
                        <a:rPr lang="ar-JO" sz="1800" b="1" dirty="0">
                          <a:solidFill>
                            <a:srgbClr val="FFFFFF"/>
                          </a:solidFill>
                          <a:effectLst>
                            <a:outerShdw blurRad="38100" dist="38100" dir="2700000" algn="tl">
                              <a:srgbClr val="000000">
                                <a:alpha val="43137"/>
                              </a:srgbClr>
                            </a:outerShdw>
                          </a:effectLst>
                        </a:rPr>
                        <a:t>الأسفار التاريخية</a:t>
                      </a:r>
                      <a:endParaRPr lang="en-US" sz="1800" b="1" dirty="0">
                        <a:solidFill>
                          <a:srgbClr val="FFFFFF"/>
                        </a:solidFill>
                        <a:effectLst>
                          <a:outerShdw blurRad="38100" dist="38100" dir="2700000" algn="tl">
                            <a:srgbClr val="000000">
                              <a:alpha val="43137"/>
                            </a:srgbClr>
                          </a:outerShdw>
                        </a:effectLst>
                      </a:endParaRPr>
                    </a:p>
                  </a:txBody>
                  <a:tcPr anchor="ctr">
                    <a:lnT w="12700" cap="flat" cmpd="sng" algn="ctr">
                      <a:noFill/>
                      <a:prstDash val="solid"/>
                      <a:round/>
                      <a:headEnd type="none" w="med" len="med"/>
                      <a:tailEnd type="none" w="med" len="med"/>
                    </a:lnT>
                    <a:blipFill rotWithShape="1">
                      <a:blip r:embed="rId5"/>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pic>
        <p:nvPicPr>
          <p:cNvPr id="574471" name="Picture 8" descr="NTS21 Gra[phic with Map.tif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1750" y="3122619"/>
            <a:ext cx="2482850" cy="251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4472" name="Text Box 5"/>
          <p:cNvSpPr txBox="1">
            <a:spLocks noChangeArrowheads="1"/>
          </p:cNvSpPr>
          <p:nvPr/>
        </p:nvSpPr>
        <p:spPr bwMode="auto">
          <a:xfrm>
            <a:off x="8578854" y="4445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74473" name="TextBox 5"/>
          <p:cNvSpPr txBox="1">
            <a:spLocks noChangeArrowheads="1"/>
          </p:cNvSpPr>
          <p:nvPr/>
        </p:nvSpPr>
        <p:spPr bwMode="auto">
          <a:xfrm>
            <a:off x="5105400" y="6596067"/>
            <a:ext cx="41148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FFFFFF"/>
                </a:solidFill>
                <a:effectLst/>
                <a:uLnTx/>
                <a:uFillTx/>
                <a:latin typeface="Arial" charset="0"/>
                <a:ea typeface="ＭＳ Ｐゴシック" charset="0"/>
                <a:cs typeface="Arial" charset="0"/>
              </a:rPr>
              <a:t>Adapted from Walk Thru the Bible</a:t>
            </a:r>
          </a:p>
        </p:txBody>
      </p:sp>
    </p:spTree>
    <p:extLst>
      <p:ext uri="{BB962C8B-B14F-4D97-AF65-F5344CB8AC3E}">
        <p14:creationId xmlns:p14="http://schemas.microsoft.com/office/powerpoint/2010/main" val="185507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5" name="Group 3"/>
          <p:cNvGraphicFramePr>
            <a:graphicFrameLocks noGrp="1"/>
          </p:cNvGraphicFramePr>
          <p:nvPr>
            <p:ph type="tbl" idx="1"/>
          </p:nvPr>
        </p:nvGraphicFramePr>
        <p:xfrm>
          <a:off x="0" y="609601"/>
          <a:ext cx="9144000" cy="6401225"/>
        </p:xfrm>
        <a:graphic>
          <a:graphicData uri="http://schemas.openxmlformats.org/drawingml/2006/table">
            <a:tbl>
              <a:tblPr/>
              <a:tblGrid>
                <a:gridCol w="1907704">
                  <a:extLst>
                    <a:ext uri="{9D8B030D-6E8A-4147-A177-3AD203B41FA5}">
                      <a16:colId xmlns:a16="http://schemas.microsoft.com/office/drawing/2014/main" val="20000"/>
                    </a:ext>
                  </a:extLst>
                </a:gridCol>
                <a:gridCol w="1749896">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متى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مرقس</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لوقا</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يوحنا</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المدى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الميلاد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النغمة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نبوي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رعوي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تاريخي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روحي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كلمات المسيح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الإصحاحات</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24</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5890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661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1149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878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 لكل إصحاح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اقتباسات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itchFamily="34" charset="0"/>
                          <a:ea typeface="SimSun" charset="0"/>
                          <a:cs typeface="Arial" pitchFamily="34" charset="0"/>
                        </a:rPr>
                        <a:t>تلميحات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مراجع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المادة الفريدة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92%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التقسيم الأوسع</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r>
                        <a:rPr kumimoji="0" lang="ar-JO" sz="2200" b="1" i="0" u="none" strike="noStrike" cap="none" normalizeH="0" baseline="0" dirty="0">
                          <a:ln>
                            <a:noFill/>
                          </a:ln>
                          <a:solidFill>
                            <a:schemeClr val="bg1"/>
                          </a:solidFill>
                          <a:effectLst/>
                          <a:latin typeface="Arial" pitchFamily="34" charset="0"/>
                          <a:ea typeface="ＭＳ Ｐゴシック" charset="0"/>
                          <a:cs typeface="Arial" pitchFamily="34" charset="0"/>
                        </a:rPr>
                        <a:t>الأناجيل الإزائية</a:t>
                      </a: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إنجيل تكميلي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214095" name="Rectangle 82"/>
          <p:cNvSpPr>
            <a:spLocks noGrp="1" noChangeArrowheads="1"/>
          </p:cNvSpPr>
          <p:nvPr>
            <p:ph type="title"/>
          </p:nvPr>
        </p:nvSpPr>
        <p:spPr>
          <a:xfrm>
            <a:off x="3287903"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4096"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2"/>
          <p:cNvSpPr txBox="1">
            <a:spLocks noChangeArrowheads="1"/>
          </p:cNvSpPr>
          <p:nvPr/>
        </p:nvSpPr>
        <p:spPr bwMode="auto">
          <a:xfrm>
            <a:off x="2226013" y="228600"/>
            <a:ext cx="4179221" cy="492378"/>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600" b="1" i="0" u="none" strike="noStrike" kern="1200" cap="none" spc="0" normalizeH="0" baseline="0" noProof="0" dirty="0">
                <a:ln>
                  <a:noFill/>
                </a:ln>
                <a:solidFill>
                  <a:srgbClr val="003366"/>
                </a:solidFill>
                <a:effectLst/>
                <a:uLnTx/>
                <a:uFillTx/>
                <a:latin typeface="Arial" charset="0"/>
                <a:ea typeface="SimSun" charset="0"/>
                <a:cs typeface="SimSun" charset="0"/>
              </a:rPr>
              <a:t>بيانات الرسالة لأسفار العهد الجديد</a:t>
            </a:r>
            <a:endParaRPr kumimoji="0" lang="en-US" sz="2600" b="1" i="0" u="none" strike="noStrike" kern="1200" cap="none" spc="0" normalizeH="0" baseline="0" noProof="0" dirty="0">
              <a:ln>
                <a:noFill/>
              </a:ln>
              <a:solidFill>
                <a:srgbClr val="003366"/>
              </a:solidFill>
              <a:effectLst/>
              <a:uLnTx/>
              <a:uFillTx/>
              <a:latin typeface="Arial" charset="0"/>
              <a:ea typeface="SimSun" charset="0"/>
              <a:cs typeface="SimSun" charset="0"/>
            </a:endParaRPr>
          </a:p>
        </p:txBody>
      </p:sp>
      <p:sp>
        <p:nvSpPr>
          <p:cNvPr id="252930" name="Text Box 3"/>
          <p:cNvSpPr txBox="1">
            <a:spLocks noChangeArrowheads="1"/>
          </p:cNvSpPr>
          <p:nvPr/>
        </p:nvSpPr>
        <p:spPr bwMode="auto">
          <a:xfrm>
            <a:off x="8610604" y="87314"/>
            <a:ext cx="526878"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br>
              <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67</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4341" name="Text Box 5"/>
          <p:cNvSpPr txBox="1">
            <a:spLocks noChangeArrowheads="1"/>
          </p:cNvSpPr>
          <p:nvPr/>
        </p:nvSpPr>
        <p:spPr bwMode="auto">
          <a:xfrm>
            <a:off x="0" y="914405"/>
            <a:ext cx="9144000" cy="1107931"/>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a:tabLst>
                <a:tab pos="1431925" algn="ctr"/>
                <a:tab pos="2601913" algn="ctr"/>
                <a:tab pos="3673475" algn="ctr"/>
                <a:tab pos="5018088" algn="ctr"/>
                <a:tab pos="6548438" algn="ctr"/>
              </a:tabLst>
              <a:defRPr sz="2400">
                <a:solidFill>
                  <a:schemeClr val="tx1"/>
                </a:solidFill>
                <a:latin typeface="Arial" charset="0"/>
                <a:ea typeface="ＭＳ Ｐゴシック" charset="0"/>
                <a:cs typeface="ＭＳ Ｐゴシック" charset="0"/>
              </a:defRPr>
            </a:lvl1pPr>
            <a:lvl2pPr marL="742950" indent="-285750">
              <a:tabLst>
                <a:tab pos="1431925" algn="ctr"/>
                <a:tab pos="2601913" algn="ctr"/>
                <a:tab pos="3673475" algn="ctr"/>
                <a:tab pos="5018088" algn="ctr"/>
                <a:tab pos="6548438" algn="ctr"/>
              </a:tabLst>
              <a:defRPr sz="2400">
                <a:solidFill>
                  <a:schemeClr val="tx1"/>
                </a:solidFill>
                <a:latin typeface="Arial" charset="0"/>
                <a:ea typeface="ＭＳ Ｐゴシック" charset="0"/>
              </a:defRPr>
            </a:lvl2pPr>
            <a:lvl3pPr marL="11430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3pPr>
            <a:lvl4pPr marL="16002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4pPr>
            <a:lvl5pPr marL="20574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Arial" charset="0"/>
                <a:ea typeface="SimSun" charset="0"/>
                <a:cs typeface="SimSun" charset="0"/>
              </a:rPr>
              <a:t>	</a:t>
            </a: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الموضوع</a:t>
            </a:r>
            <a:r>
              <a:rPr kumimoji="0" lang="ar-JO" sz="2200" b="1" i="0" u="none" strike="noStrike" kern="1200" cap="none" spc="0" normalizeH="0" baseline="0" noProof="0" dirty="0">
                <a:ln>
                  <a:noFill/>
                </a:ln>
                <a:solidFill>
                  <a:srgbClr val="000000"/>
                </a:solidFill>
                <a:effectLst/>
                <a:uLnTx/>
                <a:uFillTx/>
                <a:latin typeface="Arial" charset="0"/>
                <a:ea typeface="SimSun" charset="0"/>
                <a:cs typeface="SimSun" charset="0"/>
              </a:rPr>
              <a:t>             +    القصد            = الرسالة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     ماذا يقول السفر           لماذا يقول ذلك          الفكرة الرئيسية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(الموضوع)               (السبب)              (البيان الموجز)</a:t>
            </a:r>
          </a:p>
        </p:txBody>
      </p:sp>
      <p:sp>
        <p:nvSpPr>
          <p:cNvPr id="14343" name="Rectangle 7"/>
          <p:cNvSpPr>
            <a:spLocks noGrp="1" noChangeArrowheads="1"/>
          </p:cNvSpPr>
          <p:nvPr>
            <p:ph type="body" idx="1"/>
          </p:nvPr>
        </p:nvSpPr>
        <p:spPr>
          <a:xfrm>
            <a:off x="0" y="2209800"/>
            <a:ext cx="9144000" cy="4648200"/>
          </a:xfrm>
          <a:solidFill>
            <a:srgbClr val="CAE2CA"/>
          </a:solidFill>
        </p:spPr>
        <p:txBody>
          <a:bodyPr/>
          <a:lstStyle/>
          <a:p>
            <a:pPr marL="0" indent="0" algn="r" rtl="1" eaLnBrk="1" hangingPunct="1">
              <a:buNone/>
              <a:defRPr/>
            </a:pPr>
            <a:r>
              <a:rPr lang="ar-JO" altLang="zh-CN" b="1" u="sng" dirty="0">
                <a:solidFill>
                  <a:srgbClr val="000000"/>
                </a:solidFill>
                <a:ea typeface="SimSun" charset="0"/>
                <a:cs typeface="Arial"/>
              </a:rPr>
              <a:t>متى</a:t>
            </a:r>
            <a:endParaRPr lang="en-US" altLang="zh-CN" b="1" dirty="0">
              <a:solidFill>
                <a:srgbClr val="000000"/>
              </a:solidFill>
              <a:ea typeface="SimSun" charset="0"/>
              <a:cs typeface="Arial"/>
            </a:endParaRPr>
          </a:p>
          <a:p>
            <a:pPr algn="r" rtl="1" eaLnBrk="1" hangingPunct="1">
              <a:defRPr/>
            </a:pPr>
            <a:r>
              <a:rPr lang="ar-JO" altLang="zh-CN" b="1" dirty="0">
                <a:solidFill>
                  <a:srgbClr val="000000"/>
                </a:solidFill>
                <a:ea typeface="SimSun" charset="0"/>
                <a:cs typeface="Arial"/>
              </a:rPr>
              <a:t>يثبت متى أن يسوع هو </a:t>
            </a:r>
            <a:r>
              <a:rPr lang="ar-JO" altLang="zh-CN" b="1" dirty="0">
                <a:solidFill>
                  <a:srgbClr val="C00000"/>
                </a:solidFill>
                <a:ea typeface="SimSun" charset="0"/>
                <a:cs typeface="Arial"/>
              </a:rPr>
              <a:t>المسيا</a:t>
            </a:r>
            <a:r>
              <a:rPr lang="ar-JO" altLang="zh-CN" b="1" dirty="0">
                <a:solidFill>
                  <a:srgbClr val="000000"/>
                </a:solidFill>
                <a:ea typeface="SimSun" charset="0"/>
                <a:cs typeface="Arial"/>
              </a:rPr>
              <a:t> حتى </a:t>
            </a:r>
            <a:r>
              <a:rPr lang="ar-JO" altLang="zh-CN" b="1" dirty="0">
                <a:solidFill>
                  <a:srgbClr val="C00000"/>
                </a:solidFill>
                <a:ea typeface="SimSun" charset="0"/>
                <a:cs typeface="Arial"/>
              </a:rPr>
              <a:t>يؤمن اليهود غير المؤمنين به</a:t>
            </a:r>
            <a:r>
              <a:rPr lang="en-US" altLang="zh-CN" b="1" dirty="0">
                <a:solidFill>
                  <a:srgbClr val="C00000"/>
                </a:solidFill>
                <a:ea typeface="SimSun" charset="0"/>
                <a:cs typeface="Arial"/>
              </a:rPr>
              <a:t> </a:t>
            </a:r>
          </a:p>
          <a:p>
            <a:pPr algn="r" rtl="1" eaLnBrk="1" hangingPunct="1">
              <a:defRPr/>
            </a:pPr>
            <a:r>
              <a:rPr lang="ar-JO" altLang="zh-CN" b="1" dirty="0">
                <a:solidFill>
                  <a:srgbClr val="000000"/>
                </a:solidFill>
                <a:ea typeface="SimSun" charset="0"/>
                <a:cs typeface="Arial"/>
              </a:rPr>
              <a:t>يوضح متى أيضاً أن </a:t>
            </a:r>
            <a:r>
              <a:rPr lang="ar-JO" altLang="zh-CN" b="1" dirty="0">
                <a:solidFill>
                  <a:srgbClr val="C00000"/>
                </a:solidFill>
                <a:ea typeface="SimSun" charset="0"/>
                <a:cs typeface="Arial"/>
              </a:rPr>
              <a:t>المملكة الأرضية تأجلت </a:t>
            </a:r>
            <a:r>
              <a:rPr lang="ar-JO" altLang="zh-CN" b="1" dirty="0">
                <a:solidFill>
                  <a:srgbClr val="000000"/>
                </a:solidFill>
                <a:ea typeface="SimSun" charset="0"/>
                <a:cs typeface="Arial"/>
              </a:rPr>
              <a:t>لأن إسرائيل رفضت المسيح باعتباره ملكهم</a:t>
            </a:r>
            <a:endParaRPr lang="en-US" altLang="zh-CN" b="1" dirty="0">
              <a:solidFill>
                <a:srgbClr val="000000"/>
              </a:solidFill>
              <a:ea typeface="SimSun" charset="0"/>
              <a:cs typeface="Arial"/>
            </a:endParaRPr>
          </a:p>
          <a:p>
            <a:pPr algn="r" rtl="1" eaLnBrk="1" hangingPunct="1">
              <a:defRPr/>
            </a:pPr>
            <a:r>
              <a:rPr lang="ar-JO" altLang="zh-CN" b="1" dirty="0">
                <a:solidFill>
                  <a:srgbClr val="000000"/>
                </a:solidFill>
                <a:ea typeface="SimSun" charset="0"/>
                <a:cs typeface="Arial"/>
              </a:rPr>
              <a:t>هذا التوضيح لإقناع </a:t>
            </a:r>
            <a:r>
              <a:rPr lang="ar-JO" altLang="zh-CN" b="1" dirty="0">
                <a:solidFill>
                  <a:srgbClr val="C00000"/>
                </a:solidFill>
                <a:ea typeface="SimSun" charset="0"/>
                <a:cs typeface="Arial"/>
              </a:rPr>
              <a:t>اليهود المؤمنين </a:t>
            </a:r>
            <a:r>
              <a:rPr lang="ar-JO" altLang="zh-CN" b="1" dirty="0">
                <a:solidFill>
                  <a:srgbClr val="000000"/>
                </a:solidFill>
                <a:ea typeface="SimSun" charset="0"/>
                <a:cs typeface="Arial"/>
              </a:rPr>
              <a:t>أن سلطة مملكة المسيح الحاضرة موجودة في </a:t>
            </a:r>
            <a:r>
              <a:rPr lang="ar-JO" altLang="zh-CN" b="1" dirty="0">
                <a:solidFill>
                  <a:srgbClr val="C00000"/>
                </a:solidFill>
                <a:ea typeface="SimSun" charset="0"/>
                <a:cs typeface="Arial"/>
              </a:rPr>
              <a:t>الكنيسة</a:t>
            </a:r>
            <a:endParaRPr lang="en-US" altLang="zh-CN" b="1" dirty="0">
              <a:solidFill>
                <a:srgbClr val="C00000"/>
              </a:solidFill>
              <a:ea typeface="SimSun" charset="0"/>
              <a:cs typeface="Arial"/>
            </a:endParaRPr>
          </a:p>
        </p:txBody>
      </p:sp>
    </p:spTree>
    <p:extLst>
      <p:ext uri="{BB962C8B-B14F-4D97-AF65-F5344CB8AC3E}">
        <p14:creationId xmlns:p14="http://schemas.microsoft.com/office/powerpoint/2010/main" val="1156894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3">
                                            <p:txEl>
                                              <p:pRg st="3" end="3"/>
                                            </p:txEl>
                                          </p:spTgt>
                                        </p:tgtEl>
                                        <p:attrNameLst>
                                          <p:attrName>style.visibility</p:attrName>
                                        </p:attrNameLst>
                                      </p:cBhvr>
                                      <p:to>
                                        <p:strVal val="visible"/>
                                      </p:to>
                                    </p:set>
                                    <p:anim calcmode="lin" valueType="num">
                                      <p:cBhvr additive="base">
                                        <p:cTn id="25" dur="500" fill="hold"/>
                                        <p:tgtEl>
                                          <p:spTgt spid="143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2231619" y="228600"/>
            <a:ext cx="4167999" cy="492378"/>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600" b="1" i="0" u="none" strike="noStrike" kern="1200" cap="none" spc="0" normalizeH="0" baseline="0" noProof="0" dirty="0">
                <a:ln>
                  <a:noFill/>
                </a:ln>
                <a:solidFill>
                  <a:srgbClr val="003366"/>
                </a:solidFill>
                <a:effectLst/>
                <a:uLnTx/>
                <a:uFillTx/>
                <a:latin typeface="Times New Roman" charset="0"/>
                <a:ea typeface="SimSun" charset="0"/>
                <a:cs typeface="SimSun" charset="0"/>
              </a:rPr>
              <a:t>بيانات الرسالة لأسفار العهد الجديد</a:t>
            </a:r>
            <a:endParaRPr kumimoji="0" lang="en-US" sz="2600" b="1" i="0" u="none" strike="noStrike" kern="1200" cap="none" spc="0" normalizeH="0" baseline="0" noProof="0" dirty="0">
              <a:ln>
                <a:noFill/>
              </a:ln>
              <a:solidFill>
                <a:srgbClr val="003366"/>
              </a:solidFill>
              <a:effectLst/>
              <a:uLnTx/>
              <a:uFillTx/>
              <a:latin typeface="Times New Roman" charset="0"/>
              <a:ea typeface="SimSun" charset="0"/>
              <a:cs typeface="SimSun" charset="0"/>
            </a:endParaRPr>
          </a:p>
        </p:txBody>
      </p:sp>
      <p:sp>
        <p:nvSpPr>
          <p:cNvPr id="224258" name="Text Box 3"/>
          <p:cNvSpPr txBox="1">
            <a:spLocks noChangeArrowheads="1"/>
          </p:cNvSpPr>
          <p:nvPr/>
        </p:nvSpPr>
        <p:spPr bwMode="auto">
          <a:xfrm>
            <a:off x="8610604" y="87317"/>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4341" name="Text Box 5"/>
          <p:cNvSpPr txBox="1">
            <a:spLocks noChangeArrowheads="1"/>
          </p:cNvSpPr>
          <p:nvPr/>
        </p:nvSpPr>
        <p:spPr bwMode="auto">
          <a:xfrm>
            <a:off x="0" y="914403"/>
            <a:ext cx="9144000" cy="1108075"/>
          </a:xfrm>
          <a:prstGeom prst="rect">
            <a:avLst/>
          </a:prstGeom>
          <a:solidFill>
            <a:srgbClr val="F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2pPr>
            <a:lvl3pPr marL="11430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3pPr>
            <a:lvl4pPr marL="16002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4pPr>
            <a:lvl5pPr marL="20574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Times New Roman" charset="0"/>
                <a:ea typeface="SimSun" charset="0"/>
                <a:cs typeface="SimSun" charset="0"/>
              </a:rPr>
              <a:t>	</a:t>
            </a:r>
            <a:r>
              <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rPr>
              <a:t>الموضوع</a:t>
            </a:r>
            <a:r>
              <a:rPr kumimoji="0" lang="ar-JO" sz="2200" b="1" i="0" u="none" strike="noStrike" kern="1200" cap="none" spc="0" normalizeH="0" baseline="0" noProof="0" dirty="0">
                <a:ln>
                  <a:noFill/>
                </a:ln>
                <a:solidFill>
                  <a:srgbClr val="000000"/>
                </a:solidFill>
                <a:effectLst/>
                <a:uLnTx/>
                <a:uFillTx/>
                <a:latin typeface="Times New Roman" charset="0"/>
                <a:ea typeface="SimSun" charset="0"/>
                <a:cs typeface="SimSun" charset="0"/>
              </a:rPr>
              <a:t>             +    القصد            = الرسالة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rPr>
              <a:t>     ماذا يقول السفر           لماذا يقول ذلك          الفكرة الرئيسية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endPar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endParaRPr>
          </a:p>
        </p:txBody>
      </p:sp>
      <p:sp>
        <p:nvSpPr>
          <p:cNvPr id="14343" name="Rectangle 7"/>
          <p:cNvSpPr>
            <a:spLocks noGrp="1" noChangeArrowheads="1"/>
          </p:cNvSpPr>
          <p:nvPr>
            <p:ph type="body" idx="1"/>
          </p:nvPr>
        </p:nvSpPr>
        <p:spPr>
          <a:xfrm>
            <a:off x="0" y="2209800"/>
            <a:ext cx="9144000" cy="3810000"/>
          </a:xfrm>
          <a:solidFill>
            <a:srgbClr val="CAE2CA"/>
          </a:solidFill>
        </p:spPr>
        <p:txBody>
          <a:bodyPr/>
          <a:lstStyle/>
          <a:p>
            <a:pPr eaLnBrk="1" hangingPunct="1">
              <a:buFont typeface="Wingdings" charset="0"/>
              <a:buNone/>
              <a:defRPr/>
            </a:pPr>
            <a:endParaRPr lang="en-US" altLang="zh-CN" b="1" dirty="0">
              <a:solidFill>
                <a:srgbClr val="000000"/>
              </a:solidFill>
              <a:ea typeface="SimSun" charset="0"/>
              <a:cs typeface="Arial"/>
            </a:endParaRPr>
          </a:p>
          <a:p>
            <a:pPr marL="0" indent="0" algn="r" eaLnBrk="1" hangingPunct="1">
              <a:buNone/>
              <a:defRPr/>
            </a:pPr>
            <a:r>
              <a:rPr lang="ar-JO" altLang="zh-CN" b="1" u="sng" dirty="0">
                <a:solidFill>
                  <a:srgbClr val="000000"/>
                </a:solidFill>
                <a:ea typeface="SimSun" charset="0"/>
                <a:cs typeface="Arial"/>
              </a:rPr>
              <a:t>مرقس</a:t>
            </a:r>
            <a:endParaRPr lang="en-US" altLang="zh-CN" b="1" u="sng" dirty="0">
              <a:ea typeface="SimSun" charset="0"/>
              <a:cs typeface="Arial"/>
            </a:endParaRPr>
          </a:p>
          <a:p>
            <a:pPr algn="r" rtl="1" eaLnBrk="1" hangingPunct="1">
              <a:defRPr/>
            </a:pPr>
            <a:r>
              <a:rPr lang="ar-JO" altLang="zh-CN" b="1" dirty="0">
                <a:solidFill>
                  <a:srgbClr val="000000"/>
                </a:solidFill>
                <a:ea typeface="SimSun" charset="0"/>
                <a:cs typeface="Arial"/>
              </a:rPr>
              <a:t>يقدم مرقس باهتمام رعوي أحداث منتقاة عن المسيح ابن الله (الإله) الذي خدم كنموذج </a:t>
            </a:r>
            <a:r>
              <a:rPr lang="ar-JO" altLang="zh-CN" b="1" dirty="0">
                <a:solidFill>
                  <a:srgbClr val="C00000"/>
                </a:solidFill>
                <a:ea typeface="SimSun" charset="0"/>
                <a:cs typeface="Arial"/>
              </a:rPr>
              <a:t>العبد المتألم </a:t>
            </a:r>
            <a:r>
              <a:rPr lang="ar-JO" altLang="zh-CN" b="1" dirty="0">
                <a:solidFill>
                  <a:srgbClr val="000000"/>
                </a:solidFill>
                <a:ea typeface="SimSun" charset="0"/>
                <a:cs typeface="Arial"/>
              </a:rPr>
              <a:t>ليحض المؤمنين الرومان المضطهدين على </a:t>
            </a:r>
            <a:r>
              <a:rPr lang="ar-JO" altLang="zh-CN" b="1" dirty="0">
                <a:solidFill>
                  <a:srgbClr val="C00000"/>
                </a:solidFill>
                <a:ea typeface="SimSun" charset="0"/>
                <a:cs typeface="Arial"/>
              </a:rPr>
              <a:t>التلمذة</a:t>
            </a:r>
            <a:r>
              <a:rPr lang="ar-JO" altLang="zh-CN" b="1" dirty="0">
                <a:solidFill>
                  <a:srgbClr val="000000"/>
                </a:solidFill>
                <a:ea typeface="SimSun" charset="0"/>
                <a:cs typeface="Arial"/>
              </a:rPr>
              <a:t> الصحيحة للمسيح </a:t>
            </a:r>
            <a:endParaRPr lang="en-US" altLang="zh-CN" b="1" dirty="0">
              <a:solidFill>
                <a:srgbClr val="000000"/>
              </a:solidFill>
              <a:ea typeface="SimSun"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P spid="14343"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2"/>
          <p:cNvSpPr txBox="1">
            <a:spLocks noChangeArrowheads="1"/>
          </p:cNvSpPr>
          <p:nvPr/>
        </p:nvSpPr>
        <p:spPr bwMode="auto">
          <a:xfrm>
            <a:off x="2660115" y="152405"/>
            <a:ext cx="3866635" cy="461600"/>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3366"/>
                </a:solidFill>
                <a:effectLst/>
                <a:uLnTx/>
                <a:uFillTx/>
                <a:latin typeface="Times New Roman" charset="0"/>
                <a:ea typeface="SimSun" charset="0"/>
                <a:cs typeface="SimSun" charset="0"/>
              </a:rPr>
              <a:t>بيانات الرسالة لأسفار العهد الجديد</a:t>
            </a:r>
            <a:endParaRPr kumimoji="0" lang="en-US" sz="2400" b="1" i="0" u="none" strike="noStrike" kern="1200" cap="none" spc="0" normalizeH="0" baseline="0" noProof="0" dirty="0">
              <a:ln>
                <a:noFill/>
              </a:ln>
              <a:solidFill>
                <a:srgbClr val="003366"/>
              </a:solidFill>
              <a:effectLst/>
              <a:uLnTx/>
              <a:uFillTx/>
              <a:latin typeface="Times New Roman" charset="0"/>
              <a:ea typeface="SimSun" charset="0"/>
              <a:cs typeface="SimSun" charset="0"/>
            </a:endParaRPr>
          </a:p>
        </p:txBody>
      </p:sp>
      <p:sp>
        <p:nvSpPr>
          <p:cNvPr id="226306" name="Text Box 3"/>
          <p:cNvSpPr txBox="1">
            <a:spLocks noChangeArrowheads="1"/>
          </p:cNvSpPr>
          <p:nvPr/>
        </p:nvSpPr>
        <p:spPr bwMode="auto">
          <a:xfrm>
            <a:off x="8578854" y="1524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6389" name="Rectangle 5"/>
          <p:cNvSpPr>
            <a:spLocks noGrp="1" noChangeArrowheads="1"/>
          </p:cNvSpPr>
          <p:nvPr>
            <p:ph type="body" idx="1"/>
          </p:nvPr>
        </p:nvSpPr>
        <p:spPr>
          <a:xfrm>
            <a:off x="76200" y="762000"/>
            <a:ext cx="8915400" cy="5410200"/>
          </a:xfrm>
          <a:solidFill>
            <a:srgbClr val="CAE2CA"/>
          </a:solidFill>
        </p:spPr>
        <p:txBody>
          <a:bodyPr/>
          <a:lstStyle/>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لوقا</a:t>
            </a:r>
            <a:endParaRPr lang="en-US" altLang="zh-CN" sz="2200" b="1" u="sng" dirty="0">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يقدم لوقا </a:t>
            </a:r>
            <a:r>
              <a:rPr lang="ar-JO" altLang="zh-CN" sz="2200" b="1" dirty="0">
                <a:solidFill>
                  <a:schemeClr val="accent4">
                    <a:lumMod val="90000"/>
                    <a:lumOff val="10000"/>
                  </a:schemeClr>
                </a:solidFill>
                <a:latin typeface="Arial" charset="0"/>
                <a:ea typeface="ＭＳ Ｐゴシック" charset="0"/>
                <a:cs typeface="Arial" charset="0"/>
              </a:rPr>
              <a:t>التقدم الموجه بشكل سيادي لرسالة الملكوت </a:t>
            </a:r>
            <a:r>
              <a:rPr lang="ar-JO" altLang="zh-CN" sz="2200" b="1" dirty="0">
                <a:solidFill>
                  <a:srgbClr val="000000"/>
                </a:solidFill>
                <a:latin typeface="Arial" charset="0"/>
                <a:ea typeface="ＭＳ Ｐゴシック" charset="0"/>
                <a:cs typeface="Arial" charset="0"/>
              </a:rPr>
              <a:t>من رفض اليهود للمسيح كمسيا إلى قبول الأمم لتأكيد إيمان المؤمنين من الأمم بتأكيده </a:t>
            </a:r>
            <a:r>
              <a:rPr lang="ar-JO" altLang="zh-CN" sz="2200" b="1" dirty="0">
                <a:solidFill>
                  <a:schemeClr val="accent4">
                    <a:lumMod val="90000"/>
                    <a:lumOff val="10000"/>
                  </a:schemeClr>
                </a:solidFill>
                <a:latin typeface="Arial" charset="0"/>
                <a:ea typeface="ＭＳ Ｐゴシック" charset="0"/>
                <a:cs typeface="Arial" charset="0"/>
              </a:rPr>
              <a:t>كمخلص للأمم المؤمنين </a:t>
            </a:r>
            <a:r>
              <a:rPr lang="ar-JO" altLang="zh-CN" sz="2200" b="1" dirty="0">
                <a:solidFill>
                  <a:srgbClr val="000000"/>
                </a:solidFill>
                <a:latin typeface="Arial" charset="0"/>
                <a:ea typeface="ＭＳ Ｐゴシック" charset="0"/>
                <a:cs typeface="Arial" charset="0"/>
              </a:rPr>
              <a:t>وكذلك اليهود.</a:t>
            </a:r>
            <a:endParaRPr lang="en-US" altLang="zh-CN" sz="22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altLang="zh-CN" sz="700" b="1" dirty="0">
              <a:latin typeface="Arial" charset="0"/>
              <a:ea typeface="ＭＳ Ｐゴシック" charset="0"/>
              <a:cs typeface="Arial" charset="0"/>
            </a:endParaRPr>
          </a:p>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يوحنا</a:t>
            </a:r>
            <a:endParaRPr lang="en-US" altLang="zh-CN" sz="2200" b="1" u="sng" dirty="0">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يثبت يوحنا أن يسوع هو </a:t>
            </a:r>
            <a:r>
              <a:rPr lang="ar-JO" altLang="zh-CN" sz="2200" b="1" dirty="0">
                <a:solidFill>
                  <a:schemeClr val="accent4">
                    <a:lumMod val="90000"/>
                    <a:lumOff val="10000"/>
                  </a:schemeClr>
                </a:solidFill>
                <a:latin typeface="Arial" charset="0"/>
                <a:ea typeface="ＭＳ Ｐゴシック" charset="0"/>
                <a:cs typeface="Arial" charset="0"/>
              </a:rPr>
              <a:t>ابن الله </a:t>
            </a:r>
            <a:r>
              <a:rPr lang="ar-JO" altLang="zh-CN" sz="2200" b="1" dirty="0">
                <a:solidFill>
                  <a:srgbClr val="000000"/>
                </a:solidFill>
                <a:latin typeface="Arial" charset="0"/>
                <a:ea typeface="ＭＳ Ｐゴシック" charset="0"/>
                <a:cs typeface="Arial" charset="0"/>
              </a:rPr>
              <a:t>(الإله) الذي صار إنساناً من خلال معجزات منتقاة و خطايات للمسيح ليقنع الأمم غير المؤمنين أن </a:t>
            </a:r>
            <a:r>
              <a:rPr lang="ar-JO" altLang="zh-CN" sz="2200" b="1" dirty="0">
                <a:solidFill>
                  <a:schemeClr val="accent4">
                    <a:lumMod val="90000"/>
                    <a:lumOff val="10000"/>
                  </a:schemeClr>
                </a:solidFill>
                <a:latin typeface="Arial" charset="0"/>
                <a:ea typeface="ＭＳ Ｐゴシック" charset="0"/>
                <a:cs typeface="Arial" charset="0"/>
              </a:rPr>
              <a:t>يؤمنوا</a:t>
            </a:r>
            <a:r>
              <a:rPr lang="ar-JO" altLang="zh-CN" sz="2200" b="1" dirty="0">
                <a:solidFill>
                  <a:srgbClr val="000000"/>
                </a:solidFill>
                <a:latin typeface="Arial" charset="0"/>
                <a:ea typeface="ＭＳ Ｐゴシック" charset="0"/>
                <a:cs typeface="Arial" charset="0"/>
              </a:rPr>
              <a:t> به و يحصلوا على الحياة الأبدية</a:t>
            </a:r>
            <a:endParaRPr lang="en-US" altLang="zh-CN" sz="22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sz="1050" b="1" dirty="0">
              <a:solidFill>
                <a:srgbClr val="000000"/>
              </a:solidFill>
              <a:latin typeface="Arial" charset="0"/>
              <a:ea typeface="ＭＳ Ｐゴシック" charset="0"/>
              <a:cs typeface="Arial" charset="0"/>
            </a:endParaRPr>
          </a:p>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أعمال الرسل</a:t>
            </a:r>
            <a:endParaRPr lang="en-US" altLang="zh-CN" sz="2200" b="1" u="sng" dirty="0">
              <a:solidFill>
                <a:srgbClr val="000000"/>
              </a:solidFill>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يقدم لوقا </a:t>
            </a:r>
            <a:r>
              <a:rPr lang="ar-JO" altLang="zh-CN" sz="2200" b="1" dirty="0">
                <a:solidFill>
                  <a:schemeClr val="accent4">
                    <a:lumMod val="90000"/>
                    <a:lumOff val="10000"/>
                  </a:schemeClr>
                </a:solidFill>
                <a:latin typeface="Arial" charset="0"/>
                <a:ea typeface="ＭＳ Ｐゴシック" charset="0"/>
                <a:cs typeface="Arial" charset="0"/>
              </a:rPr>
              <a:t>تقدم الله الموجه بشكل سيادي لرسالة الملكوت </a:t>
            </a:r>
            <a:r>
              <a:rPr lang="ar-JO" altLang="zh-CN" sz="2200" b="1" dirty="0">
                <a:solidFill>
                  <a:srgbClr val="000000"/>
                </a:solidFill>
                <a:latin typeface="Arial" charset="0"/>
                <a:ea typeface="ＭＳ Ｐゴシック" charset="0"/>
                <a:cs typeface="Arial" charset="0"/>
              </a:rPr>
              <a:t>من يهود أورشليم إلى الرومان غير اليهود في تاريخ الكنيسة المبكرة من أجل إثبات أن </a:t>
            </a:r>
            <a:r>
              <a:rPr lang="ar-JO" altLang="zh-CN" sz="2200" b="1" dirty="0">
                <a:solidFill>
                  <a:schemeClr val="accent4">
                    <a:lumMod val="90000"/>
                    <a:lumOff val="10000"/>
                  </a:schemeClr>
                </a:solidFill>
                <a:latin typeface="Arial" charset="0"/>
                <a:ea typeface="ＭＳ Ｐゴシック" charset="0"/>
                <a:cs typeface="Arial" charset="0"/>
              </a:rPr>
              <a:t>الله مسؤول </a:t>
            </a:r>
            <a:r>
              <a:rPr lang="ar-JO" altLang="zh-CN" sz="2200" b="1" dirty="0">
                <a:solidFill>
                  <a:srgbClr val="000000"/>
                </a:solidFill>
                <a:latin typeface="Arial" charset="0"/>
                <a:ea typeface="ＭＳ Ｐゴシック" charset="0"/>
                <a:cs typeface="Arial" charset="0"/>
              </a:rPr>
              <a:t>عن كنيسته وحث المؤمنين على </a:t>
            </a:r>
            <a:r>
              <a:rPr lang="ar-JO" altLang="zh-CN" sz="2200" b="1" dirty="0">
                <a:solidFill>
                  <a:schemeClr val="accent4">
                    <a:lumMod val="90000"/>
                    <a:lumOff val="10000"/>
                  </a:schemeClr>
                </a:solidFill>
                <a:latin typeface="Arial" charset="0"/>
                <a:ea typeface="ＭＳ Ｐゴシック" charset="0"/>
                <a:cs typeface="Arial" charset="0"/>
              </a:rPr>
              <a:t>الشهادة في كل مكان</a:t>
            </a:r>
            <a:r>
              <a:rPr lang="ar-JO" altLang="zh-CN" sz="2200" b="1" dirty="0">
                <a:solidFill>
                  <a:srgbClr val="000000"/>
                </a:solidFill>
                <a:latin typeface="Arial" charset="0"/>
                <a:ea typeface="ＭＳ Ｐゴシック" charset="0"/>
                <a:cs typeface="Arial" charset="0"/>
              </a:rPr>
              <a:t>.</a:t>
            </a:r>
            <a:endParaRPr lang="en-US" altLang="zh-CN" sz="2200" b="1" dirty="0">
              <a:solidFill>
                <a:srgbClr val="000000"/>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xEl>
                                              <p:pRg st="1" end="1"/>
                                            </p:txEl>
                                          </p:spTgt>
                                        </p:tgtEl>
                                        <p:attrNameLst>
                                          <p:attrName>style.visibility</p:attrName>
                                        </p:attrNameLst>
                                      </p:cBhvr>
                                      <p:to>
                                        <p:strVal val="visible"/>
                                      </p:to>
                                    </p:set>
                                    <p:anim calcmode="lin" valueType="num">
                                      <p:cBhvr additive="base">
                                        <p:cTn id="13"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9">
                                            <p:txEl>
                                              <p:pRg st="3" end="3"/>
                                            </p:txEl>
                                          </p:spTgt>
                                        </p:tgtEl>
                                        <p:attrNameLst>
                                          <p:attrName>style.visibility</p:attrName>
                                        </p:attrNameLst>
                                      </p:cBhvr>
                                      <p:to>
                                        <p:strVal val="visible"/>
                                      </p:to>
                                    </p:set>
                                    <p:anim calcmode="lin" valueType="num">
                                      <p:cBhvr additive="base">
                                        <p:cTn id="19"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9">
                                            <p:txEl>
                                              <p:pRg st="4" end="4"/>
                                            </p:txEl>
                                          </p:spTgt>
                                        </p:tgtEl>
                                        <p:attrNameLst>
                                          <p:attrName>style.visibility</p:attrName>
                                        </p:attrNameLst>
                                      </p:cBhvr>
                                      <p:to>
                                        <p:strVal val="visible"/>
                                      </p:to>
                                    </p:set>
                                    <p:anim calcmode="lin" valueType="num">
                                      <p:cBhvr additive="base">
                                        <p:cTn id="25" dur="500" fill="hold"/>
                                        <p:tgtEl>
                                          <p:spTgt spid="1638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9">
                                            <p:txEl>
                                              <p:pRg st="6" end="6"/>
                                            </p:txEl>
                                          </p:spTgt>
                                        </p:tgtEl>
                                        <p:attrNameLst>
                                          <p:attrName>style.visibility</p:attrName>
                                        </p:attrNameLst>
                                      </p:cBhvr>
                                      <p:to>
                                        <p:strVal val="visible"/>
                                      </p:to>
                                    </p:set>
                                    <p:anim calcmode="lin" valueType="num">
                                      <p:cBhvr additive="base">
                                        <p:cTn id="31" dur="500" fill="hold"/>
                                        <p:tgtEl>
                                          <p:spTgt spid="1638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9">
                                            <p:txEl>
                                              <p:pRg st="7" end="7"/>
                                            </p:txEl>
                                          </p:spTgt>
                                        </p:tgtEl>
                                        <p:attrNameLst>
                                          <p:attrName>style.visibility</p:attrName>
                                        </p:attrNameLst>
                                      </p:cBhvr>
                                      <p:to>
                                        <p:strVal val="visible"/>
                                      </p:to>
                                    </p:set>
                                    <p:anim calcmode="lin" valueType="num">
                                      <p:cBhvr additive="base">
                                        <p:cTn id="37" dur="500" fill="hold"/>
                                        <p:tgtEl>
                                          <p:spTgt spid="1638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6"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7"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8"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5749"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0" name="Text Box 7"/>
          <p:cNvSpPr txBox="1">
            <a:spLocks noChangeArrowheads="1"/>
          </p:cNvSpPr>
          <p:nvPr/>
        </p:nvSpPr>
        <p:spPr bwMode="auto">
          <a:xfrm>
            <a:off x="0" y="5791200"/>
            <a:ext cx="1219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القرن الأول</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1"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325 م</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2" name="Rectangle 9"/>
          <p:cNvSpPr>
            <a:spLocks noGrp="1" noChangeArrowheads="1"/>
          </p:cNvSpPr>
          <p:nvPr>
            <p:ph type="ctrTitle"/>
          </p:nvPr>
        </p:nvSpPr>
        <p:spPr>
          <a:xfrm>
            <a:off x="762000" y="-76200"/>
            <a:ext cx="7772400" cy="838200"/>
          </a:xfrm>
        </p:spPr>
        <p:txBody>
          <a:bodyPr/>
          <a:lstStyle/>
          <a:p>
            <a:pPr algn="r" eaLnBrk="1" hangingPunct="1"/>
            <a:r>
              <a:rPr lang="en-US" dirty="0">
                <a:latin typeface="Arial Black" charset="0"/>
                <a:ea typeface="ＭＳ Ｐゴシック" charset="0"/>
                <a:cs typeface="ＭＳ Ｐゴシック" charset="0"/>
              </a:rPr>
              <a:t>Clearing History</a:t>
            </a:r>
          </a:p>
        </p:txBody>
      </p:sp>
      <p:sp>
        <p:nvSpPr>
          <p:cNvPr id="415753" name="Text Box 10"/>
          <p:cNvSpPr txBox="1">
            <a:spLocks noChangeArrowheads="1"/>
          </p:cNvSpPr>
          <p:nvPr/>
        </p:nvSpPr>
        <p:spPr bwMode="auto">
          <a:xfrm>
            <a:off x="-304800" y="4010025"/>
            <a:ext cx="19812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متى</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مرقس</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لوقا</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يوحنا</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4"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مجمع نيقية</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5"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6"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أفراد</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7" name="Text Box 14"/>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برنابا المزيف (70-130)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8" name="Text Box 15"/>
          <p:cNvSpPr txBox="1">
            <a:spLocks noChangeArrowheads="1"/>
          </p:cNvSpPr>
          <p:nvPr/>
        </p:nvSpPr>
        <p:spPr bwMode="auto">
          <a:xfrm>
            <a:off x="76200" y="2286000"/>
            <a:ext cx="1752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X= </a:t>
            </a:r>
            <a:r>
              <a:rPr kumimoji="0" lang="ar-JO" sz="1800" b="1" i="0" u="none" strike="noStrike" kern="1200" cap="none" spc="0" normalizeH="0" baseline="0" noProof="0" dirty="0">
                <a:ln>
                  <a:noFill/>
                </a:ln>
                <a:solidFill>
                  <a:srgbClr val="FFFFFF"/>
                </a:solidFill>
                <a:effectLst/>
                <a:uLnTx/>
                <a:uFillTx/>
                <a:latin typeface="Arial" charset="0"/>
                <a:ea typeface="ＭＳ Ｐゴシック" charset="0"/>
              </a:rPr>
              <a:t>الإستشهاد أو التلميح</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9" name="Text Box 16"/>
          <p:cNvSpPr txBox="1">
            <a:spLocks noChangeArrowheads="1"/>
          </p:cNvSpPr>
          <p:nvPr/>
        </p:nvSpPr>
        <p:spPr bwMode="auto">
          <a:xfrm>
            <a:off x="76200" y="2971800"/>
            <a:ext cx="1752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O= </a:t>
            </a:r>
            <a:r>
              <a:rPr kumimoji="0" lang="ar-JO" sz="1800" b="1" i="0" u="none" strike="noStrike" kern="1200" cap="none" spc="0" normalizeH="0" baseline="0" noProof="0" dirty="0">
                <a:ln>
                  <a:noFill/>
                </a:ln>
                <a:solidFill>
                  <a:srgbClr val="FFFFFF"/>
                </a:solidFill>
                <a:effectLst/>
                <a:uLnTx/>
                <a:uFillTx/>
                <a:latin typeface="Arial" charset="0"/>
                <a:ea typeface="ＭＳ Ｐゴシック" charset="0"/>
              </a:rPr>
              <a:t>سميت بأنها أصلية</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0" name="Text Box 17"/>
          <p:cNvSpPr txBox="1">
            <a:spLocks noChangeArrowheads="1"/>
          </p:cNvSpPr>
          <p:nvPr/>
        </p:nvSpPr>
        <p:spPr bwMode="auto">
          <a:xfrm>
            <a:off x="140335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1" name="Text Box 18"/>
          <p:cNvSpPr txBox="1">
            <a:spLocks noChangeArrowheads="1"/>
          </p:cNvSpPr>
          <p:nvPr/>
        </p:nvSpPr>
        <p:spPr bwMode="auto">
          <a:xfrm>
            <a:off x="1403350"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2" name="Text Box 19"/>
          <p:cNvSpPr txBox="1">
            <a:spLocks noChangeArrowheads="1"/>
          </p:cNvSpPr>
          <p:nvPr/>
        </p:nvSpPr>
        <p:spPr bwMode="auto">
          <a:xfrm>
            <a:off x="140335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3" name="Text Box 20"/>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أكليمندس الروماني (95-97)</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4" name="Text Box 21"/>
          <p:cNvSpPr txBox="1">
            <a:spLocks noChangeArrowheads="1"/>
          </p:cNvSpPr>
          <p:nvPr/>
        </p:nvSpPr>
        <p:spPr bwMode="auto">
          <a:xfrm>
            <a:off x="17621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5" name="Text Box 22"/>
          <p:cNvSpPr txBox="1">
            <a:spLocks noChangeArrowheads="1"/>
          </p:cNvSpPr>
          <p:nvPr/>
        </p:nvSpPr>
        <p:spPr bwMode="auto">
          <a:xfrm>
            <a:off x="17621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6" name="Text Box 23"/>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بوليكاربوس (110-150)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7" name="Text Box 24"/>
          <p:cNvSpPr txBox="1">
            <a:spLocks noChangeArrowheads="1"/>
          </p:cNvSpPr>
          <p:nvPr/>
        </p:nvSpPr>
        <p:spPr bwMode="auto">
          <a:xfrm>
            <a:off x="21304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8" name="Text Box 25"/>
          <p:cNvSpPr txBox="1">
            <a:spLocks noChangeArrowheads="1"/>
          </p:cNvSpPr>
          <p:nvPr/>
        </p:nvSpPr>
        <p:spPr bwMode="auto">
          <a:xfrm>
            <a:off x="21304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9" name="Text Box 26"/>
          <p:cNvSpPr txBox="1">
            <a:spLocks noChangeArrowheads="1"/>
          </p:cNvSpPr>
          <p:nvPr/>
        </p:nvSpPr>
        <p:spPr bwMode="auto">
          <a:xfrm>
            <a:off x="2130425"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0" name="Text Box 27"/>
          <p:cNvSpPr txBox="1">
            <a:spLocks noChangeArrowheads="1"/>
          </p:cNvSpPr>
          <p:nvPr/>
        </p:nvSpPr>
        <p:spPr bwMode="auto">
          <a:xfrm>
            <a:off x="21304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1" name="Text Box 28"/>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هرماس (115-140)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2" name="Text Box 29"/>
          <p:cNvSpPr txBox="1">
            <a:spLocks noChangeArrowheads="1"/>
          </p:cNvSpPr>
          <p:nvPr/>
        </p:nvSpPr>
        <p:spPr bwMode="auto">
          <a:xfrm>
            <a:off x="24860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3" name="Text Box 30"/>
          <p:cNvSpPr txBox="1">
            <a:spLocks noChangeArrowheads="1"/>
          </p:cNvSpPr>
          <p:nvPr/>
        </p:nvSpPr>
        <p:spPr bwMode="auto">
          <a:xfrm>
            <a:off x="24860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4"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الديداخي (120-150)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5" name="Text Box 32"/>
          <p:cNvSpPr txBox="1">
            <a:spLocks noChangeArrowheads="1"/>
          </p:cNvSpPr>
          <p:nvPr/>
        </p:nvSpPr>
        <p:spPr bwMode="auto">
          <a:xfrm>
            <a:off x="284480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6" name="Text Box 33"/>
          <p:cNvSpPr txBox="1">
            <a:spLocks noChangeArrowheads="1"/>
          </p:cNvSpPr>
          <p:nvPr/>
        </p:nvSpPr>
        <p:spPr bwMode="auto">
          <a:xfrm>
            <a:off x="284480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7" name="Text Box 34"/>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بابياس (130-140)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8" name="Text Box 35"/>
          <p:cNvSpPr txBox="1">
            <a:spLocks noChangeArrowheads="1"/>
          </p:cNvSpPr>
          <p:nvPr/>
        </p:nvSpPr>
        <p:spPr bwMode="auto">
          <a:xfrm>
            <a:off x="3213100"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9" name="Text Box 36"/>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إيريناوس (130-202)</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80" name="Text Box 37"/>
          <p:cNvSpPr txBox="1">
            <a:spLocks noChangeArrowheads="1"/>
          </p:cNvSpPr>
          <p:nvPr/>
        </p:nvSpPr>
        <p:spPr bwMode="auto">
          <a:xfrm>
            <a:off x="3605213"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1" name="Text Box 38"/>
          <p:cNvSpPr txBox="1">
            <a:spLocks noChangeArrowheads="1"/>
          </p:cNvSpPr>
          <p:nvPr/>
        </p:nvSpPr>
        <p:spPr bwMode="auto">
          <a:xfrm>
            <a:off x="3605213"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2" name="Text Box 39"/>
          <p:cNvSpPr txBox="1">
            <a:spLocks noChangeArrowheads="1"/>
          </p:cNvSpPr>
          <p:nvPr/>
        </p:nvSpPr>
        <p:spPr bwMode="auto">
          <a:xfrm>
            <a:off x="3605213"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3" name="Text Box 40"/>
          <p:cNvSpPr txBox="1">
            <a:spLocks noChangeArrowheads="1"/>
          </p:cNvSpPr>
          <p:nvPr/>
        </p:nvSpPr>
        <p:spPr bwMode="auto">
          <a:xfrm>
            <a:off x="3605213"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3"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جاستن الشهيد (150-155)</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794" name="Text Box 42"/>
          <p:cNvSpPr txBox="1">
            <a:spLocks noChangeArrowheads="1"/>
          </p:cNvSpPr>
          <p:nvPr/>
        </p:nvSpPr>
        <p:spPr bwMode="auto">
          <a:xfrm>
            <a:off x="39639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5" name="Text Box 43"/>
          <p:cNvSpPr txBox="1">
            <a:spLocks noChangeArrowheads="1"/>
          </p:cNvSpPr>
          <p:nvPr/>
        </p:nvSpPr>
        <p:spPr bwMode="auto">
          <a:xfrm>
            <a:off x="39639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6" name="Text Box 44"/>
          <p:cNvSpPr txBox="1">
            <a:spLocks noChangeArrowheads="1"/>
          </p:cNvSpPr>
          <p:nvPr/>
        </p:nvSpPr>
        <p:spPr bwMode="auto">
          <a:xfrm>
            <a:off x="39639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7" name="Text Box 45"/>
          <p:cNvSpPr txBox="1">
            <a:spLocks noChangeArrowheads="1"/>
          </p:cNvSpPr>
          <p:nvPr/>
        </p:nvSpPr>
        <p:spPr bwMode="auto">
          <a:xfrm>
            <a:off x="39639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8"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أوريجانوس (185-254)</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799" name="Text Box 47"/>
          <p:cNvSpPr txBox="1">
            <a:spLocks noChangeArrowheads="1"/>
          </p:cNvSpPr>
          <p:nvPr/>
        </p:nvSpPr>
        <p:spPr bwMode="auto">
          <a:xfrm>
            <a:off x="43322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0" name="Text Box 48"/>
          <p:cNvSpPr txBox="1">
            <a:spLocks noChangeArrowheads="1"/>
          </p:cNvSpPr>
          <p:nvPr/>
        </p:nvSpPr>
        <p:spPr bwMode="auto">
          <a:xfrm>
            <a:off x="43322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1" name="Text Box 49"/>
          <p:cNvSpPr txBox="1">
            <a:spLocks noChangeArrowheads="1"/>
          </p:cNvSpPr>
          <p:nvPr/>
        </p:nvSpPr>
        <p:spPr bwMode="auto">
          <a:xfrm>
            <a:off x="43322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2" name="Text Box 50"/>
          <p:cNvSpPr txBox="1">
            <a:spLocks noChangeArrowheads="1"/>
          </p:cNvSpPr>
          <p:nvPr/>
        </p:nvSpPr>
        <p:spPr bwMode="auto">
          <a:xfrm>
            <a:off x="43322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3" name="Text Box 51"/>
          <p:cNvSpPr txBox="1">
            <a:spLocks noChangeArrowheads="1"/>
          </p:cNvSpPr>
          <p:nvPr/>
        </p:nvSpPr>
        <p:spPr bwMode="auto">
          <a:xfrm rot="-2783676">
            <a:off x="4138613" y="2257395"/>
            <a:ext cx="3886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كيرلس الأورشليمي (315-386)</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804" name="Text Box 52"/>
          <p:cNvSpPr txBox="1">
            <a:spLocks noChangeArrowheads="1"/>
          </p:cNvSpPr>
          <p:nvPr/>
        </p:nvSpPr>
        <p:spPr bwMode="auto">
          <a:xfrm>
            <a:off x="46878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5" name="Text Box 53"/>
          <p:cNvSpPr txBox="1">
            <a:spLocks noChangeArrowheads="1"/>
          </p:cNvSpPr>
          <p:nvPr/>
        </p:nvSpPr>
        <p:spPr bwMode="auto">
          <a:xfrm>
            <a:off x="46878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6" name="Text Box 54"/>
          <p:cNvSpPr txBox="1">
            <a:spLocks noChangeArrowheads="1"/>
          </p:cNvSpPr>
          <p:nvPr/>
        </p:nvSpPr>
        <p:spPr bwMode="auto">
          <a:xfrm>
            <a:off x="46878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7" name="Text Box 55"/>
          <p:cNvSpPr txBox="1">
            <a:spLocks noChangeArrowheads="1"/>
          </p:cNvSpPr>
          <p:nvPr/>
        </p:nvSpPr>
        <p:spPr bwMode="auto">
          <a:xfrm>
            <a:off x="46878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8"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ماركيون (140)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09" name="Text Box 57"/>
          <p:cNvSpPr txBox="1">
            <a:spLocks noChangeArrowheads="1"/>
          </p:cNvSpPr>
          <p:nvPr/>
        </p:nvSpPr>
        <p:spPr bwMode="auto">
          <a:xfrm>
            <a:off x="5105400" y="474186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0"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مورتنيان (170)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11" name="Text Box 59"/>
          <p:cNvSpPr txBox="1">
            <a:spLocks noChangeArrowheads="1"/>
          </p:cNvSpPr>
          <p:nvPr/>
        </p:nvSpPr>
        <p:spPr bwMode="auto">
          <a:xfrm>
            <a:off x="5486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2" name="Text Box 60"/>
          <p:cNvSpPr txBox="1">
            <a:spLocks noChangeArrowheads="1"/>
          </p:cNvSpPr>
          <p:nvPr/>
        </p:nvSpPr>
        <p:spPr bwMode="auto">
          <a:xfrm>
            <a:off x="5486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3" name="Text Box 61"/>
          <p:cNvSpPr txBox="1">
            <a:spLocks noChangeArrowheads="1"/>
          </p:cNvSpPr>
          <p:nvPr/>
        </p:nvSpPr>
        <p:spPr bwMode="auto">
          <a:xfrm>
            <a:off x="5473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4" name="Text Box 62"/>
          <p:cNvSpPr txBox="1">
            <a:spLocks noChangeArrowheads="1"/>
          </p:cNvSpPr>
          <p:nvPr/>
        </p:nvSpPr>
        <p:spPr bwMode="auto">
          <a:xfrm>
            <a:off x="5486400" y="51165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5"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باركوخيو (206)</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16" name="Text Box 64"/>
          <p:cNvSpPr txBox="1">
            <a:spLocks noChangeArrowheads="1"/>
          </p:cNvSpPr>
          <p:nvPr/>
        </p:nvSpPr>
        <p:spPr bwMode="auto">
          <a:xfrm>
            <a:off x="5867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7" name="Text Box 65"/>
          <p:cNvSpPr txBox="1">
            <a:spLocks noChangeArrowheads="1"/>
          </p:cNvSpPr>
          <p:nvPr/>
        </p:nvSpPr>
        <p:spPr bwMode="auto">
          <a:xfrm>
            <a:off x="5867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8" name="Text Box 66"/>
          <p:cNvSpPr txBox="1">
            <a:spLocks noChangeArrowheads="1"/>
          </p:cNvSpPr>
          <p:nvPr/>
        </p:nvSpPr>
        <p:spPr bwMode="auto">
          <a:xfrm>
            <a:off x="5854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9" name="Text Box 67"/>
          <p:cNvSpPr txBox="1">
            <a:spLocks noChangeArrowheads="1"/>
          </p:cNvSpPr>
          <p:nvPr/>
        </p:nvSpPr>
        <p:spPr bwMode="auto">
          <a:xfrm>
            <a:off x="5867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0"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الرسولي (300)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21" name="Text Box 69"/>
          <p:cNvSpPr txBox="1">
            <a:spLocks noChangeArrowheads="1"/>
          </p:cNvSpPr>
          <p:nvPr/>
        </p:nvSpPr>
        <p:spPr bwMode="auto">
          <a:xfrm>
            <a:off x="6248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2" name="Text Box 70"/>
          <p:cNvSpPr txBox="1">
            <a:spLocks noChangeArrowheads="1"/>
          </p:cNvSpPr>
          <p:nvPr/>
        </p:nvSpPr>
        <p:spPr bwMode="auto">
          <a:xfrm>
            <a:off x="6248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3" name="Text Box 71"/>
          <p:cNvSpPr txBox="1">
            <a:spLocks noChangeArrowheads="1"/>
          </p:cNvSpPr>
          <p:nvPr/>
        </p:nvSpPr>
        <p:spPr bwMode="auto">
          <a:xfrm>
            <a:off x="6235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4" name="Text Box 72"/>
          <p:cNvSpPr txBox="1">
            <a:spLocks noChangeArrowheads="1"/>
          </p:cNvSpPr>
          <p:nvPr/>
        </p:nvSpPr>
        <p:spPr bwMode="auto">
          <a:xfrm>
            <a:off x="6248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5" name="Text Box 73"/>
          <p:cNvSpPr txBox="1">
            <a:spLocks noChangeArrowheads="1"/>
          </p:cNvSpPr>
          <p:nvPr/>
        </p:nvSpPr>
        <p:spPr bwMode="auto">
          <a:xfrm rot="-2783676">
            <a:off x="6180138" y="2258983"/>
            <a:ext cx="3886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تاتيانوس دياتيسيرون (170)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26" name="Text Box 74"/>
          <p:cNvSpPr txBox="1">
            <a:spLocks noChangeArrowheads="1"/>
          </p:cNvSpPr>
          <p:nvPr/>
        </p:nvSpPr>
        <p:spPr bwMode="auto">
          <a:xfrm>
            <a:off x="6654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7" name="Text Box 75"/>
          <p:cNvSpPr txBox="1">
            <a:spLocks noChangeArrowheads="1"/>
          </p:cNvSpPr>
          <p:nvPr/>
        </p:nvSpPr>
        <p:spPr bwMode="auto">
          <a:xfrm>
            <a:off x="6654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8" name="Text Box 76"/>
          <p:cNvSpPr txBox="1">
            <a:spLocks noChangeArrowheads="1"/>
          </p:cNvSpPr>
          <p:nvPr/>
        </p:nvSpPr>
        <p:spPr bwMode="auto">
          <a:xfrm>
            <a:off x="6654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9" name="Text Box 77"/>
          <p:cNvSpPr txBox="1">
            <a:spLocks noChangeArrowheads="1"/>
          </p:cNvSpPr>
          <p:nvPr/>
        </p:nvSpPr>
        <p:spPr bwMode="auto">
          <a:xfrm>
            <a:off x="6667500" y="50942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0"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اللاتينية القديمة (150-170)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31" name="Text Box 79"/>
          <p:cNvSpPr txBox="1">
            <a:spLocks noChangeArrowheads="1"/>
          </p:cNvSpPr>
          <p:nvPr/>
        </p:nvSpPr>
        <p:spPr bwMode="auto">
          <a:xfrm>
            <a:off x="7035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2" name="Text Box 80"/>
          <p:cNvSpPr txBox="1">
            <a:spLocks noChangeArrowheads="1"/>
          </p:cNvSpPr>
          <p:nvPr/>
        </p:nvSpPr>
        <p:spPr bwMode="auto">
          <a:xfrm>
            <a:off x="7035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3" name="Text Box 81"/>
          <p:cNvSpPr txBox="1">
            <a:spLocks noChangeArrowheads="1"/>
          </p:cNvSpPr>
          <p:nvPr/>
        </p:nvSpPr>
        <p:spPr bwMode="auto">
          <a:xfrm>
            <a:off x="7035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4" name="Text Box 82"/>
          <p:cNvSpPr txBox="1">
            <a:spLocks noChangeArrowheads="1"/>
          </p:cNvSpPr>
          <p:nvPr/>
        </p:nvSpPr>
        <p:spPr bwMode="auto">
          <a:xfrm>
            <a:off x="7048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5" name="Text Box 83"/>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السريانية القديمة (200)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36" name="Text Box 84"/>
          <p:cNvSpPr txBox="1">
            <a:spLocks noChangeArrowheads="1"/>
          </p:cNvSpPr>
          <p:nvPr/>
        </p:nvSpPr>
        <p:spPr bwMode="auto">
          <a:xfrm>
            <a:off x="7416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7" name="Text Box 85"/>
          <p:cNvSpPr txBox="1">
            <a:spLocks noChangeArrowheads="1"/>
          </p:cNvSpPr>
          <p:nvPr/>
        </p:nvSpPr>
        <p:spPr bwMode="auto">
          <a:xfrm>
            <a:off x="7416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8" name="Text Box 86"/>
          <p:cNvSpPr txBox="1">
            <a:spLocks noChangeArrowheads="1"/>
          </p:cNvSpPr>
          <p:nvPr/>
        </p:nvSpPr>
        <p:spPr bwMode="auto">
          <a:xfrm>
            <a:off x="7416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9" name="Text Box 87"/>
          <p:cNvSpPr txBox="1">
            <a:spLocks noChangeArrowheads="1"/>
          </p:cNvSpPr>
          <p:nvPr/>
        </p:nvSpPr>
        <p:spPr bwMode="auto">
          <a:xfrm>
            <a:off x="7429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40" name="Text Box 88"/>
          <p:cNvSpPr txBox="1">
            <a:spLocks noChangeArrowheads="1"/>
          </p:cNvSpPr>
          <p:nvPr/>
        </p:nvSpPr>
        <p:spPr bwMode="auto">
          <a:xfrm>
            <a:off x="5562600" y="9144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0E500"/>
                </a:solidFill>
                <a:effectLst/>
                <a:uLnTx/>
                <a:uFillTx/>
                <a:latin typeface="Arial" charset="0"/>
                <a:ea typeface="ＭＳ Ｐゴシック" charset="0"/>
              </a:rPr>
              <a:t>قانونية</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841"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66CCFF"/>
                </a:solidFill>
                <a:effectLst/>
                <a:uLnTx/>
                <a:uFillTx/>
                <a:latin typeface="Arial" charset="0"/>
                <a:ea typeface="ＭＳ Ｐゴシック" charset="0"/>
              </a:rPr>
              <a:t>ترجمات</a:t>
            </a:r>
            <a:endParaRPr kumimoji="0" lang="en-US" sz="24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42" name="Text Box 90"/>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itchFamily="-105" charset="0"/>
                <a:ea typeface="ＭＳ Ｐゴシック" charset="0"/>
              </a:rPr>
              <a:t>قبول               الأناجيل الأربعة       قبل                  مجمع نيقية</a:t>
            </a:r>
            <a:endParaRPr kumimoji="0" lang="en-US" sz="2000" b="1"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sp>
        <p:nvSpPr>
          <p:cNvPr id="415834" name="Text Box 91"/>
          <p:cNvSpPr txBox="1">
            <a:spLocks noChangeArrowheads="1"/>
          </p:cNvSpPr>
          <p:nvPr/>
        </p:nvSpPr>
        <p:spPr bwMode="auto">
          <a:xfrm>
            <a:off x="76200" y="6477000"/>
            <a:ext cx="6096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rPr>
              <a:t>غايسلر و نيكس، مقدمة إلى الكتاب المقدس (شيكاغو : مودي، 1968)</a:t>
            </a:r>
            <a:r>
              <a:rPr kumimoji="0" lang="en-US" sz="1400" b="1" i="0" u="none" strike="noStrike" kern="1200" cap="none" spc="0" normalizeH="0" baseline="0" noProof="0" dirty="0">
                <a:ln>
                  <a:noFill/>
                </a:ln>
                <a:solidFill>
                  <a:srgbClr val="FFFFFF"/>
                </a:solidFill>
                <a:effectLst/>
                <a:uLnTx/>
                <a:uFillTx/>
                <a:latin typeface="Arial" charset="0"/>
                <a:ea typeface="ＭＳ Ｐゴシック" charset="0"/>
              </a:rPr>
              <a:t> </a:t>
            </a:r>
          </a:p>
        </p:txBody>
      </p:sp>
      <p:grpSp>
        <p:nvGrpSpPr>
          <p:cNvPr id="415835" name="Group 92"/>
          <p:cNvGrpSpPr>
            <a:grpSpLocks/>
          </p:cNvGrpSpPr>
          <p:nvPr/>
        </p:nvGrpSpPr>
        <p:grpSpPr bwMode="auto">
          <a:xfrm>
            <a:off x="990600" y="4995865"/>
            <a:ext cx="1600200" cy="1489075"/>
            <a:chOff x="720" y="3168"/>
            <a:chExt cx="1008" cy="938"/>
          </a:xfrm>
        </p:grpSpPr>
        <p:sp>
          <p:nvSpPr>
            <p:cNvPr id="415839"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6" name="Text Box 94"/>
            <p:cNvSpPr txBox="1">
              <a:spLocks noChangeArrowheads="1"/>
            </p:cNvSpPr>
            <p:nvPr/>
          </p:nvSpPr>
          <p:spPr bwMode="auto">
            <a:xfrm>
              <a:off x="720" y="3524"/>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توما</a:t>
              </a:r>
              <a:br>
                <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rPr>
              </a:b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50-140 م</a:t>
              </a:r>
              <a:endPar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grpSp>
      <p:grpSp>
        <p:nvGrpSpPr>
          <p:cNvPr id="415836" name="Group 95"/>
          <p:cNvGrpSpPr>
            <a:grpSpLocks/>
          </p:cNvGrpSpPr>
          <p:nvPr/>
        </p:nvGrpSpPr>
        <p:grpSpPr bwMode="auto">
          <a:xfrm>
            <a:off x="2590800" y="4995865"/>
            <a:ext cx="1600200" cy="1489075"/>
            <a:chOff x="1728" y="3195"/>
            <a:chExt cx="1008" cy="938"/>
          </a:xfrm>
        </p:grpSpPr>
        <p:sp>
          <p:nvSpPr>
            <p:cNvPr id="415837"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9" name="Text Box 97"/>
            <p:cNvSpPr txBox="1">
              <a:spLocks noChangeArrowheads="1"/>
            </p:cNvSpPr>
            <p:nvPr/>
          </p:nvSpPr>
          <p:spPr bwMode="auto">
            <a:xfrm>
              <a:off x="1728" y="3551"/>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يهوذا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170 م؟</a:t>
              </a:r>
              <a:endPar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grpSp>
      <p:sp>
        <p:nvSpPr>
          <p:cNvPr id="99" name="Text Box 2"/>
          <p:cNvSpPr txBox="1">
            <a:spLocks noChangeArrowheads="1"/>
          </p:cNvSpPr>
          <p:nvPr/>
        </p:nvSpPr>
        <p:spPr bwMode="auto">
          <a:xfrm>
            <a:off x="0" y="106367"/>
            <a:ext cx="9144000"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قانونية العهد الجديد خلال القرون الأربعة الأولى</a:t>
            </a:r>
            <a:endPar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هـ . واين هاوس</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0" name="Rectangle 3"/>
          <p:cNvSpPr>
            <a:spLocks noChangeArrowheads="1"/>
          </p:cNvSpPr>
          <p:nvPr/>
        </p:nvSpPr>
        <p:spPr bwMode="auto">
          <a:xfrm>
            <a:off x="8653465" y="44451"/>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36</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303271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46793"/>
                                        </p:tgtEl>
                                        <p:attrNameLst>
                                          <p:attrName>style.visibility</p:attrName>
                                        </p:attrNameLst>
                                      </p:cBhvr>
                                      <p:to>
                                        <p:strVal val="visible"/>
                                      </p:to>
                                    </p:set>
                                    <p:animEffect transition="in" filter="wipe(down)">
                                      <p:cBhvr>
                                        <p:cTn id="7" dur="500"/>
                                        <p:tgtEl>
                                          <p:spTgt spid="31467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46794"/>
                                        </p:tgtEl>
                                        <p:attrNameLst>
                                          <p:attrName>style.visibility</p:attrName>
                                        </p:attrNameLst>
                                      </p:cBhvr>
                                      <p:to>
                                        <p:strVal val="visible"/>
                                      </p:to>
                                    </p:set>
                                    <p:animEffect transition="in" filter="wipe(down)">
                                      <p:cBhvr>
                                        <p:cTn id="10" dur="500"/>
                                        <p:tgtEl>
                                          <p:spTgt spid="31467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46795"/>
                                        </p:tgtEl>
                                        <p:attrNameLst>
                                          <p:attrName>style.visibility</p:attrName>
                                        </p:attrNameLst>
                                      </p:cBhvr>
                                      <p:to>
                                        <p:strVal val="visible"/>
                                      </p:to>
                                    </p:set>
                                    <p:animEffect transition="in" filter="wipe(down)">
                                      <p:cBhvr>
                                        <p:cTn id="13" dur="500"/>
                                        <p:tgtEl>
                                          <p:spTgt spid="31467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46796"/>
                                        </p:tgtEl>
                                        <p:attrNameLst>
                                          <p:attrName>style.visibility</p:attrName>
                                        </p:attrNameLst>
                                      </p:cBhvr>
                                      <p:to>
                                        <p:strVal val="visible"/>
                                      </p:to>
                                    </p:set>
                                    <p:animEffect transition="in" filter="wipe(down)">
                                      <p:cBhvr>
                                        <p:cTn id="16" dur="500"/>
                                        <p:tgtEl>
                                          <p:spTgt spid="31467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46797"/>
                                        </p:tgtEl>
                                        <p:attrNameLst>
                                          <p:attrName>style.visibility</p:attrName>
                                        </p:attrNameLst>
                                      </p:cBhvr>
                                      <p:to>
                                        <p:strVal val="visible"/>
                                      </p:to>
                                    </p:set>
                                    <p:animEffect transition="in" filter="wipe(down)">
                                      <p:cBhvr>
                                        <p:cTn id="19" dur="500"/>
                                        <p:tgtEl>
                                          <p:spTgt spid="3146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46798"/>
                                        </p:tgtEl>
                                        <p:attrNameLst>
                                          <p:attrName>style.visibility</p:attrName>
                                        </p:attrNameLst>
                                      </p:cBhvr>
                                      <p:to>
                                        <p:strVal val="visible"/>
                                      </p:to>
                                    </p:set>
                                    <p:animEffect transition="in" filter="wipe(down)">
                                      <p:cBhvr>
                                        <p:cTn id="24" dur="500"/>
                                        <p:tgtEl>
                                          <p:spTgt spid="31467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146799"/>
                                        </p:tgtEl>
                                        <p:attrNameLst>
                                          <p:attrName>style.visibility</p:attrName>
                                        </p:attrNameLst>
                                      </p:cBhvr>
                                      <p:to>
                                        <p:strVal val="visible"/>
                                      </p:to>
                                    </p:set>
                                    <p:animEffect transition="in" filter="wipe(down)">
                                      <p:cBhvr>
                                        <p:cTn id="27" dur="500"/>
                                        <p:tgtEl>
                                          <p:spTgt spid="31467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46800"/>
                                        </p:tgtEl>
                                        <p:attrNameLst>
                                          <p:attrName>style.visibility</p:attrName>
                                        </p:attrNameLst>
                                      </p:cBhvr>
                                      <p:to>
                                        <p:strVal val="visible"/>
                                      </p:to>
                                    </p:set>
                                    <p:animEffect transition="in" filter="wipe(down)">
                                      <p:cBhvr>
                                        <p:cTn id="30" dur="500"/>
                                        <p:tgtEl>
                                          <p:spTgt spid="31468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46801"/>
                                        </p:tgtEl>
                                        <p:attrNameLst>
                                          <p:attrName>style.visibility</p:attrName>
                                        </p:attrNameLst>
                                      </p:cBhvr>
                                      <p:to>
                                        <p:strVal val="visible"/>
                                      </p:to>
                                    </p:set>
                                    <p:animEffect transition="in" filter="wipe(down)">
                                      <p:cBhvr>
                                        <p:cTn id="33" dur="500"/>
                                        <p:tgtEl>
                                          <p:spTgt spid="31468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46802"/>
                                        </p:tgtEl>
                                        <p:attrNameLst>
                                          <p:attrName>style.visibility</p:attrName>
                                        </p:attrNameLst>
                                      </p:cBhvr>
                                      <p:to>
                                        <p:strVal val="visible"/>
                                      </p:to>
                                    </p:set>
                                    <p:animEffect transition="in" filter="wipe(down)">
                                      <p:cBhvr>
                                        <p:cTn id="36" dur="500"/>
                                        <p:tgtEl>
                                          <p:spTgt spid="31468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46803"/>
                                        </p:tgtEl>
                                        <p:attrNameLst>
                                          <p:attrName>style.visibility</p:attrName>
                                        </p:attrNameLst>
                                      </p:cBhvr>
                                      <p:to>
                                        <p:strVal val="visible"/>
                                      </p:to>
                                    </p:set>
                                    <p:animEffect transition="in" filter="wipe(down)">
                                      <p:cBhvr>
                                        <p:cTn id="41" dur="500"/>
                                        <p:tgtEl>
                                          <p:spTgt spid="31468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46804"/>
                                        </p:tgtEl>
                                        <p:attrNameLst>
                                          <p:attrName>style.visibility</p:attrName>
                                        </p:attrNameLst>
                                      </p:cBhvr>
                                      <p:to>
                                        <p:strVal val="visible"/>
                                      </p:to>
                                    </p:set>
                                    <p:animEffect transition="in" filter="wipe(down)">
                                      <p:cBhvr>
                                        <p:cTn id="44" dur="500"/>
                                        <p:tgtEl>
                                          <p:spTgt spid="31468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46805"/>
                                        </p:tgtEl>
                                        <p:attrNameLst>
                                          <p:attrName>style.visibility</p:attrName>
                                        </p:attrNameLst>
                                      </p:cBhvr>
                                      <p:to>
                                        <p:strVal val="visible"/>
                                      </p:to>
                                    </p:set>
                                    <p:animEffect transition="in" filter="wipe(down)">
                                      <p:cBhvr>
                                        <p:cTn id="47" dur="500"/>
                                        <p:tgtEl>
                                          <p:spTgt spid="314680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46806"/>
                                        </p:tgtEl>
                                        <p:attrNameLst>
                                          <p:attrName>style.visibility</p:attrName>
                                        </p:attrNameLst>
                                      </p:cBhvr>
                                      <p:to>
                                        <p:strVal val="visible"/>
                                      </p:to>
                                    </p:set>
                                    <p:animEffect transition="in" filter="wipe(down)">
                                      <p:cBhvr>
                                        <p:cTn id="50" dur="500"/>
                                        <p:tgtEl>
                                          <p:spTgt spid="314680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46807"/>
                                        </p:tgtEl>
                                        <p:attrNameLst>
                                          <p:attrName>style.visibility</p:attrName>
                                        </p:attrNameLst>
                                      </p:cBhvr>
                                      <p:to>
                                        <p:strVal val="visible"/>
                                      </p:to>
                                    </p:set>
                                    <p:animEffect transition="in" filter="wipe(down)">
                                      <p:cBhvr>
                                        <p:cTn id="53" dur="500"/>
                                        <p:tgtEl>
                                          <p:spTgt spid="31468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4684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46808"/>
                                        </p:tgtEl>
                                        <p:attrNameLst>
                                          <p:attrName>style.visibility</p:attrName>
                                        </p:attrNameLst>
                                      </p:cBhvr>
                                      <p:to>
                                        <p:strVal val="visible"/>
                                      </p:to>
                                    </p:set>
                                    <p:animEffect transition="in" filter="wipe(down)">
                                      <p:cBhvr>
                                        <p:cTn id="62" dur="500"/>
                                        <p:tgtEl>
                                          <p:spTgt spid="314680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46809"/>
                                        </p:tgtEl>
                                        <p:attrNameLst>
                                          <p:attrName>style.visibility</p:attrName>
                                        </p:attrNameLst>
                                      </p:cBhvr>
                                      <p:to>
                                        <p:strVal val="visible"/>
                                      </p:to>
                                    </p:set>
                                    <p:animEffect transition="in" filter="wipe(down)">
                                      <p:cBhvr>
                                        <p:cTn id="65" dur="500"/>
                                        <p:tgtEl>
                                          <p:spTgt spid="314680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46810"/>
                                        </p:tgtEl>
                                        <p:attrNameLst>
                                          <p:attrName>style.visibility</p:attrName>
                                        </p:attrNameLst>
                                      </p:cBhvr>
                                      <p:to>
                                        <p:strVal val="visible"/>
                                      </p:to>
                                    </p:set>
                                    <p:animEffect transition="in" filter="wipe(down)">
                                      <p:cBhvr>
                                        <p:cTn id="70" dur="500"/>
                                        <p:tgtEl>
                                          <p:spTgt spid="31468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46811"/>
                                        </p:tgtEl>
                                        <p:attrNameLst>
                                          <p:attrName>style.visibility</p:attrName>
                                        </p:attrNameLst>
                                      </p:cBhvr>
                                      <p:to>
                                        <p:strVal val="visible"/>
                                      </p:to>
                                    </p:set>
                                    <p:animEffect transition="in" filter="wipe(down)">
                                      <p:cBhvr>
                                        <p:cTn id="73" dur="500"/>
                                        <p:tgtEl>
                                          <p:spTgt spid="31468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146812"/>
                                        </p:tgtEl>
                                        <p:attrNameLst>
                                          <p:attrName>style.visibility</p:attrName>
                                        </p:attrNameLst>
                                      </p:cBhvr>
                                      <p:to>
                                        <p:strVal val="visible"/>
                                      </p:to>
                                    </p:set>
                                    <p:animEffect transition="in" filter="wipe(down)">
                                      <p:cBhvr>
                                        <p:cTn id="76" dur="500"/>
                                        <p:tgtEl>
                                          <p:spTgt spid="31468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46813"/>
                                        </p:tgtEl>
                                        <p:attrNameLst>
                                          <p:attrName>style.visibility</p:attrName>
                                        </p:attrNameLst>
                                      </p:cBhvr>
                                      <p:to>
                                        <p:strVal val="visible"/>
                                      </p:to>
                                    </p:set>
                                    <p:animEffect transition="in" filter="wipe(down)">
                                      <p:cBhvr>
                                        <p:cTn id="79" dur="500"/>
                                        <p:tgtEl>
                                          <p:spTgt spid="314681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46814"/>
                                        </p:tgtEl>
                                        <p:attrNameLst>
                                          <p:attrName>style.visibility</p:attrName>
                                        </p:attrNameLst>
                                      </p:cBhvr>
                                      <p:to>
                                        <p:strVal val="visible"/>
                                      </p:to>
                                    </p:set>
                                    <p:animEffect transition="in" filter="wipe(down)">
                                      <p:cBhvr>
                                        <p:cTn id="82" dur="500"/>
                                        <p:tgtEl>
                                          <p:spTgt spid="3146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46815"/>
                                        </p:tgtEl>
                                        <p:attrNameLst>
                                          <p:attrName>style.visibility</p:attrName>
                                        </p:attrNameLst>
                                      </p:cBhvr>
                                      <p:to>
                                        <p:strVal val="visible"/>
                                      </p:to>
                                    </p:set>
                                    <p:animEffect transition="in" filter="wipe(down)">
                                      <p:cBhvr>
                                        <p:cTn id="87" dur="500"/>
                                        <p:tgtEl>
                                          <p:spTgt spid="314681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146816"/>
                                        </p:tgtEl>
                                        <p:attrNameLst>
                                          <p:attrName>style.visibility</p:attrName>
                                        </p:attrNameLst>
                                      </p:cBhvr>
                                      <p:to>
                                        <p:strVal val="visible"/>
                                      </p:to>
                                    </p:set>
                                    <p:animEffect transition="in" filter="wipe(down)">
                                      <p:cBhvr>
                                        <p:cTn id="90" dur="500"/>
                                        <p:tgtEl>
                                          <p:spTgt spid="31468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146817"/>
                                        </p:tgtEl>
                                        <p:attrNameLst>
                                          <p:attrName>style.visibility</p:attrName>
                                        </p:attrNameLst>
                                      </p:cBhvr>
                                      <p:to>
                                        <p:strVal val="visible"/>
                                      </p:to>
                                    </p:set>
                                    <p:animEffect transition="in" filter="wipe(down)">
                                      <p:cBhvr>
                                        <p:cTn id="93" dur="500"/>
                                        <p:tgtEl>
                                          <p:spTgt spid="31468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46818"/>
                                        </p:tgtEl>
                                        <p:attrNameLst>
                                          <p:attrName>style.visibility</p:attrName>
                                        </p:attrNameLst>
                                      </p:cBhvr>
                                      <p:to>
                                        <p:strVal val="visible"/>
                                      </p:to>
                                    </p:set>
                                    <p:animEffect transition="in" filter="wipe(down)">
                                      <p:cBhvr>
                                        <p:cTn id="96" dur="500"/>
                                        <p:tgtEl>
                                          <p:spTgt spid="314681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146819"/>
                                        </p:tgtEl>
                                        <p:attrNameLst>
                                          <p:attrName>style.visibility</p:attrName>
                                        </p:attrNameLst>
                                      </p:cBhvr>
                                      <p:to>
                                        <p:strVal val="visible"/>
                                      </p:to>
                                    </p:set>
                                    <p:animEffect transition="in" filter="wipe(down)">
                                      <p:cBhvr>
                                        <p:cTn id="99" dur="500"/>
                                        <p:tgtEl>
                                          <p:spTgt spid="3146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46820"/>
                                        </p:tgtEl>
                                        <p:attrNameLst>
                                          <p:attrName>style.visibility</p:attrName>
                                        </p:attrNameLst>
                                      </p:cBhvr>
                                      <p:to>
                                        <p:strVal val="visible"/>
                                      </p:to>
                                    </p:set>
                                    <p:animEffect transition="in" filter="wipe(down)">
                                      <p:cBhvr>
                                        <p:cTn id="104" dur="500"/>
                                        <p:tgtEl>
                                          <p:spTgt spid="314682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146821"/>
                                        </p:tgtEl>
                                        <p:attrNameLst>
                                          <p:attrName>style.visibility</p:attrName>
                                        </p:attrNameLst>
                                      </p:cBhvr>
                                      <p:to>
                                        <p:strVal val="visible"/>
                                      </p:to>
                                    </p:set>
                                    <p:animEffect transition="in" filter="wipe(down)">
                                      <p:cBhvr>
                                        <p:cTn id="107" dur="500"/>
                                        <p:tgtEl>
                                          <p:spTgt spid="314682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46822"/>
                                        </p:tgtEl>
                                        <p:attrNameLst>
                                          <p:attrName>style.visibility</p:attrName>
                                        </p:attrNameLst>
                                      </p:cBhvr>
                                      <p:to>
                                        <p:strVal val="visible"/>
                                      </p:to>
                                    </p:set>
                                    <p:animEffect transition="in" filter="wipe(down)">
                                      <p:cBhvr>
                                        <p:cTn id="110" dur="500"/>
                                        <p:tgtEl>
                                          <p:spTgt spid="31468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146823"/>
                                        </p:tgtEl>
                                        <p:attrNameLst>
                                          <p:attrName>style.visibility</p:attrName>
                                        </p:attrNameLst>
                                      </p:cBhvr>
                                      <p:to>
                                        <p:strVal val="visible"/>
                                      </p:to>
                                    </p:set>
                                    <p:animEffect transition="in" filter="wipe(down)">
                                      <p:cBhvr>
                                        <p:cTn id="113" dur="500"/>
                                        <p:tgtEl>
                                          <p:spTgt spid="31468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146824"/>
                                        </p:tgtEl>
                                        <p:attrNameLst>
                                          <p:attrName>style.visibility</p:attrName>
                                        </p:attrNameLst>
                                      </p:cBhvr>
                                      <p:to>
                                        <p:strVal val="visible"/>
                                      </p:to>
                                    </p:set>
                                    <p:animEffect transition="in" filter="wipe(down)">
                                      <p:cBhvr>
                                        <p:cTn id="116" dur="500"/>
                                        <p:tgtEl>
                                          <p:spTgt spid="314682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46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46825"/>
                                        </p:tgtEl>
                                        <p:attrNameLst>
                                          <p:attrName>style.visibility</p:attrName>
                                        </p:attrNameLst>
                                      </p:cBhvr>
                                      <p:to>
                                        <p:strVal val="visible"/>
                                      </p:to>
                                    </p:set>
                                    <p:animEffect transition="in" filter="wipe(down)">
                                      <p:cBhvr>
                                        <p:cTn id="125" dur="500"/>
                                        <p:tgtEl>
                                          <p:spTgt spid="314682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146826"/>
                                        </p:tgtEl>
                                        <p:attrNameLst>
                                          <p:attrName>style.visibility</p:attrName>
                                        </p:attrNameLst>
                                      </p:cBhvr>
                                      <p:to>
                                        <p:strVal val="visible"/>
                                      </p:to>
                                    </p:set>
                                    <p:animEffect transition="in" filter="wipe(down)">
                                      <p:cBhvr>
                                        <p:cTn id="128" dur="500"/>
                                        <p:tgtEl>
                                          <p:spTgt spid="314682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46827"/>
                                        </p:tgtEl>
                                        <p:attrNameLst>
                                          <p:attrName>style.visibility</p:attrName>
                                        </p:attrNameLst>
                                      </p:cBhvr>
                                      <p:to>
                                        <p:strVal val="visible"/>
                                      </p:to>
                                    </p:set>
                                    <p:animEffect transition="in" filter="wipe(down)">
                                      <p:cBhvr>
                                        <p:cTn id="131" dur="500"/>
                                        <p:tgtEl>
                                          <p:spTgt spid="314682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146828"/>
                                        </p:tgtEl>
                                        <p:attrNameLst>
                                          <p:attrName>style.visibility</p:attrName>
                                        </p:attrNameLst>
                                      </p:cBhvr>
                                      <p:to>
                                        <p:strVal val="visible"/>
                                      </p:to>
                                    </p:set>
                                    <p:animEffect transition="in" filter="wipe(down)">
                                      <p:cBhvr>
                                        <p:cTn id="134" dur="500"/>
                                        <p:tgtEl>
                                          <p:spTgt spid="314682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146829"/>
                                        </p:tgtEl>
                                        <p:attrNameLst>
                                          <p:attrName>style.visibility</p:attrName>
                                        </p:attrNameLst>
                                      </p:cBhvr>
                                      <p:to>
                                        <p:strVal val="visible"/>
                                      </p:to>
                                    </p:set>
                                    <p:animEffect transition="in" filter="wipe(down)">
                                      <p:cBhvr>
                                        <p:cTn id="137" dur="500"/>
                                        <p:tgtEl>
                                          <p:spTgt spid="314682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46830"/>
                                        </p:tgtEl>
                                        <p:attrNameLst>
                                          <p:attrName>style.visibility</p:attrName>
                                        </p:attrNameLst>
                                      </p:cBhvr>
                                      <p:to>
                                        <p:strVal val="visible"/>
                                      </p:to>
                                    </p:set>
                                    <p:animEffect transition="in" filter="wipe(down)">
                                      <p:cBhvr>
                                        <p:cTn id="142" dur="500"/>
                                        <p:tgtEl>
                                          <p:spTgt spid="314683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146831"/>
                                        </p:tgtEl>
                                        <p:attrNameLst>
                                          <p:attrName>style.visibility</p:attrName>
                                        </p:attrNameLst>
                                      </p:cBhvr>
                                      <p:to>
                                        <p:strVal val="visible"/>
                                      </p:to>
                                    </p:set>
                                    <p:animEffect transition="in" filter="wipe(down)">
                                      <p:cBhvr>
                                        <p:cTn id="145" dur="500"/>
                                        <p:tgtEl>
                                          <p:spTgt spid="314683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46832"/>
                                        </p:tgtEl>
                                        <p:attrNameLst>
                                          <p:attrName>style.visibility</p:attrName>
                                        </p:attrNameLst>
                                      </p:cBhvr>
                                      <p:to>
                                        <p:strVal val="visible"/>
                                      </p:to>
                                    </p:set>
                                    <p:animEffect transition="in" filter="wipe(down)">
                                      <p:cBhvr>
                                        <p:cTn id="148" dur="500"/>
                                        <p:tgtEl>
                                          <p:spTgt spid="314683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146833"/>
                                        </p:tgtEl>
                                        <p:attrNameLst>
                                          <p:attrName>style.visibility</p:attrName>
                                        </p:attrNameLst>
                                      </p:cBhvr>
                                      <p:to>
                                        <p:strVal val="visible"/>
                                      </p:to>
                                    </p:set>
                                    <p:animEffect transition="in" filter="wipe(down)">
                                      <p:cBhvr>
                                        <p:cTn id="151" dur="500"/>
                                        <p:tgtEl>
                                          <p:spTgt spid="314683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146834"/>
                                        </p:tgtEl>
                                        <p:attrNameLst>
                                          <p:attrName>style.visibility</p:attrName>
                                        </p:attrNameLst>
                                      </p:cBhvr>
                                      <p:to>
                                        <p:strVal val="visible"/>
                                      </p:to>
                                    </p:set>
                                    <p:animEffect transition="in" filter="wipe(down)">
                                      <p:cBhvr>
                                        <p:cTn id="154" dur="500"/>
                                        <p:tgtEl>
                                          <p:spTgt spid="31468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46835"/>
                                        </p:tgtEl>
                                        <p:attrNameLst>
                                          <p:attrName>style.visibility</p:attrName>
                                        </p:attrNameLst>
                                      </p:cBhvr>
                                      <p:to>
                                        <p:strVal val="visible"/>
                                      </p:to>
                                    </p:set>
                                    <p:animEffect transition="in" filter="wipe(down)">
                                      <p:cBhvr>
                                        <p:cTn id="159" dur="500"/>
                                        <p:tgtEl>
                                          <p:spTgt spid="314683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146836"/>
                                        </p:tgtEl>
                                        <p:attrNameLst>
                                          <p:attrName>style.visibility</p:attrName>
                                        </p:attrNameLst>
                                      </p:cBhvr>
                                      <p:to>
                                        <p:strVal val="visible"/>
                                      </p:to>
                                    </p:set>
                                    <p:animEffect transition="in" filter="wipe(down)">
                                      <p:cBhvr>
                                        <p:cTn id="162" dur="500"/>
                                        <p:tgtEl>
                                          <p:spTgt spid="31468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46837"/>
                                        </p:tgtEl>
                                        <p:attrNameLst>
                                          <p:attrName>style.visibility</p:attrName>
                                        </p:attrNameLst>
                                      </p:cBhvr>
                                      <p:to>
                                        <p:strVal val="visible"/>
                                      </p:to>
                                    </p:set>
                                    <p:animEffect transition="in" filter="wipe(down)">
                                      <p:cBhvr>
                                        <p:cTn id="165" dur="500"/>
                                        <p:tgtEl>
                                          <p:spTgt spid="31468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146838"/>
                                        </p:tgtEl>
                                        <p:attrNameLst>
                                          <p:attrName>style.visibility</p:attrName>
                                        </p:attrNameLst>
                                      </p:cBhvr>
                                      <p:to>
                                        <p:strVal val="visible"/>
                                      </p:to>
                                    </p:set>
                                    <p:animEffect transition="in" filter="wipe(down)">
                                      <p:cBhvr>
                                        <p:cTn id="168" dur="500"/>
                                        <p:tgtEl>
                                          <p:spTgt spid="314683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146839"/>
                                        </p:tgtEl>
                                        <p:attrNameLst>
                                          <p:attrName>style.visibility</p:attrName>
                                        </p:attrNameLst>
                                      </p:cBhvr>
                                      <p:to>
                                        <p:strVal val="visible"/>
                                      </p:to>
                                    </p:set>
                                    <p:animEffect transition="in" filter="wipe(down)">
                                      <p:cBhvr>
                                        <p:cTn id="171" dur="500"/>
                                        <p:tgtEl>
                                          <p:spTgt spid="314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793" grpId="0"/>
      <p:bldP spid="3146794" grpId="0"/>
      <p:bldP spid="3146795" grpId="0"/>
      <p:bldP spid="3146796" grpId="0"/>
      <p:bldP spid="3146797" grpId="0"/>
      <p:bldP spid="3146798" grpId="0"/>
      <p:bldP spid="3146799" grpId="0"/>
      <p:bldP spid="3146800" grpId="0"/>
      <p:bldP spid="3146801" grpId="0"/>
      <p:bldP spid="3146802" grpId="0"/>
      <p:bldP spid="3146803" grpId="0"/>
      <p:bldP spid="3146804" grpId="0"/>
      <p:bldP spid="3146805" grpId="0"/>
      <p:bldP spid="3146806" grpId="0"/>
      <p:bldP spid="3146807" grpId="0"/>
      <p:bldP spid="3146808" grpId="0"/>
      <p:bldP spid="3146809" grpId="0"/>
      <p:bldP spid="3146810" grpId="0"/>
      <p:bldP spid="3146811" grpId="0"/>
      <p:bldP spid="3146812" grpId="0"/>
      <p:bldP spid="3146813" grpId="0"/>
      <p:bldP spid="3146814" grpId="0"/>
      <p:bldP spid="3146815" grpId="0"/>
      <p:bldP spid="3146816" grpId="0"/>
      <p:bldP spid="3146817" grpId="0"/>
      <p:bldP spid="3146818" grpId="0"/>
      <p:bldP spid="3146819" grpId="0"/>
      <p:bldP spid="3146820" grpId="0"/>
      <p:bldP spid="3146821" grpId="0"/>
      <p:bldP spid="3146822" grpId="0"/>
      <p:bldP spid="3146823" grpId="0"/>
      <p:bldP spid="3146824" grpId="0"/>
      <p:bldP spid="3146825" grpId="0"/>
      <p:bldP spid="3146826" grpId="0"/>
      <p:bldP spid="3146827" grpId="0"/>
      <p:bldP spid="3146828" grpId="0"/>
      <p:bldP spid="3146829" grpId="0"/>
      <p:bldP spid="3146830" grpId="0"/>
      <p:bldP spid="3146831" grpId="0"/>
      <p:bldP spid="3146832" grpId="0"/>
      <p:bldP spid="3146833" grpId="0"/>
      <p:bldP spid="3146834" grpId="0"/>
      <p:bldP spid="3146835" grpId="0"/>
      <p:bldP spid="3146836" grpId="0"/>
      <p:bldP spid="3146837" grpId="0"/>
      <p:bldP spid="3146838" grpId="0"/>
      <p:bldP spid="3146839" grpId="0"/>
      <p:bldP spid="3146840" grpId="0"/>
      <p:bldP spid="314684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6066"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Times New Roman" charset="0"/>
              <a:ea typeface="ＭＳ Ｐゴシック" charset="0"/>
            </a:endParaRPr>
          </a:p>
        </p:txBody>
      </p:sp>
      <p:pic>
        <p:nvPicPr>
          <p:cNvPr id="21606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7"/>
            <a:ext cx="8763000" cy="671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069" name="Text Box 3"/>
          <p:cNvSpPr txBox="1">
            <a:spLocks noChangeArrowheads="1"/>
          </p:cNvSpPr>
          <p:nvPr/>
        </p:nvSpPr>
        <p:spPr bwMode="auto">
          <a:xfrm>
            <a:off x="8532815" y="762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70" name="TextBox 5"/>
          <p:cNvSpPr txBox="1">
            <a:spLocks noChangeArrowheads="1"/>
          </p:cNvSpPr>
          <p:nvPr/>
        </p:nvSpPr>
        <p:spPr bwMode="auto">
          <a:xfrm>
            <a:off x="2819400" y="6534150"/>
            <a:ext cx="632460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تيري هول، بانوراما الكتاب المقدس، 121</a:t>
            </a: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Box 6"/>
          <p:cNvSpPr txBox="1">
            <a:spLocks noChangeArrowheads="1"/>
          </p:cNvSpPr>
          <p:nvPr/>
        </p:nvSpPr>
        <p:spPr bwMode="auto">
          <a:xfrm>
            <a:off x="2447872" y="30797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Box 7"/>
          <p:cNvSpPr txBox="1">
            <a:spLocks noChangeArrowheads="1"/>
          </p:cNvSpPr>
          <p:nvPr/>
        </p:nvSpPr>
        <p:spPr bwMode="auto">
          <a:xfrm>
            <a:off x="2447872" y="24828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Box 8"/>
          <p:cNvSpPr txBox="1">
            <a:spLocks noChangeArrowheads="1"/>
          </p:cNvSpPr>
          <p:nvPr/>
        </p:nvSpPr>
        <p:spPr bwMode="auto">
          <a:xfrm>
            <a:off x="2447872" y="18859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 name="TextBox 9"/>
          <p:cNvSpPr txBox="1">
            <a:spLocks noChangeArrowheads="1"/>
          </p:cNvSpPr>
          <p:nvPr/>
        </p:nvSpPr>
        <p:spPr bwMode="auto">
          <a:xfrm>
            <a:off x="2447872" y="12890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6</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TextBox 10"/>
          <p:cNvSpPr txBox="1">
            <a:spLocks noChangeArrowheads="1"/>
          </p:cNvSpPr>
          <p:nvPr/>
        </p:nvSpPr>
        <p:spPr bwMode="auto">
          <a:xfrm>
            <a:off x="2447872" y="6921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2" name="TextBox 11"/>
          <p:cNvSpPr txBox="1">
            <a:spLocks noChangeArrowheads="1"/>
          </p:cNvSpPr>
          <p:nvPr/>
        </p:nvSpPr>
        <p:spPr bwMode="auto">
          <a:xfrm>
            <a:off x="2447872" y="3676655"/>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3" name="TextBox 12"/>
          <p:cNvSpPr txBox="1">
            <a:spLocks noChangeArrowheads="1"/>
          </p:cNvSpPr>
          <p:nvPr/>
        </p:nvSpPr>
        <p:spPr bwMode="auto">
          <a:xfrm>
            <a:off x="2360334" y="4273554"/>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4" name="TextBox 13"/>
          <p:cNvSpPr txBox="1">
            <a:spLocks noChangeArrowheads="1"/>
          </p:cNvSpPr>
          <p:nvPr/>
        </p:nvSpPr>
        <p:spPr bwMode="auto">
          <a:xfrm>
            <a:off x="2447872" y="48704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TextBox 14"/>
          <p:cNvSpPr txBox="1">
            <a:spLocks noChangeArrowheads="1"/>
          </p:cNvSpPr>
          <p:nvPr/>
        </p:nvSpPr>
        <p:spPr bwMode="auto">
          <a:xfrm>
            <a:off x="2447872" y="5467355"/>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6" name="TextBox 15"/>
          <p:cNvSpPr txBox="1">
            <a:spLocks noChangeArrowheads="1"/>
          </p:cNvSpPr>
          <p:nvPr/>
        </p:nvSpPr>
        <p:spPr bwMode="auto">
          <a:xfrm>
            <a:off x="2447872" y="6062666"/>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9</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1" name="TextBox 16"/>
          <p:cNvSpPr txBox="1">
            <a:spLocks noChangeArrowheads="1"/>
          </p:cNvSpPr>
          <p:nvPr/>
        </p:nvSpPr>
        <p:spPr bwMode="auto">
          <a:xfrm>
            <a:off x="179388" y="96844"/>
            <a:ext cx="8137525" cy="523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هل تعرف حياة المسيح جيداً؟</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6082" name="TextBox 17"/>
          <p:cNvSpPr txBox="1">
            <a:spLocks noChangeArrowheads="1"/>
          </p:cNvSpPr>
          <p:nvPr/>
        </p:nvSpPr>
        <p:spPr bwMode="auto">
          <a:xfrm>
            <a:off x="2987678" y="1284294"/>
            <a:ext cx="2712473"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مقابلة مع نيقوديموس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3" name="TextBox 18"/>
          <p:cNvSpPr txBox="1">
            <a:spLocks noChangeArrowheads="1"/>
          </p:cNvSpPr>
          <p:nvPr/>
        </p:nvSpPr>
        <p:spPr bwMode="auto">
          <a:xfrm>
            <a:off x="2987681" y="692156"/>
            <a:ext cx="201837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ضيف في عرس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4" name="TextBox 19"/>
          <p:cNvSpPr txBox="1">
            <a:spLocks noChangeArrowheads="1"/>
          </p:cNvSpPr>
          <p:nvPr/>
        </p:nvSpPr>
        <p:spPr bwMode="auto">
          <a:xfrm>
            <a:off x="2987675" y="6021394"/>
            <a:ext cx="125694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قبر لعازر</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5" name="TextBox 20"/>
          <p:cNvSpPr txBox="1">
            <a:spLocks noChangeArrowheads="1"/>
          </p:cNvSpPr>
          <p:nvPr/>
        </p:nvSpPr>
        <p:spPr bwMode="auto">
          <a:xfrm>
            <a:off x="2987681" y="5429256"/>
            <a:ext cx="212737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نجار في الناصرة</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6" name="TextBox 21"/>
          <p:cNvSpPr txBox="1">
            <a:spLocks noChangeArrowheads="1"/>
          </p:cNvSpPr>
          <p:nvPr/>
        </p:nvSpPr>
        <p:spPr bwMode="auto">
          <a:xfrm>
            <a:off x="2987681" y="4837119"/>
            <a:ext cx="177792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أمثال الملكوت</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7" name="TextBox 22"/>
          <p:cNvSpPr txBox="1">
            <a:spLocks noChangeArrowheads="1"/>
          </p:cNvSpPr>
          <p:nvPr/>
        </p:nvSpPr>
        <p:spPr bwMode="auto">
          <a:xfrm>
            <a:off x="2987675" y="3060706"/>
            <a:ext cx="237584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الولادة في بيت لحم</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8" name="TextBox 23"/>
          <p:cNvSpPr txBox="1">
            <a:spLocks noChangeArrowheads="1"/>
          </p:cNvSpPr>
          <p:nvPr/>
        </p:nvSpPr>
        <p:spPr bwMode="auto">
          <a:xfrm>
            <a:off x="2987675" y="4244981"/>
            <a:ext cx="2351797"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غسل أرجل التلاميذ</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9" name="TextBox 24"/>
          <p:cNvSpPr txBox="1">
            <a:spLocks noChangeArrowheads="1"/>
          </p:cNvSpPr>
          <p:nvPr/>
        </p:nvSpPr>
        <p:spPr bwMode="auto">
          <a:xfrm>
            <a:off x="2987675" y="3652844"/>
            <a:ext cx="3308790"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تطهير الهيكل (المرة الأولى</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0" name="TextBox 25"/>
          <p:cNvSpPr txBox="1">
            <a:spLocks noChangeArrowheads="1"/>
          </p:cNvSpPr>
          <p:nvPr/>
        </p:nvSpPr>
        <p:spPr bwMode="auto">
          <a:xfrm>
            <a:off x="2987675" y="2468569"/>
            <a:ext cx="216424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رسالة على الجبل</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1" name="TextBox 26"/>
          <p:cNvSpPr txBox="1">
            <a:spLocks noChangeArrowheads="1"/>
          </p:cNvSpPr>
          <p:nvPr/>
        </p:nvSpPr>
        <p:spPr bwMode="auto">
          <a:xfrm>
            <a:off x="2987675" y="1876431"/>
            <a:ext cx="2364621"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 تجارب من العدو</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2" name="TextBox 27"/>
          <p:cNvSpPr txBox="1">
            <a:spLocks noChangeArrowheads="1"/>
          </p:cNvSpPr>
          <p:nvPr/>
        </p:nvSpPr>
        <p:spPr bwMode="auto">
          <a:xfrm>
            <a:off x="250825" y="1006481"/>
            <a:ext cx="2017713" cy="7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هل يمكنك ترتيب هذه الأحداث بشكل زمني؟</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16093"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8" y="2636838"/>
            <a:ext cx="2003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8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763" name="Rectangle 2"/>
          <p:cNvSpPr txBox="1">
            <a:spLocks noGrp="1"/>
          </p:cNvSpPr>
          <p:nvPr>
            <p:ph type="title"/>
          </p:nvPr>
        </p:nvSpPr>
        <p:spPr>
          <a:xfrm>
            <a:off x="228638" y="1125537"/>
            <a:ext cx="8664576" cy="855663"/>
          </a:xfrm>
          <a:prstGeom prst="rect">
            <a:avLst/>
          </a:prstGeom>
          <a:solidFill>
            <a:srgbClr val="000000"/>
          </a:solidFill>
          <a:effectLst>
            <a:outerShdw blurRad="63500" dist="35921" dir="2700000" rotWithShape="0">
              <a:srgbClr val="000000">
                <a:alpha val="74998"/>
              </a:srgbClr>
            </a:outerShdw>
          </a:effectLst>
        </p:spPr>
        <p:txBody>
          <a:bodyPr/>
          <a:lstStyle/>
          <a:p>
            <a:pPr rtl="0">
              <a:defRPr sz="4000" b="1">
                <a:solidFill>
                  <a:srgbClr val="FFFFFF"/>
                </a:solidFill>
              </a:defRPr>
            </a:pPr>
            <a:r>
              <a:rPr lang="ar-JO" dirty="0"/>
              <a:t>أسباب اعتبار مرقس أول الأناجيل</a:t>
            </a:r>
            <a:endParaRPr dirty="0"/>
          </a:p>
        </p:txBody>
      </p:sp>
      <p:sp>
        <p:nvSpPr>
          <p:cNvPr id="4764" name="Rectangle 5"/>
          <p:cNvSpPr txBox="1"/>
          <p:nvPr/>
        </p:nvSpPr>
        <p:spPr>
          <a:xfrm>
            <a:off x="4155668" y="6553200"/>
            <a:ext cx="4937941" cy="264077"/>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30" tIns="45630" rIns="45630" bIns="45630">
            <a:spAutoFit/>
          </a:bodyPr>
          <a:lstStyle/>
          <a:p>
            <a:pPr marL="0" marR="0" lvl="0" indent="0" algn="r" defTabSz="914400" rtl="0" eaLnBrk="1" fontAlgn="auto" latinLnBrk="0" hangingPunct="0">
              <a:lnSpc>
                <a:spcPct val="100000"/>
              </a:lnSpc>
              <a:spcBef>
                <a:spcPts val="200"/>
              </a:spcBef>
              <a:spcAft>
                <a:spcPts val="0"/>
              </a:spcAft>
              <a:buClrTx/>
              <a:buSzTx/>
              <a:buFontTx/>
              <a:buNone/>
              <a:tabLst/>
              <a:defRPr sz="1200" b="1">
                <a:solidFill>
                  <a:srgbClr val="FFFFFF"/>
                </a:solidFill>
              </a:defRPr>
            </a:pPr>
            <a:r>
              <a:rPr kumimoji="0" sz="1200" b="1" i="0" u="none" strike="noStrike" kern="0" cap="none" spc="0" normalizeH="0" baseline="0" noProof="0">
                <a:ln>
                  <a:noFill/>
                </a:ln>
                <a:solidFill>
                  <a:srgbClr val="FFFFFF"/>
                </a:solidFill>
                <a:effectLst/>
                <a:uLnTx/>
                <a:uFillTx/>
                <a:latin typeface="Arial"/>
                <a:cs typeface="Arial"/>
                <a:sym typeface="Arial"/>
              </a:rPr>
              <a:t>Blomberg, </a:t>
            </a:r>
            <a:r>
              <a:rPr kumimoji="0" sz="1200" b="1" i="1" u="none" strike="noStrike" kern="0" cap="none" spc="0" normalizeH="0" baseline="0" noProof="0">
                <a:ln>
                  <a:noFill/>
                </a:ln>
                <a:solidFill>
                  <a:srgbClr val="FFFFFF"/>
                </a:solidFill>
                <a:effectLst/>
                <a:uLnTx/>
                <a:uFillTx/>
                <a:latin typeface="Arial"/>
                <a:cs typeface="Arial"/>
                <a:sym typeface="Arial"/>
              </a:rPr>
              <a:t>Jesus and the Gospels</a:t>
            </a:r>
            <a:r>
              <a:rPr kumimoji="0" sz="1200" b="1" i="0" u="none" strike="noStrike" kern="0" cap="none" spc="0" normalizeH="0" baseline="0" noProof="0">
                <a:ln>
                  <a:noFill/>
                </a:ln>
                <a:solidFill>
                  <a:srgbClr val="FFFFFF"/>
                </a:solidFill>
                <a:effectLst/>
                <a:uLnTx/>
                <a:uFillTx/>
                <a:latin typeface="Arial"/>
                <a:cs typeface="Arial"/>
                <a:sym typeface="Arial"/>
              </a:rPr>
              <a:t>, 87-90</a:t>
            </a:r>
          </a:p>
        </p:txBody>
      </p:sp>
      <p:sp>
        <p:nvSpPr>
          <p:cNvPr id="4765" name="Text Box 6"/>
          <p:cNvSpPr txBox="1"/>
          <p:nvPr/>
        </p:nvSpPr>
        <p:spPr>
          <a:xfrm>
            <a:off x="899592" y="262571"/>
            <a:ext cx="7034547" cy="6461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30" tIns="45630" rIns="45630" bIns="45630">
            <a:spAutoFit/>
          </a:bodyPr>
          <a:lstStyle>
            <a:lvl1pPr>
              <a:defRPr b="1" i="1">
                <a:solidFill>
                  <a:srgbClr val="FFFFFF"/>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ar-JO" sz="3600" b="1" i="0" u="none" strike="noStrike" kern="0" cap="none" spc="0" normalizeH="0" baseline="0" noProof="0" dirty="0">
                <a:ln>
                  <a:noFill/>
                </a:ln>
                <a:solidFill>
                  <a:srgbClr val="FFFFFF"/>
                </a:solidFill>
                <a:effectLst/>
                <a:uLnTx/>
                <a:uFillTx/>
                <a:latin typeface="Arial"/>
                <a:cs typeface="Arial"/>
                <a:sym typeface="Arial"/>
              </a:rPr>
              <a:t>فسر و أجب في المجموعات الصغيرة</a:t>
            </a:r>
            <a:endParaRPr kumimoji="0" sz="3600" b="1" i="0" u="none" strike="noStrike" kern="0" cap="none" spc="0" normalizeH="0" baseline="0" noProof="0" dirty="0">
              <a:ln>
                <a:noFill/>
              </a:ln>
              <a:solidFill>
                <a:srgbClr val="FFFFFF"/>
              </a:solidFill>
              <a:effectLst/>
              <a:uLnTx/>
              <a:uFillTx/>
              <a:latin typeface="Arial"/>
              <a:cs typeface="Arial"/>
              <a:sym typeface="Arial"/>
            </a:endParaRPr>
          </a:p>
        </p:txBody>
      </p:sp>
      <p:sp>
        <p:nvSpPr>
          <p:cNvPr id="4766" name="Rectangle 3"/>
          <p:cNvSpPr txBox="1"/>
          <p:nvPr/>
        </p:nvSpPr>
        <p:spPr>
          <a:xfrm>
            <a:off x="297150" y="2060848"/>
            <a:ext cx="8824141" cy="4197891"/>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30" tIns="45630" rIns="45630" bIns="45630">
            <a:spAutoFit/>
          </a:bodyPr>
          <a:lstStyle/>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1. التفاصيل أكثر وضوحاً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2. القواعد و الأسلوب أشد</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noProof="0" dirty="0">
                <a:solidFill>
                  <a:srgbClr val="FFFFFF"/>
                </a:solidFill>
                <a:latin typeface="Arial"/>
                <a:cs typeface="Arial"/>
                <a:sym typeface="Arial"/>
              </a:rPr>
              <a:t>3. تفاصيل محرجة أو مضللة</a:t>
            </a: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4. الإنجيل الأقصر</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5. محتوى قليل غير موجود في متى أو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6. ترتيب المحتوى مشابه لمتى 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7. تأثير كبير للكلمات الآرامية</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8. يحذف جميع المواد المشتركة مع متى 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9. لاهوت متناسب مع متى و لوقا</a:t>
            </a:r>
            <a:endParaRPr kumimoji="0" sz="2800" b="1" i="0" u="none" strike="noStrike" kern="0" cap="none" spc="0" normalizeH="0" baseline="0" noProof="0" dirty="0">
              <a:ln>
                <a:noFill/>
              </a:ln>
              <a:solidFill>
                <a:srgbClr val="FFFFFF"/>
              </a:solidFill>
              <a:effectLst/>
              <a:uLnTx/>
              <a:uFillTx/>
              <a:latin typeface="Arial"/>
              <a:cs typeface="Arial"/>
              <a:sym typeface="Arial"/>
            </a:endParaRPr>
          </a:p>
        </p:txBody>
      </p:sp>
      <p:sp>
        <p:nvSpPr>
          <p:cNvPr id="4767" name="Text Box 3"/>
          <p:cNvSpPr txBox="1"/>
          <p:nvPr/>
        </p:nvSpPr>
        <p:spPr>
          <a:xfrm>
            <a:off x="8627665" y="44465"/>
            <a:ext cx="438400" cy="4614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630" tIns="45630" rIns="45630" bIns="45630">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ar-JO" kern="0" dirty="0">
                <a:latin typeface="Arial"/>
                <a:cs typeface="Arial"/>
                <a:sym typeface="Arial"/>
              </a:rPr>
              <a:t>85</a:t>
            </a:r>
            <a:endParaRPr kumimoji="0" sz="2400" b="1" i="0" u="none" strike="noStrike" kern="0" cap="none" spc="0" normalizeH="0" baseline="0" noProof="0" dirty="0">
              <a:ln>
                <a:noFill/>
              </a:ln>
              <a:solidFill>
                <a:srgbClr val="FFFFFF"/>
              </a:solidFill>
              <a:effectLst/>
              <a:uLnTx/>
              <a:uFillTx/>
              <a:latin typeface="Arial"/>
              <a:cs typeface="Arial"/>
              <a:sym typeface="Arial"/>
            </a:endParaRP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61122" name="Picture 4" descr="bs00559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8039" y="1628776"/>
            <a:ext cx="5095875" cy="522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0" name="Rectangle 5"/>
          <p:cNvSpPr>
            <a:spLocks noGrp="1" noChangeArrowheads="1"/>
          </p:cNvSpPr>
          <p:nvPr>
            <p:ph type="title" idx="4294967295"/>
          </p:nvPr>
        </p:nvSpPr>
        <p:spPr>
          <a:xfrm>
            <a:off x="250825" y="596067"/>
            <a:ext cx="5761038" cy="1200230"/>
          </a:xfrm>
          <a:solidFill>
            <a:schemeClr val="bg1"/>
          </a:solidFill>
          <a:ln w="76200">
            <a:solidFill>
              <a:srgbClr val="008000"/>
            </a:solidFill>
          </a:ln>
        </p:spPr>
        <p:txBody>
          <a:bodyPr>
            <a:spAutoFit/>
          </a:bodyPr>
          <a:lstStyle/>
          <a:p>
            <a:pPr eaLnBrk="1" hangingPunct="1">
              <a:defRPr/>
            </a:pPr>
            <a:r>
              <a:rPr lang="ar-JO" sz="3600" b="1" dirty="0">
                <a:solidFill>
                  <a:schemeClr val="tx1"/>
                </a:solidFill>
                <a:latin typeface="Arial"/>
                <a:ea typeface="ＭＳ Ｐゴシック" charset="0"/>
                <a:cs typeface="Arial"/>
              </a:rPr>
              <a:t>مؤشرات أن متى هو كاتب الإنجيل الأول</a:t>
            </a:r>
            <a:endParaRPr lang="en-US" sz="3600" b="1" dirty="0">
              <a:solidFill>
                <a:schemeClr val="tx1"/>
              </a:solidFill>
              <a:latin typeface="Arial"/>
              <a:ea typeface="ＭＳ Ｐゴシック" charset="0"/>
              <a:cs typeface="Aria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3170"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7027"/>
            <a:ext cx="7454900" cy="1200230"/>
          </a:xfrm>
          <a:solidFill>
            <a:schemeClr val="bg1"/>
          </a:solidFill>
        </p:spPr>
        <p:txBody>
          <a:bodyPr>
            <a:spAutoFit/>
          </a:bodyPr>
          <a:lstStyle/>
          <a:p>
            <a:pPr eaLnBrk="1" hangingPunct="1">
              <a:defRPr/>
            </a:pPr>
            <a:r>
              <a:rPr lang="ar-JO" sz="3600" b="1" dirty="0">
                <a:solidFill>
                  <a:schemeClr val="tx1"/>
                </a:solidFill>
                <a:latin typeface="Arial"/>
                <a:ea typeface="ＭＳ Ｐゴシック" charset="0"/>
                <a:cs typeface="Arial"/>
              </a:rPr>
              <a:t>المؤشر الخارجي رقم 1</a:t>
            </a:r>
            <a:br>
              <a:rPr lang="en-US" sz="3600" b="1" dirty="0">
                <a:solidFill>
                  <a:schemeClr val="tx1"/>
                </a:solidFill>
                <a:latin typeface="Arial"/>
                <a:ea typeface="ＭＳ Ｐゴシック" charset="0"/>
                <a:cs typeface="Arial"/>
              </a:rPr>
            </a:br>
            <a:r>
              <a:rPr lang="ar-JO" sz="3600" b="1" dirty="0">
                <a:solidFill>
                  <a:schemeClr val="tx1"/>
                </a:solidFill>
                <a:latin typeface="Arial"/>
                <a:ea typeface="ＭＳ Ｐゴシック" charset="0"/>
                <a:cs typeface="Arial"/>
              </a:rPr>
              <a:t>شهادة يوسابيوس (القرن الرابع)</a:t>
            </a:r>
            <a:endParaRPr lang="en-US" sz="3600" b="1" dirty="0">
              <a:solidFill>
                <a:schemeClr val="tx1"/>
              </a:solidFill>
              <a:latin typeface="Arial"/>
              <a:ea typeface="ＭＳ Ｐゴシック" charset="0"/>
              <a:cs typeface="Arial"/>
            </a:endParaRPr>
          </a:p>
        </p:txBody>
      </p:sp>
      <p:sp>
        <p:nvSpPr>
          <p:cNvPr id="7" name="Text Box 2"/>
          <p:cNvSpPr txBox="1">
            <a:spLocks noChangeArrowheads="1"/>
          </p:cNvSpPr>
          <p:nvPr/>
        </p:nvSpPr>
        <p:spPr bwMode="auto">
          <a:xfrm>
            <a:off x="144484" y="1556792"/>
            <a:ext cx="5722937" cy="500372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3600" b="1" dirty="0">
                <a:solidFill>
                  <a:schemeClr val="bg1"/>
                </a:solidFill>
                <a:latin typeface="+mj-lt"/>
              </a:rPr>
              <a:t>من بين الأناجيل الأربعة وهي الأناجيل الوحيدة التي لا جدال فيها في كنيسة الله تحت السماء ، تعلمت بالتقليد [من القرن الثاني. أوريجانوس] </a:t>
            </a:r>
            <a:r>
              <a:rPr lang="ar-JO" sz="3600" b="1" dirty="0">
                <a:solidFill>
                  <a:srgbClr val="FFFF00"/>
                </a:solidFill>
                <a:latin typeface="+mj-lt"/>
              </a:rPr>
              <a:t>أن أول الإناجيل كتبه متى</a:t>
            </a:r>
            <a:r>
              <a:rPr lang="ar-JO" sz="3600" b="1" dirty="0">
                <a:solidFill>
                  <a:schemeClr val="bg1"/>
                </a:solidFill>
                <a:latin typeface="+mj-lt"/>
              </a:rPr>
              <a:t>، الذي كان يومًا ما عشارًا ولكن بعد ذلك رسول ليسوع المسيح ، وقد تم إعداده للمتحولين عن اليهودية ، ونشر باللغة العبرية.</a:t>
            </a:r>
            <a:endParaRPr kumimoji="0" lang="en-US" sz="3600" b="1" i="0" u="none" strike="noStrike" kern="1200" cap="none" spc="0" normalizeH="0" baseline="0" noProof="0" dirty="0">
              <a:ln>
                <a:noFill/>
              </a:ln>
              <a:solidFill>
                <a:schemeClr val="bg1"/>
              </a:solidFill>
              <a:effectLst/>
              <a:uLnTx/>
              <a:uFillTx/>
              <a:latin typeface="+mj-lt"/>
              <a:ea typeface="ＭＳ Ｐゴシック" charset="0"/>
            </a:endParaRPr>
          </a:p>
        </p:txBody>
      </p:sp>
      <p:sp>
        <p:nvSpPr>
          <p:cNvPr id="263173"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rPr>
              <a:t>(يقتبس</a:t>
            </a:r>
            <a:r>
              <a:rPr kumimoji="0" lang="ar-JO" sz="2800" b="0" i="0" u="none" strike="noStrike" kern="1200" cap="none" spc="0" normalizeH="0" noProof="0" dirty="0">
                <a:ln>
                  <a:noFill/>
                </a:ln>
                <a:solidFill>
                  <a:srgbClr val="FFFFFF"/>
                </a:solidFill>
                <a:effectLst/>
                <a:uLnTx/>
                <a:uFillTx/>
                <a:latin typeface="Arial" charset="0"/>
                <a:ea typeface="ＭＳ Ｐゴシック" charset="0"/>
              </a:rPr>
              <a:t> يوسابيوس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noProof="0" dirty="0">
                <a:ln>
                  <a:noFill/>
                </a:ln>
                <a:solidFill>
                  <a:srgbClr val="FFFFFF"/>
                </a:solidFill>
                <a:effectLst/>
                <a:uLnTx/>
                <a:uFillTx/>
                <a:latin typeface="Arial" charset="0"/>
                <a:ea typeface="ＭＳ Ｐゴシック" charset="0"/>
              </a:rPr>
              <a:t>من أوريجانوس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noProof="0" dirty="0">
                <a:ln>
                  <a:noFill/>
                </a:ln>
                <a:solidFill>
                  <a:srgbClr val="FFFFFF"/>
                </a:solidFill>
                <a:effectLst/>
                <a:uLnTx/>
                <a:uFillTx/>
                <a:latin typeface="Arial" charset="0"/>
                <a:ea typeface="ＭＳ Ｐゴシック" charset="0"/>
              </a:rPr>
              <a:t>في القرن الثاني)</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5218"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ar-JO" sz="3600" b="1" dirty="0">
                <a:solidFill>
                  <a:schemeClr val="tx1"/>
                </a:solidFill>
                <a:ea typeface="ＭＳ Ｐゴシック" charset="0"/>
                <a:cs typeface="Arial"/>
              </a:rPr>
              <a:t>المؤشر الخارجي رقم 1</a:t>
            </a:r>
            <a:br>
              <a:rPr lang="en-US" sz="3600" b="1" dirty="0">
                <a:solidFill>
                  <a:schemeClr val="tx1"/>
                </a:solidFill>
                <a:ea typeface="ＭＳ Ｐゴシック" charset="0"/>
                <a:cs typeface="Arial"/>
              </a:rPr>
            </a:br>
            <a:r>
              <a:rPr lang="ar-JO" sz="3600" b="1" dirty="0">
                <a:solidFill>
                  <a:schemeClr val="tx1"/>
                </a:solidFill>
                <a:ea typeface="ＭＳ Ｐゴシック" charset="0"/>
                <a:cs typeface="Arial"/>
              </a:rPr>
              <a:t>شهادة يوسابيوس (القرن الرابع)</a:t>
            </a:r>
            <a:endParaRPr lang="en-US" sz="3600" b="1" dirty="0">
              <a:solidFill>
                <a:schemeClr val="tx1"/>
              </a:solidFill>
              <a:latin typeface="Arial"/>
              <a:ea typeface="ＭＳ Ｐゴシック" charset="0"/>
              <a:cs typeface="Arial"/>
            </a:endParaRPr>
          </a:p>
        </p:txBody>
      </p:sp>
      <p:sp>
        <p:nvSpPr>
          <p:cNvPr id="7" name="Text Box 2"/>
          <p:cNvSpPr txBox="1">
            <a:spLocks noChangeArrowheads="1"/>
          </p:cNvSpPr>
          <p:nvPr/>
        </p:nvSpPr>
        <p:spPr bwMode="auto">
          <a:xfrm>
            <a:off x="144484" y="1504600"/>
            <a:ext cx="5722937" cy="507821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3600" b="1" dirty="0">
                <a:solidFill>
                  <a:schemeClr val="bg1"/>
                </a:solidFill>
                <a:latin typeface="+mj-lt"/>
              </a:rPr>
              <a:t>الثاني هو </a:t>
            </a:r>
            <a:r>
              <a:rPr lang="ar-JO" sz="3600" b="1" dirty="0">
                <a:solidFill>
                  <a:srgbClr val="FFFF00"/>
                </a:solidFill>
                <a:latin typeface="+mj-lt"/>
              </a:rPr>
              <a:t>مرقس</a:t>
            </a:r>
            <a:r>
              <a:rPr lang="ar-JO" sz="3600" b="1" dirty="0">
                <a:solidFill>
                  <a:schemeClr val="bg1"/>
                </a:solidFill>
                <a:latin typeface="+mj-lt"/>
              </a:rPr>
              <a:t> الذي ألفه وفقًا لتعليمات بطرس الذي في رسالته الكاثوليكية [أي العامة] يعترف به باعتباره ابنًا  قائلاً: الكنيسة التي في بابل المنتخبة معكم تسلم عليكم ، وكذلك مرقس ابني . والثالث من </a:t>
            </a:r>
            <a:r>
              <a:rPr lang="ar-JO" sz="3600" b="1" dirty="0">
                <a:solidFill>
                  <a:srgbClr val="FFFF00"/>
                </a:solidFill>
                <a:latin typeface="+mj-lt"/>
              </a:rPr>
              <a:t>لوقا</a:t>
            </a:r>
            <a:r>
              <a:rPr lang="ar-JO" sz="3600" b="1" dirty="0">
                <a:solidFill>
                  <a:schemeClr val="bg1"/>
                </a:solidFill>
                <a:latin typeface="+mj-lt"/>
              </a:rPr>
              <a:t> حيث مدح هذا الإنجيل من قبل بولس وقد ألَّفه للمتحولين من الأمم . وآخر ذلك كله بواسطة </a:t>
            </a:r>
            <a:r>
              <a:rPr lang="ar-JO" sz="3600" b="1" dirty="0">
                <a:solidFill>
                  <a:srgbClr val="FFFF00"/>
                </a:solidFill>
                <a:latin typeface="+mj-lt"/>
              </a:rPr>
              <a:t>يوحنا</a:t>
            </a:r>
            <a:r>
              <a:rPr lang="ar-JO" sz="3600" b="1" dirty="0">
                <a:solidFill>
                  <a:schemeClr val="bg1"/>
                </a:solidFill>
                <a:latin typeface="+mj-lt"/>
              </a:rPr>
              <a:t>.</a:t>
            </a:r>
            <a:endParaRPr kumimoji="0" lang="en-US" sz="3600" b="1" i="0" u="none" strike="noStrike" kern="1200" cap="none" spc="0" normalizeH="0" baseline="0" noProof="0" dirty="0">
              <a:ln>
                <a:noFill/>
              </a:ln>
              <a:solidFill>
                <a:schemeClr val="bg1"/>
              </a:solidFill>
              <a:effectLst/>
              <a:uLnTx/>
              <a:uFillTx/>
              <a:latin typeface="+mj-lt"/>
              <a:ea typeface="ＭＳ Ｐゴシック" charset="0"/>
            </a:endParaRPr>
          </a:p>
        </p:txBody>
      </p:sp>
      <p:sp>
        <p:nvSpPr>
          <p:cNvPr id="265221"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2800" dirty="0">
                <a:solidFill>
                  <a:srgbClr val="FFFFFF"/>
                </a:solidFill>
              </a:rPr>
              <a:t>(يقتبس يوسابيوس </a:t>
            </a:r>
          </a:p>
          <a:p>
            <a:pPr lvl="0" algn="ctr">
              <a:defRPr/>
            </a:pPr>
            <a:r>
              <a:rPr lang="ar-JO" sz="2800" dirty="0">
                <a:solidFill>
                  <a:srgbClr val="FFFFFF"/>
                </a:solidFill>
              </a:rPr>
              <a:t>من أوريجانوس </a:t>
            </a:r>
          </a:p>
          <a:p>
            <a:pPr lvl="0" algn="ctr">
              <a:defRPr/>
            </a:pPr>
            <a:r>
              <a:rPr lang="ar-JO" sz="2800" dirty="0">
                <a:solidFill>
                  <a:srgbClr val="FFFFFF"/>
                </a:solidFill>
              </a:rPr>
              <a:t>في القرن الثاني)</a:t>
            </a:r>
            <a:endParaRPr lang="en-US" sz="28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4" y="152405"/>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150530" name="Group 5"/>
          <p:cNvGrpSpPr>
            <a:grpSpLocks/>
          </p:cNvGrpSpPr>
          <p:nvPr/>
        </p:nvGrpSpPr>
        <p:grpSpPr bwMode="auto">
          <a:xfrm>
            <a:off x="4611691" y="382590"/>
            <a:ext cx="2460623" cy="831849"/>
            <a:chOff x="313" y="769"/>
            <a:chExt cx="1550" cy="524"/>
          </a:xfrm>
        </p:grpSpPr>
        <p:sp>
          <p:nvSpPr>
            <p:cNvPr id="150534" name="Text Box 6"/>
            <p:cNvSpPr txBox="1">
              <a:spLocks noChangeArrowheads="1"/>
            </p:cNvSpPr>
            <p:nvPr/>
          </p:nvSpPr>
          <p:spPr bwMode="auto">
            <a:xfrm rot="16200000">
              <a:off x="177" y="905"/>
              <a:ext cx="523"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5" name="Text Box 7"/>
            <p:cNvSpPr txBox="1">
              <a:spLocks noChangeArrowheads="1"/>
            </p:cNvSpPr>
            <p:nvPr/>
          </p:nvSpPr>
          <p:spPr bwMode="auto">
            <a:xfrm rot="16200000">
              <a:off x="631" y="922"/>
              <a:ext cx="491"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6" name="Text Box 8"/>
            <p:cNvSpPr txBox="1">
              <a:spLocks noChangeArrowheads="1"/>
            </p:cNvSpPr>
            <p:nvPr/>
          </p:nvSpPr>
          <p:spPr bwMode="auto">
            <a:xfrm rot="16200000">
              <a:off x="1112" y="967"/>
              <a:ext cx="400"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7" name="Text Box 9"/>
            <p:cNvSpPr txBox="1">
              <a:spLocks noChangeArrowheads="1"/>
            </p:cNvSpPr>
            <p:nvPr/>
          </p:nvSpPr>
          <p:spPr bwMode="auto">
            <a:xfrm rot="16200000">
              <a:off x="1534" y="939"/>
              <a:ext cx="405"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ar-JO" dirty="0">
                <a:solidFill>
                  <a:schemeClr val="tx1"/>
                </a:solidFill>
                <a:effectLst/>
                <a:latin typeface="Arial" charset="0"/>
                <a:ea typeface="ＭＳ Ｐゴシック" charset="0"/>
                <a:cs typeface="Arial" charset="0"/>
              </a:rPr>
              <a:t>الأناجيل</a:t>
            </a:r>
            <a:endParaRPr lang="en-US" dirty="0">
              <a:solidFill>
                <a:schemeClr val="tx1"/>
              </a:solidFill>
              <a:effectLst/>
              <a:latin typeface="Arial" charset="0"/>
              <a:ea typeface="ＭＳ Ｐゴシック" charset="0"/>
              <a:cs typeface="Arial" charset="0"/>
            </a:endParaRPr>
          </a:p>
        </p:txBody>
      </p:sp>
      <p:sp>
        <p:nvSpPr>
          <p:cNvPr id="150532" name="Text Box 11"/>
          <p:cNvSpPr txBox="1">
            <a:spLocks noChangeArrowheads="1"/>
          </p:cNvSpPr>
          <p:nvPr/>
        </p:nvSpPr>
        <p:spPr bwMode="auto">
          <a:xfrm>
            <a:off x="6" y="762000"/>
            <a:ext cx="4571999"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Times New Roman" charset="0"/>
                <a:ea typeface="ＭＳ Ｐゴシック"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76" tIns="45688" rIns="91376" bIns="45688"/>
          <a:lstStyle/>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كلمة إنجيل تأتي من الإنجليزية القديمة ” سحر الآلهة“ و تترجم من الكلمة اليونانية الأخبار السارة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في العصور القديمة أعلن دعاة الملوك عن بشرى ولادة الملك في جميع أنحاء مدن المملكة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إنها تحمل نفس المعنى في العهد الجديد، فالأناجيل الأربعة تعلن البشرى عن يسوع</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عرف العالم القديم التاريخ و الشعر و النبوة و الرسائل لكن الإنجيل كان جديداً بالنسبة لهم</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 </a:t>
            </a: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هنا أعطى الكتاب الموحى لهم أكثر من مجرد تاريخ، لكنهم خلقوا الإيمان (يو 20: 30-31) من خلال إعلان الأخبار السارة أنه كما وعد العهد القديم أرسل الله المسيا إلى العالم</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Matt 26 Magdalen Fragments P6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16238" y="1335089"/>
            <a:ext cx="6264275" cy="554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916238" cy="687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7267"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2555896" y="188536"/>
            <a:ext cx="5472113" cy="1077119"/>
          </a:xfrm>
          <a:solidFill>
            <a:schemeClr val="bg1"/>
          </a:solidFill>
        </p:spPr>
        <p:txBody>
          <a:bodyPr>
            <a:spAutoFit/>
          </a:bodyPr>
          <a:lstStyle/>
          <a:p>
            <a:pPr eaLnBrk="1" hangingPunct="1">
              <a:defRPr/>
            </a:pPr>
            <a:r>
              <a:rPr lang="ar-JO" sz="3200" b="1" dirty="0">
                <a:solidFill>
                  <a:schemeClr val="tx1"/>
                </a:solidFill>
                <a:latin typeface="Arial"/>
                <a:ea typeface="ＭＳ Ｐゴシック" charset="0"/>
                <a:cs typeface="Arial"/>
              </a:rPr>
              <a:t>المؤشر الخارجي رقم 2</a:t>
            </a:r>
            <a:br>
              <a:rPr lang="ar-JO" sz="3200" b="1" dirty="0">
                <a:solidFill>
                  <a:schemeClr val="tx1"/>
                </a:solidFill>
                <a:latin typeface="Arial"/>
                <a:ea typeface="ＭＳ Ｐゴシック" charset="0"/>
                <a:cs typeface="Arial"/>
              </a:rPr>
            </a:br>
            <a:r>
              <a:rPr lang="ar-JO" sz="3200" b="1" dirty="0">
                <a:solidFill>
                  <a:schemeClr val="tx1"/>
                </a:solidFill>
                <a:latin typeface="Arial"/>
                <a:ea typeface="ＭＳ Ｐゴシック" charset="0"/>
                <a:cs typeface="Arial"/>
              </a:rPr>
              <a:t>ورقة بردي من حوالي 50م</a:t>
            </a:r>
            <a:endParaRPr lang="en-US" sz="3200" b="1" dirty="0">
              <a:solidFill>
                <a:schemeClr val="tx1"/>
              </a:solidFill>
              <a:latin typeface="Arial"/>
              <a:ea typeface="ＭＳ Ｐゴシック" charset="0"/>
              <a:cs typeface="Arial"/>
            </a:endParaRPr>
          </a:p>
        </p:txBody>
      </p:sp>
      <p:sp>
        <p:nvSpPr>
          <p:cNvPr id="2" name="Rounded Rectangular Callout 1"/>
          <p:cNvSpPr>
            <a:spLocks noChangeArrowheads="1"/>
          </p:cNvSpPr>
          <p:nvPr/>
        </p:nvSpPr>
        <p:spPr bwMode="auto">
          <a:xfrm>
            <a:off x="2987676" y="2565400"/>
            <a:ext cx="4608513" cy="3095625"/>
          </a:xfrm>
          <a:prstGeom prst="wedgeRoundRectCallout">
            <a:avLst>
              <a:gd name="adj1" fmla="val -88347"/>
              <a:gd name="adj2" fmla="val 37856"/>
              <a:gd name="adj3" fmla="val 16667"/>
            </a:avLst>
          </a:prstGeom>
          <a:solidFill>
            <a:schemeClr val="accent1"/>
          </a:solidFill>
          <a:ln w="9525">
            <a:solidFill>
              <a:schemeClr val="tx1"/>
            </a:solidFill>
            <a:round/>
            <a:headEnd/>
            <a:tailEnd/>
          </a:ln>
        </p:spPr>
        <p:txBody>
          <a:bodyPr lIns="91341" tIns="45671" rIns="91341" bIns="45671"/>
          <a:lstStyle/>
          <a:p>
            <a:pPr lvl="0" algn="ctr">
              <a:defRPr/>
            </a:pPr>
            <a:r>
              <a:rPr lang="ar-JO" sz="2800" b="1" dirty="0"/>
              <a:t>يبدو أن جزء المجدلية الآن ينتمي إلى أسلوب الكتابة اليدوية الذي كان سائدًا في القرن الأول قبل الميلاد وتلاشى ببطء في منتصف القرن الأول الميلادي </a:t>
            </a:r>
          </a:p>
          <a:p>
            <a:pPr lvl="0" algn="ctr">
              <a:defRPr/>
            </a:pPr>
            <a:r>
              <a:rPr lang="ar-JO" sz="2800" b="1" dirty="0"/>
              <a:t>(د. كارستن ثيد)</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38"/>
          <p:cNvSpPr>
            <a:spLocks noGrp="1" noChangeArrowheads="1"/>
          </p:cNvSpPr>
          <p:nvPr>
            <p:ph type="title" idx="4294967295"/>
          </p:nvPr>
        </p:nvSpPr>
        <p:spPr>
          <a:xfrm>
            <a:off x="0" y="0"/>
            <a:ext cx="9144000" cy="1200150"/>
          </a:xfrm>
          <a:solidFill>
            <a:schemeClr val="bg1"/>
          </a:solidFill>
        </p:spPr>
        <p:txBody>
          <a:bodyPr anchor="t">
            <a:spAutoFit/>
          </a:bodyPr>
          <a:lstStyle/>
          <a:p>
            <a:pPr eaLnBrk="1" hangingPunct="1">
              <a:defRPr/>
            </a:pPr>
            <a:r>
              <a:rPr lang="ar-JO" sz="3600" b="1" dirty="0">
                <a:solidFill>
                  <a:srgbClr val="000000"/>
                </a:solidFill>
                <a:ea typeface="ＭＳ Ｐゴシック" charset="0"/>
                <a:cs typeface="Arial"/>
              </a:rPr>
              <a:t>مؤشر خارجي رقم 3</a:t>
            </a:r>
            <a:br>
              <a:rPr lang="en-US" sz="3600" b="1" dirty="0">
                <a:solidFill>
                  <a:srgbClr val="000000"/>
                </a:solidFill>
                <a:ea typeface="ＭＳ Ｐゴシック" charset="0"/>
                <a:cs typeface="Arial"/>
              </a:rPr>
            </a:br>
            <a:r>
              <a:rPr lang="ar-JO" sz="3600" b="1" dirty="0">
                <a:solidFill>
                  <a:srgbClr val="000000"/>
                </a:solidFill>
                <a:ea typeface="ＭＳ Ｐゴシック" charset="0"/>
                <a:cs typeface="Arial"/>
              </a:rPr>
              <a:t>صاحب الترتيب الأول في العهد الجديد</a:t>
            </a:r>
            <a:endParaRPr lang="en-US" sz="4000" dirty="0">
              <a:solidFill>
                <a:srgbClr val="FFFFFF"/>
              </a:solidFill>
              <a:effectLst>
                <a:outerShdw blurRad="38100" dist="38100" dir="2700000" algn="tl">
                  <a:srgbClr val="000000"/>
                </a:outerShdw>
              </a:effectLst>
              <a:latin typeface="Arial"/>
              <a:ea typeface="ＭＳ Ｐゴシック" charset="0"/>
              <a:cs typeface="Arial"/>
            </a:endParaRPr>
          </a:p>
        </p:txBody>
      </p:sp>
      <p:sp>
        <p:nvSpPr>
          <p:cNvPr id="269314" name="Text Box 2"/>
          <p:cNvSpPr txBox="1">
            <a:spLocks noChangeArrowheads="1"/>
          </p:cNvSpPr>
          <p:nvPr/>
        </p:nvSpPr>
        <p:spPr bwMode="auto">
          <a:xfrm rot="-5400000">
            <a:off x="5395053" y="1922482"/>
            <a:ext cx="662161" cy="400011"/>
          </a:xfrm>
          <a:prstGeom prst="rect">
            <a:avLst/>
          </a:prstGeom>
          <a:solidFill>
            <a:srgbClr val="FFFF00"/>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أعمال</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269315" name="Group 4"/>
          <p:cNvGrpSpPr>
            <a:grpSpLocks/>
          </p:cNvGrpSpPr>
          <p:nvPr/>
        </p:nvGrpSpPr>
        <p:grpSpPr bwMode="auto">
          <a:xfrm>
            <a:off x="528657" y="1727202"/>
            <a:ext cx="2438411" cy="711199"/>
            <a:chOff x="333" y="834"/>
            <a:chExt cx="1536" cy="448"/>
          </a:xfrm>
        </p:grpSpPr>
        <p:sp>
          <p:nvSpPr>
            <p:cNvPr id="269334" name="Text Box 5"/>
            <p:cNvSpPr txBox="1">
              <a:spLocks noChangeArrowheads="1"/>
            </p:cNvSpPr>
            <p:nvPr/>
          </p:nvSpPr>
          <p:spPr bwMode="auto">
            <a:xfrm rot="16200000">
              <a:off x="301" y="998"/>
              <a:ext cx="31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5" name="Text Box 6"/>
            <p:cNvSpPr txBox="1">
              <a:spLocks noChangeArrowheads="1"/>
            </p:cNvSpPr>
            <p:nvPr/>
          </p:nvSpPr>
          <p:spPr bwMode="auto">
            <a:xfrm rot="16200000">
              <a:off x="667" y="932"/>
              <a:ext cx="448"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6" name="Text Box 7"/>
            <p:cNvSpPr txBox="1">
              <a:spLocks noChangeArrowheads="1"/>
            </p:cNvSpPr>
            <p:nvPr/>
          </p:nvSpPr>
          <p:spPr bwMode="auto">
            <a:xfrm rot="16200000">
              <a:off x="1149" y="993"/>
              <a:ext cx="32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7" name="Text Box 8"/>
            <p:cNvSpPr txBox="1">
              <a:spLocks noChangeArrowheads="1"/>
            </p:cNvSpPr>
            <p:nvPr/>
          </p:nvSpPr>
          <p:spPr bwMode="auto">
            <a:xfrm rot="16200000">
              <a:off x="1540" y="954"/>
              <a:ext cx="405"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269316" name="Text Box 9"/>
          <p:cNvSpPr txBox="1">
            <a:spLocks noChangeArrowheads="1"/>
          </p:cNvSpPr>
          <p:nvPr/>
        </p:nvSpPr>
        <p:spPr bwMode="auto">
          <a:xfrm>
            <a:off x="1431594" y="1201759"/>
            <a:ext cx="876963" cy="4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الأناجيل</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17" name="Text Box 10"/>
          <p:cNvSpPr txBox="1">
            <a:spLocks noChangeArrowheads="1"/>
          </p:cNvSpPr>
          <p:nvPr/>
        </p:nvSpPr>
        <p:spPr bwMode="auto">
          <a:xfrm>
            <a:off x="4953021" y="1204913"/>
            <a:ext cx="1533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التاريخ</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18" name="Text Box 11"/>
          <p:cNvSpPr txBox="1">
            <a:spLocks noChangeArrowheads="1"/>
          </p:cNvSpPr>
          <p:nvPr/>
        </p:nvSpPr>
        <p:spPr bwMode="auto">
          <a:xfrm>
            <a:off x="1331913" y="2786084"/>
            <a:ext cx="42672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رسائل بولس</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3" name="Group 12"/>
          <p:cNvGrpSpPr>
            <a:grpSpLocks/>
          </p:cNvGrpSpPr>
          <p:nvPr/>
        </p:nvGrpSpPr>
        <p:grpSpPr bwMode="auto">
          <a:xfrm>
            <a:off x="271485" y="3552848"/>
            <a:ext cx="8632826" cy="1239847"/>
            <a:chOff x="171" y="2147"/>
            <a:chExt cx="5438" cy="781"/>
          </a:xfrm>
          <a:solidFill>
            <a:srgbClr val="CCFFCC"/>
          </a:solidFill>
        </p:grpSpPr>
        <p:sp>
          <p:nvSpPr>
            <p:cNvPr id="18454" name="Text Box 13"/>
            <p:cNvSpPr txBox="1">
              <a:spLocks noChangeArrowheads="1"/>
            </p:cNvSpPr>
            <p:nvPr/>
          </p:nvSpPr>
          <p:spPr bwMode="auto">
            <a:xfrm rot="16200000">
              <a:off x="79" y="2585"/>
              <a:ext cx="43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رومية</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5" name="Text Box 14"/>
            <p:cNvSpPr txBox="1">
              <a:spLocks noChangeArrowheads="1"/>
            </p:cNvSpPr>
            <p:nvPr/>
          </p:nvSpPr>
          <p:spPr bwMode="auto">
            <a:xfrm rot="16200000">
              <a:off x="345" y="2423"/>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كورنثوس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6" name="Text Box 15"/>
            <p:cNvSpPr txBox="1">
              <a:spLocks noChangeArrowheads="1"/>
            </p:cNvSpPr>
            <p:nvPr/>
          </p:nvSpPr>
          <p:spPr bwMode="auto">
            <a:xfrm rot="16200000">
              <a:off x="765" y="2423"/>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كورنثوس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7" name="Text Box 16"/>
            <p:cNvSpPr txBox="1">
              <a:spLocks noChangeArrowheads="1"/>
            </p:cNvSpPr>
            <p:nvPr/>
          </p:nvSpPr>
          <p:spPr bwMode="auto">
            <a:xfrm rot="16200000">
              <a:off x="1341" y="2559"/>
              <a:ext cx="487"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غلاطية</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8" name="Text Box 17"/>
            <p:cNvSpPr txBox="1">
              <a:spLocks noChangeArrowheads="1"/>
            </p:cNvSpPr>
            <p:nvPr/>
          </p:nvSpPr>
          <p:spPr bwMode="auto">
            <a:xfrm rot="16200000">
              <a:off x="1773" y="2580"/>
              <a:ext cx="44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أفسس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9" name="Text Box 18"/>
            <p:cNvSpPr txBox="1">
              <a:spLocks noChangeArrowheads="1"/>
            </p:cNvSpPr>
            <p:nvPr/>
          </p:nvSpPr>
          <p:spPr bwMode="auto">
            <a:xfrm rot="16200000">
              <a:off x="2256" y="2610"/>
              <a:ext cx="38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فيلبي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0" name="Text Box 19"/>
            <p:cNvSpPr txBox="1">
              <a:spLocks noChangeArrowheads="1"/>
            </p:cNvSpPr>
            <p:nvPr/>
          </p:nvSpPr>
          <p:spPr bwMode="auto">
            <a:xfrm rot="16200000">
              <a:off x="2539" y="2507"/>
              <a:ext cx="590"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كولاوسي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1" name="Text Box 20"/>
            <p:cNvSpPr txBox="1">
              <a:spLocks noChangeArrowheads="1"/>
            </p:cNvSpPr>
            <p:nvPr/>
          </p:nvSpPr>
          <p:spPr bwMode="auto">
            <a:xfrm rot="16200000">
              <a:off x="2873" y="2412"/>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تسالونيكي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2" name="Text Box 21"/>
            <p:cNvSpPr txBox="1">
              <a:spLocks noChangeArrowheads="1"/>
            </p:cNvSpPr>
            <p:nvPr/>
          </p:nvSpPr>
          <p:spPr bwMode="auto">
            <a:xfrm rot="16200000">
              <a:off x="3353" y="2412"/>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تسالونيكي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3" name="Text Box 22"/>
            <p:cNvSpPr txBox="1">
              <a:spLocks noChangeArrowheads="1"/>
            </p:cNvSpPr>
            <p:nvPr/>
          </p:nvSpPr>
          <p:spPr bwMode="auto">
            <a:xfrm rot="16200000">
              <a:off x="3787" y="2413"/>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تيموثاوس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4" name="Text Box 23"/>
            <p:cNvSpPr txBox="1">
              <a:spLocks noChangeArrowheads="1"/>
            </p:cNvSpPr>
            <p:nvPr/>
          </p:nvSpPr>
          <p:spPr bwMode="auto">
            <a:xfrm rot="16200000">
              <a:off x="4219" y="2413"/>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تيموثاوس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5" name="Text Box 24"/>
            <p:cNvSpPr txBox="1">
              <a:spLocks noChangeArrowheads="1"/>
            </p:cNvSpPr>
            <p:nvPr/>
          </p:nvSpPr>
          <p:spPr bwMode="auto">
            <a:xfrm rot="16200000">
              <a:off x="4825" y="2586"/>
              <a:ext cx="43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تيطس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6" name="Text Box 25"/>
            <p:cNvSpPr txBox="1">
              <a:spLocks noChangeArrowheads="1"/>
            </p:cNvSpPr>
            <p:nvPr/>
          </p:nvSpPr>
          <p:spPr bwMode="auto">
            <a:xfrm rot="16200000">
              <a:off x="5245" y="2565"/>
              <a:ext cx="47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فليمون</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grpSp>
      <p:sp>
        <p:nvSpPr>
          <p:cNvPr id="269320" name="Text Box 26"/>
          <p:cNvSpPr txBox="1">
            <a:spLocks noChangeArrowheads="1"/>
          </p:cNvSpPr>
          <p:nvPr/>
        </p:nvSpPr>
        <p:spPr bwMode="auto">
          <a:xfrm>
            <a:off x="965200" y="4983184"/>
            <a:ext cx="33020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الرسائل العامة</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21" name="Text Box 27"/>
          <p:cNvSpPr txBox="1">
            <a:spLocks noChangeArrowheads="1"/>
          </p:cNvSpPr>
          <p:nvPr/>
        </p:nvSpPr>
        <p:spPr bwMode="auto">
          <a:xfrm>
            <a:off x="7003067" y="4876800"/>
            <a:ext cx="687809" cy="4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النبوة</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22" name="Text Box 28"/>
          <p:cNvSpPr txBox="1">
            <a:spLocks noChangeArrowheads="1"/>
          </p:cNvSpPr>
          <p:nvPr/>
        </p:nvSpPr>
        <p:spPr bwMode="auto">
          <a:xfrm rot="-5400000">
            <a:off x="7095854" y="5901552"/>
            <a:ext cx="540333" cy="400011"/>
          </a:xfrm>
          <a:prstGeom prst="rect">
            <a:avLst/>
          </a:prstGeom>
          <a:solidFill>
            <a:schemeClr val="accent1"/>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رؤيا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269323" name="Group 29"/>
          <p:cNvGrpSpPr>
            <a:grpSpLocks/>
          </p:cNvGrpSpPr>
          <p:nvPr/>
        </p:nvGrpSpPr>
        <p:grpSpPr bwMode="auto">
          <a:xfrm>
            <a:off x="295279" y="5516618"/>
            <a:ext cx="4960934" cy="946156"/>
            <a:chOff x="186" y="3475"/>
            <a:chExt cx="3125" cy="596"/>
          </a:xfrm>
        </p:grpSpPr>
        <p:sp>
          <p:nvSpPr>
            <p:cNvPr id="269326" name="Text Box 30"/>
            <p:cNvSpPr txBox="1">
              <a:spLocks noChangeArrowheads="1"/>
            </p:cNvSpPr>
            <p:nvPr/>
          </p:nvSpPr>
          <p:spPr bwMode="auto">
            <a:xfrm rot="16200000">
              <a:off x="26" y="3659"/>
              <a:ext cx="571"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7" name="Text Box 31"/>
            <p:cNvSpPr txBox="1">
              <a:spLocks noChangeArrowheads="1"/>
            </p:cNvSpPr>
            <p:nvPr/>
          </p:nvSpPr>
          <p:spPr bwMode="auto">
            <a:xfrm rot="16200000">
              <a:off x="446" y="3720"/>
              <a:ext cx="449"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يعقوب</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8" name="Text Box 32"/>
            <p:cNvSpPr txBox="1">
              <a:spLocks noChangeArrowheads="1"/>
            </p:cNvSpPr>
            <p:nvPr/>
          </p:nvSpPr>
          <p:spPr bwMode="auto">
            <a:xfrm rot="16200000">
              <a:off x="806"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 بطرس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9" name="Text Box 33"/>
            <p:cNvSpPr txBox="1">
              <a:spLocks noChangeArrowheads="1"/>
            </p:cNvSpPr>
            <p:nvPr/>
          </p:nvSpPr>
          <p:spPr bwMode="auto">
            <a:xfrm rot="16200000">
              <a:off x="1209"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 بطرس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0" name="Text Box 34"/>
            <p:cNvSpPr txBox="1">
              <a:spLocks noChangeArrowheads="1"/>
            </p:cNvSpPr>
            <p:nvPr/>
          </p:nvSpPr>
          <p:spPr bwMode="auto">
            <a:xfrm rot="16200000">
              <a:off x="1650" y="3675"/>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1" name="Text Box 35"/>
            <p:cNvSpPr txBox="1">
              <a:spLocks noChangeArrowheads="1"/>
            </p:cNvSpPr>
            <p:nvPr/>
          </p:nvSpPr>
          <p:spPr bwMode="auto">
            <a:xfrm rot="16200000">
              <a:off x="2082" y="3674"/>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2" name="Text Box 36"/>
            <p:cNvSpPr txBox="1">
              <a:spLocks noChangeArrowheads="1"/>
            </p:cNvSpPr>
            <p:nvPr/>
          </p:nvSpPr>
          <p:spPr bwMode="auto">
            <a:xfrm rot="16200000">
              <a:off x="2515" y="3674"/>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3" name="Text Box 37"/>
            <p:cNvSpPr txBox="1">
              <a:spLocks noChangeArrowheads="1"/>
            </p:cNvSpPr>
            <p:nvPr/>
          </p:nvSpPr>
          <p:spPr bwMode="auto">
            <a:xfrm rot="16200000">
              <a:off x="2987" y="3746"/>
              <a:ext cx="396"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يهوذا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269324"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78أ</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0" name="Up Arrow 39"/>
          <p:cNvSpPr/>
          <p:nvPr/>
        </p:nvSpPr>
        <p:spPr>
          <a:xfrm rot="19783294">
            <a:off x="370210" y="2477320"/>
            <a:ext cx="1470305" cy="1439863"/>
          </a:xfrm>
          <a:prstGeom prst="upArrow">
            <a:avLst/>
          </a:prstGeom>
          <a:gradFill rotWithShape="1">
            <a:gsLst>
              <a:gs pos="0">
                <a:srgbClr val="00CC99">
                  <a:tint val="100000"/>
                  <a:shade val="100000"/>
                  <a:satMod val="130000"/>
                </a:srgbClr>
              </a:gs>
              <a:gs pos="100000">
                <a:srgbClr val="00CC99">
                  <a:tint val="50000"/>
                  <a:shade val="100000"/>
                  <a:satMod val="350000"/>
                </a:srgbClr>
              </a:gs>
            </a:gsLst>
            <a:lin ang="16200000" scaled="0"/>
          </a:gradFill>
          <a:ln w="76200" cap="flat" cmpd="sng" algn="ctr">
            <a:solidFill>
              <a:srgbClr val="000000"/>
            </a:solidFill>
            <a:prstDash val="solid"/>
          </a:ln>
          <a:effectLst>
            <a:outerShdw blurRad="40000" dist="23000" dir="5400000" rotWithShape="0">
              <a:srgbClr val="000000">
                <a:alpha val="35000"/>
              </a:srgbClr>
            </a:outerShdw>
          </a:effectLst>
        </p:spPr>
        <p:txBody>
          <a:bodyPr lIns="91341" tIns="45671" rIns="91341" bIns="4567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txBox="1">
            <a:spLocks noChangeArrowheads="1"/>
          </p:cNvSpPr>
          <p:nvPr/>
        </p:nvSpPr>
        <p:spPr bwMode="auto">
          <a:xfrm>
            <a:off x="1" y="21"/>
            <a:ext cx="3419475" cy="181578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341" tIns="45671" rIns="91341" bIns="45671">
            <a:spAutoFit/>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مؤشر داخلي</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3600" b="1" kern="0" dirty="0">
                <a:solidFill>
                  <a:srgbClr val="000000"/>
                </a:solidFill>
                <a:latin typeface="Arial"/>
                <a:ea typeface="ＭＳ Ｐゴシック" charset="0"/>
                <a:cs typeface="Arial"/>
              </a:rPr>
              <a:t>كتب متى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outerShdw>
                </a:effectLst>
                <a:uLnTx/>
                <a:uFillTx/>
                <a:latin typeface="Arial"/>
                <a:ea typeface="ＭＳ Ｐゴシック" charset="0"/>
                <a:cs typeface="Arial"/>
              </a:rPr>
              <a:t>لليهود</a:t>
            </a: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271362" name="Rectangle 3"/>
          <p:cNvSpPr>
            <a:spLocks noGrp="1" noChangeArrowheads="1"/>
          </p:cNvSpPr>
          <p:nvPr>
            <p:ph type="subTitle" idx="1"/>
          </p:nvPr>
        </p:nvSpPr>
        <p:spPr>
          <a:xfrm>
            <a:off x="3324225" y="481013"/>
            <a:ext cx="5784850" cy="6477000"/>
          </a:xfrm>
        </p:spPr>
        <p:txBody>
          <a:bodyPr/>
          <a:lstStyle/>
          <a:p>
            <a:pPr eaLnBrk="1" hangingPunct="1"/>
            <a:r>
              <a:rPr lang="ar-JO" altLang="ja-JP" sz="2800" b="1" dirty="0">
                <a:latin typeface="Arial" charset="0"/>
                <a:ea typeface="ＭＳ Ｐゴシック" charset="0"/>
                <a:cs typeface="ＭＳ Ｐゴシック" charset="0"/>
              </a:rPr>
              <a:t>أصدر </a:t>
            </a:r>
            <a:r>
              <a:rPr lang="ar-JO" altLang="ja-JP" sz="2800" b="1" dirty="0">
                <a:solidFill>
                  <a:srgbClr val="FFFF00"/>
                </a:solidFill>
                <a:latin typeface="Arial" charset="0"/>
                <a:ea typeface="ＭＳ Ｐゴシック" charset="0"/>
                <a:cs typeface="ＭＳ Ｐゴシック" charset="0"/>
              </a:rPr>
              <a:t>متى</a:t>
            </a:r>
            <a:r>
              <a:rPr lang="ar-JO" altLang="ja-JP" sz="2800" b="1" dirty="0">
                <a:latin typeface="Arial" charset="0"/>
                <a:ea typeface="ＭＳ Ｐゴシック" charset="0"/>
                <a:cs typeface="ＭＳ Ｐゴシック" charset="0"/>
              </a:rPr>
              <a:t> إنجيلاً مكتوباً بين اليهود بلغتهم الخاصة </a:t>
            </a:r>
            <a:r>
              <a:rPr lang="ar-JO" altLang="ja-JP" sz="2800" b="1" dirty="0">
                <a:latin typeface="Arial" pitchFamily="34" charset="0"/>
                <a:ea typeface="ＭＳ Ｐゴシック" charset="0"/>
                <a:cs typeface="Arial" pitchFamily="34" charset="0"/>
              </a:rPr>
              <a:t>بينما كان بطرس و بولس يخدمون في روما </a:t>
            </a:r>
            <a:r>
              <a:rPr lang="ar-JO" altLang="ja-JP" sz="2800" b="1" dirty="0">
                <a:solidFill>
                  <a:srgbClr val="FFFF00"/>
                </a:solidFill>
                <a:latin typeface="Arial" pitchFamily="34" charset="0"/>
                <a:ea typeface="ＭＳ Ｐゴシック" charset="0"/>
                <a:cs typeface="Arial" pitchFamily="34" charset="0"/>
              </a:rPr>
              <a:t>(60-68م) </a:t>
            </a:r>
            <a:r>
              <a:rPr lang="ar-JO" altLang="ja-JP" sz="2800" b="1" dirty="0">
                <a:latin typeface="Arial" pitchFamily="34" charset="0"/>
                <a:ea typeface="ＭＳ Ｐゴシック" charset="0"/>
                <a:cs typeface="Arial" pitchFamily="34" charset="0"/>
              </a:rPr>
              <a:t>و يضعون أساسات الكنيسة</a:t>
            </a:r>
            <a:endParaRPr lang="en-US" altLang="ja-JP" sz="2800" b="1" dirty="0">
              <a:latin typeface="Arial" pitchFamily="34" charset="0"/>
              <a:ea typeface="ＭＳ Ｐゴシック" charset="0"/>
              <a:cs typeface="Arial" pitchFamily="34" charset="0"/>
            </a:endParaRPr>
          </a:p>
          <a:p>
            <a:pPr eaLnBrk="1" hangingPunct="1"/>
            <a:r>
              <a:rPr lang="ar-JO" altLang="ja-JP" sz="2800" b="1" dirty="0">
                <a:latin typeface="Arial" pitchFamily="34" charset="0"/>
                <a:ea typeface="ＭＳ Ｐゴシック" charset="0"/>
                <a:cs typeface="Arial" pitchFamily="34" charset="0"/>
              </a:rPr>
              <a:t>بعد استشهادهما </a:t>
            </a:r>
            <a:r>
              <a:rPr lang="ar-JO" altLang="ja-JP" sz="2800" b="1" dirty="0">
                <a:solidFill>
                  <a:srgbClr val="FFFF00"/>
                </a:solidFill>
                <a:latin typeface="Arial" pitchFamily="34" charset="0"/>
                <a:ea typeface="ＭＳ Ｐゴシック" charset="0"/>
                <a:cs typeface="Arial" pitchFamily="34" charset="0"/>
              </a:rPr>
              <a:t>(بعد 68 م) </a:t>
            </a:r>
            <a:r>
              <a:rPr lang="ar-JO" altLang="ja-JP" sz="2800" b="1" dirty="0">
                <a:latin typeface="Arial" pitchFamily="34" charset="0"/>
                <a:ea typeface="ＭＳ Ｐゴシック" charset="0"/>
                <a:cs typeface="Arial" pitchFamily="34" charset="0"/>
              </a:rPr>
              <a:t>نجد أن </a:t>
            </a:r>
            <a:r>
              <a:rPr lang="ar-JO" altLang="ja-JP" sz="2800" b="1" dirty="0">
                <a:solidFill>
                  <a:srgbClr val="FFFF00"/>
                </a:solidFill>
                <a:latin typeface="Arial" pitchFamily="34" charset="0"/>
                <a:ea typeface="ＭＳ Ｐゴシック" charset="0"/>
                <a:cs typeface="Arial" pitchFamily="34" charset="0"/>
              </a:rPr>
              <a:t>مرقس</a:t>
            </a:r>
            <a:r>
              <a:rPr lang="ar-JO" altLang="ja-JP" sz="2800" b="1" dirty="0">
                <a:latin typeface="Arial" pitchFamily="34" charset="0"/>
                <a:ea typeface="ＭＳ Ｐゴシック" charset="0"/>
                <a:cs typeface="Arial" pitchFamily="34" charset="0"/>
              </a:rPr>
              <a:t> تلميذ و مترجم بطرس سلم لنا كتابة ما سمعه من بطرس</a:t>
            </a:r>
            <a:endParaRPr lang="en-US" altLang="ja-JP" sz="2800" b="1" dirty="0">
              <a:latin typeface="Arial" charset="0"/>
              <a:ea typeface="ＭＳ Ｐゴシック" charset="0"/>
              <a:cs typeface="ＭＳ Ｐゴシック" charset="0"/>
            </a:endParaRPr>
          </a:p>
          <a:p>
            <a:pPr eaLnBrk="1" hangingPunct="1"/>
            <a:r>
              <a:rPr lang="ar-JO" altLang="ja-JP" sz="2800" b="1" dirty="0">
                <a:solidFill>
                  <a:srgbClr val="FFFF00"/>
                </a:solidFill>
                <a:latin typeface="Arial" charset="0"/>
                <a:ea typeface="ＭＳ Ｐゴシック" charset="0"/>
                <a:cs typeface="ＭＳ Ｐゴシック" charset="0"/>
              </a:rPr>
              <a:t>لوقا </a:t>
            </a:r>
            <a:r>
              <a:rPr lang="ar-JO" altLang="ja-JP" sz="2800" b="1" dirty="0">
                <a:latin typeface="Arial" charset="0"/>
                <a:ea typeface="ＭＳ Ｐゴシック" charset="0"/>
                <a:cs typeface="ＭＳ Ｐゴシック" charset="0"/>
              </a:rPr>
              <a:t>أيضاً رفيق بولس سجل الإنجيل الذي قدم من خلاله </a:t>
            </a:r>
            <a:r>
              <a:rPr lang="ar-JO" altLang="ja-JP" sz="2800" b="1" dirty="0">
                <a:solidFill>
                  <a:srgbClr val="FFFF00"/>
                </a:solidFill>
                <a:latin typeface="Arial" charset="0"/>
                <a:ea typeface="ＭＳ Ｐゴシック" charset="0"/>
                <a:cs typeface="ＭＳ Ｐゴシック" charset="0"/>
              </a:rPr>
              <a:t>(بدون تاريخ)</a:t>
            </a:r>
            <a:endParaRPr lang="ar-JO" altLang="ja-JP" sz="2800" b="1" dirty="0">
              <a:latin typeface="Arial" charset="0"/>
              <a:ea typeface="ＭＳ Ｐゴシック" charset="0"/>
              <a:cs typeface="ＭＳ Ｐゴシック" charset="0"/>
            </a:endParaRPr>
          </a:p>
          <a:p>
            <a:pPr eaLnBrk="1" hangingPunct="1"/>
            <a:r>
              <a:rPr lang="ar-JO" sz="2800" b="1" dirty="0">
                <a:latin typeface="Arial" charset="0"/>
                <a:ea typeface="ＭＳ Ｐゴシック" charset="0"/>
                <a:cs typeface="ＭＳ Ｐゴシック" charset="0"/>
              </a:rPr>
              <a:t>بعد ذلك </a:t>
            </a:r>
            <a:r>
              <a:rPr lang="ar-JO" sz="2800" b="1" dirty="0">
                <a:solidFill>
                  <a:srgbClr val="FFFF00"/>
                </a:solidFill>
                <a:latin typeface="Arial" charset="0"/>
                <a:ea typeface="ＭＳ Ｐゴシック" charset="0"/>
                <a:cs typeface="ＭＳ Ｐゴシック" charset="0"/>
              </a:rPr>
              <a:t>(بعد 68) </a:t>
            </a:r>
            <a:r>
              <a:rPr lang="ar-JO" sz="2800" b="1" dirty="0">
                <a:latin typeface="Arial" charset="0"/>
                <a:ea typeface="ＭＳ Ｐゴシック" charset="0"/>
                <a:cs typeface="ＭＳ Ｐゴシック" charset="0"/>
              </a:rPr>
              <a:t>نجد </a:t>
            </a:r>
            <a:r>
              <a:rPr lang="ar-JO" sz="2800" b="1" dirty="0">
                <a:solidFill>
                  <a:srgbClr val="FFFF00"/>
                </a:solidFill>
                <a:latin typeface="Arial" charset="0"/>
                <a:ea typeface="ＭＳ Ｐゴシック" charset="0"/>
                <a:cs typeface="ＭＳ Ｐゴシック" charset="0"/>
              </a:rPr>
              <a:t>يوحنا</a:t>
            </a:r>
            <a:r>
              <a:rPr lang="ar-JO" sz="2800" b="1" dirty="0">
                <a:latin typeface="Arial" charset="0"/>
                <a:ea typeface="ＭＳ Ｐゴシック" charset="0"/>
                <a:cs typeface="ＭＳ Ｐゴシック" charset="0"/>
              </a:rPr>
              <a:t> تلميذ الرب الذي وضعرأسه على صدر الرب كتب هو نفسه إنجيلاً خلال إقامته في أفسس في آسيا</a:t>
            </a:r>
            <a:endParaRPr lang="en-US" sz="2800" b="1" dirty="0">
              <a:latin typeface="Arial" charset="0"/>
              <a:ea typeface="ＭＳ Ｐゴシック" charset="0"/>
              <a:cs typeface="ＭＳ Ｐゴシック" charset="0"/>
            </a:endParaRPr>
          </a:p>
        </p:txBody>
      </p:sp>
      <p:pic>
        <p:nvPicPr>
          <p:cNvPr id="271363"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25" y="2276475"/>
            <a:ext cx="315595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1364" name="Rectangle 2"/>
          <p:cNvSpPr>
            <a:spLocks noGrp="1" noChangeArrowheads="1"/>
          </p:cNvSpPr>
          <p:nvPr>
            <p:ph type="ctrTitle"/>
          </p:nvPr>
        </p:nvSpPr>
        <p:spPr>
          <a:xfrm>
            <a:off x="107950" y="5373688"/>
            <a:ext cx="3240088" cy="1066800"/>
          </a:xfrm>
          <a:solidFill>
            <a:schemeClr val="bg1"/>
          </a:solidFill>
        </p:spPr>
        <p:txBody>
          <a:bodyPr/>
          <a:lstStyle/>
          <a:p>
            <a:pPr eaLnBrk="1" hangingPunct="1"/>
            <a:r>
              <a:rPr lang="ar-JO" sz="3600" b="1" dirty="0">
                <a:solidFill>
                  <a:srgbClr val="FFFFFF"/>
                </a:solidFill>
                <a:latin typeface="Arial Black" charset="0"/>
                <a:ea typeface="ＭＳ Ｐゴシック" charset="0"/>
                <a:cs typeface="ＭＳ Ｐゴシック" charset="0"/>
              </a:rPr>
              <a:t>إيريناوس</a:t>
            </a:r>
            <a:r>
              <a:rPr lang="en-US" sz="3600" b="1" dirty="0">
                <a:solidFill>
                  <a:srgbClr val="FFFFFF"/>
                </a:solidFill>
                <a:latin typeface="Arial Black" charset="0"/>
                <a:ea typeface="ＭＳ Ｐゴシック" charset="0"/>
                <a:cs typeface="ＭＳ Ｐゴシック" charset="0"/>
              </a:rPr>
              <a:t> </a:t>
            </a:r>
            <a:br>
              <a:rPr lang="en-US" sz="3600" b="1" dirty="0">
                <a:solidFill>
                  <a:srgbClr val="FFFFFF"/>
                </a:solidFill>
                <a:latin typeface="Arial Black" charset="0"/>
                <a:ea typeface="ＭＳ Ｐゴシック" charset="0"/>
                <a:cs typeface="ＭＳ Ｐゴシック" charset="0"/>
              </a:rPr>
            </a:br>
            <a:r>
              <a:rPr lang="ar-JO" sz="2800" b="1" dirty="0">
                <a:solidFill>
                  <a:srgbClr val="FFFFFF"/>
                </a:solidFill>
                <a:latin typeface="Arial Black" charset="0"/>
                <a:ea typeface="ＭＳ Ｐゴシック" charset="0"/>
                <a:cs typeface="ＭＳ Ｐゴシック" charset="0"/>
              </a:rPr>
              <a:t>180 م</a:t>
            </a:r>
            <a:endParaRPr lang="en-US" b="1" dirty="0">
              <a:solidFill>
                <a:srgbClr val="FFFFFF"/>
              </a:solidFill>
              <a:latin typeface="Arial Black" charset="0"/>
              <a:ea typeface="ＭＳ Ｐゴシック" charset="0"/>
              <a:cs typeface="ＭＳ Ｐゴシック" charset="0"/>
            </a:endParaRPr>
          </a:p>
        </p:txBody>
      </p:sp>
      <p:sp>
        <p:nvSpPr>
          <p:cNvPr id="271365" name="Rectangle 4"/>
          <p:cNvSpPr>
            <a:spLocks noChangeArrowheads="1"/>
          </p:cNvSpPr>
          <p:nvPr/>
        </p:nvSpPr>
        <p:spPr bwMode="auto">
          <a:xfrm>
            <a:off x="114300" y="6367465"/>
            <a:ext cx="3200400" cy="5175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000" b="1" i="1" u="none" strike="noStrike" kern="1200" cap="none" spc="0" normalizeH="0" baseline="0" noProof="0" dirty="0">
                <a:ln>
                  <a:noFill/>
                </a:ln>
                <a:solidFill>
                  <a:srgbClr val="FFFFFF"/>
                </a:solidFill>
                <a:effectLst/>
                <a:uLnTx/>
                <a:uFillTx/>
                <a:latin typeface="Arial" charset="0"/>
                <a:ea typeface="ＭＳ Ｐゴシック" charset="0"/>
              </a:rPr>
              <a:t>ضد الهرطقات 3: 1</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71366"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56F-4767-30E3-66EE-AFA351AB9C30}"/>
              </a:ext>
            </a:extLst>
          </p:cNvPr>
          <p:cNvSpPr>
            <a:spLocks noGrp="1"/>
          </p:cNvSpPr>
          <p:nvPr>
            <p:ph type="title"/>
          </p:nvPr>
        </p:nvSpPr>
        <p:spPr>
          <a:xfrm>
            <a:off x="0" y="0"/>
            <a:ext cx="9144000" cy="1700808"/>
          </a:xfrm>
          <a:blipFill>
            <a:blip r:embed="rId2"/>
            <a:tile tx="0" ty="0" sx="100000" sy="100000" flip="none" algn="tl"/>
          </a:blipFill>
        </p:spPr>
        <p:txBody>
          <a:bodyPr/>
          <a:lstStyle/>
          <a:p>
            <a:r>
              <a:rPr lang="ar-JO" b="1" dirty="0">
                <a:solidFill>
                  <a:schemeClr val="tx1"/>
                </a:solidFill>
              </a:rPr>
              <a:t>مبادئ تفسير الأناجيل بشكل مناسب</a:t>
            </a:r>
            <a:endParaRPr lang="en-US" b="1" dirty="0">
              <a:solidFill>
                <a:schemeClr val="tx1"/>
              </a:solidFill>
            </a:endParaRPr>
          </a:p>
        </p:txBody>
      </p:sp>
      <p:sp>
        <p:nvSpPr>
          <p:cNvPr id="3" name="Title 1">
            <a:extLst>
              <a:ext uri="{FF2B5EF4-FFF2-40B4-BE49-F238E27FC236}">
                <a16:creationId xmlns:a16="http://schemas.microsoft.com/office/drawing/2014/main" id="{E6DE4C02-6A43-976D-FA14-6C9C50DFF2FD}"/>
              </a:ext>
            </a:extLst>
          </p:cNvPr>
          <p:cNvSpPr txBox="1">
            <a:spLocks/>
          </p:cNvSpPr>
          <p:nvPr/>
        </p:nvSpPr>
        <p:spPr bwMode="auto">
          <a:xfrm>
            <a:off x="0" y="2060848"/>
            <a:ext cx="889248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a:lstStyle>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1. أدرس </a:t>
            </a:r>
            <a:r>
              <a:rPr lang="ar-JO" sz="3200" b="1" kern="0" dirty="0">
                <a:solidFill>
                  <a:srgbClr val="FFFF00"/>
                </a:solidFill>
                <a:latin typeface="Arial"/>
              </a:rPr>
              <a:t>خلفية</a:t>
            </a:r>
            <a:r>
              <a:rPr lang="ar-JO" sz="3200" b="1" kern="0" dirty="0">
                <a:latin typeface="Arial"/>
              </a:rPr>
              <a:t> النص</a:t>
            </a: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2. أنظر إلى النص في ضوء </a:t>
            </a:r>
            <a:r>
              <a:rPr lang="ar-JO" sz="3200" b="1" kern="0" dirty="0">
                <a:solidFill>
                  <a:srgbClr val="FFFF00"/>
                </a:solidFill>
                <a:latin typeface="Arial"/>
              </a:rPr>
              <a:t>قصد</a:t>
            </a:r>
            <a:r>
              <a:rPr lang="ar-JO" sz="3200" b="1" kern="0" dirty="0">
                <a:latin typeface="Arial"/>
              </a:rPr>
              <a:t> الكاتب</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3. لا تخترع </a:t>
            </a:r>
            <a:r>
              <a:rPr lang="ar-JO" sz="3200" b="1" kern="0" dirty="0">
                <a:solidFill>
                  <a:srgbClr val="FFFF00"/>
                </a:solidFill>
                <a:latin typeface="Arial"/>
              </a:rPr>
              <a:t>معاني جديدة </a:t>
            </a:r>
            <a:r>
              <a:rPr lang="ar-JO" sz="3200" b="1" kern="0" dirty="0">
                <a:latin typeface="Arial"/>
              </a:rPr>
              <a:t>للكلمات (إسرائيل تعني إسرائيل .... الخ)</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4. لا تعطي طابعاً روحياً لتعاليم العهد القديم عن </a:t>
            </a:r>
            <a:r>
              <a:rPr lang="ar-JO" sz="3200" b="1" kern="0" dirty="0">
                <a:solidFill>
                  <a:srgbClr val="FFFF00"/>
                </a:solidFill>
                <a:latin typeface="Arial"/>
              </a:rPr>
              <a:t>الملكوت</a:t>
            </a:r>
            <a:r>
              <a:rPr lang="ar-JO" sz="3200" b="1" kern="0" dirty="0">
                <a:latin typeface="Arial"/>
              </a:rPr>
              <a:t> (سياسي-روحي-وطني-عالمي)</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p:txBody>
      </p:sp>
    </p:spTree>
    <p:extLst>
      <p:ext uri="{BB962C8B-B14F-4D97-AF65-F5344CB8AC3E}">
        <p14:creationId xmlns:p14="http://schemas.microsoft.com/office/powerpoint/2010/main" val="3452197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49563071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charset="0"/>
                <a:ea typeface="ＭＳ Ｐゴシック" charset="0"/>
              </a:rPr>
              <a:t>    مسح العهد الجديد</a:t>
            </a:r>
            <a:r>
              <a:rPr lang="en-US" sz="3200" b="1" dirty="0">
                <a:solidFill>
                  <a:srgbClr val="FFFFFF"/>
                </a:solidFill>
                <a:latin typeface="Arial" charset="0"/>
                <a:ea typeface="ＭＳ Ｐゴシック" charset="0"/>
              </a:rPr>
              <a:t>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احصل على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3"/>
          <p:cNvSpPr txBox="1">
            <a:spLocks noChangeArrowheads="1"/>
          </p:cNvSpPr>
          <p:nvPr/>
        </p:nvSpPr>
        <p:spPr bwMode="auto">
          <a:xfrm>
            <a:off x="8578854" y="152405"/>
            <a:ext cx="52757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48</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52578" name="Text Box 5"/>
          <p:cNvSpPr txBox="1">
            <a:spLocks noChangeArrowheads="1"/>
          </p:cNvSpPr>
          <p:nvPr/>
        </p:nvSpPr>
        <p:spPr bwMode="auto">
          <a:xfrm rot="-5400000">
            <a:off x="4518763" y="505982"/>
            <a:ext cx="890712"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79" name="Text Box 6"/>
          <p:cNvSpPr txBox="1">
            <a:spLocks noChangeArrowheads="1"/>
          </p:cNvSpPr>
          <p:nvPr/>
        </p:nvSpPr>
        <p:spPr bwMode="auto">
          <a:xfrm rot="-5400000">
            <a:off x="5286211" y="587634"/>
            <a:ext cx="727408"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80" name="Text Box 7"/>
          <p:cNvSpPr txBox="1">
            <a:spLocks noChangeArrowheads="1"/>
          </p:cNvSpPr>
          <p:nvPr/>
        </p:nvSpPr>
        <p:spPr bwMode="auto">
          <a:xfrm rot="-5400000">
            <a:off x="6008989" y="608734"/>
            <a:ext cx="685209"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81" name="Text Box 8"/>
          <p:cNvSpPr txBox="1">
            <a:spLocks noChangeArrowheads="1"/>
          </p:cNvSpPr>
          <p:nvPr/>
        </p:nvSpPr>
        <p:spPr bwMode="auto">
          <a:xfrm rot="-5400000">
            <a:off x="6656780" y="573905"/>
            <a:ext cx="754867" cy="400045"/>
          </a:xfrm>
          <a:prstGeom prst="rect">
            <a:avLst/>
          </a:prstGeom>
          <a:solidFill>
            <a:schemeClr val="tx2"/>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67595" name="Text Box 11"/>
          <p:cNvSpPr txBox="1">
            <a:spLocks noChangeArrowheads="1"/>
          </p:cNvSpPr>
          <p:nvPr/>
        </p:nvSpPr>
        <p:spPr bwMode="auto">
          <a:xfrm>
            <a:off x="2771800" y="1268760"/>
            <a:ext cx="6296000" cy="2814104"/>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76" tIns="45688" rIns="91376" bIns="45688"/>
          <a:lstStyle>
            <a:defPPr>
              <a:defRPr lang="en-US"/>
            </a:defPPr>
            <a:lvl1pPr marL="342900" indent="-342900">
              <a:lnSpc>
                <a:spcPct val="90000"/>
              </a:lnSpc>
              <a:spcBef>
                <a:spcPct val="20000"/>
              </a:spcBef>
              <a:buClr>
                <a:srgbClr val="FFFFCC"/>
              </a:buClr>
              <a:buSzPct val="75000"/>
              <a:buFont typeface="Wingdings" charset="0"/>
              <a:buChar char="§"/>
              <a:defRPr sz="2800" b="1">
                <a:solidFill>
                  <a:srgbClr val="FFFFFF"/>
                </a:solidFill>
                <a:latin typeface="Arial Narrow"/>
                <a:cs typeface="Arial Narrow"/>
              </a:defRPr>
            </a:lvl1pPr>
          </a:lstStyle>
          <a:p>
            <a:pPr marL="342900" marR="0" lvl="0" indent="-342900"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هذه الأناجيل الثلاثة متشابهة إلى حد كبير لدرجة أنها تُدعى الإزائية (تزامن ، "مع" ؛ بصري ، "رؤية" ؛ وبالتالي "انظر معًا"). إنهم جميعًا ينظرون إلى حياة المسيح من منظور تاريخي بينما يسهب يوحنا أكثر في المعنى الداخلي لحياة يسوع وتعاليمه.</a:t>
            </a:r>
            <a:endPar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p:txBody>
      </p:sp>
      <p:sp>
        <p:nvSpPr>
          <p:cNvPr id="67596" name="Rectangle 12"/>
          <p:cNvSpPr>
            <a:spLocks noGrp="1" noChangeArrowheads="1"/>
          </p:cNvSpPr>
          <p:nvPr>
            <p:ph type="title"/>
          </p:nvPr>
        </p:nvSpPr>
        <p:spPr>
          <a:xfrm>
            <a:off x="2286000" y="228600"/>
            <a:ext cx="2362200" cy="1077153"/>
          </a:xfrm>
          <a:solidFill>
            <a:schemeClr val="bg1"/>
          </a:solidFill>
        </p:spPr>
        <p:txBody>
          <a:bodyPr anchor="t" anchorCtr="0">
            <a:spAutoFit/>
          </a:bodyPr>
          <a:lstStyle/>
          <a:p>
            <a:pPr eaLnBrk="1" hangingPunct="1">
              <a:defRPr/>
            </a:pPr>
            <a:r>
              <a:rPr lang="ar-JO" sz="3200" b="1" dirty="0">
                <a:solidFill>
                  <a:srgbClr val="FFFF00"/>
                </a:solidFill>
                <a:effectLst/>
                <a:latin typeface="Arial" charset="0"/>
                <a:ea typeface="SimSun" charset="0"/>
                <a:cs typeface="SimSun" charset="0"/>
              </a:rPr>
              <a:t>الأناجيل  الإزائية</a:t>
            </a:r>
            <a:endParaRPr lang="en-US" sz="3600" b="1" dirty="0">
              <a:solidFill>
                <a:srgbClr val="FFFF00"/>
              </a:solidFill>
              <a:effectLst/>
              <a:latin typeface="Arial" charset="0"/>
              <a:ea typeface="SimSun" charset="0"/>
              <a:cs typeface="SimSun" charset="0"/>
            </a:endParaRPr>
          </a:p>
        </p:txBody>
      </p:sp>
      <p:sp>
        <p:nvSpPr>
          <p:cNvPr id="67597" name="Rectangle 13"/>
          <p:cNvSpPr>
            <a:spLocks noChangeArrowheads="1"/>
          </p:cNvSpPr>
          <p:nvPr/>
        </p:nvSpPr>
        <p:spPr bwMode="auto">
          <a:xfrm>
            <a:off x="251520" y="404664"/>
            <a:ext cx="2267744" cy="5693802"/>
          </a:xfrm>
          <a:prstGeom prst="rect">
            <a:avLst/>
          </a:prstGeom>
          <a:noFill/>
          <a:ln w="9525">
            <a:noFill/>
            <a:miter lim="800000"/>
            <a:headEnd/>
            <a:tailEnd/>
          </a:ln>
          <a:effectLst/>
        </p:spPr>
        <p:txBody>
          <a:bodyPr wrap="square" lIns="91376" tIns="45688" rIns="91376" bIns="45688">
            <a:spAutoFit/>
          </a:bodyPr>
          <a:lstStyle/>
          <a:p>
            <a:pPr marR="0" lvl="0" algn="r" defTabSz="914400" rtl="1" eaLnBrk="1" fontAlgn="base" latinLnBrk="0" hangingPunct="1">
              <a:lnSpc>
                <a:spcPct val="90000"/>
              </a:lnSpc>
              <a:spcBef>
                <a:spcPct val="20000"/>
              </a:spcBef>
              <a:spcAft>
                <a:spcPct val="0"/>
              </a:spcAft>
              <a:buClr>
                <a:srgbClr val="FFFFCC"/>
              </a:buClr>
              <a:buSzPct val="75000"/>
              <a:tabLst/>
              <a:defRPr/>
            </a:pPr>
            <a:r>
              <a:rPr kumimoji="0" lang="ar-JO"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لماذا يوجد أربعة أناجيل؟</a:t>
            </a:r>
            <a:endParaRPr kumimoji="0" lang="en-US"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endParaRPr>
          </a:p>
          <a:p>
            <a:pPr marR="0" lvl="0" algn="r" defTabSz="914400" rtl="0" eaLnBrk="1" fontAlgn="base" latinLnBrk="0" hangingPunct="1">
              <a:lnSpc>
                <a:spcPct val="90000"/>
              </a:lnSpc>
              <a:spcBef>
                <a:spcPct val="20000"/>
              </a:spcBef>
              <a:spcAft>
                <a:spcPct val="0"/>
              </a:spcAft>
              <a:buClr>
                <a:srgbClr val="FFFFCC"/>
              </a:buClr>
              <a:buSzPct val="75000"/>
              <a:tabLst/>
              <a:defRPr/>
            </a:pPr>
            <a:r>
              <a:rPr kumimoji="0" lang="en-US"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  </a:t>
            </a:r>
            <a:r>
              <a:rPr kumimoji="0" lang="ar-JO"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ربما للسبب نفسه قد تروق الأوصاف المختلفة للجوهرة المصقولة بدقة لأناس مختلفين</a:t>
            </a:r>
          </a:p>
          <a:p>
            <a:pPr marR="0" lvl="0" algn="r" defTabSz="914400" rtl="0" eaLnBrk="1" fontAlgn="base" latinLnBrk="0" hangingPunct="1">
              <a:lnSpc>
                <a:spcPct val="90000"/>
              </a:lnSpc>
              <a:spcBef>
                <a:spcPct val="20000"/>
              </a:spcBef>
              <a:spcAft>
                <a:spcPct val="0"/>
              </a:spcAft>
              <a:buClr>
                <a:srgbClr val="FFFFCC"/>
              </a:buClr>
              <a:buSzPct val="75000"/>
              <a:tabLst/>
              <a:defRPr/>
            </a:pPr>
            <a:r>
              <a:rPr kumimoji="0" lang="ar-JO"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يصف متى وجه واحد لحياة المسيح و مرقس وجه آخر و لوقا وجه ثالث و يوحنا يكمل الصورة</a:t>
            </a:r>
            <a:endParaRPr kumimoji="0" lang="en-US"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Times New Roman" charset="0"/>
            </a:endParaRPr>
          </a:p>
        </p:txBody>
      </p:sp>
      <p:sp>
        <p:nvSpPr>
          <p:cNvPr id="11" name="Text Box 11"/>
          <p:cNvSpPr txBox="1">
            <a:spLocks noChangeArrowheads="1"/>
          </p:cNvSpPr>
          <p:nvPr/>
        </p:nvSpPr>
        <p:spPr bwMode="auto">
          <a:xfrm>
            <a:off x="4067950" y="6457890"/>
            <a:ext cx="4571999"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Times New Roman" charset="0"/>
                <a:ea typeface="ＭＳ Ｐゴシック"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1"/>
          <p:cNvGrpSpPr/>
          <p:nvPr/>
        </p:nvGrpSpPr>
        <p:grpSpPr>
          <a:xfrm>
            <a:off x="2771800" y="3707160"/>
            <a:ext cx="6364263" cy="2794000"/>
            <a:chOff x="2771800" y="3707160"/>
            <a:chExt cx="6364263" cy="2794000"/>
          </a:xfrm>
        </p:grpSpPr>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707160"/>
              <a:ext cx="63627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11"/>
            <p:cNvSpPr txBox="1">
              <a:spLocks noChangeArrowheads="1"/>
            </p:cNvSpPr>
            <p:nvPr/>
          </p:nvSpPr>
          <p:spPr bwMode="auto">
            <a:xfrm>
              <a:off x="2771800" y="3717065"/>
              <a:ext cx="3384376" cy="369267"/>
            </a:xfrm>
            <a:prstGeom prst="rect">
              <a:avLst/>
            </a:prstGeom>
            <a:solidFill>
              <a:schemeClr val="tx1"/>
            </a:soli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 حدثت الأحداث</a:t>
              </a: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1" end="1"/>
                                            </p:txEl>
                                          </p:spTgt>
                                        </p:tgtEl>
                                        <p:attrNameLst>
                                          <p:attrName>style.visibility</p:attrName>
                                        </p:attrNameLst>
                                      </p:cBhvr>
                                      <p:to>
                                        <p:strVal val="visible"/>
                                      </p:to>
                                    </p:set>
                                    <p:anim calcmode="lin" valueType="num">
                                      <p:cBhvr additive="base">
                                        <p:cTn id="25" dur="500" fill="hold"/>
                                        <p:tgtEl>
                                          <p:spTgt spid="6759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2" end="2"/>
                                            </p:txEl>
                                          </p:spTgt>
                                        </p:tgtEl>
                                        <p:attrNameLst>
                                          <p:attrName>style.visibility</p:attrName>
                                        </p:attrNameLst>
                                      </p:cBhvr>
                                      <p:to>
                                        <p:strVal val="visible"/>
                                      </p:to>
                                    </p:set>
                                    <p:anim calcmode="lin" valueType="num">
                                      <p:cBhvr additive="base">
                                        <p:cTn id="31"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174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7" name="Rectangle 3"/>
          <p:cNvSpPr>
            <a:spLocks noChangeArrowheads="1"/>
          </p:cNvSpPr>
          <p:nvPr/>
        </p:nvSpPr>
        <p:spPr bwMode="auto">
          <a:xfrm>
            <a:off x="1253659" y="691964"/>
            <a:ext cx="6601665"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8" name="AutoShape 4"/>
          <p:cNvSpPr>
            <a:spLocks noChangeArrowheads="1"/>
          </p:cNvSpPr>
          <p:nvPr/>
        </p:nvSpPr>
        <p:spPr bwMode="auto">
          <a:xfrm>
            <a:off x="1449762" y="850247"/>
            <a:ext cx="6209459" cy="513789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9" name="Text Box 5"/>
          <p:cNvSpPr txBox="1">
            <a:spLocks noChangeArrowheads="1"/>
          </p:cNvSpPr>
          <p:nvPr/>
        </p:nvSpPr>
        <p:spPr bwMode="auto">
          <a:xfrm>
            <a:off x="8622655" y="7459"/>
            <a:ext cx="227463"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a:solidFill>
                  <a:srgbClr val="FFA27C"/>
                </a:solidFill>
                <a:latin typeface="Comic Sans MS" charset="0"/>
                <a:ea typeface="MS Gothic" charset="0"/>
                <a:cs typeface="MS Gothic" charset="0"/>
              </a:rPr>
              <a:t> </a:t>
            </a:r>
          </a:p>
        </p:txBody>
      </p:sp>
      <p:sp>
        <p:nvSpPr>
          <p:cNvPr id="31750" name="Text Box 6"/>
          <p:cNvSpPr txBox="1">
            <a:spLocks noChangeArrowheads="1"/>
          </p:cNvSpPr>
          <p:nvPr/>
        </p:nvSpPr>
        <p:spPr bwMode="auto">
          <a:xfrm>
            <a:off x="8249321" y="6541888"/>
            <a:ext cx="283568"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Comic Sans MS" charset="0"/>
                <a:ea typeface="MS Gothic" charset="0"/>
                <a:cs typeface="MS Gothic" charset="0"/>
              </a:rPr>
              <a:t>13</a:t>
            </a:r>
          </a:p>
        </p:txBody>
      </p:sp>
      <p:grpSp>
        <p:nvGrpSpPr>
          <p:cNvPr id="31751" name="Group 7"/>
          <p:cNvGrpSpPr>
            <a:grpSpLocks/>
          </p:cNvGrpSpPr>
          <p:nvPr/>
        </p:nvGrpSpPr>
        <p:grpSpPr bwMode="auto">
          <a:xfrm>
            <a:off x="1253659" y="701769"/>
            <a:ext cx="6552640" cy="5441856"/>
            <a:chOff x="799" y="501"/>
            <a:chExt cx="4678" cy="3885"/>
          </a:xfrm>
        </p:grpSpPr>
        <p:pic>
          <p:nvPicPr>
            <p:cNvPr id="31758"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1759"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endParaRPr lang="en-US" sz="2382">
                <a:solidFill>
                  <a:srgbClr val="000000"/>
                </a:solidFill>
                <a:latin typeface="Times New Roman" charset="0"/>
                <a:ea typeface="MS Gothic" charset="0"/>
                <a:cs typeface="MS Gothic" charset="0"/>
              </a:endParaRPr>
            </a:p>
          </p:txBody>
        </p:sp>
      </p:grpSp>
      <p:sp>
        <p:nvSpPr>
          <p:cNvPr id="15370" name="Text Box 10"/>
          <p:cNvSpPr txBox="1">
            <a:spLocks noChangeArrowheads="1"/>
          </p:cNvSpPr>
          <p:nvPr/>
        </p:nvSpPr>
        <p:spPr bwMode="auto">
          <a:xfrm>
            <a:off x="2183747" y="4436129"/>
            <a:ext cx="4741489" cy="1036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كما ترى من خلال</a:t>
            </a:r>
          </a:p>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أربع عدسات مختلفة</a:t>
            </a:r>
            <a:endParaRPr lang="en-GB"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5371" name="Text Box 11"/>
          <p:cNvSpPr txBox="1">
            <a:spLocks noChangeArrowheads="1"/>
          </p:cNvSpPr>
          <p:nvPr/>
        </p:nvSpPr>
        <p:spPr bwMode="auto">
          <a:xfrm>
            <a:off x="2211761" y="6161335"/>
            <a:ext cx="3909452"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مساعدة الدراسة رقم 21</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31754" name="Text Box 13"/>
          <p:cNvSpPr txBox="1">
            <a:spLocks noChangeArrowheads="1"/>
          </p:cNvSpPr>
          <p:nvPr/>
        </p:nvSpPr>
        <p:spPr bwMode="auto">
          <a:xfrm>
            <a:off x="8572097" y="6482198"/>
            <a:ext cx="273950"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Comic Sans MS" charset="0"/>
                <a:ea typeface="MS Gothic" charset="0"/>
                <a:cs typeface="MS Gothic" charset="0"/>
              </a:rPr>
              <a:t>2</a:t>
            </a:r>
          </a:p>
        </p:txBody>
      </p:sp>
      <p:sp>
        <p:nvSpPr>
          <p:cNvPr id="184331" name="Title 14"/>
          <p:cNvSpPr>
            <a:spLocks noGrp="1"/>
          </p:cNvSpPr>
          <p:nvPr>
            <p:ph type="title" idx="4294967295"/>
          </p:nvPr>
        </p:nvSpPr>
        <p:spPr bwMode="auto">
          <a:xfrm>
            <a:off x="1318093" y="1905000"/>
            <a:ext cx="6433577" cy="243868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"صورة نهائية </a:t>
            </a:r>
            <a:b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للرب يسوع المسيح"</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 Box 11"/>
          <p:cNvSpPr txBox="1">
            <a:spLocks noChangeArrowheads="1"/>
          </p:cNvSpPr>
          <p:nvPr/>
        </p:nvSpPr>
        <p:spPr bwMode="auto">
          <a:xfrm>
            <a:off x="578505" y="183698"/>
            <a:ext cx="7839915"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من الحلقة الدراسية "الكتاب المقدس بشكل أساسي"...</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7" name="TextBox 16"/>
          <p:cNvSpPr txBox="1"/>
          <p:nvPr/>
        </p:nvSpPr>
        <p:spPr>
          <a:xfrm>
            <a:off x="8345582" y="15409"/>
            <a:ext cx="522754"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t>
            </a: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أ</a:t>
            </a:r>
            <a:endParaRPr lang="en-US" sz="2118" b="1" dirty="0">
              <a:solidFill>
                <a:srgbClr val="FFFFFF"/>
              </a:solidFill>
              <a:effectLst>
                <a:outerShdw blurRad="38100" dist="38100" dir="2700000" algn="tl">
                  <a:srgbClr val="000000">
                    <a:alpha val="43137"/>
                  </a:srgbClr>
                </a:outerShdw>
              </a:effectLst>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37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6" name="AutoShape 4"/>
          <p:cNvSpPr>
            <a:spLocks noChangeArrowheads="1"/>
          </p:cNvSpPr>
          <p:nvPr/>
        </p:nvSpPr>
        <p:spPr bwMode="auto">
          <a:xfrm>
            <a:off x="1449762" y="820831"/>
            <a:ext cx="6209459" cy="513929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7" name="Text Box 6"/>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a:solidFill>
                  <a:srgbClr val="FFA27C"/>
                </a:solidFill>
                <a:latin typeface="Arial" panose="020B0604020202020204" pitchFamily="34" charset="0"/>
                <a:ea typeface="MS Gothic" charset="0"/>
                <a:cs typeface="Arial" panose="020B0604020202020204" pitchFamily="34" charset="0"/>
              </a:rPr>
              <a:t> </a:t>
            </a:r>
          </a:p>
        </p:txBody>
      </p:sp>
      <p:sp>
        <p:nvSpPr>
          <p:cNvPr id="16391" name="Text Box 7"/>
          <p:cNvSpPr txBox="1">
            <a:spLocks noChangeArrowheads="1"/>
          </p:cNvSpPr>
          <p:nvPr/>
        </p:nvSpPr>
        <p:spPr bwMode="auto">
          <a:xfrm>
            <a:off x="1560419" y="1714500"/>
            <a:ext cx="5990945" cy="5178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جمهوره</a:t>
            </a:r>
            <a:r>
              <a:rPr lang="ar-JO" sz="2824" b="1"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المحدد</a:t>
            </a:r>
            <a:endParaRPr lang="en-GB"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2" name="Text Box 8"/>
          <p:cNvSpPr txBox="1">
            <a:spLocks noChangeArrowheads="1"/>
          </p:cNvSpPr>
          <p:nvPr/>
        </p:nvSpPr>
        <p:spPr bwMode="auto">
          <a:xfrm>
            <a:off x="1528903" y="2603026"/>
            <a:ext cx="6086194" cy="11833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تقديمه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الفريد</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لشخص يسوع المسيح</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3" name="Text Box 9"/>
          <p:cNvSpPr txBox="1">
            <a:spLocks noChangeArrowheads="1"/>
          </p:cNvSpPr>
          <p:nvPr/>
        </p:nvSpPr>
        <p:spPr bwMode="auto">
          <a:xfrm>
            <a:off x="1599640" y="3936067"/>
            <a:ext cx="5909703" cy="11833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غرضه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التأسيسي</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لكتابه إنجيله</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4" name="Text Box 10"/>
          <p:cNvSpPr txBox="1">
            <a:spLocks noChangeArrowheads="1"/>
          </p:cNvSpPr>
          <p:nvPr/>
        </p:nvSpPr>
        <p:spPr bwMode="auto">
          <a:xfrm>
            <a:off x="1598240" y="5259762"/>
            <a:ext cx="6227669" cy="5178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تاريخه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الخاص للكتابة</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33802" name="Text Box 11"/>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Arial" panose="020B0604020202020204" pitchFamily="34" charset="0"/>
                <a:ea typeface="MS Gothic" charset="0"/>
                <a:cs typeface="Arial" panose="020B0604020202020204" pitchFamily="34" charset="0"/>
              </a:rPr>
              <a:t>14</a:t>
            </a:r>
          </a:p>
        </p:txBody>
      </p:sp>
      <p:sp>
        <p:nvSpPr>
          <p:cNvPr id="33803" name="Text Box 12"/>
          <p:cNvSpPr txBox="1">
            <a:spLocks noChangeArrowheads="1"/>
          </p:cNvSpPr>
          <p:nvPr/>
        </p:nvSpPr>
        <p:spPr bwMode="auto">
          <a:xfrm>
            <a:off x="8578508" y="6485699"/>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Arial" panose="020B0604020202020204" pitchFamily="34" charset="0"/>
                <a:ea typeface="MS Gothic" charset="0"/>
                <a:cs typeface="Arial" panose="020B0604020202020204" pitchFamily="34" charset="0"/>
              </a:rPr>
              <a:t>4</a:t>
            </a:r>
          </a:p>
        </p:txBody>
      </p:sp>
      <p:sp>
        <p:nvSpPr>
          <p:cNvPr id="14" name="Title 13"/>
          <p:cNvSpPr>
            <a:spLocks noGrp="1"/>
          </p:cNvSpPr>
          <p:nvPr>
            <p:ph type="title" idx="4294967295"/>
          </p:nvPr>
        </p:nvSpPr>
        <p:spPr>
          <a:xfrm>
            <a:off x="578504" y="990321"/>
            <a:ext cx="7986993" cy="792816"/>
          </a:xfrm>
          <a:prstGeom prst="rect">
            <a:avLst/>
          </a:prstGeom>
        </p:spPr>
        <p:txBody>
          <a:bodyPr lIns="89780" tIns="44891" rIns="89780" bIns="44891"/>
          <a:lstStyle/>
          <a:p>
            <a:pPr defTabSz="402211">
              <a:defRPr/>
            </a:pPr>
            <a:r>
              <a:rPr lang="ar-JO"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rPr>
              <a:t>كان لكل كاتب إنجيل:</a:t>
            </a:r>
            <a:endParaRPr lang="en-GB"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p:txBody>
      </p:sp>
      <p:sp>
        <p:nvSpPr>
          <p:cNvPr id="33805" name="TextBox 14"/>
          <p:cNvSpPr txBox="1">
            <a:spLocks noChangeArrowheads="1"/>
          </p:cNvSpPr>
          <p:nvPr/>
        </p:nvSpPr>
        <p:spPr bwMode="auto">
          <a:xfrm>
            <a:off x="8345582" y="1"/>
            <a:ext cx="541990" cy="416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780" tIns="44891" rIns="89780" bIns="44891">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r>
              <a:rPr lang="ar-JO" sz="2118" b="1" dirty="0">
                <a:solidFill>
                  <a:srgbClr val="FFFFFF"/>
                </a:solidFill>
                <a:latin typeface="Arial" panose="020B0604020202020204" pitchFamily="34" charset="0"/>
                <a:ea typeface="MS Gothic" charset="0"/>
                <a:cs typeface="Arial" panose="020B0604020202020204" pitchFamily="34" charset="0"/>
              </a:rPr>
              <a:t>51أ</a:t>
            </a:r>
            <a:endParaRPr lang="en-US" sz="2118" b="1" dirty="0">
              <a:solidFill>
                <a:srgbClr val="FFFFFF"/>
              </a:solidFill>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637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1"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2"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3"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4"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5"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dirty="0">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2" name="Group 8"/>
          <p:cNvGrpSpPr>
            <a:grpSpLocks/>
          </p:cNvGrpSpPr>
          <p:nvPr/>
        </p:nvGrpSpPr>
        <p:grpSpPr bwMode="auto">
          <a:xfrm>
            <a:off x="1860177" y="1411941"/>
            <a:ext cx="5534306" cy="4191000"/>
            <a:chOff x="1232" y="1008"/>
            <a:chExt cx="3951" cy="2991"/>
          </a:xfrm>
        </p:grpSpPr>
        <p:grpSp>
          <p:nvGrpSpPr>
            <p:cNvPr id="35859" name="Group 9"/>
            <p:cNvGrpSpPr>
              <a:grpSpLocks/>
            </p:cNvGrpSpPr>
            <p:nvPr/>
          </p:nvGrpSpPr>
          <p:grpSpPr bwMode="auto">
            <a:xfrm>
              <a:off x="1232" y="2928"/>
              <a:ext cx="1615" cy="1071"/>
              <a:chOff x="1232" y="2928"/>
              <a:chExt cx="1615" cy="1071"/>
            </a:xfrm>
          </p:grpSpPr>
          <p:sp>
            <p:nvSpPr>
              <p:cNvPr id="186403"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4"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5"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6"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0" name="Group 14"/>
            <p:cNvGrpSpPr>
              <a:grpSpLocks/>
            </p:cNvGrpSpPr>
            <p:nvPr/>
          </p:nvGrpSpPr>
          <p:grpSpPr bwMode="auto">
            <a:xfrm>
              <a:off x="3552" y="2928"/>
              <a:ext cx="1615" cy="1071"/>
              <a:chOff x="3552" y="2928"/>
              <a:chExt cx="1615" cy="1071"/>
            </a:xfrm>
          </p:grpSpPr>
          <p:sp>
            <p:nvSpPr>
              <p:cNvPr id="186399"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0"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1"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2"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1" name="Group 19"/>
            <p:cNvGrpSpPr>
              <a:grpSpLocks/>
            </p:cNvGrpSpPr>
            <p:nvPr/>
          </p:nvGrpSpPr>
          <p:grpSpPr bwMode="auto">
            <a:xfrm>
              <a:off x="3568" y="1008"/>
              <a:ext cx="1615" cy="1071"/>
              <a:chOff x="3568" y="1008"/>
              <a:chExt cx="1615" cy="1071"/>
            </a:xfrm>
          </p:grpSpPr>
          <p:sp>
            <p:nvSpPr>
              <p:cNvPr id="186395"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6"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7"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8"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2" name="Group 24"/>
            <p:cNvGrpSpPr>
              <a:grpSpLocks/>
            </p:cNvGrpSpPr>
            <p:nvPr/>
          </p:nvGrpSpPr>
          <p:grpSpPr bwMode="auto">
            <a:xfrm>
              <a:off x="1264" y="1008"/>
              <a:ext cx="1615" cy="1071"/>
              <a:chOff x="1264" y="1008"/>
              <a:chExt cx="1615" cy="1071"/>
            </a:xfrm>
          </p:grpSpPr>
          <p:sp>
            <p:nvSpPr>
              <p:cNvPr id="186391"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2"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3"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4"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grpSp>
        <p:nvGrpSpPr>
          <p:cNvPr id="7" name="Group 29"/>
          <p:cNvGrpSpPr>
            <a:grpSpLocks/>
          </p:cNvGrpSpPr>
          <p:nvPr/>
        </p:nvGrpSpPr>
        <p:grpSpPr bwMode="auto">
          <a:xfrm>
            <a:off x="3810001" y="945497"/>
            <a:ext cx="3563471" cy="3315540"/>
            <a:chOff x="2624" y="675"/>
            <a:chExt cx="2544" cy="2367"/>
          </a:xfrm>
        </p:grpSpPr>
        <p:sp>
          <p:nvSpPr>
            <p:cNvPr id="186383" name="Rectangle 30"/>
            <p:cNvSpPr>
              <a:spLocks noChangeArrowheads="1"/>
            </p:cNvSpPr>
            <p:nvPr/>
          </p:nvSpPr>
          <p:spPr bwMode="auto">
            <a:xfrm>
              <a:off x="4933" y="675"/>
              <a:ext cx="235"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4" name="Rectangle 31"/>
            <p:cNvSpPr>
              <a:spLocks noChangeArrowheads="1"/>
            </p:cNvSpPr>
            <p:nvPr/>
          </p:nvSpPr>
          <p:spPr bwMode="auto">
            <a:xfrm>
              <a:off x="2624" y="2598"/>
              <a:ext cx="224"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5" name="Rectangle 32"/>
            <p:cNvSpPr>
              <a:spLocks noChangeArrowheads="1"/>
            </p:cNvSpPr>
            <p:nvPr/>
          </p:nvSpPr>
          <p:spPr bwMode="auto">
            <a:xfrm>
              <a:off x="4979" y="2587"/>
              <a:ext cx="18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6" name="Rectangle 33"/>
            <p:cNvSpPr>
              <a:spLocks noChangeArrowheads="1"/>
            </p:cNvSpPr>
            <p:nvPr/>
          </p:nvSpPr>
          <p:spPr bwMode="auto">
            <a:xfrm>
              <a:off x="2851" y="687"/>
              <a:ext cx="2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6378" name="Text Box 34"/>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6379" name="Text Box 35"/>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0" name="Text Box 36"/>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15</a:t>
            </a:r>
          </a:p>
        </p:txBody>
      </p:sp>
      <p:sp>
        <p:nvSpPr>
          <p:cNvPr id="39" name="Title 38"/>
          <p:cNvSpPr>
            <a:spLocks noGrp="1"/>
          </p:cNvSpPr>
          <p:nvPr>
            <p:ph type="title" idx="4294967295"/>
          </p:nvPr>
        </p:nvSpPr>
        <p:spPr bwMode="auto">
          <a:xfrm>
            <a:off x="578504" y="180695"/>
            <a:ext cx="7986993" cy="48747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p>
            <a:pPr>
              <a:spcBef>
                <a:spcPts val="1765"/>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أربع صور فردية...</a:t>
            </a:r>
            <a:endParaRPr lang="en-US"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TextBox 40"/>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20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20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73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7896" name="Group 8"/>
          <p:cNvGrpSpPr>
            <a:grpSpLocks/>
          </p:cNvGrpSpPr>
          <p:nvPr/>
        </p:nvGrpSpPr>
        <p:grpSpPr bwMode="auto">
          <a:xfrm>
            <a:off x="3940270" y="945497"/>
            <a:ext cx="3695141" cy="3315540"/>
            <a:chOff x="2717" y="675"/>
            <a:chExt cx="2638" cy="2367"/>
          </a:xfrm>
        </p:grpSpPr>
        <p:sp>
          <p:nvSpPr>
            <p:cNvPr id="187411" name="Rectangle 9"/>
            <p:cNvSpPr>
              <a:spLocks noChangeArrowheads="1"/>
            </p:cNvSpPr>
            <p:nvPr/>
          </p:nvSpPr>
          <p:spPr bwMode="auto">
            <a:xfrm>
              <a:off x="5073" y="675"/>
              <a:ext cx="210"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2" name="Rectangle 10"/>
            <p:cNvSpPr>
              <a:spLocks noChangeArrowheads="1"/>
            </p:cNvSpPr>
            <p:nvPr/>
          </p:nvSpPr>
          <p:spPr bwMode="auto">
            <a:xfrm>
              <a:off x="2717" y="2598"/>
              <a:ext cx="27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3" name="Rectangle 11"/>
            <p:cNvSpPr>
              <a:spLocks noChangeArrowheads="1"/>
            </p:cNvSpPr>
            <p:nvPr/>
          </p:nvSpPr>
          <p:spPr bwMode="auto">
            <a:xfrm>
              <a:off x="5073" y="2587"/>
              <a:ext cx="28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4" name="Rectangle 12"/>
            <p:cNvSpPr>
              <a:spLocks noChangeArrowheads="1"/>
            </p:cNvSpPr>
            <p:nvPr/>
          </p:nvSpPr>
          <p:spPr bwMode="auto">
            <a:xfrm>
              <a:off x="2718" y="687"/>
              <a:ext cx="278"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445" name="Rectangle 13"/>
          <p:cNvSpPr>
            <a:spLocks noChangeArrowheads="1"/>
          </p:cNvSpPr>
          <p:nvPr/>
        </p:nvSpPr>
        <p:spPr bwMode="auto">
          <a:xfrm>
            <a:off x="2354636" y="3692338"/>
            <a:ext cx="862855"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6" name="Rectangle 14"/>
          <p:cNvSpPr>
            <a:spLocks noChangeArrowheads="1"/>
          </p:cNvSpPr>
          <p:nvPr/>
        </p:nvSpPr>
        <p:spPr bwMode="auto">
          <a:xfrm>
            <a:off x="2378454" y="1004327"/>
            <a:ext cx="78300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8" name="Rectangle 16"/>
          <p:cNvSpPr>
            <a:spLocks noChangeArrowheads="1"/>
          </p:cNvSpPr>
          <p:nvPr/>
        </p:nvSpPr>
        <p:spPr bwMode="auto">
          <a:xfrm>
            <a:off x="5558118" y="3683934"/>
            <a:ext cx="145816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5" name="Text Box 17"/>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7406" name="Text Box 18"/>
          <p:cNvSpPr txBox="1">
            <a:spLocks noChangeArrowheads="1"/>
          </p:cNvSpPr>
          <p:nvPr/>
        </p:nvSpPr>
        <p:spPr bwMode="auto">
          <a:xfrm>
            <a:off x="8641137" y="6132420"/>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7" name="Text Box 19"/>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16</a:t>
            </a:r>
          </a:p>
        </p:txBody>
      </p:sp>
      <p:sp>
        <p:nvSpPr>
          <p:cNvPr id="187408" name="Text Box 20"/>
          <p:cNvSpPr txBox="1">
            <a:spLocks noChangeArrowheads="1"/>
          </p:cNvSpPr>
          <p:nvPr/>
        </p:nvSpPr>
        <p:spPr bwMode="auto">
          <a:xfrm>
            <a:off x="8581311" y="6482197"/>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24" name="Title 23"/>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تأطير الأناجيل...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TextBox 24"/>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2004:Templates:Presentations:Designs:Textured</Template>
  <TotalTime>22329</TotalTime>
  <Words>4877</Words>
  <Application>Microsoft Macintosh PowerPoint</Application>
  <PresentationFormat>On-screen Show (4:3)</PresentationFormat>
  <Paragraphs>1147</Paragraphs>
  <Slides>45</Slides>
  <Notes>41</Notes>
  <HiddenSlides>0</HiddenSlides>
  <MMClips>0</MMClips>
  <ScaleCrop>false</ScaleCrop>
  <HeadingPairs>
    <vt:vector size="6" baseType="variant">
      <vt:variant>
        <vt:lpstr>Fonts Used</vt:lpstr>
      </vt:variant>
      <vt:variant>
        <vt:i4>15</vt:i4>
      </vt:variant>
      <vt:variant>
        <vt:lpstr>Theme</vt:lpstr>
      </vt:variant>
      <vt:variant>
        <vt:i4>23</vt:i4>
      </vt:variant>
      <vt:variant>
        <vt:lpstr>Slide Titles</vt:lpstr>
      </vt:variant>
      <vt:variant>
        <vt:i4>45</vt:i4>
      </vt:variant>
    </vt:vector>
  </HeadingPairs>
  <TitlesOfParts>
    <vt:vector size="83" baseType="lpstr">
      <vt:lpstr>26</vt:lpstr>
      <vt:lpstr>BONES</vt:lpstr>
      <vt:lpstr>MS Gothic</vt:lpstr>
      <vt:lpstr>ＭＳ Ｐゴシック</vt:lpstr>
      <vt:lpstr>SimSun</vt:lpstr>
      <vt:lpstr>Times</vt:lpstr>
      <vt:lpstr>Arial</vt:lpstr>
      <vt:lpstr>Arial Black</vt:lpstr>
      <vt:lpstr>Arial Narrow</vt:lpstr>
      <vt:lpstr>Calibri</vt:lpstr>
      <vt:lpstr>Comic Sans MS</vt:lpstr>
      <vt:lpstr>Garamond</vt:lpstr>
      <vt:lpstr>Helvetica</vt:lpstr>
      <vt:lpstr>Times New Roman</vt:lpstr>
      <vt:lpstr>Wingdings</vt:lpstr>
      <vt:lpstr>Default Design</vt:lpstr>
      <vt:lpstr>3_Blank Presentation</vt:lpstr>
      <vt:lpstr>51_Blank Presentation</vt:lpstr>
      <vt:lpstr>Custom Design</vt:lpstr>
      <vt:lpstr>2_Capsules</vt:lpstr>
      <vt:lpstr>Ribbons</vt:lpstr>
      <vt:lpstr>3_Fireball</vt:lpstr>
      <vt:lpstr>20_Default Design</vt:lpstr>
      <vt:lpstr>3_Orbit</vt:lpstr>
      <vt:lpstr>2_Blank Presentation</vt:lpstr>
      <vt:lpstr>4_Orbit</vt:lpstr>
      <vt:lpstr>5_Orbit</vt:lpstr>
      <vt:lpstr>4_Fireball</vt:lpstr>
      <vt:lpstr>13_Blank Presentation</vt:lpstr>
      <vt:lpstr>5_Default Design</vt:lpstr>
      <vt:lpstr>15_Blank Presentation</vt:lpstr>
      <vt:lpstr>1_Blank Presentation</vt:lpstr>
      <vt:lpstr>Capsules</vt:lpstr>
      <vt:lpstr>6_Orbit</vt:lpstr>
      <vt:lpstr>Stream</vt:lpstr>
      <vt:lpstr>3_Default Design</vt:lpstr>
      <vt:lpstr>4_Blank Presentation</vt:lpstr>
      <vt:lpstr>10_Blank Presentation</vt:lpstr>
      <vt:lpstr>الأناجيل</vt:lpstr>
      <vt:lpstr>توازي هيكل العهد القديم و العهد الجديد</vt:lpstr>
      <vt:lpstr>بناء العهد الجديد</vt:lpstr>
      <vt:lpstr>الأناجيل</vt:lpstr>
      <vt:lpstr>الأناجيل  الإزائية</vt:lpstr>
      <vt:lpstr>"صورة نهائية  للرب يسوع المسيح"</vt:lpstr>
      <vt:lpstr>كان لكل كاتب إنجيل:</vt:lpstr>
      <vt:lpstr>أربع صور فردية...</vt:lpstr>
      <vt:lpstr>تأطير الأناجيل...</vt:lpstr>
      <vt:lpstr>جمهور الأناجيل...</vt:lpstr>
      <vt:lpstr>تصوير يسوع كـ ...</vt:lpstr>
      <vt:lpstr>الرسالة الموجزة...</vt:lpstr>
      <vt:lpstr>تلك الكلمة التي تبدو غريبة...</vt:lpstr>
      <vt:lpstr>الإزائية: "لنرى معًا"</vt:lpstr>
      <vt:lpstr>التداخل بين الأناجيل</vt:lpstr>
      <vt:lpstr>يوحنا: تلخيص الرسالة</vt:lpstr>
      <vt:lpstr>مشكلة الإزائية</vt:lpstr>
      <vt:lpstr>التشابهات الإزائية</vt:lpstr>
      <vt:lpstr>مخطط أولوية ماركان</vt:lpstr>
      <vt:lpstr>فرضية المصدرين</vt:lpstr>
      <vt:lpstr>متى أعتقد أنها كتبت</vt:lpstr>
      <vt:lpstr>فرضية المصادر الأربعة</vt:lpstr>
      <vt:lpstr>تأريخ الأناجيل الإزائية</vt:lpstr>
      <vt:lpstr>حلول المشكلة الإزائية</vt:lpstr>
      <vt:lpstr>حلول المشكلة الإزائية</vt:lpstr>
      <vt:lpstr>نظرة عامة على العهد الجديد</vt:lpstr>
      <vt:lpstr>كتاب العهد الجديد</vt:lpstr>
      <vt:lpstr>مقارنة الأناجيل الأربعة</vt:lpstr>
      <vt:lpstr>مقارنة الأناجيل الأربعة</vt:lpstr>
      <vt:lpstr>مقارنة الأناجيل الأربعة</vt:lpstr>
      <vt:lpstr>PowerPoint Presentation</vt:lpstr>
      <vt:lpstr>PowerPoint Presentation</vt:lpstr>
      <vt:lpstr>PowerPoint Presentation</vt:lpstr>
      <vt:lpstr>Clearing History</vt:lpstr>
      <vt:lpstr>How Well Do You Know the Life of Christ?</vt:lpstr>
      <vt:lpstr>أسباب اعتبار مرقس أول الأناجيل</vt:lpstr>
      <vt:lpstr>مؤشرات أن متى هو كاتب الإنجيل الأول</vt:lpstr>
      <vt:lpstr>المؤشر الخارجي رقم 1 شهادة يوسابيوس (القرن الرابع)</vt:lpstr>
      <vt:lpstr>المؤشر الخارجي رقم 1 شهادة يوسابيوس (القرن الرابع)</vt:lpstr>
      <vt:lpstr>المؤشر الخارجي رقم 2 ورقة بردي من حوالي 50م</vt:lpstr>
      <vt:lpstr>مؤشر خارجي رقم 3 صاحب الترتيب الأول في العهد الجديد</vt:lpstr>
      <vt:lpstr>إيريناوس  180 م</vt:lpstr>
      <vt:lpstr>مبادئ تفسير الأناجيل بشكل مناسب</vt:lpstr>
      <vt:lpstr>Black</vt:lpstr>
      <vt:lpstr>    مسح العهد الجديدat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Rick Griffith</dc:creator>
  <cp:lastModifiedBy>Rick Griffith</cp:lastModifiedBy>
  <cp:revision>485</cp:revision>
  <dcterms:created xsi:type="dcterms:W3CDTF">2006-01-16T02:46:51Z</dcterms:created>
  <dcterms:modified xsi:type="dcterms:W3CDTF">2025-01-28T13:17:40Z</dcterms:modified>
</cp:coreProperties>
</file>