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6.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7.xml" ContentType="application/vnd.openxmlformats-officedocument.theme+xml"/>
  <Override PartName="/ppt/slideLayouts/slideLayout84.xml" ContentType="application/vnd.openxmlformats-officedocument.presentationml.slideLayout+xml"/>
  <Override PartName="/ppt/theme/theme8.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theme/theme9.xml" ContentType="application/vnd.openxmlformats-officedocument.theme+xml"/>
  <Override PartName="/ppt/slideLayouts/slideLayout87.xml" ContentType="application/vnd.openxmlformats-officedocument.presentationml.slideLayout+xml"/>
  <Override PartName="/ppt/theme/theme10.xml" ContentType="application/vnd.openxmlformats-officedocument.theme+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11.xml" ContentType="application/vnd.openxmlformats-officedocument.theme+xml"/>
  <Override PartName="/ppt/slideLayouts/slideLayout91.xml" ContentType="application/vnd.openxmlformats-officedocument.presentationml.slideLayout+xml"/>
  <Override PartName="/ppt/theme/theme12.xml" ContentType="application/vnd.openxmlformats-officedocument.theme+xml"/>
  <Override PartName="/ppt/slideLayouts/slideLayout92.xml" ContentType="application/vnd.openxmlformats-officedocument.presentationml.slideLayout+xml"/>
  <Override PartName="/ppt/theme/theme13.xml" ContentType="application/vnd.openxmlformats-officedocument.theme+xml"/>
  <Override PartName="/ppt/slideLayouts/slideLayout93.xml" ContentType="application/vnd.openxmlformats-officedocument.presentationml.slideLayout+xml"/>
  <Override PartName="/ppt/theme/theme14.xml" ContentType="application/vnd.openxmlformats-officedocument.theme+xml"/>
  <Override PartName="/ppt/slideLayouts/slideLayout94.xml" ContentType="application/vnd.openxmlformats-officedocument.presentationml.slideLayout+xml"/>
  <Override PartName="/ppt/theme/theme15.xml" ContentType="application/vnd.openxmlformats-officedocument.theme+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16.xml" ContentType="application/vnd.openxmlformats-officedocument.theme+xml"/>
  <Override PartName="/ppt/slideLayouts/slideLayout107.xml" ContentType="application/vnd.openxmlformats-officedocument.presentationml.slideLayout+xml"/>
  <Override PartName="/ppt/theme/theme17.xml" ContentType="application/vnd.openxmlformats-officedocument.theme+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theme/theme18.xml" ContentType="application/vnd.openxmlformats-officedocument.theme+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theme/theme19.xml" ContentType="application/vnd.openxmlformats-officedocument.theme+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theme/theme20.xml" ContentType="application/vnd.openxmlformats-officedocument.theme+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theme/theme21.xml" ContentType="application/vnd.openxmlformats-officedocument.theme+xml"/>
  <Override PartName="/ppt/slideLayouts/slideLayout152.xml" ContentType="application/vnd.openxmlformats-officedocument.presentationml.slideLayout+xml"/>
  <Override PartName="/ppt/theme/theme22.xml" ContentType="application/vnd.openxmlformats-officedocument.theme+xml"/>
  <Override PartName="/ppt/slideLayouts/slideLayout153.xml" ContentType="application/vnd.openxmlformats-officedocument.presentationml.slideLayout+xml"/>
  <Override PartName="/ppt/theme/theme23.xml" ContentType="application/vnd.openxmlformats-officedocument.theme+xml"/>
  <Override PartName="/ppt/theme/theme2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theme/themeOverride1.xml" ContentType="application/vnd.openxmlformats-officedocument.themeOverr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9" r:id="rId1"/>
    <p:sldMasterId id="2147485546" r:id="rId2"/>
    <p:sldMasterId id="2147488577" r:id="rId3"/>
    <p:sldMasterId id="2147488759" r:id="rId4"/>
    <p:sldMasterId id="2147488889" r:id="rId5"/>
    <p:sldMasterId id="2147488901" r:id="rId6"/>
    <p:sldMasterId id="2147488915" r:id="rId7"/>
    <p:sldMasterId id="2147488928" r:id="rId8"/>
    <p:sldMasterId id="2147488956" r:id="rId9"/>
    <p:sldMasterId id="2147488962" r:id="rId10"/>
    <p:sldMasterId id="2147488966" r:id="rId11"/>
    <p:sldMasterId id="2147488970" r:id="rId12"/>
    <p:sldMasterId id="2147488972" r:id="rId13"/>
    <p:sldMasterId id="2147488974" r:id="rId14"/>
    <p:sldMasterId id="2147488976" r:id="rId15"/>
    <p:sldMasterId id="2147488993" r:id="rId16"/>
    <p:sldMasterId id="2147489070" r:id="rId17"/>
    <p:sldMasterId id="2147489072" r:id="rId18"/>
    <p:sldMasterId id="2147489452" r:id="rId19"/>
    <p:sldMasterId id="2147489464" r:id="rId20"/>
    <p:sldMasterId id="2147489476" r:id="rId21"/>
    <p:sldMasterId id="2147489488" r:id="rId22"/>
    <p:sldMasterId id="2147489490" r:id="rId23"/>
  </p:sldMasterIdLst>
  <p:notesMasterIdLst>
    <p:notesMasterId r:id="rId69"/>
  </p:notesMasterIdLst>
  <p:sldIdLst>
    <p:sldId id="5158" r:id="rId24"/>
    <p:sldId id="371" r:id="rId25"/>
    <p:sldId id="5326" r:id="rId26"/>
    <p:sldId id="5327" r:id="rId27"/>
    <p:sldId id="5328" r:id="rId28"/>
    <p:sldId id="367" r:id="rId29"/>
    <p:sldId id="368" r:id="rId30"/>
    <p:sldId id="369" r:id="rId31"/>
    <p:sldId id="370" r:id="rId32"/>
    <p:sldId id="5355" r:id="rId33"/>
    <p:sldId id="372" r:id="rId34"/>
    <p:sldId id="373" r:id="rId35"/>
    <p:sldId id="550" r:id="rId36"/>
    <p:sldId id="5356" r:id="rId37"/>
    <p:sldId id="5339" r:id="rId38"/>
    <p:sldId id="377" r:id="rId39"/>
    <p:sldId id="5341" r:id="rId40"/>
    <p:sldId id="5329" r:id="rId41"/>
    <p:sldId id="5342" r:id="rId42"/>
    <p:sldId id="5346" r:id="rId43"/>
    <p:sldId id="5347" r:id="rId44"/>
    <p:sldId id="5323" r:id="rId45"/>
    <p:sldId id="5343" r:id="rId46"/>
    <p:sldId id="336" r:id="rId47"/>
    <p:sldId id="337" r:id="rId48"/>
    <p:sldId id="292" r:id="rId49"/>
    <p:sldId id="284" r:id="rId50"/>
    <p:sldId id="4455" r:id="rId51"/>
    <p:sldId id="375" r:id="rId52"/>
    <p:sldId id="4456" r:id="rId53"/>
    <p:sldId id="5174" r:id="rId54"/>
    <p:sldId id="5321" r:id="rId55"/>
    <p:sldId id="5322" r:id="rId56"/>
    <p:sldId id="5324" r:id="rId57"/>
    <p:sldId id="5348" r:id="rId58"/>
    <p:sldId id="287" r:id="rId59"/>
    <p:sldId id="5349" r:id="rId60"/>
    <p:sldId id="5350" r:id="rId61"/>
    <p:sldId id="5351" r:id="rId62"/>
    <p:sldId id="5352" r:id="rId63"/>
    <p:sldId id="5353" r:id="rId64"/>
    <p:sldId id="5354" r:id="rId65"/>
    <p:sldId id="5325" r:id="rId66"/>
    <p:sldId id="449" r:id="rId67"/>
    <p:sldId id="392" r:id="rId68"/>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1pPr>
    <a:lvl2pPr marL="456726"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2pPr>
    <a:lvl3pPr marL="913455"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3pPr>
    <a:lvl4pPr marL="1370172"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4pPr>
    <a:lvl5pPr marL="1826907"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5pPr>
    <a:lvl6pPr marL="2283619" algn="l" defTabSz="456726" rtl="0" eaLnBrk="1" latinLnBrk="0" hangingPunct="1">
      <a:defRPr sz="2400" kern="1200">
        <a:solidFill>
          <a:schemeClr val="tx1"/>
        </a:solidFill>
        <a:latin typeface="Arial" charset="0"/>
        <a:ea typeface="ＭＳ Ｐゴシック" charset="0"/>
        <a:cs typeface="ＭＳ Ｐゴシック" charset="0"/>
      </a:defRPr>
    </a:lvl6pPr>
    <a:lvl7pPr marL="2740344" algn="l" defTabSz="456726" rtl="0" eaLnBrk="1" latinLnBrk="0" hangingPunct="1">
      <a:defRPr sz="2400" kern="1200">
        <a:solidFill>
          <a:schemeClr val="tx1"/>
        </a:solidFill>
        <a:latin typeface="Arial" charset="0"/>
        <a:ea typeface="ＭＳ Ｐゴシック" charset="0"/>
        <a:cs typeface="ＭＳ Ｐゴシック" charset="0"/>
      </a:defRPr>
    </a:lvl7pPr>
    <a:lvl8pPr marL="3197066" algn="l" defTabSz="456726" rtl="0" eaLnBrk="1" latinLnBrk="0" hangingPunct="1">
      <a:defRPr sz="2400" kern="1200">
        <a:solidFill>
          <a:schemeClr val="tx1"/>
        </a:solidFill>
        <a:latin typeface="Arial" charset="0"/>
        <a:ea typeface="ＭＳ Ｐゴシック" charset="0"/>
        <a:cs typeface="ＭＳ Ｐゴシック" charset="0"/>
      </a:defRPr>
    </a:lvl8pPr>
    <a:lvl9pPr marL="3653791" algn="l" defTabSz="456726" rtl="0" eaLnBrk="1" latinLnBrk="0" hangingPunct="1">
      <a:defRPr sz="2400"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00FFFF"/>
    <a:srgbClr val="3333D1"/>
    <a:srgbClr val="00699D"/>
    <a:srgbClr val="FFFFFF"/>
    <a:srgbClr val="000404"/>
    <a:srgbClr val="1C3B1F"/>
    <a:srgbClr val="E3E3CD"/>
    <a:srgbClr val="390039"/>
    <a:srgbClr val="FF132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050" autoAdjust="0"/>
    <p:restoredTop sz="55361" autoAdjust="0"/>
  </p:normalViewPr>
  <p:slideViewPr>
    <p:cSldViewPr>
      <p:cViewPr varScale="1">
        <p:scale>
          <a:sx n="81" d="100"/>
          <a:sy n="81" d="100"/>
        </p:scale>
        <p:origin x="1664" y="192"/>
      </p:cViewPr>
      <p:guideLst>
        <p:guide orient="horz" pos="2160"/>
        <p:guide pos="2880"/>
      </p:guideLst>
    </p:cSldViewPr>
  </p:slideViewPr>
  <p:outlineViewPr>
    <p:cViewPr>
      <p:scale>
        <a:sx n="33" d="100"/>
        <a:sy n="33" d="100"/>
      </p:scale>
      <p:origin x="0" y="20752"/>
    </p:cViewPr>
  </p:outlineViewPr>
  <p:notesTextViewPr>
    <p:cViewPr>
      <p:scale>
        <a:sx n="100" d="100"/>
        <a:sy n="100" d="100"/>
      </p:scale>
      <p:origin x="0" y="0"/>
    </p:cViewPr>
  </p:notesTextViewPr>
  <p:sorterViewPr>
    <p:cViewPr varScale="1">
      <p:scale>
        <a:sx n="50" d="100"/>
        <a:sy n="50" d="100"/>
      </p:scale>
      <p:origin x="0" y="0"/>
    </p:cViewPr>
  </p:sorterViewPr>
  <p:notesViewPr>
    <p:cSldViewPr>
      <p:cViewPr varScale="1">
        <p:scale>
          <a:sx n="114" d="100"/>
          <a:sy n="114" d="100"/>
        </p:scale>
        <p:origin x="1168" y="176"/>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3.xml"/><Relationship Id="rId21" Type="http://schemas.openxmlformats.org/officeDocument/2006/relationships/slideMaster" Target="slideMasters/slideMaster21.xml"/><Relationship Id="rId42" Type="http://schemas.openxmlformats.org/officeDocument/2006/relationships/slide" Target="slides/slide19.xml"/><Relationship Id="rId47" Type="http://schemas.openxmlformats.org/officeDocument/2006/relationships/slide" Target="slides/slide24.xml"/><Relationship Id="rId63" Type="http://schemas.openxmlformats.org/officeDocument/2006/relationships/slide" Target="slides/slide40.xml"/><Relationship Id="rId68" Type="http://schemas.openxmlformats.org/officeDocument/2006/relationships/slide" Target="slides/slide45.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6.xml"/><Relationship Id="rId11" Type="http://schemas.openxmlformats.org/officeDocument/2006/relationships/slideMaster" Target="slideMasters/slideMaster11.xml"/><Relationship Id="rId24" Type="http://schemas.openxmlformats.org/officeDocument/2006/relationships/slide" Target="slides/slide1.xml"/><Relationship Id="rId32" Type="http://schemas.openxmlformats.org/officeDocument/2006/relationships/slide" Target="slides/slide9.xml"/><Relationship Id="rId37" Type="http://schemas.openxmlformats.org/officeDocument/2006/relationships/slide" Target="slides/slide14.xml"/><Relationship Id="rId40" Type="http://schemas.openxmlformats.org/officeDocument/2006/relationships/slide" Target="slides/slide17.xml"/><Relationship Id="rId45" Type="http://schemas.openxmlformats.org/officeDocument/2006/relationships/slide" Target="slides/slide22.xml"/><Relationship Id="rId53" Type="http://schemas.openxmlformats.org/officeDocument/2006/relationships/slide" Target="slides/slide30.xml"/><Relationship Id="rId58" Type="http://schemas.openxmlformats.org/officeDocument/2006/relationships/slide" Target="slides/slide35.xml"/><Relationship Id="rId66" Type="http://schemas.openxmlformats.org/officeDocument/2006/relationships/slide" Target="slides/slide43.xml"/><Relationship Id="rId5" Type="http://schemas.openxmlformats.org/officeDocument/2006/relationships/slideMaster" Target="slideMasters/slideMaster5.xml"/><Relationship Id="rId61" Type="http://schemas.openxmlformats.org/officeDocument/2006/relationships/slide" Target="slides/slide38.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 Target="slides/slide4.xml"/><Relationship Id="rId30" Type="http://schemas.openxmlformats.org/officeDocument/2006/relationships/slide" Target="slides/slide7.xml"/><Relationship Id="rId35" Type="http://schemas.openxmlformats.org/officeDocument/2006/relationships/slide" Target="slides/slide12.xml"/><Relationship Id="rId43" Type="http://schemas.openxmlformats.org/officeDocument/2006/relationships/slide" Target="slides/slide20.xml"/><Relationship Id="rId48" Type="http://schemas.openxmlformats.org/officeDocument/2006/relationships/slide" Target="slides/slide25.xml"/><Relationship Id="rId56" Type="http://schemas.openxmlformats.org/officeDocument/2006/relationships/slide" Target="slides/slide33.xml"/><Relationship Id="rId64" Type="http://schemas.openxmlformats.org/officeDocument/2006/relationships/slide" Target="slides/slide41.xml"/><Relationship Id="rId69" Type="http://schemas.openxmlformats.org/officeDocument/2006/relationships/notesMaster" Target="notesMasters/notesMaster1.xml"/><Relationship Id="rId8" Type="http://schemas.openxmlformats.org/officeDocument/2006/relationships/slideMaster" Target="slideMasters/slideMaster8.xml"/><Relationship Id="rId51" Type="http://schemas.openxmlformats.org/officeDocument/2006/relationships/slide" Target="slides/slide28.xml"/><Relationship Id="rId72"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2.xml"/><Relationship Id="rId33" Type="http://schemas.openxmlformats.org/officeDocument/2006/relationships/slide" Target="slides/slide10.xml"/><Relationship Id="rId38" Type="http://schemas.openxmlformats.org/officeDocument/2006/relationships/slide" Target="slides/slide15.xml"/><Relationship Id="rId46" Type="http://schemas.openxmlformats.org/officeDocument/2006/relationships/slide" Target="slides/slide23.xml"/><Relationship Id="rId59" Type="http://schemas.openxmlformats.org/officeDocument/2006/relationships/slide" Target="slides/slide36.xml"/><Relationship Id="rId67" Type="http://schemas.openxmlformats.org/officeDocument/2006/relationships/slide" Target="slides/slide44.xml"/><Relationship Id="rId20" Type="http://schemas.openxmlformats.org/officeDocument/2006/relationships/slideMaster" Target="slideMasters/slideMaster20.xml"/><Relationship Id="rId41" Type="http://schemas.openxmlformats.org/officeDocument/2006/relationships/slide" Target="slides/slide18.xml"/><Relationship Id="rId54" Type="http://schemas.openxmlformats.org/officeDocument/2006/relationships/slide" Target="slides/slide31.xml"/><Relationship Id="rId62" Type="http://schemas.openxmlformats.org/officeDocument/2006/relationships/slide" Target="slides/slide39.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 Target="slides/slide5.xml"/><Relationship Id="rId36" Type="http://schemas.openxmlformats.org/officeDocument/2006/relationships/slide" Target="slides/slide13.xml"/><Relationship Id="rId49" Type="http://schemas.openxmlformats.org/officeDocument/2006/relationships/slide" Target="slides/slide26.xml"/><Relationship Id="rId57" Type="http://schemas.openxmlformats.org/officeDocument/2006/relationships/slide" Target="slides/slide34.xml"/><Relationship Id="rId10" Type="http://schemas.openxmlformats.org/officeDocument/2006/relationships/slideMaster" Target="slideMasters/slideMaster10.xml"/><Relationship Id="rId31" Type="http://schemas.openxmlformats.org/officeDocument/2006/relationships/slide" Target="slides/slide8.xml"/><Relationship Id="rId44" Type="http://schemas.openxmlformats.org/officeDocument/2006/relationships/slide" Target="slides/slide21.xml"/><Relationship Id="rId52" Type="http://schemas.openxmlformats.org/officeDocument/2006/relationships/slide" Target="slides/slide29.xml"/><Relationship Id="rId60" Type="http://schemas.openxmlformats.org/officeDocument/2006/relationships/slide" Target="slides/slide37.xml"/><Relationship Id="rId65" Type="http://schemas.openxmlformats.org/officeDocument/2006/relationships/slide" Target="slides/slide42.xml"/><Relationship Id="rId73"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16.xml"/><Relationship Id="rId34" Type="http://schemas.openxmlformats.org/officeDocument/2006/relationships/slide" Target="slides/slide11.xml"/><Relationship Id="rId50" Type="http://schemas.openxmlformats.org/officeDocument/2006/relationships/slide" Target="slides/slide27.xml"/><Relationship Id="rId55" Type="http://schemas.openxmlformats.org/officeDocument/2006/relationships/slide" Target="slides/slide32.xml"/><Relationship Id="rId7" Type="http://schemas.openxmlformats.org/officeDocument/2006/relationships/slideMaster" Target="slideMasters/slideMaster7.xml"/><Relationship Id="rId7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ea typeface="ＭＳ Ｐゴシック" charset="-128"/>
                <a:cs typeface="ＭＳ Ｐゴシック" charset="-128"/>
              </a:defRPr>
            </a:lvl1pPr>
          </a:lstStyle>
          <a:p>
            <a:pPr>
              <a:defRPr/>
            </a:pPr>
            <a:endParaRPr lang="en-US"/>
          </a:p>
        </p:txBody>
      </p:sp>
      <p:sp>
        <p:nvSpPr>
          <p:cNvPr id="5123"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ea typeface="ＭＳ Ｐゴシック" charset="-128"/>
                <a:cs typeface="ＭＳ Ｐゴシック" charset="-128"/>
              </a:defRPr>
            </a:lvl1pPr>
          </a:lstStyle>
          <a:p>
            <a:pPr>
              <a:defRPr/>
            </a:pPr>
            <a:endParaRPr lang="en-US"/>
          </a:p>
        </p:txBody>
      </p:sp>
      <p:sp>
        <p:nvSpPr>
          <p:cNvPr id="17203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12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0"/>
            <a:r>
              <a:rPr lang="en-US" noProof="0"/>
              <a:t>Second level</a:t>
            </a:r>
          </a:p>
          <a:p>
            <a:pPr lvl="0"/>
            <a:r>
              <a:rPr lang="en-US" noProof="0"/>
              <a:t>Third level</a:t>
            </a:r>
          </a:p>
          <a:p>
            <a:pPr lvl="0"/>
            <a:r>
              <a:rPr lang="en-US" noProof="0"/>
              <a:t>Fourth level</a:t>
            </a:r>
          </a:p>
          <a:p>
            <a:pPr lvl="0"/>
            <a:r>
              <a:rPr lang="en-US" noProof="0"/>
              <a:t>Fifth level</a:t>
            </a:r>
          </a:p>
        </p:txBody>
      </p:sp>
      <p:sp>
        <p:nvSpPr>
          <p:cNvPr id="512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ea typeface="ＭＳ Ｐゴシック" charset="-128"/>
                <a:cs typeface="ＭＳ Ｐゴシック" charset="-128"/>
              </a:defRPr>
            </a:lvl1pPr>
          </a:lstStyle>
          <a:p>
            <a:pPr>
              <a:defRPr/>
            </a:pPr>
            <a:endParaRPr lang="en-US"/>
          </a:p>
        </p:txBody>
      </p:sp>
      <p:sp>
        <p:nvSpPr>
          <p:cNvPr id="512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pPr>
              <a:defRPr/>
            </a:pPr>
            <a:fld id="{F371F489-9317-2742-8EE6-9975ED4BAE9F}" type="slidenum">
              <a:rPr lang="en-US"/>
              <a:pPr>
                <a:defRPr/>
              </a:pPr>
              <a:t>‹#›</a:t>
            </a:fld>
            <a:endParaRPr lang="en-US"/>
          </a:p>
        </p:txBody>
      </p:sp>
    </p:spTree>
    <p:extLst>
      <p:ext uri="{BB962C8B-B14F-4D97-AF65-F5344CB8AC3E}">
        <p14:creationId xmlns:p14="http://schemas.microsoft.com/office/powerpoint/2010/main" val="101285795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112" charset="0"/>
        <a:ea typeface="ＭＳ Ｐゴシック" charset="-128"/>
        <a:cs typeface="ＭＳ Ｐゴシック" charset="-128"/>
      </a:defRPr>
    </a:lvl1pPr>
    <a:lvl2pPr marL="742174" indent="-285456" algn="l" rtl="0" eaLnBrk="0" fontAlgn="base" hangingPunct="0">
      <a:spcBef>
        <a:spcPct val="30000"/>
      </a:spcBef>
      <a:spcAft>
        <a:spcPct val="0"/>
      </a:spcAft>
      <a:defRPr sz="1200" kern="1200">
        <a:solidFill>
          <a:schemeClr val="tx1"/>
        </a:solidFill>
        <a:latin typeface="Arial" pitchFamily="-112" charset="0"/>
        <a:ea typeface="ＭＳ Ｐゴシック" pitchFamily="-112" charset="-128"/>
        <a:cs typeface="+mn-cs"/>
      </a:defRPr>
    </a:lvl2pPr>
    <a:lvl3pPr marL="1141806" indent="-228363" algn="l" rtl="0" eaLnBrk="0" fontAlgn="base" hangingPunct="0">
      <a:spcBef>
        <a:spcPct val="30000"/>
      </a:spcBef>
      <a:spcAft>
        <a:spcPct val="0"/>
      </a:spcAft>
      <a:defRPr sz="1200" kern="1200">
        <a:solidFill>
          <a:schemeClr val="tx1"/>
        </a:solidFill>
        <a:latin typeface="Arial" pitchFamily="-112" charset="0"/>
        <a:ea typeface="ＭＳ Ｐゴシック" pitchFamily="-112" charset="-128"/>
        <a:cs typeface="+mn-cs"/>
      </a:defRPr>
    </a:lvl3pPr>
    <a:lvl4pPr marL="1598537" indent="-228363" algn="l" rtl="0" eaLnBrk="0" fontAlgn="base" hangingPunct="0">
      <a:spcBef>
        <a:spcPct val="30000"/>
      </a:spcBef>
      <a:spcAft>
        <a:spcPct val="0"/>
      </a:spcAft>
      <a:defRPr sz="1200" kern="1200">
        <a:solidFill>
          <a:schemeClr val="tx1"/>
        </a:solidFill>
        <a:latin typeface="Arial" pitchFamily="-112" charset="0"/>
        <a:ea typeface="ＭＳ Ｐゴシック" pitchFamily="-112" charset="-128"/>
        <a:cs typeface="+mn-cs"/>
      </a:defRPr>
    </a:lvl4pPr>
    <a:lvl5pPr marL="2055258" indent="-228363" algn="l" rtl="0" eaLnBrk="0" fontAlgn="base" hangingPunct="0">
      <a:spcBef>
        <a:spcPct val="30000"/>
      </a:spcBef>
      <a:spcAft>
        <a:spcPct val="0"/>
      </a:spcAft>
      <a:defRPr sz="1200" kern="1200">
        <a:solidFill>
          <a:schemeClr val="tx1"/>
        </a:solidFill>
        <a:latin typeface="Arial" pitchFamily="-112" charset="0"/>
        <a:ea typeface="ＭＳ Ｐゴシック" pitchFamily="-112" charset="-128"/>
        <a:cs typeface="+mn-cs"/>
      </a:defRPr>
    </a:lvl5pPr>
    <a:lvl6pPr marL="2283619" algn="l" defTabSz="456726" rtl="0" eaLnBrk="1" latinLnBrk="0" hangingPunct="1">
      <a:defRPr sz="1200" kern="1200">
        <a:solidFill>
          <a:schemeClr val="tx1"/>
        </a:solidFill>
        <a:latin typeface="+mn-lt"/>
        <a:ea typeface="+mn-ea"/>
        <a:cs typeface="+mn-cs"/>
      </a:defRPr>
    </a:lvl6pPr>
    <a:lvl7pPr marL="2740344" algn="l" defTabSz="456726" rtl="0" eaLnBrk="1" latinLnBrk="0" hangingPunct="1">
      <a:defRPr sz="1200" kern="1200">
        <a:solidFill>
          <a:schemeClr val="tx1"/>
        </a:solidFill>
        <a:latin typeface="+mn-lt"/>
        <a:ea typeface="+mn-ea"/>
        <a:cs typeface="+mn-cs"/>
      </a:defRPr>
    </a:lvl7pPr>
    <a:lvl8pPr marL="3197066" algn="l" defTabSz="456726" rtl="0" eaLnBrk="1" latinLnBrk="0" hangingPunct="1">
      <a:defRPr sz="1200" kern="1200">
        <a:solidFill>
          <a:schemeClr val="tx1"/>
        </a:solidFill>
        <a:latin typeface="+mn-lt"/>
        <a:ea typeface="+mn-ea"/>
        <a:cs typeface="+mn-cs"/>
      </a:defRPr>
    </a:lvl8pPr>
    <a:lvl9pPr marL="3653791" algn="l" defTabSz="456726"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0BD6CF7F-62F3-AD43-B050-A225213004CE}" type="slidenum">
              <a:rPr kumimoji="0" lang="en-US" sz="1200" b="0" i="0" u="none" strike="noStrike" kern="1200" cap="none" spc="0" normalizeH="0" baseline="0" noProof="0">
                <a:ln>
                  <a:noFill/>
                </a:ln>
                <a:solidFill>
                  <a:prstClr val="black"/>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0"/>
            </a:endParaRPr>
          </a:p>
        </p:txBody>
      </p:sp>
      <p:sp>
        <p:nvSpPr>
          <p:cNvPr id="174082" name="Rectangle 2"/>
          <p:cNvSpPr>
            <a:spLocks noGrp="1" noRot="1" noChangeAspect="1" noChangeArrowheads="1"/>
          </p:cNvSpPr>
          <p:nvPr>
            <p:ph type="sldImg"/>
          </p:nvPr>
        </p:nvSpPr>
        <p:spPr>
          <a:solidFill>
            <a:srgbClr val="FFFFFF"/>
          </a:solidFill>
          <a:ln/>
        </p:spPr>
      </p:sp>
      <p:sp>
        <p:nvSpPr>
          <p:cNvPr id="174083"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marL="0" marR="0" lvl="0" indent="0" algn="r" defTabSz="914400" rtl="0" eaLnBrk="1" fontAlgn="base" latinLnBrk="0" hangingPunct="1">
              <a:lnSpc>
                <a:spcPct val="100000"/>
              </a:lnSpc>
              <a:spcBef>
                <a:spcPct val="30000"/>
              </a:spcBef>
              <a:spcAft>
                <a:spcPct val="0"/>
              </a:spcAft>
              <a:buClrTx/>
              <a:buSzTx/>
              <a:buFontTx/>
              <a:buNone/>
              <a:tabLst/>
              <a:defRPr/>
            </a:pPr>
            <a:r>
              <a:rPr lang="ar-JO" dirty="0">
                <a:latin typeface="Arial" charset="0"/>
                <a:ea typeface="ＭＳ Ｐゴシック" charset="0"/>
                <a:cs typeface="ＭＳ Ｐゴシック" charset="0"/>
              </a:rPr>
              <a:t>يصوّر متى يسوع على أنه الأسد (الملك الحاكم) و الحمل (المخلص الفادي) </a:t>
            </a:r>
            <a:endParaRPr lang="en-US" dirty="0">
              <a:latin typeface="Arial" charset="0"/>
              <a:ea typeface="ＭＳ Ｐゴシック" charset="0"/>
              <a:cs typeface="ＭＳ Ｐゴシック" charset="0"/>
            </a:endParaRPr>
          </a:p>
          <a:p>
            <a:pPr eaLnBrk="1" hangingPunct="1"/>
            <a:endParaRPr lang="en-US" dirty="0">
              <a:latin typeface="Arial" charset="0"/>
              <a:ea typeface="ＭＳ Ｐゴシック" charset="0"/>
              <a:cs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010" name="Text Box 1"/>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lvl1pPr>
              <a:defRPr sz="2500">
                <a:solidFill>
                  <a:schemeClr val="bg1"/>
                </a:solidFill>
                <a:latin typeface="Times New Roman" charset="0"/>
                <a:ea typeface="ＭＳ Ｐゴシック" charset="0"/>
                <a:cs typeface="ＭＳ Ｐゴシック" charset="0"/>
              </a:defRPr>
            </a:lvl1pPr>
            <a:lvl2pPr marL="742950" indent="-285750">
              <a:defRPr sz="2500">
                <a:solidFill>
                  <a:schemeClr val="bg1"/>
                </a:solidFill>
                <a:latin typeface="Times New Roman" charset="0"/>
                <a:ea typeface="ＭＳ Ｐゴシック" charset="0"/>
              </a:defRPr>
            </a:lvl2pPr>
            <a:lvl3pPr marL="1143000" indent="-228600">
              <a:defRPr sz="2500">
                <a:solidFill>
                  <a:schemeClr val="bg1"/>
                </a:solidFill>
                <a:latin typeface="Times New Roman" charset="0"/>
                <a:ea typeface="ＭＳ Ｐゴシック" charset="0"/>
              </a:defRPr>
            </a:lvl3pPr>
            <a:lvl4pPr marL="1600200" indent="-228600">
              <a:defRPr sz="2500">
                <a:solidFill>
                  <a:schemeClr val="bg1"/>
                </a:solidFill>
                <a:latin typeface="Times New Roman" charset="0"/>
                <a:ea typeface="ＭＳ Ｐゴシック" charset="0"/>
              </a:defRPr>
            </a:lvl4pPr>
            <a:lvl5pPr marL="2057400" indent="-228600">
              <a:defRPr sz="2500">
                <a:solidFill>
                  <a:schemeClr val="bg1"/>
                </a:solidFill>
                <a:latin typeface="Times New Roman" charset="0"/>
                <a:ea typeface="ＭＳ Ｐゴシック" charset="0"/>
              </a:defRPr>
            </a:lvl5pPr>
            <a:lvl6pPr marL="2514600" indent="-22860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6pPr>
            <a:lvl7pPr marL="2971800" indent="-22860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7pPr>
            <a:lvl8pPr marL="3429000" indent="-22860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8pPr>
            <a:lvl9pPr marL="3886200" indent="-22860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43011" name="Text Box 2"/>
          <p:cNvSpPr>
            <a:spLocks noGrp="1" noChangeArrowheads="1"/>
          </p:cNvSpPr>
          <p:nvPr>
            <p:ph type="body"/>
          </p:nvPr>
        </p:nvSpPr>
        <p:spPr>
          <a:xfrm>
            <a:off x="914400" y="4343400"/>
            <a:ext cx="5029200" cy="4116388"/>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sq">
                <a:solidFill>
                  <a:srgbClr val="000000"/>
                </a:solidFill>
                <a:miter lim="800000"/>
                <a:headEnd type="none" w="sm" len="sm"/>
                <a:tailEnd type="none" w="sm" len="sm"/>
              </a14:hiddenLine>
            </a:ext>
          </a:extLst>
        </p:spPr>
        <p:txBody>
          <a:bodyPr anchor="ctr"/>
          <a:lstStyle/>
          <a:p>
            <a:pPr marL="0" marR="0" algn="r" rtl="1">
              <a:lnSpc>
                <a:spcPct val="107000"/>
              </a:lnSpc>
              <a:spcBef>
                <a:spcPts val="0"/>
              </a:spcBef>
              <a:spcAft>
                <a:spcPts val="800"/>
              </a:spcAft>
            </a:pPr>
            <a:r>
              <a:rPr lang="ar-JO" sz="1800" dirty="0">
                <a:effectLst/>
                <a:latin typeface="Calibri" panose="020F0502020204030204" pitchFamily="34" charset="0"/>
                <a:ea typeface="Calibri" panose="020F0502020204030204" pitchFamily="34" charset="0"/>
                <a:cs typeface="Arial" panose="020B0604020202020204" pitchFamily="34" charset="0"/>
              </a:rPr>
              <a:t>سؤال آخر: كيف يصوّر كل إنجيل الرب كإنسان وكعمّانوئيل، أي "الله معنا"؟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JO" sz="1800" dirty="0">
                <a:effectLst/>
                <a:latin typeface="Calibri" panose="020F0502020204030204" pitchFamily="34" charset="0"/>
                <a:ea typeface="Calibri" panose="020F0502020204030204" pitchFamily="34" charset="0"/>
                <a:cs typeface="Arial" panose="020B0604020202020204" pitchFamily="34" charset="0"/>
              </a:rPr>
              <a:t>////    بالنسبة لمتى، ينظر للمسيح على أنه ملك اليهود. وبشكل متكرر، يصف متى كيف أن يسوع هو المتمم لكتب العهد القديم. ويستخدم متى بشكل واسع المصطلحات اليهودية عن الملكية.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JO" sz="1800" dirty="0">
                <a:effectLst/>
                <a:latin typeface="Calibri" panose="020F0502020204030204" pitchFamily="34" charset="0"/>
                <a:ea typeface="Calibri" panose="020F0502020204030204" pitchFamily="34" charset="0"/>
                <a:cs typeface="Arial" panose="020B0604020202020204" pitchFamily="34" charset="0"/>
              </a:rPr>
              <a:t>////    وبالنسبة لمرقس، فينظر إليه على أنه </a:t>
            </a:r>
            <a:r>
              <a:rPr lang="ar-JO" sz="1800" b="1" dirty="0">
                <a:effectLst/>
                <a:latin typeface="Calibri" panose="020F0502020204030204" pitchFamily="34" charset="0"/>
                <a:ea typeface="Calibri" panose="020F0502020204030204" pitchFamily="34" charset="0"/>
                <a:cs typeface="Arial" panose="020B0604020202020204" pitchFamily="34" charset="0"/>
              </a:rPr>
              <a:t>خادم</a:t>
            </a:r>
            <a:r>
              <a:rPr lang="ar-JO" sz="1800" dirty="0">
                <a:effectLst/>
                <a:latin typeface="Calibri" panose="020F0502020204030204" pitchFamily="34" charset="0"/>
                <a:ea typeface="Calibri" panose="020F0502020204030204" pitchFamily="34" charset="0"/>
                <a:cs typeface="Arial" panose="020B0604020202020204" pitchFamily="34" charset="0"/>
              </a:rPr>
              <a:t> الجميع... يقول بعضهم أنه </a:t>
            </a:r>
            <a:r>
              <a:rPr lang="ar-JO" sz="1800" b="1" dirty="0">
                <a:effectLst/>
                <a:latin typeface="Calibri" panose="020F0502020204030204" pitchFamily="34" charset="0"/>
                <a:ea typeface="Calibri" panose="020F0502020204030204" pitchFamily="34" charset="0"/>
                <a:cs typeface="Arial" panose="020B0604020202020204" pitchFamily="34" charset="0"/>
              </a:rPr>
              <a:t>الخادم المتألم</a:t>
            </a:r>
            <a:r>
              <a:rPr lang="ar-JO" sz="1800" dirty="0">
                <a:effectLst/>
                <a:latin typeface="Calibri" panose="020F0502020204030204" pitchFamily="34" charset="0"/>
                <a:ea typeface="Calibri" panose="020F0502020204030204" pitchFamily="34" charset="0"/>
                <a:cs typeface="Arial" panose="020B0604020202020204" pitchFamily="34" charset="0"/>
              </a:rPr>
              <a:t>، ويرتبط تقليديًا بجمهوره في روما وفي العالم الروماني واسع الانتشار.</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JO" sz="1800" dirty="0">
                <a:effectLst/>
                <a:latin typeface="Calibri" panose="020F0502020204030204" pitchFamily="34" charset="0"/>
                <a:ea typeface="Calibri" panose="020F0502020204030204" pitchFamily="34" charset="0"/>
                <a:cs typeface="Arial" panose="020B0604020202020204" pitchFamily="34" charset="0"/>
              </a:rPr>
              <a:t>////    بينما لوقا يرى المسيح على أنه الله - الإنسان، الله حقًا وإنسان حقًا. يظهر لوقا للأمم أن المسيح هو الإنسان الكامل الذي تاقوا إليه.</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JO" sz="1800" dirty="0">
                <a:effectLst/>
                <a:latin typeface="Calibri" panose="020F0502020204030204" pitchFamily="34" charset="0"/>
                <a:ea typeface="Calibri" panose="020F0502020204030204" pitchFamily="34" charset="0"/>
                <a:cs typeface="Arial" panose="020B0604020202020204" pitchFamily="34" charset="0"/>
              </a:rPr>
              <a:t>////    أخيرًا، إنجيل يوحنا. بوضوح وفوق كل شيء... يصوّر يوحنا المسيح على أنه الله نفسه.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JO" sz="1800" dirty="0">
                <a:effectLst/>
                <a:latin typeface="Calibri" panose="020F0502020204030204" pitchFamily="34" charset="0"/>
                <a:ea typeface="Calibri" panose="020F0502020204030204" pitchFamily="34" charset="0"/>
                <a:cs typeface="Arial" panose="020B0604020202020204" pitchFamily="34" charset="0"/>
              </a:rPr>
              <a:t>يستخدم يوحنا قلمه للتعبير عن سر وقوة المسيا. لماذا؟ لأن يوحنا أختبر قربًا خاصًا من السيد. من الواضح أنه كان فريدًا بين التلاميذ.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JO" sz="1800" dirty="0">
                <a:effectLst/>
                <a:latin typeface="Calibri" panose="020F0502020204030204" pitchFamily="34" charset="0"/>
                <a:ea typeface="Calibri" panose="020F0502020204030204" pitchFamily="34" charset="0"/>
                <a:cs typeface="Arial" panose="020B0604020202020204" pitchFamily="34" charset="0"/>
              </a:rPr>
              <a:t>تذكر أيضًا أن هذا هو يوحنا نفسه الذي كان مقدرًا أن يرى ويكتب رؤية </a:t>
            </a:r>
            <a:r>
              <a:rPr lang="ar-JO" sz="1800" b="1" dirty="0">
                <a:effectLst/>
                <a:latin typeface="Calibri" panose="020F0502020204030204" pitchFamily="34" charset="0"/>
                <a:ea typeface="Calibri" panose="020F0502020204030204" pitchFamily="34" charset="0"/>
                <a:cs typeface="Arial" panose="020B0604020202020204" pitchFamily="34" charset="0"/>
              </a:rPr>
              <a:t>آخر الأزمنة</a:t>
            </a:r>
            <a:r>
              <a:rPr lang="ar-JO" sz="1800" dirty="0">
                <a:effectLst/>
                <a:latin typeface="Calibri" panose="020F0502020204030204" pitchFamily="34" charset="0"/>
                <a:ea typeface="Calibri" panose="020F0502020204030204" pitchFamily="34" charset="0"/>
                <a:cs typeface="Arial" panose="020B0604020202020204" pitchFamily="34" charset="0"/>
              </a:rPr>
              <a:t> العظيمة التي نعرفها باسم الرؤيا.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algn="r"/>
            <a:endParaRPr lang="en-US" b="0" dirty="0">
              <a:latin typeface="Arial"/>
              <a:ea typeface="ＭＳ Ｐゴシック" charset="0"/>
              <a:cs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8" name="Text Box 1"/>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lvl1pPr>
              <a:defRPr sz="2500">
                <a:solidFill>
                  <a:schemeClr val="bg1"/>
                </a:solidFill>
                <a:latin typeface="Times New Roman" charset="0"/>
                <a:ea typeface="ＭＳ Ｐゴシック" charset="0"/>
                <a:cs typeface="ＭＳ Ｐゴシック" charset="0"/>
              </a:defRPr>
            </a:lvl1pPr>
            <a:lvl2pPr marL="742950" indent="-285750">
              <a:defRPr sz="2500">
                <a:solidFill>
                  <a:schemeClr val="bg1"/>
                </a:solidFill>
                <a:latin typeface="Times New Roman" charset="0"/>
                <a:ea typeface="ＭＳ Ｐゴシック" charset="0"/>
              </a:defRPr>
            </a:lvl2pPr>
            <a:lvl3pPr marL="1143000" indent="-228600">
              <a:defRPr sz="2500">
                <a:solidFill>
                  <a:schemeClr val="bg1"/>
                </a:solidFill>
                <a:latin typeface="Times New Roman" charset="0"/>
                <a:ea typeface="ＭＳ Ｐゴシック" charset="0"/>
              </a:defRPr>
            </a:lvl3pPr>
            <a:lvl4pPr marL="1600200" indent="-228600">
              <a:defRPr sz="2500">
                <a:solidFill>
                  <a:schemeClr val="bg1"/>
                </a:solidFill>
                <a:latin typeface="Times New Roman" charset="0"/>
                <a:ea typeface="ＭＳ Ｐゴシック" charset="0"/>
              </a:defRPr>
            </a:lvl4pPr>
            <a:lvl5pPr marL="2057400" indent="-228600">
              <a:defRPr sz="2500">
                <a:solidFill>
                  <a:schemeClr val="bg1"/>
                </a:solidFill>
                <a:latin typeface="Times New Roman" charset="0"/>
                <a:ea typeface="ＭＳ Ｐゴシック" charset="0"/>
              </a:defRPr>
            </a:lvl5pPr>
            <a:lvl6pPr marL="2514600" indent="-22860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6pPr>
            <a:lvl7pPr marL="2971800" indent="-22860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7pPr>
            <a:lvl8pPr marL="3429000" indent="-22860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8pPr>
            <a:lvl9pPr marL="3886200" indent="-22860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45059" name="Text Box 2"/>
          <p:cNvSpPr>
            <a:spLocks noGrp="1" noChangeArrowheads="1"/>
          </p:cNvSpPr>
          <p:nvPr>
            <p:ph type="body"/>
          </p:nvPr>
        </p:nvSpPr>
        <p:spPr>
          <a:xfrm>
            <a:off x="914400" y="4343400"/>
            <a:ext cx="5029200" cy="4116388"/>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sq">
                <a:solidFill>
                  <a:srgbClr val="000000"/>
                </a:solidFill>
                <a:miter lim="800000"/>
                <a:headEnd type="none" w="sm" len="sm"/>
                <a:tailEnd type="none" w="sm" len="sm"/>
              </a14:hiddenLine>
            </a:ext>
          </a:extLst>
        </p:spPr>
        <p:txBody>
          <a:bodyPr anchor="ctr"/>
          <a:lstStyle/>
          <a:p>
            <a:pPr marL="0" marR="0" algn="r" rtl="1">
              <a:lnSpc>
                <a:spcPct val="107000"/>
              </a:lnSpc>
              <a:spcBef>
                <a:spcPts val="0"/>
              </a:spcBef>
              <a:spcAft>
                <a:spcPts val="800"/>
              </a:spcAft>
            </a:pPr>
            <a:r>
              <a:rPr lang="ar-JO" sz="1800" dirty="0">
                <a:effectLst/>
                <a:latin typeface="Calibri" panose="020F0502020204030204" pitchFamily="34" charset="0"/>
                <a:ea typeface="Calibri" panose="020F0502020204030204" pitchFamily="34" charset="0"/>
                <a:cs typeface="Arial" panose="020B0604020202020204" pitchFamily="34" charset="0"/>
              </a:rPr>
              <a:t>هنا مجموعة أخيرة من الأفكار الشيقة، مع الشكر لبعض المؤمنين المجهولين الذين طوروها منذ سنوات.</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JO" sz="1800" dirty="0">
                <a:effectLst/>
                <a:latin typeface="Calibri" panose="020F0502020204030204" pitchFamily="34" charset="0"/>
                <a:ea typeface="Calibri" panose="020F0502020204030204" pitchFamily="34" charset="0"/>
                <a:cs typeface="Arial" panose="020B0604020202020204" pitchFamily="34" charset="0"/>
              </a:rPr>
              <a:t>////    نطلق عليه تسمية "الرسالة الموجزة". سؤال: ما هي الكلمة الوحيدة التي يمكن أن تميّز رسالة كل إنجيل؟</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JO" sz="1800" dirty="0">
                <a:effectLst/>
                <a:latin typeface="Calibri" panose="020F0502020204030204" pitchFamily="34" charset="0"/>
                <a:ea typeface="Calibri" panose="020F0502020204030204" pitchFamily="34" charset="0"/>
                <a:cs typeface="Arial" panose="020B0604020202020204" pitchFamily="34" charset="0"/>
              </a:rPr>
              <a:t>////    بالنسبة لمتى... يخبرنا ذلك الكتاب بما </a:t>
            </a:r>
            <a:r>
              <a:rPr lang="ar-JO" sz="1800" b="1" dirty="0">
                <a:effectLst/>
                <a:latin typeface="Calibri" panose="020F0502020204030204" pitchFamily="34" charset="0"/>
                <a:ea typeface="Calibri" panose="020F0502020204030204" pitchFamily="34" charset="0"/>
                <a:cs typeface="Arial" panose="020B0604020202020204" pitchFamily="34" charset="0"/>
              </a:rPr>
              <a:t>قاله</a:t>
            </a:r>
            <a:r>
              <a:rPr lang="ar-JO" sz="1800" dirty="0">
                <a:effectLst/>
                <a:latin typeface="Calibri" panose="020F0502020204030204" pitchFamily="34" charset="0"/>
                <a:ea typeface="Calibri" panose="020F0502020204030204" pitchFamily="34" charset="0"/>
                <a:cs typeface="Arial" panose="020B0604020202020204" pitchFamily="34" charset="0"/>
              </a:rPr>
              <a:t> يسوع المسيح.</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JO" sz="1800" dirty="0">
                <a:effectLst/>
                <a:latin typeface="Calibri" panose="020F0502020204030204" pitchFamily="34" charset="0"/>
                <a:ea typeface="Calibri" panose="020F0502020204030204" pitchFamily="34" charset="0"/>
                <a:cs typeface="Arial" panose="020B0604020202020204" pitchFamily="34" charset="0"/>
              </a:rPr>
              <a:t>////    ويخبرنا مرقس بما </a:t>
            </a:r>
            <a:r>
              <a:rPr lang="ar-JO" sz="1800" b="1" dirty="0">
                <a:effectLst/>
                <a:latin typeface="Calibri" panose="020F0502020204030204" pitchFamily="34" charset="0"/>
                <a:ea typeface="Calibri" panose="020F0502020204030204" pitchFamily="34" charset="0"/>
                <a:cs typeface="Arial" panose="020B0604020202020204" pitchFamily="34" charset="0"/>
              </a:rPr>
              <a:t>فعله</a:t>
            </a:r>
            <a:r>
              <a:rPr lang="ar-JO" sz="1800" dirty="0">
                <a:effectLst/>
                <a:latin typeface="Calibri" panose="020F0502020204030204" pitchFamily="34" charset="0"/>
                <a:ea typeface="Calibri" panose="020F0502020204030204" pitchFamily="34" charset="0"/>
                <a:cs typeface="Arial" panose="020B0604020202020204" pitchFamily="34" charset="0"/>
              </a:rPr>
              <a:t>.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JO" sz="1800" dirty="0">
                <a:effectLst/>
                <a:latin typeface="Calibri" panose="020F0502020204030204" pitchFamily="34" charset="0"/>
                <a:ea typeface="Calibri" panose="020F0502020204030204" pitchFamily="34" charset="0"/>
                <a:cs typeface="Arial" panose="020B0604020202020204" pitchFamily="34" charset="0"/>
              </a:rPr>
              <a:t>////    ويرينا لوقا بوضوح ما </a:t>
            </a:r>
            <a:r>
              <a:rPr lang="ar-JO" sz="1800" b="1" dirty="0">
                <a:effectLst/>
                <a:latin typeface="Calibri" panose="020F0502020204030204" pitchFamily="34" charset="0"/>
                <a:ea typeface="Calibri" panose="020F0502020204030204" pitchFamily="34" charset="0"/>
                <a:cs typeface="Arial" panose="020B0604020202020204" pitchFamily="34" charset="0"/>
              </a:rPr>
              <a:t>شعر</a:t>
            </a:r>
            <a:r>
              <a:rPr lang="ar-JO" sz="1800" dirty="0">
                <a:effectLst/>
                <a:latin typeface="Calibri" panose="020F0502020204030204" pitchFamily="34" charset="0"/>
                <a:ea typeface="Calibri" panose="020F0502020204030204" pitchFamily="34" charset="0"/>
                <a:cs typeface="Arial" panose="020B0604020202020204" pitchFamily="34" charset="0"/>
              </a:rPr>
              <a:t> به المسيا.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JO" sz="1800" dirty="0">
                <a:effectLst/>
                <a:latin typeface="Calibri" panose="020F0502020204030204" pitchFamily="34" charset="0"/>
                <a:ea typeface="Calibri" panose="020F0502020204030204" pitchFamily="34" charset="0"/>
                <a:cs typeface="Arial" panose="020B0604020202020204" pitchFamily="34" charset="0"/>
              </a:rPr>
              <a:t>////    أما يوحنا، فيخبرنا بوضوح عظيم، بما </a:t>
            </a:r>
            <a:r>
              <a:rPr lang="ar-JO" sz="1800" b="1" dirty="0">
                <a:effectLst/>
                <a:latin typeface="Calibri" panose="020F0502020204030204" pitchFamily="34" charset="0"/>
                <a:ea typeface="Calibri" panose="020F0502020204030204" pitchFamily="34" charset="0"/>
                <a:cs typeface="Arial" panose="020B0604020202020204" pitchFamily="34" charset="0"/>
              </a:rPr>
              <a:t>يعنيه</a:t>
            </a:r>
            <a:r>
              <a:rPr lang="ar-JO" sz="1800" dirty="0">
                <a:effectLst/>
                <a:latin typeface="Calibri" panose="020F0502020204030204" pitchFamily="34" charset="0"/>
                <a:ea typeface="Calibri" panose="020F0502020204030204" pitchFamily="34" charset="0"/>
                <a:cs typeface="Arial" panose="020B0604020202020204" pitchFamily="34" charset="0"/>
              </a:rPr>
              <a:t> المسيح.</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JO" sz="1800" dirty="0">
                <a:effectLst/>
                <a:latin typeface="Calibri" panose="020F0502020204030204" pitchFamily="34" charset="0"/>
                <a:ea typeface="Calibri" panose="020F0502020204030204" pitchFamily="34" charset="0"/>
                <a:cs typeface="Arial" panose="020B0604020202020204" pitchFamily="34" charset="0"/>
              </a:rPr>
              <a:t>ماذا </a:t>
            </a:r>
            <a:r>
              <a:rPr lang="ar-JO" sz="1800" b="1" dirty="0">
                <a:effectLst/>
                <a:latin typeface="Calibri" panose="020F0502020204030204" pitchFamily="34" charset="0"/>
                <a:ea typeface="Calibri" panose="020F0502020204030204" pitchFamily="34" charset="0"/>
                <a:cs typeface="Arial" panose="020B0604020202020204" pitchFamily="34" charset="0"/>
              </a:rPr>
              <a:t>قال</a:t>
            </a:r>
            <a:r>
              <a:rPr lang="ar-JO" sz="1800" dirty="0">
                <a:effectLst/>
                <a:latin typeface="Calibri" panose="020F0502020204030204" pitchFamily="34" charset="0"/>
                <a:ea typeface="Calibri" panose="020F0502020204030204" pitchFamily="34" charset="0"/>
                <a:cs typeface="Arial" panose="020B0604020202020204" pitchFamily="34" charset="0"/>
              </a:rPr>
              <a:t>... ماذا </a:t>
            </a:r>
            <a:r>
              <a:rPr lang="ar-JO" sz="1800" b="1" dirty="0">
                <a:effectLst/>
                <a:latin typeface="Calibri" panose="020F0502020204030204" pitchFamily="34" charset="0"/>
                <a:ea typeface="Calibri" panose="020F0502020204030204" pitchFamily="34" charset="0"/>
                <a:cs typeface="Arial" panose="020B0604020202020204" pitchFamily="34" charset="0"/>
              </a:rPr>
              <a:t>فعل</a:t>
            </a:r>
            <a:r>
              <a:rPr lang="ar-JO" sz="1800" dirty="0">
                <a:effectLst/>
                <a:latin typeface="Calibri" panose="020F0502020204030204" pitchFamily="34" charset="0"/>
                <a:ea typeface="Calibri" panose="020F0502020204030204" pitchFamily="34" charset="0"/>
                <a:cs typeface="Arial" panose="020B0604020202020204" pitchFamily="34" charset="0"/>
              </a:rPr>
              <a:t>... ماذا </a:t>
            </a:r>
            <a:r>
              <a:rPr lang="ar-JO" sz="1800" b="1" dirty="0">
                <a:effectLst/>
                <a:latin typeface="Calibri" panose="020F0502020204030204" pitchFamily="34" charset="0"/>
                <a:ea typeface="Calibri" panose="020F0502020204030204" pitchFamily="34" charset="0"/>
                <a:cs typeface="Arial" panose="020B0604020202020204" pitchFamily="34" charset="0"/>
              </a:rPr>
              <a:t>شعر</a:t>
            </a:r>
            <a:r>
              <a:rPr lang="ar-JO" sz="1800" dirty="0">
                <a:effectLst/>
                <a:latin typeface="Calibri" panose="020F0502020204030204" pitchFamily="34" charset="0"/>
                <a:ea typeface="Calibri" panose="020F0502020204030204" pitchFamily="34" charset="0"/>
                <a:cs typeface="Arial" panose="020B0604020202020204" pitchFamily="34" charset="0"/>
              </a:rPr>
              <a:t>... وماذا </a:t>
            </a:r>
            <a:r>
              <a:rPr lang="ar-JO" sz="1800" b="1" dirty="0">
                <a:effectLst/>
                <a:latin typeface="Calibri" panose="020F0502020204030204" pitchFamily="34" charset="0"/>
                <a:ea typeface="Calibri" panose="020F0502020204030204" pitchFamily="34" charset="0"/>
                <a:cs typeface="Arial" panose="020B0604020202020204" pitchFamily="34" charset="0"/>
              </a:rPr>
              <a:t>يعني</a:t>
            </a:r>
            <a:r>
              <a:rPr lang="ar-JO" sz="1800" dirty="0">
                <a:effectLst/>
                <a:latin typeface="Calibri" panose="020F0502020204030204" pitchFamily="34" charset="0"/>
                <a:ea typeface="Calibri" panose="020F0502020204030204" pitchFamily="34" charset="0"/>
                <a:cs typeface="Arial" panose="020B0604020202020204" pitchFamily="34" charset="0"/>
              </a:rPr>
              <a:t>!</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JO" sz="1800" dirty="0">
                <a:effectLst/>
                <a:latin typeface="Calibri" panose="020F0502020204030204" pitchFamily="34" charset="0"/>
                <a:ea typeface="Calibri" panose="020F0502020204030204" pitchFamily="34" charset="0"/>
                <a:cs typeface="Arial" panose="020B0604020202020204" pitchFamily="34" charset="0"/>
              </a:rPr>
              <a:t>تساعدنا هذه الأفكار من كلمة واحدة على التركيز بشدة على الاختلافات الواضحة الموجودة كتابات الإنجيل.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JO" sz="1800" dirty="0">
                <a:effectLst/>
                <a:latin typeface="Calibri" panose="020F0502020204030204" pitchFamily="34" charset="0"/>
                <a:ea typeface="Calibri" panose="020F0502020204030204" pitchFamily="34" charset="0"/>
                <a:cs typeface="Arial" panose="020B0604020202020204" pitchFamily="34" charset="0"/>
              </a:rPr>
              <a:t>بالنسبة للعديد من قراء الكتاب المقدس، فمثل هذه السمات تقع ضمن منطقة غير مألوفة لهم.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algn="r"/>
            <a:endParaRPr lang="en-US" b="0" dirty="0">
              <a:latin typeface="Arial"/>
              <a:ea typeface="ＭＳ Ｐゴシック" charset="0"/>
              <a:cs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106" name="Text Box 1"/>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lvl1pPr>
              <a:defRPr sz="2500">
                <a:solidFill>
                  <a:schemeClr val="bg1"/>
                </a:solidFill>
                <a:latin typeface="Times New Roman" charset="0"/>
                <a:ea typeface="ＭＳ Ｐゴシック" charset="0"/>
                <a:cs typeface="ＭＳ Ｐゴシック" charset="0"/>
              </a:defRPr>
            </a:lvl1pPr>
            <a:lvl2pPr marL="742950" indent="-285750">
              <a:defRPr sz="2500">
                <a:solidFill>
                  <a:schemeClr val="bg1"/>
                </a:solidFill>
                <a:latin typeface="Times New Roman" charset="0"/>
                <a:ea typeface="ＭＳ Ｐゴシック" charset="0"/>
              </a:defRPr>
            </a:lvl2pPr>
            <a:lvl3pPr marL="1143000" indent="-228600">
              <a:defRPr sz="2500">
                <a:solidFill>
                  <a:schemeClr val="bg1"/>
                </a:solidFill>
                <a:latin typeface="Times New Roman" charset="0"/>
                <a:ea typeface="ＭＳ Ｐゴシック" charset="0"/>
              </a:defRPr>
            </a:lvl3pPr>
            <a:lvl4pPr marL="1600200" indent="-228600">
              <a:defRPr sz="2500">
                <a:solidFill>
                  <a:schemeClr val="bg1"/>
                </a:solidFill>
                <a:latin typeface="Times New Roman" charset="0"/>
                <a:ea typeface="ＭＳ Ｐゴシック" charset="0"/>
              </a:defRPr>
            </a:lvl4pPr>
            <a:lvl5pPr marL="2057400" indent="-228600">
              <a:defRPr sz="2500">
                <a:solidFill>
                  <a:schemeClr val="bg1"/>
                </a:solidFill>
                <a:latin typeface="Times New Roman" charset="0"/>
                <a:ea typeface="ＭＳ Ｐゴシック" charset="0"/>
              </a:defRPr>
            </a:lvl5pPr>
            <a:lvl6pPr marL="2514600" indent="-22860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6pPr>
            <a:lvl7pPr marL="2971800" indent="-22860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7pPr>
            <a:lvl8pPr marL="3429000" indent="-22860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8pPr>
            <a:lvl9pPr marL="3886200" indent="-22860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47107" name="Text Box 2"/>
          <p:cNvSpPr>
            <a:spLocks noGrp="1" noChangeArrowheads="1"/>
          </p:cNvSpPr>
          <p:nvPr>
            <p:ph type="body"/>
          </p:nvPr>
        </p:nvSpPr>
        <p:spPr>
          <a:xfrm>
            <a:off x="914400" y="4343400"/>
            <a:ext cx="5029200" cy="4116388"/>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sq">
                <a:solidFill>
                  <a:srgbClr val="000000"/>
                </a:solidFill>
                <a:miter lim="800000"/>
                <a:headEnd type="none" w="sm" len="sm"/>
                <a:tailEnd type="none" w="sm" len="sm"/>
              </a14:hiddenLine>
            </a:ext>
          </a:extLst>
        </p:spPr>
        <p:txBody>
          <a:bodyPr anchor="ctr"/>
          <a:lstStyle/>
          <a:p>
            <a:pPr marL="0" marR="0" algn="r" rtl="1">
              <a:lnSpc>
                <a:spcPct val="107000"/>
              </a:lnSpc>
              <a:spcBef>
                <a:spcPts val="0"/>
              </a:spcBef>
              <a:spcAft>
                <a:spcPts val="800"/>
              </a:spcAft>
            </a:pPr>
            <a:r>
              <a:rPr lang="ar-JO" sz="1800" dirty="0">
                <a:effectLst/>
                <a:latin typeface="Calibri" panose="020F0502020204030204" pitchFamily="34" charset="0"/>
                <a:ea typeface="Calibri" panose="020F0502020204030204" pitchFamily="34" charset="0"/>
                <a:cs typeface="Arial" panose="020B0604020202020204" pitchFamily="34" charset="0"/>
              </a:rPr>
              <a:t>نأتي الآن إلى هذه الكلمة الغريبة للكثيرين...</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JO" sz="1800" dirty="0">
                <a:effectLst/>
                <a:latin typeface="Calibri" panose="020F0502020204030204" pitchFamily="34" charset="0"/>
                <a:ea typeface="Calibri" panose="020F0502020204030204" pitchFamily="34" charset="0"/>
                <a:cs typeface="Arial" panose="020B0604020202020204" pitchFamily="34" charset="0"/>
              </a:rPr>
              <a:t>////    معنى </a:t>
            </a:r>
            <a:r>
              <a:rPr lang="ar-JO" sz="1800" b="1" dirty="0">
                <a:effectLst/>
                <a:latin typeface="Calibri" panose="020F0502020204030204" pitchFamily="34" charset="0"/>
                <a:ea typeface="Calibri" panose="020F0502020204030204" pitchFamily="34" charset="0"/>
                <a:cs typeface="Arial" panose="020B0604020202020204" pitchFamily="34" charset="0"/>
              </a:rPr>
              <a:t>الإزائية...</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JO" sz="1800" b="0" dirty="0">
                <a:effectLst/>
                <a:latin typeface="Calibri" panose="020F0502020204030204" pitchFamily="34" charset="0"/>
                <a:ea typeface="Calibri" panose="020F0502020204030204" pitchFamily="34" charset="0"/>
                <a:cs typeface="Arial" panose="020B0604020202020204" pitchFamily="34" charset="0"/>
              </a:rPr>
              <a:t>////</a:t>
            </a:r>
            <a:r>
              <a:rPr lang="ar-JO" sz="1800" b="1" dirty="0">
                <a:effectLst/>
                <a:latin typeface="Calibri" panose="020F0502020204030204" pitchFamily="34" charset="0"/>
                <a:ea typeface="Calibri" panose="020F0502020204030204" pitchFamily="34" charset="0"/>
                <a:cs typeface="Arial" panose="020B0604020202020204" pitchFamily="34" charset="0"/>
              </a:rPr>
              <a:t>   </a:t>
            </a:r>
            <a:r>
              <a:rPr lang="ar-JO" sz="1800" b="0" dirty="0">
                <a:effectLst/>
                <a:latin typeface="Calibri" panose="020F0502020204030204" pitchFamily="34" charset="0"/>
                <a:ea typeface="Calibri" panose="020F0502020204030204" pitchFamily="34" charset="0"/>
                <a:cs typeface="Arial" panose="020B0604020202020204" pitchFamily="34" charset="0"/>
              </a:rPr>
              <a:t>... "لنرى معًا"... </a:t>
            </a:r>
            <a:r>
              <a:rPr lang="ar-JO" sz="1800" dirty="0">
                <a:effectLst/>
                <a:latin typeface="Calibri" panose="020F0502020204030204" pitchFamily="34" charset="0"/>
                <a:ea typeface="Calibri" panose="020F0502020204030204" pitchFamily="34" charset="0"/>
                <a:cs typeface="Arial" panose="020B0604020202020204" pitchFamily="34" charset="0"/>
              </a:rPr>
              <a:t>أضف هذه الكلمات إلى شكل المثلث الموجود في المساعدة الدراسية الخاصة بك.</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JO" sz="1800" dirty="0">
                <a:effectLst/>
                <a:latin typeface="Calibri" panose="020F0502020204030204" pitchFamily="34" charset="0"/>
                <a:ea typeface="Calibri" panose="020F0502020204030204" pitchFamily="34" charset="0"/>
                <a:cs typeface="Arial" panose="020B0604020202020204" pitchFamily="34" charset="0"/>
              </a:rPr>
              <a:t>////     هو مصطلح ذا جذور يونانية يعني رؤية مجموعة من الأشياء معًا... من المنظور العام نفسه. مرة أخرى، كلمة واحدة تساعد في تنظيم وتصنيف القاعدة الفعلية الهائلة التي يتكون من كتابنا المقدس.</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algn="r"/>
            <a:endParaRPr lang="en-US" b="0" dirty="0">
              <a:latin typeface="Arial"/>
              <a:ea typeface="ＭＳ Ｐゴシック" charset="0"/>
              <a:cs typeface="Arial"/>
            </a:endParaRPr>
          </a:p>
        </p:txBody>
      </p:sp>
    </p:spTree>
    <p:extLst>
      <p:ext uri="{BB962C8B-B14F-4D97-AF65-F5344CB8AC3E}">
        <p14:creationId xmlns:p14="http://schemas.microsoft.com/office/powerpoint/2010/main" val="14390324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9154" name="Text Box 1"/>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lvl1pPr>
              <a:defRPr sz="2500">
                <a:solidFill>
                  <a:schemeClr val="bg1"/>
                </a:solidFill>
                <a:latin typeface="Times New Roman" charset="0"/>
                <a:ea typeface="ＭＳ Ｐゴシック" charset="0"/>
                <a:cs typeface="ＭＳ Ｐゴシック" charset="0"/>
              </a:defRPr>
            </a:lvl1pPr>
            <a:lvl2pPr marL="742950" indent="-285750">
              <a:defRPr sz="2500">
                <a:solidFill>
                  <a:schemeClr val="bg1"/>
                </a:solidFill>
                <a:latin typeface="Times New Roman" charset="0"/>
                <a:ea typeface="ＭＳ Ｐゴシック" charset="0"/>
              </a:defRPr>
            </a:lvl2pPr>
            <a:lvl3pPr marL="1143000" indent="-228600">
              <a:defRPr sz="2500">
                <a:solidFill>
                  <a:schemeClr val="bg1"/>
                </a:solidFill>
                <a:latin typeface="Times New Roman" charset="0"/>
                <a:ea typeface="ＭＳ Ｐゴシック" charset="0"/>
              </a:defRPr>
            </a:lvl3pPr>
            <a:lvl4pPr marL="1600200" indent="-228600">
              <a:defRPr sz="2500">
                <a:solidFill>
                  <a:schemeClr val="bg1"/>
                </a:solidFill>
                <a:latin typeface="Times New Roman" charset="0"/>
                <a:ea typeface="ＭＳ Ｐゴシック" charset="0"/>
              </a:defRPr>
            </a:lvl4pPr>
            <a:lvl5pPr marL="2057400" indent="-228600">
              <a:defRPr sz="2500">
                <a:solidFill>
                  <a:schemeClr val="bg1"/>
                </a:solidFill>
                <a:latin typeface="Times New Roman" charset="0"/>
                <a:ea typeface="ＭＳ Ｐゴシック" charset="0"/>
              </a:defRPr>
            </a:lvl5pPr>
            <a:lvl6pPr marL="2514600" indent="-22860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6pPr>
            <a:lvl7pPr marL="2971800" indent="-22860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7pPr>
            <a:lvl8pPr marL="3429000" indent="-22860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8pPr>
            <a:lvl9pPr marL="3886200" indent="-22860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49155" name="Text Box 2"/>
          <p:cNvSpPr>
            <a:spLocks noGrp="1" noChangeArrowheads="1"/>
          </p:cNvSpPr>
          <p:nvPr>
            <p:ph type="body"/>
          </p:nvPr>
        </p:nvSpPr>
        <p:spPr>
          <a:xfrm>
            <a:off x="914400" y="4343400"/>
            <a:ext cx="5029200" cy="4116388"/>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marL="0" marR="0" algn="r" rtl="1">
              <a:lnSpc>
                <a:spcPct val="107000"/>
              </a:lnSpc>
              <a:spcBef>
                <a:spcPts val="0"/>
              </a:spcBef>
              <a:spcAft>
                <a:spcPts val="800"/>
              </a:spcAft>
            </a:pPr>
            <a:r>
              <a:rPr lang="ar-JO" sz="1800" dirty="0">
                <a:effectLst/>
                <a:latin typeface="Calibri" panose="020F0502020204030204" pitchFamily="34" charset="0"/>
                <a:ea typeface="Calibri" panose="020F0502020204030204" pitchFamily="34" charset="0"/>
                <a:cs typeface="Arial" panose="020B0604020202020204" pitchFamily="34" charset="0"/>
              </a:rPr>
              <a:t>أتبع الأسهم التي تربط بين أناجيل متى ومرقس ولوقا. مرة أخرى... ستلاحظ أن إنجيل يوحنا ليس بينهم. هؤلاء الثلاثة هم ما يطلق عليه تسمية الأناجيل الإزائية. لقد </a:t>
            </a:r>
            <a:r>
              <a:rPr lang="ar-JO" sz="1800" b="1" dirty="0">
                <a:effectLst/>
                <a:latin typeface="Calibri" panose="020F0502020204030204" pitchFamily="34" charset="0"/>
                <a:ea typeface="Calibri" panose="020F0502020204030204" pitchFamily="34" charset="0"/>
                <a:cs typeface="Arial" panose="020B0604020202020204" pitchFamily="34" charset="0"/>
              </a:rPr>
              <a:t>شوهدوا معًا</a:t>
            </a:r>
            <a:r>
              <a:rPr lang="ar-JO" sz="1800" dirty="0">
                <a:effectLst/>
                <a:latin typeface="Calibri" panose="020F0502020204030204" pitchFamily="34" charset="0"/>
                <a:ea typeface="Calibri" panose="020F0502020204030204" pitchFamily="34" charset="0"/>
                <a:cs typeface="Arial" panose="020B0604020202020204" pitchFamily="34" charset="0"/>
              </a:rPr>
              <a:t>... حيث أن هذه الأعمال تأخذ وجهة النظر للمستوى الأرضي من التاريخ البشري ليسوع المسيح عندما كان يجول في فلسطين أيام خدمته. الرجل... ورسالته بين شعبه.</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JO" sz="1800" dirty="0">
                <a:effectLst/>
                <a:latin typeface="Calibri" panose="020F0502020204030204" pitchFamily="34" charset="0"/>
                <a:ea typeface="Calibri" panose="020F0502020204030204" pitchFamily="34" charset="0"/>
                <a:cs typeface="Arial" panose="020B0604020202020204" pitchFamily="34" charset="0"/>
              </a:rPr>
              <a:t>////    من ناحية أخرى، يمثل إنجيل يوحنا – الذي يظهر هنا مع علامة سيجما الرياضية المألوفة – ملخصًا لكل ما </a:t>
            </a:r>
            <a:r>
              <a:rPr lang="ar-JO" sz="1800" b="1" dirty="0">
                <a:effectLst/>
                <a:latin typeface="Calibri" panose="020F0502020204030204" pitchFamily="34" charset="0"/>
                <a:ea typeface="Calibri" panose="020F0502020204030204" pitchFamily="34" charset="0"/>
                <a:cs typeface="Arial" panose="020B0604020202020204" pitchFamily="34" charset="0"/>
              </a:rPr>
              <a:t>يعنيه</a:t>
            </a:r>
            <a:r>
              <a:rPr lang="ar-JO" sz="1800" dirty="0">
                <a:effectLst/>
                <a:latin typeface="Calibri" panose="020F0502020204030204" pitchFamily="34" charset="0"/>
                <a:ea typeface="Calibri" panose="020F0502020204030204" pitchFamily="34" charset="0"/>
                <a:cs typeface="Arial" panose="020B0604020202020204" pitchFamily="34" charset="0"/>
              </a:rPr>
              <a:t> يسوع المسيح – مجموع كل ما وعظ به وأظهره – علانية وسرًّا.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JO" sz="1800" dirty="0">
                <a:effectLst/>
                <a:latin typeface="Calibri" panose="020F0502020204030204" pitchFamily="34" charset="0"/>
                <a:ea typeface="Calibri" panose="020F0502020204030204" pitchFamily="34" charset="0"/>
                <a:cs typeface="Arial" panose="020B0604020202020204" pitchFamily="34" charset="0"/>
              </a:rPr>
              <a:t>برؤيته للرب بوضوح على أنه الله نفسه، يرفع يوحنا من أفقنا الروحي بطرق لا تفعلها الأناجيل الثلاثة الأولى.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algn="r" eaLnBrk="1" hangingPunct="1"/>
            <a:endParaRPr lang="en-US" b="0" dirty="0">
              <a:latin typeface="Arial"/>
              <a:ea typeface="ＭＳ Ｐゴシック" charset="0"/>
              <a:cs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6130" name="Text Box 1"/>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76131" name="Text Box 2"/>
          <p:cNvSpPr>
            <a:spLocks noGrp="1" noChangeArrowheads="1"/>
          </p:cNvSpPr>
          <p:nvPr>
            <p:ph type="body"/>
          </p:nvPr>
        </p:nvSpPr>
        <p:spPr>
          <a:xfrm>
            <a:off x="914400" y="4343400"/>
            <a:ext cx="5029200" cy="4116388"/>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ctr"/>
          <a:lstStyle/>
          <a:p>
            <a:pPr eaLnBrk="1" hangingPunct="1"/>
            <a:r>
              <a:rPr lang="en-US" b="0" dirty="0">
                <a:latin typeface="Times" charset="0"/>
                <a:ea typeface="ＭＳ Ｐゴシック" charset="0"/>
                <a:cs typeface="ＭＳ Ｐゴシック" charset="0"/>
              </a:rPr>
              <a:t>_________</a:t>
            </a:r>
          </a:p>
          <a:p>
            <a:pPr eaLnBrk="1" hangingPunct="1">
              <a:spcBef>
                <a:spcPct val="0"/>
              </a:spcBef>
            </a:pPr>
            <a:r>
              <a:rPr lang="en-US" b="0" dirty="0">
                <a:latin typeface="Arial" charset="0"/>
                <a:ea typeface="ＭＳ Ｐゴシック" charset="0"/>
                <a:cs typeface="ＭＳ Ｐゴシック" charset="0"/>
              </a:rPr>
              <a:t>NS-00-NT Introduction-22</a:t>
            </a:r>
          </a:p>
          <a:p>
            <a:pPr eaLnBrk="1" hangingPunct="1">
              <a:spcBef>
                <a:spcPct val="0"/>
              </a:spcBef>
            </a:pPr>
            <a:r>
              <a:rPr lang="en-US" b="0" dirty="0">
                <a:latin typeface="Arial" charset="0"/>
                <a:ea typeface="ＭＳ Ｐゴシック" charset="0"/>
                <a:cs typeface="ＭＳ Ｐゴシック" charset="0"/>
              </a:rPr>
              <a:t>NS-02-Mark1-8-slide 29</a:t>
            </a:r>
            <a:endParaRPr lang="en-US" b="0" dirty="0">
              <a:latin typeface="Times" charset="0"/>
              <a:ea typeface="ＭＳ Ｐゴシック" charset="0"/>
              <a:cs typeface="ＭＳ Ｐゴシック"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02" name="Text Box 1"/>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lvl1pPr>
              <a:defRPr sz="2500">
                <a:solidFill>
                  <a:schemeClr val="bg1"/>
                </a:solidFill>
                <a:latin typeface="Times New Roman" charset="0"/>
                <a:ea typeface="ＭＳ Ｐゴシック" charset="0"/>
                <a:cs typeface="ＭＳ Ｐゴシック" charset="0"/>
              </a:defRPr>
            </a:lvl1pPr>
            <a:lvl2pPr marL="742950" indent="-285750">
              <a:defRPr sz="2500">
                <a:solidFill>
                  <a:schemeClr val="bg1"/>
                </a:solidFill>
                <a:latin typeface="Times New Roman" charset="0"/>
                <a:ea typeface="ＭＳ Ｐゴシック" charset="0"/>
              </a:defRPr>
            </a:lvl2pPr>
            <a:lvl3pPr marL="1143000" indent="-228600">
              <a:defRPr sz="2500">
                <a:solidFill>
                  <a:schemeClr val="bg1"/>
                </a:solidFill>
                <a:latin typeface="Times New Roman" charset="0"/>
                <a:ea typeface="ＭＳ Ｐゴシック" charset="0"/>
              </a:defRPr>
            </a:lvl3pPr>
            <a:lvl4pPr marL="1600200" indent="-228600">
              <a:defRPr sz="2500">
                <a:solidFill>
                  <a:schemeClr val="bg1"/>
                </a:solidFill>
                <a:latin typeface="Times New Roman" charset="0"/>
                <a:ea typeface="ＭＳ Ｐゴシック" charset="0"/>
              </a:defRPr>
            </a:lvl4pPr>
            <a:lvl5pPr marL="2057400" indent="-228600">
              <a:defRPr sz="2500">
                <a:solidFill>
                  <a:schemeClr val="bg1"/>
                </a:solidFill>
                <a:latin typeface="Times New Roman" charset="0"/>
                <a:ea typeface="ＭＳ Ｐゴシック" charset="0"/>
              </a:defRPr>
            </a:lvl5pPr>
            <a:lvl6pPr marL="2514600" indent="-22860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6pPr>
            <a:lvl7pPr marL="2971800" indent="-22860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7pPr>
            <a:lvl8pPr marL="3429000" indent="-22860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8pPr>
            <a:lvl9pPr marL="3886200" indent="-22860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51203" name="Text Box 2"/>
          <p:cNvSpPr>
            <a:spLocks noGrp="1" noChangeArrowheads="1"/>
          </p:cNvSpPr>
          <p:nvPr>
            <p:ph type="body"/>
          </p:nvPr>
        </p:nvSpPr>
        <p:spPr>
          <a:xfrm>
            <a:off x="914400" y="4343400"/>
            <a:ext cx="5029200" cy="4116388"/>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sq">
                <a:solidFill>
                  <a:srgbClr val="000000"/>
                </a:solidFill>
                <a:miter lim="800000"/>
                <a:headEnd type="none" w="sm" len="sm"/>
                <a:tailEnd type="none" w="sm" len="sm"/>
              </a14:hiddenLine>
            </a:ext>
          </a:extLst>
        </p:spPr>
        <p:txBody>
          <a:bodyPr anchor="ctr"/>
          <a:lstStyle/>
          <a:p>
            <a:pPr marL="0" marR="0" algn="r" rtl="1">
              <a:lnSpc>
                <a:spcPct val="107000"/>
              </a:lnSpc>
              <a:spcBef>
                <a:spcPts val="0"/>
              </a:spcBef>
              <a:spcAft>
                <a:spcPts val="800"/>
              </a:spcAft>
            </a:pPr>
            <a:r>
              <a:rPr lang="ar-JO" sz="1800" dirty="0">
                <a:effectLst/>
                <a:latin typeface="Calibri" panose="020F0502020204030204" pitchFamily="34" charset="0"/>
                <a:ea typeface="Calibri" panose="020F0502020204030204" pitchFamily="34" charset="0"/>
                <a:cs typeface="Arial" panose="020B0604020202020204" pitchFamily="34" charset="0"/>
              </a:rPr>
              <a:t>إذن، باختصار كتب يوحنا إلى </a:t>
            </a:r>
            <a:r>
              <a:rPr lang="ar-JO" sz="1800" b="1" dirty="0">
                <a:effectLst/>
                <a:latin typeface="Calibri" panose="020F0502020204030204" pitchFamily="34" charset="0"/>
                <a:ea typeface="Calibri" panose="020F0502020204030204" pitchFamily="34" charset="0"/>
                <a:cs typeface="Arial" panose="020B0604020202020204" pitchFamily="34" charset="0"/>
              </a:rPr>
              <a:t>غير المؤمنين من خلال تلك المنظمة الجديدة، الكنيسة</a:t>
            </a:r>
            <a:r>
              <a:rPr lang="ar-JO" sz="1800" dirty="0">
                <a:effectLst/>
                <a:latin typeface="Calibri" panose="020F0502020204030204" pitchFamily="34" charset="0"/>
                <a:ea typeface="Calibri" panose="020F0502020204030204" pitchFamily="34" charset="0"/>
                <a:cs typeface="Arial" panose="020B0604020202020204" pitchFamily="34" charset="0"/>
              </a:rPr>
              <a:t>، التي تصور المسيح على أنه الله نفسه...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JO" sz="1800" dirty="0">
                <a:effectLst/>
                <a:latin typeface="Calibri" panose="020F0502020204030204" pitchFamily="34" charset="0"/>
                <a:ea typeface="Calibri" panose="020F0502020204030204" pitchFamily="34" charset="0"/>
                <a:cs typeface="Arial" panose="020B0604020202020204" pitchFamily="34" charset="0"/>
              </a:rPr>
              <a:t>لكن ماذا </a:t>
            </a:r>
            <a:r>
              <a:rPr lang="ar-JO" sz="1800" b="1" dirty="0">
                <a:effectLst/>
                <a:latin typeface="Calibri" panose="020F0502020204030204" pitchFamily="34" charset="0"/>
                <a:ea typeface="Calibri" panose="020F0502020204030204" pitchFamily="34" charset="0"/>
                <a:cs typeface="Arial" panose="020B0604020202020204" pitchFamily="34" charset="0"/>
              </a:rPr>
              <a:t>قال</a:t>
            </a:r>
            <a:r>
              <a:rPr lang="ar-JO" sz="1800" dirty="0">
                <a:effectLst/>
                <a:latin typeface="Calibri" panose="020F0502020204030204" pitchFamily="34" charset="0"/>
                <a:ea typeface="Calibri" panose="020F0502020204030204" pitchFamily="34" charset="0"/>
                <a:cs typeface="Arial" panose="020B0604020202020204" pitchFamily="34" charset="0"/>
              </a:rPr>
              <a:t> يوحنا عن الذي قصده يسوع في كرازته؟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algn="r"/>
            <a:endParaRPr lang="en-US" b="0" dirty="0">
              <a:latin typeface="Arial"/>
              <a:ea typeface="ＭＳ Ｐゴシック" charset="0"/>
              <a:cs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99799EA-D69F-D545-B1B5-B92070E0FC2C}"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78178" name="Rectangle 2"/>
          <p:cNvSpPr>
            <a:spLocks noGrp="1" noRot="1" noChangeAspect="1" noChangeArrowheads="1" noTextEdit="1"/>
          </p:cNvSpPr>
          <p:nvPr>
            <p:ph type="sldImg"/>
          </p:nvPr>
        </p:nvSpPr>
        <p:spPr>
          <a:xfrm>
            <a:off x="1143000" y="685800"/>
            <a:ext cx="4572000" cy="3429000"/>
          </a:xfrm>
          <a:ln/>
        </p:spPr>
      </p:sp>
      <p:sp>
        <p:nvSpPr>
          <p:cNvPr id="178179"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a:lstStyle/>
          <a:p>
            <a:pPr eaLnBrk="1" hangingPunct="1"/>
            <a:r>
              <a:rPr lang="en-US" b="0" dirty="0">
                <a:latin typeface="Times" charset="0"/>
                <a:ea typeface="ＭＳ Ｐゴシック" charset="0"/>
                <a:cs typeface="ＭＳ Ｐゴシック" charset="0"/>
              </a:rPr>
              <a:t>_________</a:t>
            </a:r>
          </a:p>
          <a:p>
            <a:pPr eaLnBrk="1" hangingPunct="1">
              <a:spcBef>
                <a:spcPct val="0"/>
              </a:spcBef>
            </a:pPr>
            <a:r>
              <a:rPr lang="en-US" b="0" dirty="0">
                <a:latin typeface="Arial" charset="0"/>
                <a:ea typeface="ＭＳ Ｐゴシック" charset="0"/>
                <a:cs typeface="ＭＳ Ｐゴシック" charset="0"/>
              </a:rPr>
              <a:t>NS-00-NT Introduction-24</a:t>
            </a:r>
          </a:p>
          <a:p>
            <a:pPr eaLnBrk="1" hangingPunct="1">
              <a:spcBef>
                <a:spcPct val="0"/>
              </a:spcBef>
            </a:pPr>
            <a:r>
              <a:rPr lang="en-US" b="0" dirty="0">
                <a:latin typeface="Arial" charset="0"/>
                <a:ea typeface="ＭＳ Ｐゴシック" charset="0"/>
                <a:cs typeface="ＭＳ Ｐゴシック" charset="0"/>
              </a:rPr>
              <a:t>NS-02-Mark1-8-slide 30</a:t>
            </a:r>
            <a:endParaRPr lang="en-US" dirty="0">
              <a:latin typeface="Arial" charset="0"/>
              <a:ea typeface="ＭＳ Ｐゴシック" charset="0"/>
              <a:cs typeface="ＭＳ Ｐゴシック"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A60680E-F8B2-B342-B7AE-AA839034DC8C}"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55650" name="Rectangle 2"/>
          <p:cNvSpPr>
            <a:spLocks noGrp="1" noRot="1" noChangeAspect="1" noChangeArrowheads="1" noTextEdit="1"/>
          </p:cNvSpPr>
          <p:nvPr>
            <p:ph type="sldImg"/>
          </p:nvPr>
        </p:nvSpPr>
        <p:spPr>
          <a:xfrm>
            <a:off x="1143000" y="685800"/>
            <a:ext cx="4572000" cy="3429000"/>
          </a:xfrm>
          <a:ln/>
        </p:spPr>
      </p:sp>
      <p:sp>
        <p:nvSpPr>
          <p:cNvPr id="155651"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a:lstStyle/>
          <a:p>
            <a:pPr eaLnBrk="1" hangingPunct="1">
              <a:spcBef>
                <a:spcPct val="0"/>
              </a:spcBef>
            </a:pPr>
            <a:r>
              <a:rPr lang="en-US" dirty="0">
                <a:latin typeface="Arial" charset="0"/>
                <a:ea typeface="ＭＳ Ｐゴシック" charset="0"/>
                <a:cs typeface="ＭＳ Ｐゴシック" charset="0"/>
              </a:rPr>
              <a:t>NS-00-NT Introduction-12</a:t>
            </a:r>
          </a:p>
          <a:p>
            <a:pPr eaLnBrk="1" hangingPunct="1">
              <a:spcBef>
                <a:spcPct val="0"/>
              </a:spcBef>
            </a:pPr>
            <a:r>
              <a:rPr lang="en-US" dirty="0">
                <a:latin typeface="Arial" charset="0"/>
                <a:ea typeface="ＭＳ Ｐゴシック" charset="0"/>
                <a:cs typeface="ＭＳ Ｐゴシック" charset="0"/>
              </a:rPr>
              <a:t>NS-02-Mark1-8-slide 26</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2BBB906-676C-2543-B840-4386CDB06E5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80226" name="Rectangle 2"/>
          <p:cNvSpPr>
            <a:spLocks noGrp="1" noRot="1" noChangeAspect="1" noChangeArrowheads="1" noTextEdit="1"/>
          </p:cNvSpPr>
          <p:nvPr>
            <p:ph type="sldImg"/>
          </p:nvPr>
        </p:nvSpPr>
        <p:spPr>
          <a:xfrm>
            <a:off x="1143000" y="685800"/>
            <a:ext cx="4572000" cy="3429000"/>
          </a:xfrm>
          <a:ln/>
        </p:spPr>
      </p:sp>
      <p:sp>
        <p:nvSpPr>
          <p:cNvPr id="180227"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a:lstStyle/>
          <a:p>
            <a:pPr eaLnBrk="1" hangingPunct="1"/>
            <a:r>
              <a:rPr lang="en-US" b="0" dirty="0">
                <a:latin typeface="Times" charset="0"/>
                <a:ea typeface="ＭＳ Ｐゴシック" charset="0"/>
                <a:cs typeface="ＭＳ Ｐゴシック" charset="0"/>
              </a:rPr>
              <a:t>_________</a:t>
            </a:r>
          </a:p>
          <a:p>
            <a:pPr eaLnBrk="1" hangingPunct="1">
              <a:spcBef>
                <a:spcPct val="0"/>
              </a:spcBef>
            </a:pPr>
            <a:r>
              <a:rPr lang="en-US" b="0" dirty="0">
                <a:latin typeface="Arial" charset="0"/>
                <a:ea typeface="ＭＳ Ｐゴシック" charset="0"/>
                <a:cs typeface="ＭＳ Ｐゴシック" charset="0"/>
              </a:rPr>
              <a:t>NS-00-NT Introduction-25</a:t>
            </a:r>
          </a:p>
          <a:p>
            <a:pPr eaLnBrk="1" hangingPunct="1">
              <a:spcBef>
                <a:spcPct val="0"/>
              </a:spcBef>
            </a:pPr>
            <a:r>
              <a:rPr lang="en-US" b="0" dirty="0">
                <a:latin typeface="Arial" charset="0"/>
                <a:ea typeface="ＭＳ Ｐゴシック" charset="0"/>
                <a:cs typeface="ＭＳ Ｐゴシック" charset="0"/>
              </a:rPr>
              <a:t>NS-02-Mark1-8-slide 31</a:t>
            </a:r>
            <a:endParaRPr lang="en-US" dirty="0">
              <a:latin typeface="Arial" charset="0"/>
              <a:ea typeface="ＭＳ Ｐゴシック" charset="0"/>
              <a:cs typeface="ＭＳ Ｐゴシック" charset="0"/>
            </a:endParaRPr>
          </a:p>
          <a:p>
            <a:pPr>
              <a:spcBef>
                <a:spcPct val="0"/>
              </a:spcBef>
            </a:pPr>
            <a:endParaRPr lang="en-US" dirty="0">
              <a:latin typeface="Arial" charset="0"/>
              <a:ea typeface="ＭＳ Ｐゴシック" charset="0"/>
              <a:cs typeface="ＭＳ Ｐゴシック"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D2FE42D-8E51-EA4B-B09A-EE4E68EF124C}"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88418" name="Rectangle 1026"/>
          <p:cNvSpPr>
            <a:spLocks noGrp="1" noRot="1" noChangeAspect="1" noChangeArrowheads="1"/>
          </p:cNvSpPr>
          <p:nvPr>
            <p:ph type="sldImg"/>
          </p:nvPr>
        </p:nvSpPr>
        <p:spPr>
          <a:xfrm>
            <a:off x="1143000" y="685800"/>
            <a:ext cx="4572000" cy="3429000"/>
          </a:xfrm>
          <a:solidFill>
            <a:srgbClr val="FFFFFF"/>
          </a:solidFill>
          <a:ln/>
        </p:spPr>
      </p:sp>
      <p:sp>
        <p:nvSpPr>
          <p:cNvPr id="188419"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wrap="square"/>
          <a:lstStyle/>
          <a:p>
            <a:pPr eaLnBrk="1" hangingPunct="1"/>
            <a:r>
              <a:rPr lang="en-US" b="0" dirty="0">
                <a:latin typeface="Times" charset="0"/>
                <a:ea typeface="ＭＳ Ｐゴシック" charset="0"/>
                <a:cs typeface="ＭＳ Ｐゴシック" charset="0"/>
              </a:rPr>
              <a:t>_________</a:t>
            </a:r>
          </a:p>
          <a:p>
            <a:pPr eaLnBrk="1" hangingPunct="1">
              <a:spcBef>
                <a:spcPct val="0"/>
              </a:spcBef>
            </a:pPr>
            <a:r>
              <a:rPr lang="en-US" b="0" dirty="0">
                <a:latin typeface="Arial" charset="0"/>
                <a:ea typeface="ＭＳ Ｐゴシック" charset="0"/>
                <a:cs typeface="ＭＳ Ｐゴシック" charset="0"/>
              </a:rPr>
              <a:t>NS-00-NT Introduction-29</a:t>
            </a:r>
          </a:p>
          <a:p>
            <a:pPr eaLnBrk="1" hangingPunct="1">
              <a:spcBef>
                <a:spcPct val="0"/>
              </a:spcBef>
            </a:pPr>
            <a:r>
              <a:rPr lang="en-US" b="0" dirty="0">
                <a:latin typeface="Arial" charset="0"/>
                <a:ea typeface="ＭＳ Ｐゴシック" charset="0"/>
                <a:cs typeface="ＭＳ Ｐゴシック" charset="0"/>
              </a:rPr>
              <a:t>NS-02-Mark1-8-slide 36</a:t>
            </a:r>
            <a:endParaRPr lang="en-US" dirty="0">
              <a:latin typeface="Arial" charset="0"/>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5489"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A8F8DCA-8465-D148-9FE9-83F564ACE10A}"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575490" name="Rectangle 2"/>
          <p:cNvSpPr>
            <a:spLocks noGrp="1" noRot="1" noChangeAspect="1" noChangeArrowheads="1" noTextEdit="1"/>
          </p:cNvSpPr>
          <p:nvPr>
            <p:ph type="sldImg"/>
          </p:nvPr>
        </p:nvSpPr>
        <p:spPr>
          <a:xfrm>
            <a:off x="1143000" y="685800"/>
            <a:ext cx="4572000" cy="3429000"/>
          </a:xfrm>
          <a:ln/>
        </p:spPr>
      </p:sp>
      <p:sp>
        <p:nvSpPr>
          <p:cNvPr id="33796" name="Rectangle 3"/>
          <p:cNvSpPr>
            <a:spLocks noGrp="1" noChangeArrowheads="1"/>
          </p:cNvSpPr>
          <p:nvPr>
            <p:ph type="body" idx="1"/>
          </p:nvPr>
        </p:nvSpPr>
        <p:spPr>
          <a:ln/>
        </p:spPr>
        <p:txBody>
          <a:bodyPr/>
          <a:lstStyle/>
          <a:p>
            <a:pPr eaLnBrk="1" hangingPunct="1">
              <a:defRPr/>
            </a:pPr>
            <a:r>
              <a:rPr lang="en-US" sz="1050" dirty="0"/>
              <a:t>What overall observations on the NT can you make from this diagram?</a:t>
            </a:r>
          </a:p>
          <a:p>
            <a:pPr eaLnBrk="1" hangingPunct="1">
              <a:defRPr/>
            </a:pPr>
            <a:r>
              <a:rPr lang="en-US" sz="1050" dirty="0"/>
              <a:t>Gospels and Acts form the primary and secondary foundations of the NT. </a:t>
            </a:r>
          </a:p>
          <a:p>
            <a:pPr eaLnBrk="1" hangingPunct="1">
              <a:defRPr/>
            </a:pPr>
            <a:r>
              <a:rPr lang="en-US" sz="1050" dirty="0"/>
              <a:t>On the historical foundation are two pillars of 9 books each.</a:t>
            </a:r>
          </a:p>
          <a:p>
            <a:pPr eaLnBrk="1" hangingPunct="1">
              <a:defRPr/>
            </a:pPr>
            <a:r>
              <a:rPr lang="en-US" sz="1050" dirty="0"/>
              <a:t>Paul</a:t>
            </a:r>
            <a:r>
              <a:rPr lang="fr-FR" sz="1050" dirty="0"/>
              <a:t>'</a:t>
            </a:r>
            <a:r>
              <a:rPr lang="en-US" sz="1050" dirty="0"/>
              <a:t>s letters to churches in the left pillar all fit into Acts.</a:t>
            </a:r>
          </a:p>
          <a:p>
            <a:pPr eaLnBrk="1" hangingPunct="1">
              <a:defRPr/>
            </a:pPr>
            <a:r>
              <a:rPr lang="en-US" sz="1050" dirty="0"/>
              <a:t>Paul </a:t>
            </a:r>
            <a:r>
              <a:rPr lang="en-US" sz="1050" dirty="0" err="1"/>
              <a:t>didn</a:t>
            </a:r>
            <a:r>
              <a:rPr lang="fr-FR" sz="1050" dirty="0"/>
              <a:t>'</a:t>
            </a:r>
            <a:r>
              <a:rPr lang="en-US" sz="1050" dirty="0"/>
              <a:t>t write any inspired letters to churches after Acts.</a:t>
            </a:r>
          </a:p>
          <a:p>
            <a:pPr eaLnBrk="1" hangingPunct="1">
              <a:defRPr/>
            </a:pPr>
            <a:r>
              <a:rPr lang="en-US" sz="1050" dirty="0"/>
              <a:t>Pauline letters are named after recipients while General after authors (except Hebrews)</a:t>
            </a:r>
          </a:p>
          <a:p>
            <a:pPr eaLnBrk="1" hangingPunct="1">
              <a:defRPr/>
            </a:pPr>
            <a:r>
              <a:rPr lang="en-US" sz="1050" dirty="0"/>
              <a:t>The four gospels are named after their authors.</a:t>
            </a:r>
          </a:p>
          <a:p>
            <a:pPr eaLnBrk="1" hangingPunct="1">
              <a:defRPr/>
            </a:pPr>
            <a:r>
              <a:rPr lang="en-US" sz="1050" dirty="0"/>
              <a:t>Every book that ends in "ns" is Pauline</a:t>
            </a:r>
          </a:p>
          <a:p>
            <a:pPr eaLnBrk="1" hangingPunct="1">
              <a:defRPr/>
            </a:pPr>
            <a:r>
              <a:rPr lang="en-US" sz="1050" dirty="0"/>
              <a:t>All Pastoral Epistles begin with "T”</a:t>
            </a:r>
          </a:p>
          <a:p>
            <a:pPr eaLnBrk="1" hangingPunct="1">
              <a:defRPr/>
            </a:pPr>
            <a:r>
              <a:rPr lang="en-US" sz="1050" dirty="0"/>
              <a:t>______</a:t>
            </a:r>
          </a:p>
          <a:p>
            <a:pPr eaLnBrk="1" hangingPunct="1">
              <a:defRPr/>
            </a:pPr>
            <a:r>
              <a:rPr lang="en-US" sz="1050" dirty="0"/>
              <a:t>General Epistles came after Acts (except James).</a:t>
            </a:r>
          </a:p>
          <a:p>
            <a:pPr eaLnBrk="1" hangingPunct="1">
              <a:defRPr/>
            </a:pPr>
            <a:r>
              <a:rPr lang="en-US" sz="1050" dirty="0"/>
              <a:t>Each of the 2 pillars begin with a foundational book: Romans &amp; Hebrews (also their longest).</a:t>
            </a:r>
          </a:p>
          <a:p>
            <a:pPr eaLnBrk="1" hangingPunct="1">
              <a:defRPr/>
            </a:pPr>
            <a:r>
              <a:rPr lang="en-US" sz="1050" dirty="0"/>
              <a:t>Both pillars also end up in books that primarily deal with eschatology: 2 Thess and Revelation.</a:t>
            </a:r>
          </a:p>
          <a:p>
            <a:pPr eaLnBrk="1" hangingPunct="1">
              <a:defRPr/>
            </a:pPr>
            <a:r>
              <a:rPr lang="en-US" sz="1050" dirty="0"/>
              <a:t>Instruction to the leaders comprise only 4 books (i.e., the NT addresses the average Christian). </a:t>
            </a:r>
          </a:p>
          <a:p>
            <a:pPr eaLnBrk="1" hangingPunct="1">
              <a:defRPr/>
            </a:pPr>
            <a:r>
              <a:rPr lang="en-US" sz="1050" dirty="0"/>
              <a:t>Only 4 NT books are written to an individual (i.e., the NT is corporate, not individualistic).</a:t>
            </a:r>
          </a:p>
          <a:p>
            <a:pPr eaLnBrk="1" hangingPunct="1">
              <a:defRPr/>
            </a:pPr>
            <a:r>
              <a:rPr lang="en-US" sz="1050" dirty="0"/>
              <a:t>Each 1st of multiple letters (1-2 Cor., 1-2 Thess., etc.) is longer &amp; more theologically significant.</a:t>
            </a:r>
          </a:p>
          <a:p>
            <a:pPr eaLnBrk="1" hangingPunct="1">
              <a:defRPr/>
            </a:pPr>
            <a:r>
              <a:rPr lang="en-US" sz="1050" dirty="0"/>
              <a:t>The “building” is chronologically clockwise.</a:t>
            </a:r>
          </a:p>
          <a:p>
            <a:pPr eaLnBrk="1" hangingPunct="1">
              <a:defRPr/>
            </a:pPr>
            <a:r>
              <a:rPr lang="en-US" sz="1050" dirty="0"/>
              <a:t>________</a:t>
            </a:r>
          </a:p>
          <a:p>
            <a:pPr eaLnBrk="1" hangingPunct="1">
              <a:defRPr/>
            </a:pPr>
            <a:r>
              <a:rPr lang="en-US" sz="1050" dirty="0"/>
              <a:t>Three sections all have 9 books: 9 Historical/Pastoral + 9 Pauline + 9 General.</a:t>
            </a:r>
          </a:p>
          <a:p>
            <a:pPr eaLnBrk="1" hangingPunct="1">
              <a:defRPr/>
            </a:pPr>
            <a:r>
              <a:rPr lang="en-US" sz="1050" dirty="0"/>
              <a:t>Audiences of the Pauline column had more Jews than the Gentile readers of the General column.</a:t>
            </a:r>
          </a:p>
          <a:p>
            <a:pPr eaLnBrk="1" hangingPunct="1">
              <a:defRPr/>
            </a:pPr>
            <a:r>
              <a:rPr lang="en-US" sz="1050" dirty="0"/>
              <a:t>Pauline letters addressed early Christians when eyewitnesses to Jesus lived but General letters mostly addressed second generation believers.</a:t>
            </a:r>
          </a:p>
          <a:p>
            <a:pPr eaLnBrk="1" hangingPunct="1">
              <a:defRPr/>
            </a:pPr>
            <a:r>
              <a:rPr lang="en-US" sz="1050" dirty="0"/>
              <a:t>The NT foundation rests on books about the life of Christ, as Jesus is the focus of the NT.</a:t>
            </a:r>
          </a:p>
          <a:p>
            <a:pPr eaLnBrk="1" hangingPunct="1">
              <a:defRPr/>
            </a:pPr>
            <a:endParaRPr lang="en-US" sz="1050" dirty="0"/>
          </a:p>
          <a:p>
            <a:pPr eaLnBrk="1" hangingPunct="1">
              <a:defRPr/>
            </a:pPr>
            <a:r>
              <a:rPr lang="en-US" sz="1050" dirty="0"/>
              <a:t>----- Meeting Notes (20/1/18 15:07) -----</a:t>
            </a:r>
          </a:p>
          <a:p>
            <a:pPr eaLnBrk="1" hangingPunct="1">
              <a:defRPr/>
            </a:pPr>
            <a:r>
              <a:rPr lang="en-US" sz="1050" dirty="0"/>
              <a:t>Acts bridge</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2514" name="Text Box 1"/>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92515" name="Text Box 2"/>
          <p:cNvSpPr>
            <a:spLocks noGrp="1" noChangeArrowheads="1"/>
          </p:cNvSpPr>
          <p:nvPr>
            <p:ph type="body"/>
          </p:nvPr>
        </p:nvSpPr>
        <p:spPr>
          <a:xfrm>
            <a:off x="914400" y="4343400"/>
            <a:ext cx="5029200" cy="4116388"/>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ctr"/>
          <a:lstStyle/>
          <a:p>
            <a:pPr>
              <a:spcBef>
                <a:spcPct val="0"/>
              </a:spcBef>
            </a:pPr>
            <a:r>
              <a:rPr lang="en-US" b="0" dirty="0">
                <a:latin typeface="Times" charset="0"/>
                <a:ea typeface="ＭＳ Ｐゴシック" charset="0"/>
                <a:cs typeface="ＭＳ Ｐゴシック" charset="0"/>
              </a:rPr>
              <a:t>Now…what about the dates of the writing of these crucial documents?  And here we are left to our best scholarly guesses.  There will ALWAYS be argument here.  But some of the best guesses, based on decades of academic research and study are these – in suggested order…</a:t>
            </a:r>
          </a:p>
          <a:p>
            <a:pPr>
              <a:spcBef>
                <a:spcPct val="0"/>
              </a:spcBef>
            </a:pPr>
            <a:r>
              <a:rPr lang="en-US" b="0" dirty="0">
                <a:latin typeface="Times" charset="0"/>
                <a:ea typeface="ＭＳ Ｐゴシック" charset="0"/>
                <a:cs typeface="ＭＳ Ｐゴシック" charset="0"/>
              </a:rPr>
              <a:t>////	MATTHEW…composed sometime during the A.D. 40s…</a:t>
            </a:r>
          </a:p>
          <a:p>
            <a:pPr>
              <a:spcBef>
                <a:spcPct val="0"/>
              </a:spcBef>
            </a:pPr>
            <a:r>
              <a:rPr lang="en-US" b="0" dirty="0">
                <a:latin typeface="Times" charset="0"/>
                <a:ea typeface="ＭＳ Ｐゴシック" charset="0"/>
                <a:cs typeface="ＭＳ Ｐゴシック" charset="0"/>
              </a:rPr>
              <a:t>////	LUKE is suggested as next, between the years A.D. 57 and 59 A.D…</a:t>
            </a:r>
          </a:p>
          <a:p>
            <a:pPr>
              <a:spcBef>
                <a:spcPct val="0"/>
              </a:spcBef>
            </a:pPr>
            <a:r>
              <a:rPr lang="en-US" b="0" dirty="0">
                <a:latin typeface="Times" charset="0"/>
                <a:ea typeface="ＭＳ Ｐゴシック" charset="0"/>
                <a:cs typeface="ＭＳ Ｐゴシック" charset="0"/>
              </a:rPr>
              <a:t>////	Mark…in the next decade…between 64 and 68…</a:t>
            </a:r>
          </a:p>
          <a:p>
            <a:pPr>
              <a:spcBef>
                <a:spcPct val="0"/>
              </a:spcBef>
            </a:pPr>
            <a:r>
              <a:rPr lang="en-US" b="0" dirty="0">
                <a:latin typeface="Times" charset="0"/>
                <a:ea typeface="ＭＳ Ｐゴシック" charset="0"/>
                <a:cs typeface="ＭＳ Ｐゴシック" charset="0"/>
              </a:rPr>
              <a:t>////	and finally…John</a:t>
            </a:r>
            <a:r>
              <a:rPr lang="uk-UA" altLang="ja-JP" b="0" dirty="0">
                <a:latin typeface="Times" charset="0"/>
                <a:ea typeface="ＭＳ Ｐゴシック" charset="0"/>
                <a:cs typeface="ＭＳ Ｐゴシック" charset="0"/>
              </a:rPr>
              <a:t>'</a:t>
            </a:r>
            <a:r>
              <a:rPr lang="en-US" altLang="ja-JP" b="0" dirty="0">
                <a:latin typeface="Times" charset="0"/>
                <a:ea typeface="ＭＳ Ｐゴシック" charset="0"/>
                <a:cs typeface="ＭＳ Ｐゴシック" charset="0"/>
              </a:rPr>
              <a:t>s Gospel…around A.D. 69….but certainly after the Synoptics were set down.  Again, you will always find disagreement on these dates.  However, these dates are from the research of well-known Christian scholars and teachers.</a:t>
            </a:r>
          </a:p>
          <a:p>
            <a:pPr eaLnBrk="1" hangingPunct="1"/>
            <a:r>
              <a:rPr lang="en-US" b="0" dirty="0">
                <a:latin typeface="Times" charset="0"/>
                <a:ea typeface="ＭＳ Ｐゴシック" charset="0"/>
                <a:cs typeface="ＭＳ Ｐゴシック" charset="0"/>
              </a:rPr>
              <a:t>_________</a:t>
            </a:r>
          </a:p>
          <a:p>
            <a:pPr eaLnBrk="1" hangingPunct="1">
              <a:spcBef>
                <a:spcPct val="0"/>
              </a:spcBef>
            </a:pPr>
            <a:r>
              <a:rPr lang="en-US" b="0" dirty="0">
                <a:latin typeface="Arial" charset="0"/>
                <a:ea typeface="ＭＳ Ｐゴシック" charset="0"/>
                <a:cs typeface="ＭＳ Ｐゴシック" charset="0"/>
              </a:rPr>
              <a:t>NS-00-NT Introduction-31</a:t>
            </a:r>
          </a:p>
          <a:p>
            <a:pPr eaLnBrk="1" hangingPunct="1">
              <a:spcBef>
                <a:spcPct val="0"/>
              </a:spcBef>
            </a:pPr>
            <a:r>
              <a:rPr lang="en-US" b="0" dirty="0">
                <a:latin typeface="Arial" charset="0"/>
                <a:ea typeface="ＭＳ Ｐゴシック" charset="0"/>
                <a:cs typeface="ＭＳ Ｐゴシック" charset="0"/>
              </a:rPr>
              <a:t>NS-02-Mark1-8-slide 38</a:t>
            </a:r>
            <a:endParaRPr lang="en-US" dirty="0">
              <a:latin typeface="Arial" charset="0"/>
              <a:ea typeface="ＭＳ Ｐゴシック" charset="0"/>
              <a:cs typeface="ＭＳ Ｐゴシック" charset="0"/>
            </a:endParaRPr>
          </a:p>
          <a:p>
            <a:pPr>
              <a:spcBef>
                <a:spcPct val="0"/>
              </a:spcBef>
            </a:pPr>
            <a:endParaRPr lang="en-US" b="0" dirty="0">
              <a:latin typeface="Times" charset="0"/>
              <a:ea typeface="ＭＳ Ｐゴシック" charset="0"/>
              <a:cs typeface="ＭＳ Ｐゴシック"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78" name="Shape 4878"/>
          <p:cNvSpPr>
            <a:spLocks noGrp="1" noRot="1" noChangeAspect="1"/>
          </p:cNvSpPr>
          <p:nvPr>
            <p:ph type="sldImg"/>
          </p:nvPr>
        </p:nvSpPr>
        <p:spPr>
          <a:prstGeom prst="rect">
            <a:avLst/>
          </a:prstGeom>
        </p:spPr>
        <p:txBody>
          <a:bodyPr/>
          <a:lstStyle/>
          <a:p>
            <a:endParaRPr/>
          </a:p>
        </p:txBody>
      </p:sp>
      <p:sp>
        <p:nvSpPr>
          <p:cNvPr id="4879" name="Shape 4879"/>
          <p:cNvSpPr>
            <a:spLocks noGrp="1"/>
          </p:cNvSpPr>
          <p:nvPr>
            <p:ph type="body" sz="quarter" idx="1"/>
          </p:nvPr>
        </p:nvSpPr>
        <p:spPr>
          <a:prstGeom prst="rect">
            <a:avLst/>
          </a:prstGeom>
        </p:spPr>
        <p:txBody>
          <a:bodyPr/>
          <a:lstStyle/>
          <a:p>
            <a:pPr>
              <a:defRPr>
                <a:latin typeface="Times Roman"/>
                <a:ea typeface="Times Roman"/>
                <a:cs typeface="Times Roman"/>
                <a:sym typeface="Times Roman"/>
              </a:defRPr>
            </a:pPr>
            <a:r>
              <a:t>_________</a:t>
            </a:r>
          </a:p>
          <a:p>
            <a:pPr>
              <a:spcBef>
                <a:spcPts val="0"/>
              </a:spcBef>
            </a:pPr>
            <a:r>
              <a:t>NS-00-NT Introduction-30</a:t>
            </a:r>
          </a:p>
          <a:p>
            <a:pPr>
              <a:spcBef>
                <a:spcPts val="0"/>
              </a:spcBef>
            </a:pPr>
            <a:r>
              <a:t>NS-02-Mark1-8-slide 37</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64B9483-C2A4-2B49-B6CD-75719F6029D0}"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82274" name="Rectangle 2"/>
          <p:cNvSpPr>
            <a:spLocks noGrp="1" noRot="1" noChangeAspect="1" noChangeArrowheads="1" noTextEdit="1"/>
          </p:cNvSpPr>
          <p:nvPr>
            <p:ph type="sldImg"/>
          </p:nvPr>
        </p:nvSpPr>
        <p:spPr>
          <a:xfrm>
            <a:off x="1143000" y="685800"/>
            <a:ext cx="4572000" cy="3429000"/>
          </a:xfrm>
          <a:ln/>
        </p:spPr>
      </p:sp>
      <p:sp>
        <p:nvSpPr>
          <p:cNvPr id="182275"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a:lstStyle/>
          <a:p>
            <a:pPr eaLnBrk="1" hangingPunct="1"/>
            <a:r>
              <a:rPr lang="en-US" b="0" dirty="0">
                <a:latin typeface="Times" charset="0"/>
                <a:ea typeface="ＭＳ Ｐゴシック" charset="0"/>
                <a:cs typeface="ＭＳ Ｐゴシック" charset="0"/>
              </a:rPr>
              <a:t>_________</a:t>
            </a:r>
          </a:p>
          <a:p>
            <a:pPr eaLnBrk="1" hangingPunct="1">
              <a:spcBef>
                <a:spcPct val="0"/>
              </a:spcBef>
            </a:pPr>
            <a:r>
              <a:rPr lang="en-US" b="0" dirty="0">
                <a:latin typeface="Arial" charset="0"/>
                <a:ea typeface="ＭＳ Ｐゴシック" charset="0"/>
                <a:cs typeface="ＭＳ Ｐゴシック" charset="0"/>
              </a:rPr>
              <a:t>NS-00-NT Introduction-26</a:t>
            </a:r>
          </a:p>
          <a:p>
            <a:pPr eaLnBrk="1" hangingPunct="1">
              <a:spcBef>
                <a:spcPct val="0"/>
              </a:spcBef>
            </a:pPr>
            <a:r>
              <a:rPr lang="en-US" b="0" dirty="0">
                <a:latin typeface="Arial" charset="0"/>
                <a:ea typeface="ＭＳ Ｐゴシック" charset="0"/>
                <a:cs typeface="ＭＳ Ｐゴシック" charset="0"/>
              </a:rPr>
              <a:t>NS-02-Mark1-8-slide 33</a:t>
            </a:r>
            <a:endParaRPr lang="en-US" dirty="0">
              <a:latin typeface="Arial" charset="0"/>
              <a:ea typeface="ＭＳ Ｐゴシック" charset="0"/>
              <a:cs typeface="ＭＳ Ｐゴシック"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7C7966F-EB32-AA47-A2F7-9CA9502FA138}"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84322" name="Rectangle 2"/>
          <p:cNvSpPr>
            <a:spLocks noGrp="1" noRot="1" noChangeAspect="1" noChangeArrowheads="1" noTextEdit="1"/>
          </p:cNvSpPr>
          <p:nvPr>
            <p:ph type="sldImg"/>
          </p:nvPr>
        </p:nvSpPr>
        <p:spPr>
          <a:xfrm>
            <a:off x="1143000" y="685800"/>
            <a:ext cx="4572000" cy="3429000"/>
          </a:xfrm>
          <a:ln/>
        </p:spPr>
      </p:sp>
      <p:sp>
        <p:nvSpPr>
          <p:cNvPr id="18432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a:lstStyle/>
          <a:p>
            <a:pPr eaLnBrk="1" hangingPunct="1"/>
            <a:r>
              <a:rPr lang="en-US" b="0" dirty="0">
                <a:latin typeface="Times" charset="0"/>
                <a:ea typeface="ＭＳ Ｐゴシック" charset="0"/>
                <a:cs typeface="ＭＳ Ｐゴシック" charset="0"/>
              </a:rPr>
              <a:t>_________</a:t>
            </a:r>
          </a:p>
          <a:p>
            <a:pPr eaLnBrk="1" hangingPunct="1">
              <a:spcBef>
                <a:spcPct val="0"/>
              </a:spcBef>
            </a:pPr>
            <a:r>
              <a:rPr lang="en-US" b="0" dirty="0">
                <a:latin typeface="Arial" charset="0"/>
                <a:ea typeface="ＭＳ Ｐゴシック" charset="0"/>
                <a:cs typeface="ＭＳ Ｐゴシック" charset="0"/>
              </a:rPr>
              <a:t>NS-00-NT Introduction-27</a:t>
            </a:r>
          </a:p>
          <a:p>
            <a:pPr eaLnBrk="1" hangingPunct="1">
              <a:spcBef>
                <a:spcPct val="0"/>
              </a:spcBef>
            </a:pPr>
            <a:r>
              <a:rPr lang="en-US" b="0" dirty="0">
                <a:latin typeface="Arial" charset="0"/>
                <a:ea typeface="ＭＳ Ｐゴシック" charset="0"/>
                <a:cs typeface="ＭＳ Ｐゴシック" charset="0"/>
              </a:rPr>
              <a:t>NS-02-Mark1-8-slide 34</a:t>
            </a:r>
            <a:endParaRPr lang="en-US" dirty="0">
              <a:latin typeface="Arial" charset="0"/>
              <a:ea typeface="ＭＳ Ｐゴシック" charset="0"/>
              <a:cs typeface="ＭＳ Ｐゴシック"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6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5E70526-5FFE-E443-B9D2-3D4B249C7104}"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86370" name="Rectangle 2"/>
          <p:cNvSpPr>
            <a:spLocks noGrp="1" noRot="1" noChangeAspect="1" noChangeArrowheads="1" noTextEdit="1"/>
          </p:cNvSpPr>
          <p:nvPr>
            <p:ph type="sldImg"/>
          </p:nvPr>
        </p:nvSpPr>
        <p:spPr>
          <a:xfrm>
            <a:off x="1143000" y="685800"/>
            <a:ext cx="4572000" cy="3429000"/>
          </a:xfrm>
          <a:ln/>
        </p:spPr>
      </p:sp>
      <p:sp>
        <p:nvSpPr>
          <p:cNvPr id="18637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a:lstStyle/>
          <a:p>
            <a:pPr eaLnBrk="1" hangingPunct="1"/>
            <a:r>
              <a:rPr lang="en-US" b="0" dirty="0">
                <a:latin typeface="Times" charset="0"/>
                <a:ea typeface="ＭＳ Ｐゴシック" charset="0"/>
                <a:cs typeface="ＭＳ Ｐゴシック" charset="0"/>
              </a:rPr>
              <a:t>_________</a:t>
            </a:r>
          </a:p>
          <a:p>
            <a:pPr eaLnBrk="1" hangingPunct="1">
              <a:spcBef>
                <a:spcPct val="0"/>
              </a:spcBef>
            </a:pPr>
            <a:r>
              <a:rPr lang="en-US" b="0" dirty="0">
                <a:latin typeface="Arial" charset="0"/>
                <a:ea typeface="ＭＳ Ｐゴシック" charset="0"/>
                <a:cs typeface="ＭＳ Ｐゴシック" charset="0"/>
              </a:rPr>
              <a:t>NS-00-NT Introduction-28</a:t>
            </a:r>
          </a:p>
          <a:p>
            <a:pPr eaLnBrk="1" hangingPunct="1">
              <a:spcBef>
                <a:spcPct val="0"/>
              </a:spcBef>
            </a:pPr>
            <a:r>
              <a:rPr lang="en-US" b="0" dirty="0">
                <a:latin typeface="Arial" charset="0"/>
                <a:ea typeface="ＭＳ Ｐゴシック" charset="0"/>
                <a:cs typeface="ＭＳ Ｐゴシック" charset="0"/>
              </a:rPr>
              <a:t>NS-02-Mark1-8-slide 35</a:t>
            </a:r>
            <a:endParaRPr lang="en-US" dirty="0">
              <a:latin typeface="Arial" charset="0"/>
              <a:ea typeface="ＭＳ Ｐゴシック" charset="0"/>
              <a:cs typeface="ＭＳ Ｐゴシック"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b="0" dirty="0">
                <a:latin typeface="Times" charset="0"/>
                <a:ea typeface="ＭＳ Ｐゴシック" charset="0"/>
                <a:cs typeface="ＭＳ Ｐゴシック" charset="0"/>
              </a:rPr>
              <a:t>_________</a:t>
            </a:r>
          </a:p>
          <a:p>
            <a:pPr eaLnBrk="1" hangingPunct="1">
              <a:spcBef>
                <a:spcPct val="0"/>
              </a:spcBef>
            </a:pPr>
            <a:r>
              <a:rPr lang="en-US" b="0" dirty="0">
                <a:latin typeface="Arial" charset="0"/>
                <a:ea typeface="ＭＳ Ｐゴシック" charset="0"/>
                <a:cs typeface="ＭＳ Ｐゴシック" charset="0"/>
              </a:rPr>
              <a:t>LC-01-Gospels-26</a:t>
            </a:r>
          </a:p>
          <a:p>
            <a:pPr eaLnBrk="1" hangingPunct="1">
              <a:spcBef>
                <a:spcPct val="0"/>
              </a:spcBef>
            </a:pPr>
            <a:r>
              <a:rPr lang="en-US" b="0" dirty="0">
                <a:latin typeface="Arial" charset="0"/>
                <a:ea typeface="ＭＳ Ｐゴシック" charset="0"/>
                <a:cs typeface="ＭＳ Ｐゴシック" charset="0"/>
              </a:rPr>
              <a:t>NS-00-NT Introduction-44</a:t>
            </a:r>
          </a:p>
          <a:p>
            <a:pPr eaLnBrk="1" hangingPunct="1">
              <a:spcBef>
                <a:spcPct val="0"/>
              </a:spcBef>
            </a:pPr>
            <a:r>
              <a:rPr lang="en-US" b="0" dirty="0">
                <a:latin typeface="Arial" charset="0"/>
                <a:ea typeface="ＭＳ Ｐゴシック" charset="0"/>
                <a:cs typeface="ＭＳ Ｐゴシック" charset="0"/>
              </a:rPr>
              <a:t>NS-01-Gospels-26</a:t>
            </a:r>
          </a:p>
          <a:p>
            <a:pPr eaLnBrk="1" hangingPunct="1">
              <a:spcBef>
                <a:spcPct val="0"/>
              </a:spcBef>
            </a:pPr>
            <a:r>
              <a:rPr lang="en-US" b="0" dirty="0">
                <a:latin typeface="Arial" charset="0"/>
                <a:ea typeface="ＭＳ Ｐゴシック" charset="0"/>
                <a:cs typeface="ＭＳ Ｐゴシック" charset="0"/>
              </a:rPr>
              <a:t>NS-02-Mark1-8-slide 39</a:t>
            </a:r>
          </a:p>
          <a:p>
            <a:pPr eaLnBrk="1" hangingPunct="1">
              <a:spcBef>
                <a:spcPct val="0"/>
              </a:spcBef>
            </a:pPr>
            <a:r>
              <a:rPr lang="en-US" b="0" dirty="0">
                <a:latin typeface="Arial" charset="0"/>
                <a:ea typeface="ＭＳ Ｐゴシック" charset="0"/>
                <a:cs typeface="ＭＳ Ｐゴシック" charset="0"/>
              </a:rPr>
              <a:t>NS-03-Luke1-12-slide 35, 65</a:t>
            </a:r>
            <a:endParaRPr lang="en-US" dirty="0">
              <a:latin typeface="Arial" charset="0"/>
              <a:ea typeface="ＭＳ Ｐゴシック" charset="0"/>
              <a:cs typeface="ＭＳ Ｐゴシック"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438EF88-ABA3-6A43-BE94-61C1FB6BF3E3}" type="slidenum">
              <a:rPr kumimoji="0" lang="en-US" sz="1200" b="0" i="0" u="none" strike="noStrike" kern="1200" cap="none" spc="0" normalizeH="0" baseline="0" noProof="0" smtClean="0">
                <a:ln>
                  <a:noFill/>
                </a:ln>
                <a:solidFill>
                  <a:srgbClr val="000000"/>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Tree>
    <p:extLst>
      <p:ext uri="{BB962C8B-B14F-4D97-AF65-F5344CB8AC3E}">
        <p14:creationId xmlns:p14="http://schemas.microsoft.com/office/powerpoint/2010/main" val="10863268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1633"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2E3A1AC-862B-EB4C-9F9E-7205E896D1A9}"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581634" name="Rectangle 2"/>
          <p:cNvSpPr>
            <a:spLocks noGrp="1" noRot="1" noChangeAspect="1" noChangeArrowheads="1" noTextEdit="1"/>
          </p:cNvSpPr>
          <p:nvPr>
            <p:ph type="sldImg"/>
          </p:nvPr>
        </p:nvSpPr>
        <p:spPr>
          <a:ln/>
        </p:spPr>
      </p:sp>
      <p:sp>
        <p:nvSpPr>
          <p:cNvPr id="581635"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type="none" w="sm" len="sm"/>
                <a:tailEnd type="none" w="sm" len="sm"/>
              </a14:hiddenLine>
            </a:ext>
            <a:ext uri="{FAA26D3D-D897-4be2-8F04-BA451C77F1D7}">
              <ma14:placeholderFlag xmlns:ma14="http://schemas.microsoft.com/office/mac/drawingml/2011/main" xmlns=""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1406784-E2F0-8742-95E4-BB43F7268F54}"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210946" name="Rectangle 2"/>
          <p:cNvSpPr>
            <a:spLocks noGrp="1" noRot="1" noChangeAspect="1" noChangeArrowheads="1"/>
          </p:cNvSpPr>
          <p:nvPr>
            <p:ph type="sldImg"/>
          </p:nvPr>
        </p:nvSpPr>
        <p:spPr>
          <a:xfrm>
            <a:off x="1143000" y="685800"/>
            <a:ext cx="4572000" cy="3429000"/>
          </a:xfrm>
          <a:solidFill>
            <a:srgbClr val="FFFFFF"/>
          </a:solidFill>
          <a:ln/>
        </p:spPr>
      </p:sp>
      <p:sp>
        <p:nvSpPr>
          <p:cNvPr id="210947"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r>
              <a:rPr lang="en-US" b="0" dirty="0">
                <a:latin typeface="Times" charset="0"/>
                <a:ea typeface="ＭＳ Ｐゴシック" charset="0"/>
                <a:cs typeface="ＭＳ Ｐゴシック" charset="0"/>
              </a:rPr>
              <a:t>_________</a:t>
            </a:r>
          </a:p>
          <a:p>
            <a:pPr eaLnBrk="1" hangingPunct="1">
              <a:spcBef>
                <a:spcPct val="0"/>
              </a:spcBef>
            </a:pPr>
            <a:r>
              <a:rPr lang="en-US" b="0" dirty="0">
                <a:latin typeface="Arial" charset="0"/>
                <a:ea typeface="ＭＳ Ｐゴシック" charset="0"/>
                <a:cs typeface="ＭＳ Ｐゴシック" charset="0"/>
              </a:rPr>
              <a:t>NS-00-NT Introduction-40</a:t>
            </a:r>
          </a:p>
          <a:p>
            <a:pPr eaLnBrk="1" hangingPunct="1">
              <a:spcBef>
                <a:spcPct val="0"/>
              </a:spcBef>
            </a:pPr>
            <a:r>
              <a:rPr lang="en-US" b="0" dirty="0">
                <a:latin typeface="Arial" charset="0"/>
                <a:ea typeface="ＭＳ Ｐゴシック" charset="0"/>
                <a:cs typeface="ＭＳ Ｐゴシック" charset="0"/>
              </a:rPr>
              <a:t>NS-01-Matt1-14-slide 56</a:t>
            </a:r>
          </a:p>
          <a:p>
            <a:pPr eaLnBrk="1" hangingPunct="1">
              <a:spcBef>
                <a:spcPct val="0"/>
              </a:spcBef>
            </a:pPr>
            <a:r>
              <a:rPr lang="en-US" b="0" dirty="0">
                <a:latin typeface="Arial" charset="0"/>
                <a:ea typeface="ＭＳ Ｐゴシック" charset="0"/>
                <a:cs typeface="ＭＳ Ｐゴシック" charset="0"/>
              </a:rPr>
              <a:t>NS-02-Mark1-8-slide 40</a:t>
            </a:r>
          </a:p>
          <a:p>
            <a:pPr eaLnBrk="1" hangingPunct="1">
              <a:spcBef>
                <a:spcPct val="0"/>
              </a:spcBef>
            </a:pPr>
            <a:r>
              <a:rPr lang="en-US" b="0" dirty="0">
                <a:latin typeface="Arial" charset="0"/>
                <a:ea typeface="ＭＳ Ｐゴシック" charset="0"/>
                <a:cs typeface="ＭＳ Ｐゴシック" charset="0"/>
              </a:rPr>
              <a:t>NS-03-Luke1-12-slide 30</a:t>
            </a:r>
          </a:p>
          <a:p>
            <a:pPr eaLnBrk="1" hangingPunct="1">
              <a:spcBef>
                <a:spcPct val="0"/>
              </a:spcBef>
            </a:pPr>
            <a:r>
              <a:rPr lang="en-US" b="0" dirty="0">
                <a:latin typeface="Arial" charset="0"/>
                <a:ea typeface="ＭＳ Ｐゴシック" charset="0"/>
                <a:cs typeface="ＭＳ Ｐゴシック" charset="0"/>
              </a:rPr>
              <a:t>NS-04-John1-12-slide 72</a:t>
            </a:r>
            <a:endParaRPr lang="en-US" dirty="0">
              <a:latin typeface="Arial" charset="0"/>
              <a:ea typeface="ＭＳ Ｐゴシック" charset="0"/>
              <a:cs typeface="ＭＳ Ｐゴシック"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CA5B7D0-3484-B347-8B34-B71F2C1BA064}"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212994" name="Rectangle 2"/>
          <p:cNvSpPr>
            <a:spLocks noGrp="1" noRot="1" noChangeAspect="1" noChangeArrowheads="1"/>
          </p:cNvSpPr>
          <p:nvPr>
            <p:ph type="sldImg"/>
          </p:nvPr>
        </p:nvSpPr>
        <p:spPr>
          <a:xfrm>
            <a:off x="1143000" y="685800"/>
            <a:ext cx="4572000" cy="3429000"/>
          </a:xfrm>
          <a:solidFill>
            <a:srgbClr val="FFFFFF"/>
          </a:solidFill>
          <a:ln/>
        </p:spPr>
      </p:sp>
      <p:sp>
        <p:nvSpPr>
          <p:cNvPr id="21299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A49F15B-C063-B446-9984-923E60DADA94}"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215042" name="Rectangle 2"/>
          <p:cNvSpPr>
            <a:spLocks noGrp="1" noRot="1" noChangeAspect="1" noChangeArrowheads="1"/>
          </p:cNvSpPr>
          <p:nvPr>
            <p:ph type="sldImg"/>
          </p:nvPr>
        </p:nvSpPr>
        <p:spPr>
          <a:xfrm>
            <a:off x="1143000" y="685800"/>
            <a:ext cx="4572000" cy="3429000"/>
          </a:xfrm>
          <a:solidFill>
            <a:srgbClr val="FFFFFF"/>
          </a:solidFill>
          <a:ln/>
        </p:spPr>
      </p:sp>
      <p:sp>
        <p:nvSpPr>
          <p:cNvPr id="215043"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A7674F5-82AF-5243-8F30-3DEA3B22B968}"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51554" name="Rectangle 2"/>
          <p:cNvSpPr>
            <a:spLocks noGrp="1" noRot="1" noChangeAspect="1" noChangeArrowheads="1" noTextEdit="1"/>
          </p:cNvSpPr>
          <p:nvPr>
            <p:ph type="sldImg"/>
          </p:nvPr>
        </p:nvSpPr>
        <p:spPr>
          <a:xfrm>
            <a:off x="1143000" y="685800"/>
            <a:ext cx="4572000" cy="3429000"/>
          </a:xfrm>
          <a:ln/>
        </p:spPr>
      </p:sp>
      <p:sp>
        <p:nvSpPr>
          <p:cNvPr id="151555"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a:lstStyle/>
          <a:p>
            <a:pPr eaLnBrk="1" hangingPunct="1">
              <a:spcBef>
                <a:spcPct val="0"/>
              </a:spcBef>
            </a:pPr>
            <a:r>
              <a:rPr lang="en-US" dirty="0">
                <a:latin typeface="Arial" charset="0"/>
                <a:ea typeface="ＭＳ Ｐゴシック" charset="0"/>
                <a:cs typeface="ＭＳ Ｐゴシック" charset="0"/>
              </a:rPr>
              <a:t>NS-00-NT Introduction-10</a:t>
            </a:r>
          </a:p>
          <a:p>
            <a:pPr eaLnBrk="1" hangingPunct="1">
              <a:spcBef>
                <a:spcPct val="0"/>
              </a:spcBef>
            </a:pPr>
            <a:r>
              <a:rPr lang="en-US" dirty="0">
                <a:latin typeface="Arial" charset="0"/>
                <a:ea typeface="ＭＳ Ｐゴシック" charset="0"/>
                <a:cs typeface="ＭＳ Ｐゴシック" charset="0"/>
              </a:rPr>
              <a:t>NS-02-Mark1-8-slide 24</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3" name="Rectangle 1031"/>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7D241D4-D718-BE42-8E13-F4021AE352BA}"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253954" name="Rectangle 2"/>
          <p:cNvSpPr>
            <a:spLocks noGrp="1" noRot="1" noChangeAspect="1" noChangeArrowheads="1" noTextEdit="1"/>
          </p:cNvSpPr>
          <p:nvPr>
            <p:ph type="sldImg"/>
          </p:nvPr>
        </p:nvSpPr>
        <p:spPr>
          <a:xfrm>
            <a:off x="1143000" y="685800"/>
            <a:ext cx="4572000" cy="3429000"/>
          </a:xfrm>
          <a:ln/>
        </p:spPr>
      </p:sp>
      <p:sp>
        <p:nvSpPr>
          <p:cNvPr id="25395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1" name="Rectangle 1031"/>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B3F3B67-B3B0-F946-BA9C-B820F38F9BA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225282" name="Rectangle 2"/>
          <p:cNvSpPr>
            <a:spLocks noGrp="1" noRot="1" noChangeAspect="1" noChangeArrowheads="1" noTextEdit="1"/>
          </p:cNvSpPr>
          <p:nvPr>
            <p:ph type="sldImg"/>
          </p:nvPr>
        </p:nvSpPr>
        <p:spPr>
          <a:xfrm>
            <a:off x="1143000" y="685800"/>
            <a:ext cx="4572000" cy="3429000"/>
          </a:xfrm>
          <a:ln/>
        </p:spPr>
      </p:sp>
      <p:sp>
        <p:nvSpPr>
          <p:cNvPr id="225283"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a:ea typeface="ＭＳ Ｐゴシック" charset="0"/>
                <a:cs typeface="ＭＳ Ｐゴシック" charset="0"/>
              </a:rPr>
              <a:t>NTS Overview slide 39</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29" name="Rectangle 1031"/>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9E9AEEA-10FD-6042-85D5-FD8C1E70D984}"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227330" name="Rectangle 2"/>
          <p:cNvSpPr>
            <a:spLocks noGrp="1" noRot="1" noChangeAspect="1" noChangeArrowheads="1" noTextEdit="1"/>
          </p:cNvSpPr>
          <p:nvPr>
            <p:ph type="sldImg"/>
          </p:nvPr>
        </p:nvSpPr>
        <p:spPr>
          <a:xfrm>
            <a:off x="1143000" y="685800"/>
            <a:ext cx="4572000" cy="3429000"/>
          </a:xfrm>
          <a:ln/>
        </p:spPr>
      </p:sp>
      <p:sp>
        <p:nvSpPr>
          <p:cNvPr id="227331"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76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22A628B-77BE-2547-AE56-69246F2D0ECA}" type="slidenum">
              <a:rPr kumimoji="0" lang="en-US" sz="1200" b="0" i="0" u="none" strike="noStrike" kern="1200" cap="none" spc="0" normalizeH="0" baseline="0" noProof="0">
                <a:ln>
                  <a:noFill/>
                </a:ln>
                <a:solidFill>
                  <a:prstClr val="black"/>
                </a:solidFill>
                <a:effectLst/>
                <a:uLnTx/>
                <a:uFillTx/>
                <a:latin typeface="26"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26" charset="0"/>
              <a:ea typeface="ＭＳ Ｐゴシック" charset="0"/>
            </a:endParaRPr>
          </a:p>
        </p:txBody>
      </p:sp>
      <p:sp>
        <p:nvSpPr>
          <p:cNvPr id="416770" name="Rectangle 2"/>
          <p:cNvSpPr>
            <a:spLocks noGrp="1" noRot="1" noChangeAspect="1" noChangeArrowheads="1"/>
          </p:cNvSpPr>
          <p:nvPr>
            <p:ph type="sldImg"/>
          </p:nvPr>
        </p:nvSpPr>
        <p:spPr>
          <a:solidFill>
            <a:srgbClr val="FFFFFF"/>
          </a:solidFill>
          <a:ln/>
        </p:spPr>
      </p:sp>
      <p:sp>
        <p:nvSpPr>
          <p:cNvPr id="416771"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ea typeface="ＭＳ Ｐゴシック" charset="0"/>
                <a:cs typeface="ＭＳ Ｐゴシック" charset="0"/>
              </a:rPr>
              <a:t>This is found in H. Wayne House, Chronological &amp; Background Charts to the New Testament,  It is also the last page of the notes for this seminar.  The point here is that our four gospels were consistently cited whereas </a:t>
            </a:r>
            <a:r>
              <a:rPr lang="en-US" altLang="ja-JP">
                <a:ea typeface="ＭＳ Ｐゴシック" charset="0"/>
                <a:cs typeface="ＭＳ Ｐゴシック" charset="0"/>
              </a:rPr>
              <a:t>"Brown</a:t>
            </a:r>
            <a:r>
              <a:rPr lang="fr-FR" altLang="ja-JP">
                <a:ea typeface="ＭＳ Ｐゴシック" charset="0"/>
                <a:cs typeface="ＭＳ Ｐゴシック" charset="0"/>
              </a:rPr>
              <a:t>'</a:t>
            </a:r>
            <a:r>
              <a:rPr lang="en-US" altLang="ja-JP">
                <a:ea typeface="ＭＳ Ｐゴシック" charset="0"/>
                <a:cs typeface="ＭＳ Ｐゴシック" charset="0"/>
              </a:rPr>
              <a:t>s Gnostic gospels" were likely not even written until the second century (even if Thomas appeared as early as AD 40 it was still deemed heretical).  </a:t>
            </a:r>
            <a:endParaRPr lang="en-US" i="1">
              <a:solidFill>
                <a:srgbClr val="000000"/>
              </a:solidFill>
              <a:latin typeface="Times" charset="0"/>
              <a:ea typeface="ＭＳ Ｐゴシック" charset="0"/>
              <a:cs typeface="ＭＳ Ｐゴシック"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90000"/>
              </a:lnSpc>
              <a:spcBef>
                <a:spcPct val="20000"/>
              </a:spcBef>
              <a:spcAft>
                <a:spcPct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Arial" charset="0"/>
                <a:ea typeface="ＭＳ Ｐゴシック" charset="0"/>
              </a:rPr>
              <a:t>1. Details are most vivid—But the source (Peter) was the most colorful and this assumes that later writers would be more boring</a:t>
            </a:r>
          </a:p>
          <a:p>
            <a:pPr marL="0" marR="0" lvl="0" indent="0" algn="l" defTabSz="914400" rtl="0" eaLnBrk="1" fontAlgn="base" latinLnBrk="0" hangingPunct="1">
              <a:lnSpc>
                <a:spcPct val="90000"/>
              </a:lnSpc>
              <a:spcBef>
                <a:spcPct val="20000"/>
              </a:spcBef>
              <a:spcAft>
                <a:spcPct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Arial" charset="0"/>
                <a:ea typeface="ＭＳ Ｐゴシック" charset="0"/>
              </a:rPr>
              <a:t>2. Grammar and style roughest—But isn't this just stylistic rather than indicating an original?</a:t>
            </a:r>
          </a:p>
          <a:p>
            <a:pPr marL="0" marR="0" lvl="0" indent="0" algn="l" defTabSz="914400" rtl="0" eaLnBrk="1" fontAlgn="base" latinLnBrk="0" hangingPunct="1">
              <a:lnSpc>
                <a:spcPct val="90000"/>
              </a:lnSpc>
              <a:spcBef>
                <a:spcPct val="20000"/>
              </a:spcBef>
              <a:spcAft>
                <a:spcPct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Arial" charset="0"/>
                <a:ea typeface="ＭＳ Ｐゴシック" charset="0"/>
              </a:rPr>
              <a:t>3. Embarrassing or misleading details—But Mark could just be getting into the action as the young man fleeing naked in the garden</a:t>
            </a:r>
          </a:p>
          <a:p>
            <a:pPr marL="0" marR="0" lvl="0" indent="0" algn="l" defTabSz="914400" rtl="0" eaLnBrk="1" fontAlgn="base" latinLnBrk="0" hangingPunct="1">
              <a:lnSpc>
                <a:spcPct val="90000"/>
              </a:lnSpc>
              <a:spcBef>
                <a:spcPct val="20000"/>
              </a:spcBef>
              <a:spcAft>
                <a:spcPct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Arial" charset="0"/>
                <a:ea typeface="ＭＳ Ｐゴシック" charset="0"/>
              </a:rPr>
              <a:t>4. Shortest gospel—But this assumes that later gospels got longer whereas it may not have been the case</a:t>
            </a:r>
          </a:p>
          <a:p>
            <a:pPr marL="0" marR="0" lvl="0" indent="0" algn="l" defTabSz="914400" rtl="0" eaLnBrk="1" fontAlgn="base" latinLnBrk="0" hangingPunct="1">
              <a:lnSpc>
                <a:spcPct val="90000"/>
              </a:lnSpc>
              <a:spcBef>
                <a:spcPct val="20000"/>
              </a:spcBef>
              <a:spcAft>
                <a:spcPct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Arial" charset="0"/>
                <a:ea typeface="ＭＳ Ｐゴシック" charset="0"/>
              </a:rPr>
              <a:t>5. Little material not in Matthew or Luke—But Peter as a source would not need these other gospels</a:t>
            </a:r>
          </a:p>
          <a:p>
            <a:pPr marL="0" marR="0" lvl="0" indent="0" algn="l" defTabSz="914400" rtl="0" eaLnBrk="1" fontAlgn="base" latinLnBrk="0" hangingPunct="1">
              <a:lnSpc>
                <a:spcPct val="90000"/>
              </a:lnSpc>
              <a:spcBef>
                <a:spcPct val="20000"/>
              </a:spcBef>
              <a:spcAft>
                <a:spcPct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Arial" charset="0"/>
                <a:ea typeface="ＭＳ Ｐゴシック" charset="0"/>
              </a:rPr>
              <a:t>6. Text order same in Matthew &amp; Luke—But would not the chronology be the same despite the order of composition?</a:t>
            </a:r>
          </a:p>
          <a:p>
            <a:pPr marL="0" marR="0" lvl="0" indent="0" algn="l" defTabSz="914400" rtl="0" eaLnBrk="1" fontAlgn="base" latinLnBrk="0" hangingPunct="1">
              <a:lnSpc>
                <a:spcPct val="90000"/>
              </a:lnSpc>
              <a:spcBef>
                <a:spcPct val="20000"/>
              </a:spcBef>
              <a:spcAft>
                <a:spcPct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Arial" charset="0"/>
                <a:ea typeface="ＭＳ Ｐゴシック" charset="0"/>
              </a:rPr>
              <a:t>7. High incidence of Aramaic words—But this is expected as Mark was a Jerusalem Jew informing a Roman audience</a:t>
            </a:r>
          </a:p>
          <a:p>
            <a:pPr marL="0" marR="0" lvl="0" indent="0" algn="l" defTabSz="914400" rtl="0" eaLnBrk="1" fontAlgn="base" latinLnBrk="0" hangingPunct="1">
              <a:lnSpc>
                <a:spcPct val="90000"/>
              </a:lnSpc>
              <a:spcBef>
                <a:spcPct val="20000"/>
              </a:spcBef>
              <a:spcAft>
                <a:spcPct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Arial" charset="0"/>
                <a:ea typeface="ＭＳ Ｐゴシック" charset="0"/>
              </a:rPr>
              <a:t>8. Omits all material common to Matthew &amp; Luke—But we would expect this as the birth and genealogy were not needed</a:t>
            </a:r>
          </a:p>
          <a:p>
            <a:pPr marL="0" marR="0" lvl="0" indent="0" algn="l" defTabSz="914400" rtl="0" eaLnBrk="1" fontAlgn="base" latinLnBrk="0" hangingPunct="1">
              <a:lnSpc>
                <a:spcPct val="90000"/>
              </a:lnSpc>
              <a:spcBef>
                <a:spcPct val="20000"/>
              </a:spcBef>
              <a:spcAft>
                <a:spcPct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Arial" charset="0"/>
                <a:ea typeface="ＭＳ Ｐゴシック" charset="0"/>
              </a:rPr>
              <a:t>9. Consistent theology of Matthew &amp; Luke—But these relate to the kingdom which would not be needed as much for Mark's readers</a:t>
            </a:r>
          </a:p>
          <a:p>
            <a:pPr marL="0" marR="0" lvl="0" indent="0" algn="l" defTabSz="914400" rtl="0" eaLnBrk="1" fontAlgn="base" latinLnBrk="0" hangingPunct="1">
              <a:lnSpc>
                <a:spcPct val="90000"/>
              </a:lnSpc>
              <a:spcBef>
                <a:spcPct val="20000"/>
              </a:spcBef>
              <a:spcAft>
                <a:spcPct val="0"/>
              </a:spcAft>
              <a:buClrTx/>
              <a:buSzTx/>
              <a:buFont typeface="+mj-lt"/>
              <a:buNone/>
              <a:tabLst/>
              <a:defRPr/>
            </a:pPr>
            <a:r>
              <a:rPr kumimoji="0" lang="en-US" sz="1200" b="0" i="0" u="none" strike="noStrike" kern="1200" cap="none" spc="0" normalizeH="0" baseline="0" noProof="0" dirty="0">
                <a:ln>
                  <a:noFill/>
                </a:ln>
                <a:solidFill>
                  <a:srgbClr val="FFFFFF"/>
                </a:solidFill>
                <a:effectLst/>
                <a:uLnTx/>
                <a:uFillTx/>
                <a:latin typeface="Arial" charset="0"/>
                <a:ea typeface="ＭＳ Ｐゴシック" charset="0"/>
              </a:rPr>
              <a:t>_____</a:t>
            </a:r>
          </a:p>
          <a:p>
            <a:pPr marL="0" marR="0" lvl="0" indent="0" algn="l" defTabSz="914400" rtl="0" eaLnBrk="1" fontAlgn="base" latinLnBrk="0" hangingPunct="1">
              <a:lnSpc>
                <a:spcPct val="90000"/>
              </a:lnSpc>
              <a:spcBef>
                <a:spcPct val="20000"/>
              </a:spcBef>
              <a:spcAft>
                <a:spcPct val="0"/>
              </a:spcAft>
              <a:buClrTx/>
              <a:buSzTx/>
              <a:buFont typeface="+mj-lt"/>
              <a:buNone/>
              <a:tabLst/>
              <a:defRPr/>
            </a:pPr>
            <a:r>
              <a:rPr kumimoji="0" lang="en-US" sz="1200" b="0" i="0" u="none" strike="noStrike" kern="1200" cap="none" spc="0" normalizeH="0" baseline="0" noProof="0" dirty="0">
                <a:ln>
                  <a:noFill/>
                </a:ln>
                <a:solidFill>
                  <a:srgbClr val="FFFFFF"/>
                </a:solidFill>
                <a:effectLst/>
                <a:uLnTx/>
                <a:uFillTx/>
                <a:latin typeface="Arial" charset="0"/>
                <a:ea typeface="ＭＳ Ｐゴシック" charset="0"/>
              </a:rPr>
              <a:t>NS-01-Gospels-36</a:t>
            </a:r>
          </a:p>
          <a:p>
            <a:pPr marL="0" marR="0" lvl="0" indent="0" algn="l" defTabSz="914400" rtl="0" eaLnBrk="1" fontAlgn="base" latinLnBrk="0" hangingPunct="1">
              <a:lnSpc>
                <a:spcPct val="90000"/>
              </a:lnSpc>
              <a:spcBef>
                <a:spcPct val="20000"/>
              </a:spcBef>
              <a:spcAft>
                <a:spcPct val="0"/>
              </a:spcAft>
              <a:buClrTx/>
              <a:buSzTx/>
              <a:buFont typeface="+mj-lt"/>
              <a:buNone/>
              <a:tabLst/>
              <a:defRPr/>
            </a:pPr>
            <a:r>
              <a:rPr kumimoji="0" lang="en-US" sz="1200" b="0" i="0" u="none" strike="noStrike" kern="1200" cap="none" spc="0" normalizeH="0" baseline="0" noProof="0" dirty="0">
                <a:ln>
                  <a:noFill/>
                </a:ln>
                <a:solidFill>
                  <a:srgbClr val="FFFFFF"/>
                </a:solidFill>
                <a:effectLst/>
                <a:uLnTx/>
                <a:uFillTx/>
                <a:latin typeface="Arial" charset="0"/>
                <a:ea typeface="ＭＳ Ｐゴシック" charset="0"/>
              </a:rPr>
              <a:t>NS-02-Mark1-8-slide 32</a:t>
            </a:r>
          </a:p>
        </p:txBody>
      </p:sp>
      <p:sp>
        <p:nvSpPr>
          <p:cNvPr id="4" name="Slide Number Placeholder 3"/>
          <p:cNvSpPr>
            <a:spLocks noGrp="1"/>
          </p:cNvSpPr>
          <p:nvPr>
            <p:ph type="sldNum" sz="quarter" idx="5"/>
          </p:nvPr>
        </p:nvSpPr>
        <p:spPr/>
        <p:txBody>
          <a:bodyPr/>
          <a:lstStyle/>
          <a:p>
            <a:pPr>
              <a:defRPr/>
            </a:pPr>
            <a:fld id="{F371F489-9317-2742-8EE6-9975ED4BAE9F}" type="slidenum">
              <a:rPr lang="en-US" smtClean="0"/>
              <a:pPr>
                <a:defRPr/>
              </a:pPr>
              <a:t>36</a:t>
            </a:fld>
            <a:endParaRPr lang="en-US"/>
          </a:p>
        </p:txBody>
      </p:sp>
    </p:spTree>
    <p:extLst>
      <p:ext uri="{BB962C8B-B14F-4D97-AF65-F5344CB8AC3E}">
        <p14:creationId xmlns:p14="http://schemas.microsoft.com/office/powerpoint/2010/main" val="325781445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E5B8A9D7-2DAF-7041-A702-9B8261C3FEDF}"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37</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262146" name="Rectangle 2"/>
          <p:cNvSpPr>
            <a:spLocks noGrp="1" noRot="1" noChangeAspect="1" noChangeArrowheads="1"/>
          </p:cNvSpPr>
          <p:nvPr>
            <p:ph type="sldImg"/>
          </p:nvPr>
        </p:nvSpPr>
        <p:spPr>
          <a:solidFill>
            <a:srgbClr val="FFFFFF"/>
          </a:solidFill>
          <a:ln/>
        </p:spPr>
      </p:sp>
      <p:sp>
        <p:nvSpPr>
          <p:cNvPr id="262147"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r>
              <a:rPr lang="en-US" sz="1200" dirty="0">
                <a:latin typeface="Arial" charset="0"/>
                <a:ea typeface="ＭＳ Ｐゴシック" charset="0"/>
                <a:cs typeface="ＭＳ Ｐゴシック" charset="0"/>
              </a:rPr>
              <a:t>NS-01-Gospels-37</a:t>
            </a:r>
          </a:p>
          <a:p>
            <a:pPr eaLnBrk="1" hangingPunct="1"/>
            <a:r>
              <a:rPr lang="en-US" sz="1200" dirty="0">
                <a:latin typeface="Arial" charset="0"/>
                <a:ea typeface="ＭＳ Ｐゴシック" charset="0"/>
                <a:cs typeface="ＭＳ Ｐゴシック" charset="0"/>
              </a:rPr>
              <a:t>NS-01-Matt1-14-slide 118</a:t>
            </a:r>
          </a:p>
          <a:p>
            <a:pPr eaLnBrk="1" hangingPunct="1"/>
            <a:r>
              <a:rPr lang="en-US" sz="1200" dirty="0">
                <a:latin typeface="Arial" charset="0"/>
                <a:ea typeface="ＭＳ Ｐゴシック" charset="0"/>
                <a:cs typeface="ＭＳ Ｐゴシック" charset="0"/>
              </a:rPr>
              <a:t>NS-04-John1-12-slide 29</a:t>
            </a:r>
            <a:endParaRPr lang="en-US" dirty="0">
              <a:latin typeface="Arial" charset="0"/>
              <a:ea typeface="ＭＳ Ｐゴシック" charset="0"/>
              <a:cs typeface="ＭＳ Ｐゴシック" charset="0"/>
            </a:endParaRPr>
          </a:p>
          <a:p>
            <a:pPr eaLnBrk="1" hangingPunct="1"/>
            <a:endParaRPr lang="en-US" dirty="0">
              <a:latin typeface="Arial" charset="0"/>
              <a:ea typeface="ＭＳ Ｐゴシック" charset="0"/>
              <a:cs typeface="ＭＳ Ｐゴシック"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F202F461-DF4C-1047-A3CD-CE712B35C027}"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38</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264194" name="Rectangle 2"/>
          <p:cNvSpPr>
            <a:spLocks noGrp="1" noRot="1" noChangeAspect="1" noChangeArrowheads="1"/>
          </p:cNvSpPr>
          <p:nvPr>
            <p:ph type="sldImg"/>
          </p:nvPr>
        </p:nvSpPr>
        <p:spPr>
          <a:solidFill>
            <a:srgbClr val="FFFFFF"/>
          </a:solidFill>
          <a:ln/>
        </p:spPr>
      </p:sp>
      <p:sp>
        <p:nvSpPr>
          <p:cNvPr id="26419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EACA6815-8E3F-0B47-B27E-AF361B75408F}"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39</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266242" name="Rectangle 2"/>
          <p:cNvSpPr>
            <a:spLocks noGrp="1" noRot="1" noChangeAspect="1" noChangeArrowheads="1"/>
          </p:cNvSpPr>
          <p:nvPr>
            <p:ph type="sldImg"/>
          </p:nvPr>
        </p:nvSpPr>
        <p:spPr>
          <a:solidFill>
            <a:srgbClr val="FFFFFF"/>
          </a:solidFill>
          <a:ln/>
        </p:spPr>
      </p:sp>
      <p:sp>
        <p:nvSpPr>
          <p:cNvPr id="266243"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8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94A6110C-F068-494B-9A80-0FF38CDA3447}"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40</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268290" name="Rectangle 2"/>
          <p:cNvSpPr>
            <a:spLocks noGrp="1" noRot="1" noChangeAspect="1" noChangeArrowheads="1"/>
          </p:cNvSpPr>
          <p:nvPr>
            <p:ph type="sldImg"/>
          </p:nvPr>
        </p:nvSpPr>
        <p:spPr>
          <a:solidFill>
            <a:srgbClr val="FFFFFF"/>
          </a:solidFill>
          <a:ln/>
        </p:spPr>
      </p:sp>
      <p:sp>
        <p:nvSpPr>
          <p:cNvPr id="268291"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AEE9C1E-25D6-8A47-B424-D85B94691B4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41</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270338" name="Rectangle 2"/>
          <p:cNvSpPr>
            <a:spLocks noGrp="1" noRot="1" noChangeAspect="1" noChangeArrowheads="1" noTextEdit="1"/>
          </p:cNvSpPr>
          <p:nvPr>
            <p:ph type="sldImg"/>
          </p:nvPr>
        </p:nvSpPr>
        <p:spPr>
          <a:ln/>
        </p:spPr>
      </p:sp>
      <p:sp>
        <p:nvSpPr>
          <p:cNvPr id="27033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sz="3200" dirty="0">
                <a:latin typeface="Arial" charset="0"/>
                <a:ea typeface="ＭＳ Ｐゴシック" charset="0"/>
                <a:cs typeface="ＭＳ Ｐゴシック" charset="0"/>
              </a:rPr>
              <a:t>What overall observations can you make in your small group for the NT?</a:t>
            </a:r>
          </a:p>
          <a:p>
            <a:pPr eaLnBrk="1" hangingPunct="1"/>
            <a:r>
              <a:rPr lang="en-US" sz="3200" dirty="0">
                <a:latin typeface="Arial" charset="0"/>
                <a:ea typeface="ＭＳ Ｐゴシック" charset="0"/>
                <a:cs typeface="ＭＳ Ｐゴシック" charset="0"/>
              </a:rPr>
              <a:t>• There are 5 parts to the NT (grouped by category)</a:t>
            </a:r>
          </a:p>
          <a:p>
            <a:pPr eaLnBrk="1" hangingPunct="1"/>
            <a:r>
              <a:rPr lang="en-US" sz="3200" dirty="0">
                <a:latin typeface="Arial" charset="0"/>
                <a:ea typeface="ＭＳ Ｐゴシック" charset="0"/>
                <a:cs typeface="ＭＳ Ｐゴシック" charset="0"/>
              </a:rPr>
              <a:t>• 4 versions of Christ</a:t>
            </a:r>
            <a:r>
              <a:rPr lang="mr-IN" altLang="ja-JP" sz="3200" dirty="0">
                <a:latin typeface="Arial" charset="0"/>
                <a:ea typeface="ＭＳ Ｐゴシック" charset="0"/>
                <a:cs typeface="ＭＳ Ｐゴシック" charset="0"/>
              </a:rPr>
              <a:t>'</a:t>
            </a:r>
            <a:r>
              <a:rPr lang="en-US" altLang="ja-JP" sz="3200" dirty="0">
                <a:latin typeface="Arial" charset="0"/>
                <a:ea typeface="ＭＳ Ｐゴシック" charset="0"/>
                <a:cs typeface="ＭＳ Ｐゴシック" charset="0"/>
              </a:rPr>
              <a:t>s life but only one of the church</a:t>
            </a:r>
          </a:p>
          <a:p>
            <a:pPr eaLnBrk="1" hangingPunct="1"/>
            <a:r>
              <a:rPr lang="en-US" sz="3200" dirty="0">
                <a:latin typeface="Arial" charset="0"/>
                <a:ea typeface="ＭＳ Ｐゴシック" charset="0"/>
                <a:cs typeface="ＭＳ Ｐゴシック" charset="0"/>
              </a:rPr>
              <a:t>• Most the NT are letters (especially by Paul)</a:t>
            </a:r>
          </a:p>
          <a:p>
            <a:pPr eaLnBrk="1" hangingPunct="1"/>
            <a:r>
              <a:rPr lang="en-US" sz="3200" dirty="0">
                <a:latin typeface="Arial" charset="0"/>
                <a:ea typeface="ＭＳ Ｐゴシック" charset="0"/>
                <a:cs typeface="ＭＳ Ｐゴシック" charset="0"/>
              </a:rPr>
              <a:t>• 6 of Paul</a:t>
            </a:r>
            <a:r>
              <a:rPr lang="mr-IN" altLang="ja-JP" sz="3200" dirty="0">
                <a:latin typeface="Arial" charset="0"/>
                <a:ea typeface="ＭＳ Ｐゴシック" charset="0"/>
                <a:cs typeface="ＭＳ Ｐゴシック" charset="0"/>
              </a:rPr>
              <a:t>'</a:t>
            </a:r>
            <a:r>
              <a:rPr lang="en-US" altLang="ja-JP" sz="3200" dirty="0">
                <a:latin typeface="Arial" charset="0"/>
                <a:ea typeface="ＭＳ Ｐゴシック" charset="0"/>
                <a:cs typeface="ＭＳ Ｐゴシック" charset="0"/>
              </a:rPr>
              <a:t>s 13 letters are to people he wrote twice (all follow-up except Rom &amp; Col)</a:t>
            </a:r>
          </a:p>
          <a:p>
            <a:pPr eaLnBrk="1" hangingPunct="1"/>
            <a:r>
              <a:rPr lang="en-US" sz="3200" dirty="0">
                <a:latin typeface="Arial" charset="0"/>
                <a:ea typeface="ＭＳ Ｐゴシック" charset="0"/>
                <a:cs typeface="ＭＳ Ｐゴシック" charset="0"/>
              </a:rPr>
              <a:t>• 2 groupings (general epistles &amp; gospels) named after their authors while Paul</a:t>
            </a:r>
            <a:r>
              <a:rPr lang="mr-IN" altLang="ja-JP" sz="3200" dirty="0">
                <a:latin typeface="Arial" charset="0"/>
                <a:ea typeface="ＭＳ Ｐゴシック" charset="0"/>
                <a:cs typeface="ＭＳ Ｐゴシック" charset="0"/>
              </a:rPr>
              <a:t>'</a:t>
            </a:r>
            <a:r>
              <a:rPr lang="en-US" altLang="ja-JP" sz="3200" dirty="0">
                <a:latin typeface="Arial" charset="0"/>
                <a:ea typeface="ＭＳ Ｐゴシック" charset="0"/>
                <a:cs typeface="ＭＳ Ｐゴシック" charset="0"/>
              </a:rPr>
              <a:t>s after their recipients</a:t>
            </a:r>
            <a:endParaRPr lang="en-US" sz="3200" dirty="0">
              <a:latin typeface="Arial" charset="0"/>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914565B-04F0-7E40-8077-EF119CC34E19}"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53602" name="Rectangle 2"/>
          <p:cNvSpPr>
            <a:spLocks noGrp="1" noRot="1" noChangeAspect="1" noChangeArrowheads="1" noTextEdit="1"/>
          </p:cNvSpPr>
          <p:nvPr>
            <p:ph type="sldImg"/>
          </p:nvPr>
        </p:nvSpPr>
        <p:spPr>
          <a:xfrm>
            <a:off x="1143000" y="685800"/>
            <a:ext cx="4572000" cy="3429000"/>
          </a:xfrm>
          <a:ln/>
        </p:spPr>
      </p:sp>
      <p:sp>
        <p:nvSpPr>
          <p:cNvPr id="153603"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a:lstStyle/>
          <a:p>
            <a:pPr eaLnBrk="1" hangingPunct="1">
              <a:spcBef>
                <a:spcPct val="0"/>
              </a:spcBef>
            </a:pPr>
            <a:r>
              <a:rPr lang="en-US" dirty="0">
                <a:latin typeface="Arial" charset="0"/>
                <a:ea typeface="ＭＳ Ｐゴシック" charset="0"/>
                <a:cs typeface="ＭＳ Ｐゴシック" charset="0"/>
              </a:rPr>
              <a:t>NS-00-NT Introduction-11</a:t>
            </a:r>
          </a:p>
          <a:p>
            <a:pPr eaLnBrk="1" hangingPunct="1">
              <a:spcBef>
                <a:spcPct val="0"/>
              </a:spcBef>
            </a:pPr>
            <a:r>
              <a:rPr lang="en-US" dirty="0">
                <a:latin typeface="Arial" charset="0"/>
                <a:ea typeface="ＭＳ Ｐゴシック" charset="0"/>
                <a:cs typeface="ＭＳ Ｐゴシック" charset="0"/>
              </a:rPr>
              <a:t>NS-02-Mark1-8-slide 25</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63DAED5D-5417-D547-B915-AB734827F50E}" type="slidenum">
              <a:rPr kumimoji="0" lang="en-US" sz="1200" b="0" i="0" u="none" strike="noStrike" kern="1200" cap="none" spc="0" normalizeH="0" baseline="0" noProof="0">
                <a:ln>
                  <a:noFill/>
                </a:ln>
                <a:solidFill>
                  <a:srgbClr val="000000"/>
                </a:solidFill>
                <a:effectLst/>
                <a:uLnTx/>
                <a:uFillTx/>
                <a:latin typeface="26"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42</a:t>
            </a:fld>
            <a:endParaRPr kumimoji="0" lang="en-US" sz="1200" b="0" i="0" u="none" strike="noStrike" kern="1200" cap="none" spc="0" normalizeH="0" baseline="0" noProof="0">
              <a:ln>
                <a:noFill/>
              </a:ln>
              <a:solidFill>
                <a:srgbClr val="000000"/>
              </a:solidFill>
              <a:effectLst/>
              <a:uLnTx/>
              <a:uFillTx/>
              <a:latin typeface="26" charset="0"/>
              <a:ea typeface="ＭＳ Ｐゴシック" charset="0"/>
            </a:endParaRPr>
          </a:p>
        </p:txBody>
      </p:sp>
      <p:sp>
        <p:nvSpPr>
          <p:cNvPr id="272386" name="Rectangle 2"/>
          <p:cNvSpPr>
            <a:spLocks noGrp="1" noRot="1" noChangeAspect="1" noChangeArrowheads="1" noTextEdit="1"/>
          </p:cNvSpPr>
          <p:nvPr>
            <p:ph type="sldImg"/>
          </p:nvPr>
        </p:nvSpPr>
        <p:spPr>
          <a:ln/>
        </p:spPr>
      </p:sp>
      <p:sp>
        <p:nvSpPr>
          <p:cNvPr id="27238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a:latin typeface="Arial" charset="0"/>
                <a:ea typeface="ＭＳ Ｐゴシック" charset="0"/>
                <a:cs typeface="ＭＳ Ｐゴシック" charset="0"/>
              </a:rPr>
              <a:t>http://www.ccel.org/fathers2/ANF-01/anf01-60.htm#P7477_2003920</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A2EDCEA-0CB3-DA48-9F73-F780BAA943B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45</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00354" name="Rectangle 2"/>
          <p:cNvSpPr>
            <a:spLocks noGrp="1" noRot="1" noChangeAspect="1" noChangeArrowheads="1"/>
          </p:cNvSpPr>
          <p:nvPr>
            <p:ph type="sldImg"/>
          </p:nvPr>
        </p:nvSpPr>
        <p:spPr>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sz="1200" b="0" dirty="0">
                <a:solidFill>
                  <a:srgbClr val="FFFFFF"/>
                </a:solidFill>
                <a:latin typeface="Arial" charset="0"/>
                <a:ea typeface="ＭＳ Ｐゴシック" charset="0"/>
              </a:rPr>
              <a:t>NT Survey (ns)</a:t>
            </a:r>
            <a:endParaRPr lang="en-US" b="0" dirty="0">
              <a:latin typeface="Arial" charset="0"/>
              <a:ea typeface="ＭＳ Ｐゴシック" charset="0"/>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Text Box 1"/>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lvl1pPr>
              <a:defRPr sz="2500">
                <a:solidFill>
                  <a:schemeClr val="bg1"/>
                </a:solidFill>
                <a:latin typeface="Times New Roman" charset="0"/>
                <a:ea typeface="ＭＳ Ｐゴシック" charset="0"/>
                <a:cs typeface="ＭＳ Ｐゴシック" charset="0"/>
              </a:defRPr>
            </a:lvl1pPr>
            <a:lvl2pPr marL="742950" indent="-285750">
              <a:defRPr sz="2500">
                <a:solidFill>
                  <a:schemeClr val="bg1"/>
                </a:solidFill>
                <a:latin typeface="Times New Roman" charset="0"/>
                <a:ea typeface="ＭＳ Ｐゴシック" charset="0"/>
              </a:defRPr>
            </a:lvl2pPr>
            <a:lvl3pPr marL="1143000" indent="-228600">
              <a:defRPr sz="2500">
                <a:solidFill>
                  <a:schemeClr val="bg1"/>
                </a:solidFill>
                <a:latin typeface="Times New Roman" charset="0"/>
                <a:ea typeface="ＭＳ Ｐゴシック" charset="0"/>
              </a:defRPr>
            </a:lvl3pPr>
            <a:lvl4pPr marL="1600200" indent="-228600">
              <a:defRPr sz="2500">
                <a:solidFill>
                  <a:schemeClr val="bg1"/>
                </a:solidFill>
                <a:latin typeface="Times New Roman" charset="0"/>
                <a:ea typeface="ＭＳ Ｐゴシック" charset="0"/>
              </a:defRPr>
            </a:lvl4pPr>
            <a:lvl5pPr marL="2057400" indent="-228600">
              <a:defRPr sz="2500">
                <a:solidFill>
                  <a:schemeClr val="bg1"/>
                </a:solidFill>
                <a:latin typeface="Times New Roman" charset="0"/>
                <a:ea typeface="ＭＳ Ｐゴシック" charset="0"/>
              </a:defRPr>
            </a:lvl5pPr>
            <a:lvl6pPr marL="2514600" indent="-22860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6pPr>
            <a:lvl7pPr marL="2971800" indent="-22860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7pPr>
            <a:lvl8pPr marL="3429000" indent="-22860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8pPr>
            <a:lvl9pPr marL="3886200" indent="-22860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32771" name="Text Box 2"/>
          <p:cNvSpPr>
            <a:spLocks noGrp="1" noChangeArrowheads="1"/>
          </p:cNvSpPr>
          <p:nvPr>
            <p:ph type="body"/>
          </p:nvPr>
        </p:nvSpPr>
        <p:spPr>
          <a:xfrm>
            <a:off x="914400" y="4343400"/>
            <a:ext cx="5029200" cy="4116388"/>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sq">
                <a:solidFill>
                  <a:srgbClr val="000000"/>
                </a:solidFill>
                <a:miter lim="800000"/>
                <a:headEnd type="none" w="sm" len="sm"/>
                <a:tailEnd type="none" w="sm" len="sm"/>
              </a14:hiddenLine>
            </a:ext>
          </a:extLst>
        </p:spPr>
        <p:txBody>
          <a:bodyPr anchor="ctr"/>
          <a:lstStyle/>
          <a:p>
            <a:pPr marL="0" marR="0" algn="r" rtl="1">
              <a:lnSpc>
                <a:spcPct val="107000"/>
              </a:lnSpc>
              <a:spcBef>
                <a:spcPts val="0"/>
              </a:spcBef>
              <a:spcAft>
                <a:spcPts val="800"/>
              </a:spcAft>
            </a:pPr>
            <a:r>
              <a:rPr lang="ar-JO" sz="1800" dirty="0">
                <a:effectLst/>
                <a:latin typeface="Calibri" panose="020F0502020204030204" pitchFamily="34" charset="0"/>
                <a:ea typeface="Calibri" panose="020F0502020204030204" pitchFamily="34" charset="0"/>
                <a:cs typeface="Arial" panose="020B0604020202020204" pitchFamily="34" charset="0"/>
              </a:rPr>
              <a:t>باستخدام مساعدة الدراسة رقم 21، من خلال إطار الصورة الكبر هذا...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JO" sz="1800" dirty="0">
                <a:effectLst/>
                <a:latin typeface="Calibri" panose="020F0502020204030204" pitchFamily="34" charset="0"/>
                <a:ea typeface="Calibri" panose="020F0502020204030204" pitchFamily="34" charset="0"/>
                <a:cs typeface="Arial" panose="020B0604020202020204" pitchFamily="34" charset="0"/>
              </a:rPr>
              <a:t>سنقوم بإنشاء مخطط رسومات يدعى</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Arial" panose="020B0604020202020204" pitchFamily="34" charset="0"/>
              </a:rPr>
              <a:t>////</a:t>
            </a:r>
            <a:r>
              <a:rPr lang="ar-JO" sz="1800" dirty="0">
                <a:effectLst/>
                <a:latin typeface="Calibri" panose="020F0502020204030204" pitchFamily="34" charset="0"/>
                <a:ea typeface="Calibri" panose="020F0502020204030204" pitchFamily="34" charset="0"/>
                <a:cs typeface="Arial" panose="020B0604020202020204" pitchFamily="34" charset="0"/>
              </a:rPr>
              <a:t>  </a:t>
            </a:r>
            <a:r>
              <a:rPr lang="en-US" sz="1800" dirty="0">
                <a:effectLst/>
                <a:latin typeface="Calibri" panose="020F0502020204030204" pitchFamily="34" charset="0"/>
                <a:ea typeface="Calibri" panose="020F0502020204030204" pitchFamily="34" charset="0"/>
                <a:cs typeface="Arial" panose="020B0604020202020204" pitchFamily="34" charset="0"/>
              </a:rPr>
              <a:t> </a:t>
            </a:r>
            <a:r>
              <a:rPr lang="ar-JO" sz="1800" dirty="0">
                <a:effectLst/>
                <a:latin typeface="Calibri" panose="020F0502020204030204" pitchFamily="34" charset="0"/>
                <a:ea typeface="Calibri" panose="020F0502020204030204" pitchFamily="34" charset="0"/>
                <a:cs typeface="Arial" panose="020B0604020202020204" pitchFamily="34" charset="0"/>
              </a:rPr>
              <a:t>صورة شخصية مكتملة للرب يسوع المسيح... ولكن...</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Arial" panose="020B0604020202020204" pitchFamily="34" charset="0"/>
              </a:rPr>
              <a:t>////</a:t>
            </a:r>
            <a:r>
              <a:rPr lang="ar-JO" sz="1800" dirty="0">
                <a:effectLst/>
                <a:latin typeface="Calibri" panose="020F0502020204030204" pitchFamily="34" charset="0"/>
                <a:ea typeface="Calibri" panose="020F0502020204030204" pitchFamily="34" charset="0"/>
                <a:cs typeface="Arial" panose="020B0604020202020204" pitchFamily="34" charset="0"/>
              </a:rPr>
              <a:t>  </a:t>
            </a:r>
            <a:r>
              <a:rPr lang="en-US" sz="1800" dirty="0">
                <a:effectLst/>
                <a:latin typeface="Calibri" panose="020F0502020204030204" pitchFamily="34" charset="0"/>
                <a:ea typeface="Calibri" panose="020F0502020204030204" pitchFamily="34" charset="0"/>
                <a:cs typeface="Arial" panose="020B0604020202020204" pitchFamily="34" charset="0"/>
              </a:rPr>
              <a:t> </a:t>
            </a:r>
            <a:r>
              <a:rPr lang="ar-JO" sz="1800" dirty="0">
                <a:effectLst/>
                <a:latin typeface="Calibri" panose="020F0502020204030204" pitchFamily="34" charset="0"/>
                <a:ea typeface="Calibri" panose="020F0502020204030204" pitchFamily="34" charset="0"/>
                <a:cs typeface="Arial" panose="020B0604020202020204" pitchFamily="34" charset="0"/>
              </a:rPr>
              <a:t>سنقوم بتشكيل تلك الصورة من خلال أربعة عدسات أدبية مختلفة بينما تتطور الصورة المكتملة.</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algn="r"/>
            <a:endParaRPr lang="en-US" b="0" dirty="0">
              <a:latin typeface="Arial"/>
              <a:ea typeface="ＭＳ Ｐゴシック" charset="0"/>
              <a:cs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8" name="Text Box 1"/>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lvl1pPr>
              <a:defRPr sz="2500">
                <a:solidFill>
                  <a:schemeClr val="bg1"/>
                </a:solidFill>
                <a:latin typeface="Times New Roman" charset="0"/>
                <a:ea typeface="ＭＳ Ｐゴシック" charset="0"/>
                <a:cs typeface="ＭＳ Ｐゴシック" charset="0"/>
              </a:defRPr>
            </a:lvl1pPr>
            <a:lvl2pPr marL="742950" indent="-285750">
              <a:defRPr sz="2500">
                <a:solidFill>
                  <a:schemeClr val="bg1"/>
                </a:solidFill>
                <a:latin typeface="Times New Roman" charset="0"/>
                <a:ea typeface="ＭＳ Ｐゴシック" charset="0"/>
              </a:defRPr>
            </a:lvl2pPr>
            <a:lvl3pPr marL="1143000" indent="-228600">
              <a:defRPr sz="2500">
                <a:solidFill>
                  <a:schemeClr val="bg1"/>
                </a:solidFill>
                <a:latin typeface="Times New Roman" charset="0"/>
                <a:ea typeface="ＭＳ Ｐゴシック" charset="0"/>
              </a:defRPr>
            </a:lvl3pPr>
            <a:lvl4pPr marL="1600200" indent="-228600">
              <a:defRPr sz="2500">
                <a:solidFill>
                  <a:schemeClr val="bg1"/>
                </a:solidFill>
                <a:latin typeface="Times New Roman" charset="0"/>
                <a:ea typeface="ＭＳ Ｐゴシック" charset="0"/>
              </a:defRPr>
            </a:lvl4pPr>
            <a:lvl5pPr marL="2057400" indent="-228600">
              <a:defRPr sz="2500">
                <a:solidFill>
                  <a:schemeClr val="bg1"/>
                </a:solidFill>
                <a:latin typeface="Times New Roman" charset="0"/>
                <a:ea typeface="ＭＳ Ｐゴシック" charset="0"/>
              </a:defRPr>
            </a:lvl5pPr>
            <a:lvl6pPr marL="2514600" indent="-22860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6pPr>
            <a:lvl7pPr marL="2971800" indent="-22860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7pPr>
            <a:lvl8pPr marL="3429000" indent="-22860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8pPr>
            <a:lvl9pPr marL="3886200" indent="-22860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34819" name="Text Box 2"/>
          <p:cNvSpPr>
            <a:spLocks noGrp="1" noChangeArrowheads="1"/>
          </p:cNvSpPr>
          <p:nvPr>
            <p:ph type="body"/>
          </p:nvPr>
        </p:nvSpPr>
        <p:spPr>
          <a:xfrm>
            <a:off x="914400" y="4343400"/>
            <a:ext cx="5029200" cy="4116388"/>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sq">
                <a:solidFill>
                  <a:srgbClr val="000000"/>
                </a:solidFill>
                <a:miter lim="800000"/>
                <a:headEnd type="none" w="sm" len="sm"/>
                <a:tailEnd type="none" w="sm" len="sm"/>
              </a14:hiddenLine>
            </a:ext>
          </a:extLst>
        </p:spPr>
        <p:txBody>
          <a:bodyPr anchor="ctr"/>
          <a:lstStyle/>
          <a:p>
            <a:pPr marL="0" marR="0" algn="r" rtl="1">
              <a:lnSpc>
                <a:spcPct val="107000"/>
              </a:lnSpc>
              <a:spcBef>
                <a:spcPts val="0"/>
              </a:spcBef>
              <a:spcAft>
                <a:spcPts val="800"/>
              </a:spcAft>
            </a:pPr>
            <a:r>
              <a:rPr lang="ar-JO" sz="1800" dirty="0">
                <a:effectLst/>
                <a:latin typeface="Calibri" panose="020F0502020204030204" pitchFamily="34" charset="0"/>
                <a:ea typeface="Calibri" panose="020F0502020204030204" pitchFamily="34" charset="0"/>
                <a:cs typeface="Arial" panose="020B0604020202020204" pitchFamily="34" charset="0"/>
              </a:rPr>
              <a:t>من كل كاتب إنجيل...</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Arial" panose="020B0604020202020204" pitchFamily="34" charset="0"/>
              </a:rPr>
              <a:t>////</a:t>
            </a:r>
            <a:r>
              <a:rPr lang="ar-JO" sz="1800" dirty="0">
                <a:effectLst/>
                <a:latin typeface="Calibri" panose="020F0502020204030204" pitchFamily="34" charset="0"/>
                <a:ea typeface="Calibri" panose="020F0502020204030204" pitchFamily="34" charset="0"/>
                <a:cs typeface="Arial" panose="020B0604020202020204" pitchFamily="34" charset="0"/>
              </a:rPr>
              <a:t>    ... سنكتشف الجمهور المحدد لكتابات...</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JO" sz="1800" dirty="0">
                <a:effectLst/>
                <a:latin typeface="Calibri" panose="020F0502020204030204" pitchFamily="34" charset="0"/>
                <a:ea typeface="Calibri" panose="020F0502020204030204" pitchFamily="34" charset="0"/>
                <a:cs typeface="Arial" panose="020B0604020202020204" pitchFamily="34" charset="0"/>
              </a:rPr>
              <a:t>////    ... بعرضه المميز لشخص يسوع المسيح...</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JO" sz="1800" dirty="0">
                <a:effectLst/>
                <a:latin typeface="Calibri" panose="020F0502020204030204" pitchFamily="34" charset="0"/>
                <a:ea typeface="Calibri" panose="020F0502020204030204" pitchFamily="34" charset="0"/>
                <a:cs typeface="Arial" panose="020B0604020202020204" pitchFamily="34" charset="0"/>
              </a:rPr>
              <a:t>////    ... مقترحين سببًا تأسيسيًا للتواصل من خلال نص إنجيله...</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JO" sz="1800" dirty="0">
                <a:effectLst/>
                <a:latin typeface="Calibri" panose="020F0502020204030204" pitchFamily="34" charset="0"/>
                <a:ea typeface="Calibri" panose="020F0502020204030204" pitchFamily="34" charset="0"/>
                <a:cs typeface="Arial" panose="020B0604020202020204" pitchFamily="34" charset="0"/>
              </a:rPr>
              <a:t>////    ... متبوعًا بتقدير العلماء عن تاريخ كل كتابة.</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algn="r"/>
            <a:endParaRPr lang="en-US" b="0" dirty="0">
              <a:latin typeface="Arial"/>
              <a:ea typeface="ＭＳ Ｐゴシック" charset="0"/>
              <a:cs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866" name="Text Box 1"/>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lvl1pPr>
              <a:defRPr sz="2500">
                <a:solidFill>
                  <a:schemeClr val="bg1"/>
                </a:solidFill>
                <a:latin typeface="Times New Roman" charset="0"/>
                <a:ea typeface="ＭＳ Ｐゴシック" charset="0"/>
                <a:cs typeface="ＭＳ Ｐゴシック" charset="0"/>
              </a:defRPr>
            </a:lvl1pPr>
            <a:lvl2pPr marL="742950" indent="-285750">
              <a:defRPr sz="2500">
                <a:solidFill>
                  <a:schemeClr val="bg1"/>
                </a:solidFill>
                <a:latin typeface="Times New Roman" charset="0"/>
                <a:ea typeface="ＭＳ Ｐゴシック" charset="0"/>
              </a:defRPr>
            </a:lvl2pPr>
            <a:lvl3pPr marL="1143000" indent="-228600">
              <a:defRPr sz="2500">
                <a:solidFill>
                  <a:schemeClr val="bg1"/>
                </a:solidFill>
                <a:latin typeface="Times New Roman" charset="0"/>
                <a:ea typeface="ＭＳ Ｐゴシック" charset="0"/>
              </a:defRPr>
            </a:lvl3pPr>
            <a:lvl4pPr marL="1600200" indent="-228600">
              <a:defRPr sz="2500">
                <a:solidFill>
                  <a:schemeClr val="bg1"/>
                </a:solidFill>
                <a:latin typeface="Times New Roman" charset="0"/>
                <a:ea typeface="ＭＳ Ｐゴシック" charset="0"/>
              </a:defRPr>
            </a:lvl4pPr>
            <a:lvl5pPr marL="2057400" indent="-228600">
              <a:defRPr sz="2500">
                <a:solidFill>
                  <a:schemeClr val="bg1"/>
                </a:solidFill>
                <a:latin typeface="Times New Roman" charset="0"/>
                <a:ea typeface="ＭＳ Ｐゴシック" charset="0"/>
              </a:defRPr>
            </a:lvl5pPr>
            <a:lvl6pPr marL="2514600" indent="-22860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6pPr>
            <a:lvl7pPr marL="2971800" indent="-22860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7pPr>
            <a:lvl8pPr marL="3429000" indent="-22860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8pPr>
            <a:lvl9pPr marL="3886200" indent="-22860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36867" name="Text Box 2"/>
          <p:cNvSpPr>
            <a:spLocks noGrp="1" noChangeArrowheads="1"/>
          </p:cNvSpPr>
          <p:nvPr>
            <p:ph type="body"/>
          </p:nvPr>
        </p:nvSpPr>
        <p:spPr>
          <a:xfrm>
            <a:off x="914400" y="4343400"/>
            <a:ext cx="5029200" cy="4116388"/>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sq">
                <a:solidFill>
                  <a:srgbClr val="000000"/>
                </a:solidFill>
                <a:miter lim="800000"/>
                <a:headEnd type="none" w="sm" len="sm"/>
                <a:tailEnd type="none" w="sm" len="sm"/>
              </a14:hiddenLine>
            </a:ext>
          </a:extLst>
        </p:spPr>
        <p:txBody>
          <a:bodyPr anchor="ctr"/>
          <a:lstStyle/>
          <a:p>
            <a:pPr marL="0" marR="0" lvl="0" indent="0" algn="r" defTabSz="450850" rtl="0" eaLnBrk="0" fontAlgn="base" latinLnBrk="0" hangingPunct="0">
              <a:lnSpc>
                <a:spcPct val="100000"/>
              </a:lnSpc>
              <a:spcBef>
                <a:spcPct val="30000"/>
              </a:spcBef>
              <a:spcAft>
                <a:spcPct val="0"/>
              </a:spcAft>
              <a:buClr>
                <a:srgbClr val="000000"/>
              </a:buClr>
              <a:buSzPct val="100000"/>
              <a:buFont typeface="Times New Roman" charset="0"/>
              <a:buNone/>
              <a:tabLst/>
              <a:defRPr/>
            </a:pPr>
            <a:r>
              <a:rPr lang="ar-JO" sz="1800" dirty="0">
                <a:effectLst/>
                <a:latin typeface="Calibri" panose="020F0502020204030204" pitchFamily="34" charset="0"/>
                <a:ea typeface="Calibri" panose="020F0502020204030204" pitchFamily="34" charset="0"/>
                <a:cs typeface="Arial" panose="020B0604020202020204" pitchFamily="34" charset="0"/>
              </a:rPr>
              <a:t>الآن... في خيالك... يرجى إدخال إطارات أربعة صور صغيرة في الإطار الأكبر. في داخل كل إطار قم بتثبيت أربعة أسطر. وعندما نقوم بملئها سيكون لدينا بعض المعلومات المحددة حول غرض ووظيفة كل من الأناجيل الأربعة. ويتم تحديد "الإطارات الفرعية" من 1 إلى 4.</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algn="r"/>
            <a:endParaRPr lang="en-US" b="0" dirty="0">
              <a:latin typeface="Arial"/>
              <a:ea typeface="ＭＳ Ｐゴシック" charset="0"/>
              <a:cs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4" name="Text Box 1"/>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lvl1pPr>
              <a:defRPr sz="2500">
                <a:solidFill>
                  <a:schemeClr val="bg1"/>
                </a:solidFill>
                <a:latin typeface="Times New Roman" charset="0"/>
                <a:ea typeface="ＭＳ Ｐゴシック" charset="0"/>
                <a:cs typeface="ＭＳ Ｐゴシック" charset="0"/>
              </a:defRPr>
            </a:lvl1pPr>
            <a:lvl2pPr marL="742950" indent="-285750">
              <a:defRPr sz="2500">
                <a:solidFill>
                  <a:schemeClr val="bg1"/>
                </a:solidFill>
                <a:latin typeface="Times New Roman" charset="0"/>
                <a:ea typeface="ＭＳ Ｐゴシック" charset="0"/>
              </a:defRPr>
            </a:lvl2pPr>
            <a:lvl3pPr marL="1143000" indent="-228600">
              <a:defRPr sz="2500">
                <a:solidFill>
                  <a:schemeClr val="bg1"/>
                </a:solidFill>
                <a:latin typeface="Times New Roman" charset="0"/>
                <a:ea typeface="ＭＳ Ｐゴシック" charset="0"/>
              </a:defRPr>
            </a:lvl3pPr>
            <a:lvl4pPr marL="1600200" indent="-228600">
              <a:defRPr sz="2500">
                <a:solidFill>
                  <a:schemeClr val="bg1"/>
                </a:solidFill>
                <a:latin typeface="Times New Roman" charset="0"/>
                <a:ea typeface="ＭＳ Ｐゴシック" charset="0"/>
              </a:defRPr>
            </a:lvl4pPr>
            <a:lvl5pPr marL="2057400" indent="-228600">
              <a:defRPr sz="2500">
                <a:solidFill>
                  <a:schemeClr val="bg1"/>
                </a:solidFill>
                <a:latin typeface="Times New Roman" charset="0"/>
                <a:ea typeface="ＭＳ Ｐゴシック" charset="0"/>
              </a:defRPr>
            </a:lvl5pPr>
            <a:lvl6pPr marL="2514600" indent="-22860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6pPr>
            <a:lvl7pPr marL="2971800" indent="-22860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7pPr>
            <a:lvl8pPr marL="3429000" indent="-22860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8pPr>
            <a:lvl9pPr marL="3886200" indent="-22860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38915" name="Text Box 2"/>
          <p:cNvSpPr>
            <a:spLocks noGrp="1" noChangeArrowheads="1"/>
          </p:cNvSpPr>
          <p:nvPr>
            <p:ph type="body"/>
          </p:nvPr>
        </p:nvSpPr>
        <p:spPr>
          <a:xfrm>
            <a:off x="914400" y="4343400"/>
            <a:ext cx="5029200" cy="4116388"/>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sq">
                <a:solidFill>
                  <a:srgbClr val="000000"/>
                </a:solidFill>
                <a:miter lim="800000"/>
                <a:headEnd type="none" w="sm" len="sm"/>
                <a:tailEnd type="none" w="sm" len="sm"/>
              </a14:hiddenLine>
            </a:ext>
          </a:extLst>
        </p:spPr>
        <p:txBody>
          <a:bodyPr anchor="ctr"/>
          <a:lstStyle/>
          <a:p>
            <a:pPr marL="0" marR="0" algn="r" rtl="1">
              <a:lnSpc>
                <a:spcPct val="107000"/>
              </a:lnSpc>
              <a:spcBef>
                <a:spcPts val="0"/>
              </a:spcBef>
              <a:spcAft>
                <a:spcPts val="800"/>
              </a:spcAft>
            </a:pPr>
            <a:r>
              <a:rPr lang="ar-JO" sz="1800" dirty="0">
                <a:effectLst/>
                <a:latin typeface="Calibri" panose="020F0502020204030204" pitchFamily="34" charset="0"/>
                <a:ea typeface="Calibri" panose="020F0502020204030204" pitchFamily="34" charset="0"/>
                <a:cs typeface="Arial" panose="020B0604020202020204" pitchFamily="34" charset="0"/>
              </a:rPr>
              <a:t>لكل إطار الآن اسمه... متى في الأول...</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JO" sz="1800" dirty="0">
                <a:effectLst/>
                <a:latin typeface="Calibri" panose="020F0502020204030204" pitchFamily="34" charset="0"/>
                <a:ea typeface="Calibri" panose="020F0502020204030204" pitchFamily="34" charset="0"/>
                <a:cs typeface="Arial" panose="020B0604020202020204" pitchFamily="34" charset="0"/>
              </a:rPr>
              <a:t>////    مرقس في الثاني...</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JO" sz="1800" dirty="0">
                <a:effectLst/>
                <a:latin typeface="Calibri" panose="020F0502020204030204" pitchFamily="34" charset="0"/>
                <a:ea typeface="Calibri" panose="020F0502020204030204" pitchFamily="34" charset="0"/>
                <a:cs typeface="Arial" panose="020B0604020202020204" pitchFamily="34" charset="0"/>
              </a:rPr>
              <a:t>////    لوقا في الثالث... وأخيرًا الرابع يوحنا...</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JO" sz="1800" dirty="0">
                <a:effectLst/>
                <a:latin typeface="Calibri" panose="020F0502020204030204" pitchFamily="34" charset="0"/>
                <a:ea typeface="Calibri" panose="020F0502020204030204" pitchFamily="34" charset="0"/>
                <a:cs typeface="Arial" panose="020B0604020202020204" pitchFamily="34" charset="0"/>
              </a:rPr>
              <a:t>////    أسماء الأناجيل حسب ترتيب ظهورها في قانون العهد الجديد... المجموعة الرسمية لكتابات الكتاب المقدس.</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algn="r"/>
            <a:endParaRPr lang="en-US" b="0" dirty="0">
              <a:latin typeface="Arial"/>
              <a:ea typeface="ＭＳ Ｐゴシック" charset="0"/>
              <a:cs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2" name="Text Box 1"/>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lvl1pPr>
              <a:defRPr sz="2500">
                <a:solidFill>
                  <a:schemeClr val="bg1"/>
                </a:solidFill>
                <a:latin typeface="Times New Roman" charset="0"/>
                <a:ea typeface="ＭＳ Ｐゴシック" charset="0"/>
                <a:cs typeface="ＭＳ Ｐゴシック" charset="0"/>
              </a:defRPr>
            </a:lvl1pPr>
            <a:lvl2pPr marL="742950" indent="-285750">
              <a:defRPr sz="2500">
                <a:solidFill>
                  <a:schemeClr val="bg1"/>
                </a:solidFill>
                <a:latin typeface="Times New Roman" charset="0"/>
                <a:ea typeface="ＭＳ Ｐゴシック" charset="0"/>
              </a:defRPr>
            </a:lvl2pPr>
            <a:lvl3pPr marL="1143000" indent="-228600">
              <a:defRPr sz="2500">
                <a:solidFill>
                  <a:schemeClr val="bg1"/>
                </a:solidFill>
                <a:latin typeface="Times New Roman" charset="0"/>
                <a:ea typeface="ＭＳ Ｐゴシック" charset="0"/>
              </a:defRPr>
            </a:lvl3pPr>
            <a:lvl4pPr marL="1600200" indent="-228600">
              <a:defRPr sz="2500">
                <a:solidFill>
                  <a:schemeClr val="bg1"/>
                </a:solidFill>
                <a:latin typeface="Times New Roman" charset="0"/>
                <a:ea typeface="ＭＳ Ｐゴシック" charset="0"/>
              </a:defRPr>
            </a:lvl4pPr>
            <a:lvl5pPr marL="2057400" indent="-228600">
              <a:defRPr sz="2500">
                <a:solidFill>
                  <a:schemeClr val="bg1"/>
                </a:solidFill>
                <a:latin typeface="Times New Roman" charset="0"/>
                <a:ea typeface="ＭＳ Ｐゴシック" charset="0"/>
              </a:defRPr>
            </a:lvl5pPr>
            <a:lvl6pPr marL="2514600" indent="-22860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6pPr>
            <a:lvl7pPr marL="2971800" indent="-22860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7pPr>
            <a:lvl8pPr marL="3429000" indent="-22860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8pPr>
            <a:lvl9pPr marL="3886200" indent="-228600"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40963" name="Text Box 2"/>
          <p:cNvSpPr>
            <a:spLocks noGrp="1" noChangeArrowheads="1"/>
          </p:cNvSpPr>
          <p:nvPr>
            <p:ph type="body"/>
          </p:nvPr>
        </p:nvSpPr>
        <p:spPr>
          <a:xfrm>
            <a:off x="914400" y="4343400"/>
            <a:ext cx="5029200" cy="4116388"/>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sq">
                <a:solidFill>
                  <a:srgbClr val="000000"/>
                </a:solidFill>
                <a:miter lim="800000"/>
                <a:headEnd type="none" w="sm" len="sm"/>
                <a:tailEnd type="none" w="sm" len="sm"/>
              </a14:hiddenLine>
            </a:ext>
          </a:extLst>
        </p:spPr>
        <p:txBody>
          <a:bodyPr anchor="ctr"/>
          <a:lstStyle/>
          <a:p>
            <a:pPr marL="0" marR="0" algn="r" rtl="1">
              <a:lnSpc>
                <a:spcPct val="107000"/>
              </a:lnSpc>
              <a:spcBef>
                <a:spcPts val="0"/>
              </a:spcBef>
              <a:spcAft>
                <a:spcPts val="800"/>
              </a:spcAft>
            </a:pPr>
            <a:r>
              <a:rPr lang="ar-JO" sz="1800" dirty="0">
                <a:effectLst/>
                <a:latin typeface="Calibri" panose="020F0502020204030204" pitchFamily="34" charset="0"/>
                <a:ea typeface="Calibri" panose="020F0502020204030204" pitchFamily="34" charset="0"/>
                <a:cs typeface="Arial" panose="020B0604020202020204" pitchFamily="34" charset="0"/>
              </a:rPr>
              <a:t>تأتي الآن فكرة أيدها علماء الكتاب المقدس من جميع أنحاء العالم لها علاقة بالجماعات الذين وجهت إليهم الأناجيل المكتوبة.</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JO" sz="1800" dirty="0">
                <a:effectLst/>
                <a:latin typeface="Calibri" panose="020F0502020204030204" pitchFamily="34" charset="0"/>
                <a:ea typeface="Calibri" panose="020F0502020204030204" pitchFamily="34" charset="0"/>
                <a:cs typeface="Arial" panose="020B0604020202020204" pitchFamily="34" charset="0"/>
              </a:rPr>
              <a:t>على سبيل المثال...</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JO" sz="1800" dirty="0">
                <a:effectLst/>
                <a:latin typeface="Calibri" panose="020F0502020204030204" pitchFamily="34" charset="0"/>
                <a:ea typeface="Calibri" panose="020F0502020204030204" pitchFamily="34" charset="0"/>
                <a:cs typeface="Arial" panose="020B0604020202020204" pitchFamily="34" charset="0"/>
              </a:rPr>
              <a:t>////    كتب متى عمله بشكل محدد إلى أخوته وأخواته من الجماعة اليهودية. ويشير مرارًا إلى يسوع الحاكم، إذ رأى فيه المسيا وملك الشعب المختار.</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JO" sz="1800" dirty="0">
                <a:effectLst/>
                <a:latin typeface="Calibri" panose="020F0502020204030204" pitchFamily="34" charset="0"/>
                <a:ea typeface="Calibri" panose="020F0502020204030204" pitchFamily="34" charset="0"/>
                <a:cs typeface="Arial" panose="020B0604020202020204" pitchFamily="34" charset="0"/>
              </a:rPr>
              <a:t>////    أما مرقس، فينظر إلى عمله على نطاق واسع على أنه موجه للرومان، الذين احتلوا أرضه الأصلية وأجزاء أخرى من العالم القديم. يوجز مرقس، في صميم الموضوع. وفي الواقع، فقد استخدم مرارًا عبارة "مباشرة" في الترجمات المبكرة... كل ذلك في عقلية إنجاز العمل، التي ميزت الأسلوب الروماني في التفكير وعمل الأشياء.</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JO" sz="1800" dirty="0">
                <a:effectLst/>
                <a:latin typeface="Calibri" panose="020F0502020204030204" pitchFamily="34" charset="0"/>
                <a:ea typeface="Calibri" panose="020F0502020204030204" pitchFamily="34" charset="0"/>
                <a:cs typeface="Arial" panose="020B0604020202020204" pitchFamily="34" charset="0"/>
              </a:rPr>
              <a:t>////    بينما لوقا، الطبيب، فهو يوناني واسع الثقافة جدًا الذي رافق بولس في رحلاته. بالنسبة للوقا، كان جمهوره المستمع لإنجيله من اليونانيين، وبعبارة أخرى، كان موجهًا للأمم بشكل عام.</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JO" sz="1800" dirty="0">
                <a:effectLst/>
                <a:latin typeface="Calibri" panose="020F0502020204030204" pitchFamily="34" charset="0"/>
                <a:ea typeface="Calibri" panose="020F0502020204030204" pitchFamily="34" charset="0"/>
                <a:cs typeface="Arial" panose="020B0604020202020204" pitchFamily="34" charset="0"/>
              </a:rPr>
              <a:t>أيضًا كمؤلف لسفر أعمال الرسل، وضع لوقا طوال الوقت سردًا مفصلاً لتطور الكنيسة المبكر، وخدماتها التبشيرية واسعة الانتشار، الذي كان شاهدًا عليها.</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JO" sz="1800" dirty="0">
                <a:effectLst/>
                <a:latin typeface="Calibri" panose="020F0502020204030204" pitchFamily="34" charset="0"/>
                <a:ea typeface="Calibri" panose="020F0502020204030204" pitchFamily="34" charset="0"/>
                <a:cs typeface="Arial" panose="020B0604020202020204" pitchFamily="34" charset="0"/>
              </a:rPr>
              <a:t>////    أخيرًا، نأتي إلى إنجيل يوحنا، الذي يختلف جمهوره عن الثلاثة الأولى بشكل ملحوظ. كتب يوحنا بشكل مباشر </a:t>
            </a:r>
            <a:r>
              <a:rPr lang="ar-JO" sz="1800" b="1" dirty="0">
                <a:effectLst/>
                <a:latin typeface="Calibri" panose="020F0502020204030204" pitchFamily="34" charset="0"/>
                <a:ea typeface="Calibri" panose="020F0502020204030204" pitchFamily="34" charset="0"/>
                <a:cs typeface="Arial" panose="020B0604020202020204" pitchFamily="34" charset="0"/>
              </a:rPr>
              <a:t>لغير المؤمنين، والوصول إليهم عبر قناة التواصل الخاصة بتلك المجموعة</a:t>
            </a:r>
            <a:r>
              <a:rPr lang="ar-JO" sz="1800" dirty="0">
                <a:effectLst/>
                <a:latin typeface="Calibri" panose="020F0502020204030204" pitchFamily="34" charset="0"/>
                <a:ea typeface="Calibri" panose="020F0502020204030204" pitchFamily="34" charset="0"/>
                <a:cs typeface="Arial" panose="020B0604020202020204" pitchFamily="34" charset="0"/>
              </a:rPr>
              <a:t> </a:t>
            </a:r>
            <a:r>
              <a:rPr lang="ar-JO" sz="1800" b="1" dirty="0">
                <a:effectLst/>
                <a:latin typeface="Calibri" panose="020F0502020204030204" pitchFamily="34" charset="0"/>
                <a:ea typeface="Calibri" panose="020F0502020204030204" pitchFamily="34" charset="0"/>
                <a:cs typeface="Arial" panose="020B0604020202020204" pitchFamily="34" charset="0"/>
              </a:rPr>
              <a:t>الجديدة، أي الكنيسة.</a:t>
            </a:r>
            <a:r>
              <a:rPr lang="ar-JO" sz="1800" dirty="0">
                <a:effectLst/>
                <a:latin typeface="Calibri" panose="020F0502020204030204" pitchFamily="34" charset="0"/>
                <a:ea typeface="Calibri" panose="020F0502020204030204" pitchFamily="34" charset="0"/>
                <a:cs typeface="Arial" panose="020B0604020202020204" pitchFamily="34" charset="0"/>
              </a:rPr>
              <a:t>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JO" sz="1800" dirty="0">
                <a:effectLst/>
                <a:latin typeface="Calibri" panose="020F0502020204030204" pitchFamily="34" charset="0"/>
                <a:ea typeface="Calibri" panose="020F0502020204030204" pitchFamily="34" charset="0"/>
                <a:cs typeface="Arial" panose="020B0604020202020204" pitchFamily="34" charset="0"/>
              </a:rPr>
              <a:t>في الواقع، عندما تقرأ إنجيل يوحنا، ستنصدم من حقيقة أن عمله يحمل بين طياته خاصية صوفية إلى حد ما، وبالتأكيد، ليس سردًا سريعًا مقتصرًا على الحقائق كتلك التي نجدها في إنجيل مرقس.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JO" sz="1800" dirty="0">
                <a:effectLst/>
                <a:latin typeface="Calibri" panose="020F0502020204030204" pitchFamily="34" charset="0"/>
                <a:ea typeface="Calibri" panose="020F0502020204030204" pitchFamily="34" charset="0"/>
                <a:cs typeface="Arial" panose="020B0604020202020204" pitchFamily="34" charset="0"/>
              </a:rPr>
              <a:t>يستقبل جمهور يوحنا – أعضاء الكيان الجديد، الكنيسة نفسها، المنغمسون في حب المسيح الفادي – تعابيره البراقة لمجيء الروح القدس، الآن – بعد يوم الخمسين – بعد أن استقر بشكل دائم في قلب كل مؤمن جديد.</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JO" sz="1800" dirty="0">
                <a:effectLst/>
                <a:latin typeface="Calibri" panose="020F0502020204030204" pitchFamily="34" charset="0"/>
                <a:ea typeface="Calibri" panose="020F0502020204030204" pitchFamily="34" charset="0"/>
                <a:cs typeface="Arial" panose="020B0604020202020204" pitchFamily="34" charset="0"/>
              </a:rPr>
              <a:t>إذن هناك أربع مجموعات فردية وجهت إليها الأناجيل على وجه التحديد في وقت كتابتها.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JO" sz="1800" dirty="0">
                <a:effectLst/>
                <a:latin typeface="Calibri" panose="020F0502020204030204" pitchFamily="34" charset="0"/>
                <a:ea typeface="Calibri" panose="020F0502020204030204" pitchFamily="34" charset="0"/>
                <a:cs typeface="Arial" panose="020B0604020202020204" pitchFamily="34" charset="0"/>
              </a:rPr>
              <a:t>تلك البصيرة الواحدة، قادرة لوحدها أن تعطي طريقة جديدة لتصنيف وإعطاء طابع فردي لكتابات الإنجيل.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algn="r"/>
            <a:endParaRPr lang="en-US" b="0" dirty="0">
              <a:latin typeface="Arial"/>
              <a:ea typeface="ＭＳ Ｐゴシック" charset="0"/>
              <a:cs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1"/>
            <a:ext cx="6400800" cy="1752600"/>
          </a:xfrm>
        </p:spPr>
        <p:txBody>
          <a:bodyPr/>
          <a:lstStyle>
            <a:lvl1pPr marL="0" indent="0" algn="ctr">
              <a:buNone/>
              <a:defRPr/>
            </a:lvl1pPr>
            <a:lvl2pPr marL="456726" indent="0" algn="ctr">
              <a:buNone/>
              <a:defRPr/>
            </a:lvl2pPr>
            <a:lvl3pPr marL="913455" indent="0" algn="ctr">
              <a:buNone/>
              <a:defRPr/>
            </a:lvl3pPr>
            <a:lvl4pPr marL="1370172" indent="0" algn="ctr">
              <a:buNone/>
              <a:defRPr/>
            </a:lvl4pPr>
            <a:lvl5pPr marL="1826907" indent="0" algn="ctr">
              <a:buNone/>
              <a:defRPr/>
            </a:lvl5pPr>
            <a:lvl6pPr marL="2283619" indent="0" algn="ctr">
              <a:buNone/>
              <a:defRPr/>
            </a:lvl6pPr>
            <a:lvl7pPr marL="2740344" indent="0" algn="ctr">
              <a:buNone/>
              <a:defRPr/>
            </a:lvl7pPr>
            <a:lvl8pPr marL="3197066" indent="0" algn="ctr">
              <a:buNone/>
              <a:defRPr/>
            </a:lvl8pPr>
            <a:lvl9pPr marL="3653791"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0260D57-83FF-5F46-B361-179B0B82F8E8}" type="slidenum">
              <a:rPr lang="en-US"/>
              <a:pPr>
                <a:defRPr/>
              </a:pPr>
              <a:t>‹#›</a:t>
            </a:fld>
            <a:endParaRPr lang="en-US"/>
          </a:p>
        </p:txBody>
      </p:sp>
    </p:spTree>
    <p:extLst>
      <p:ext uri="{BB962C8B-B14F-4D97-AF65-F5344CB8AC3E}">
        <p14:creationId xmlns:p14="http://schemas.microsoft.com/office/powerpoint/2010/main" val="975379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9C8BB1D-CC13-EE4C-B117-703D4E048AE8}" type="slidenum">
              <a:rPr lang="en-US"/>
              <a:pPr>
                <a:defRPr/>
              </a:pPr>
              <a:t>‹#›</a:t>
            </a:fld>
            <a:endParaRPr lang="en-US"/>
          </a:p>
        </p:txBody>
      </p:sp>
    </p:spTree>
    <p:extLst>
      <p:ext uri="{BB962C8B-B14F-4D97-AF65-F5344CB8AC3E}">
        <p14:creationId xmlns:p14="http://schemas.microsoft.com/office/powerpoint/2010/main" val="418165226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FF"/>
              </a:solidFill>
              <a:latin typeface="Arial Black"/>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latin typeface="Arial Black"/>
            </a:endParaRPr>
          </a:p>
        </p:txBody>
      </p:sp>
      <p:sp>
        <p:nvSpPr>
          <p:cNvPr id="5" name="Rectangle 6"/>
          <p:cNvSpPr>
            <a:spLocks noGrp="1" noChangeArrowheads="1"/>
          </p:cNvSpPr>
          <p:nvPr>
            <p:ph type="sldNum" sz="quarter" idx="12"/>
          </p:nvPr>
        </p:nvSpPr>
        <p:spPr>
          <a:ln/>
        </p:spPr>
        <p:txBody>
          <a:bodyPr/>
          <a:lstStyle>
            <a:lvl1pPr>
              <a:defRPr/>
            </a:lvl1pPr>
          </a:lstStyle>
          <a:p>
            <a:pPr>
              <a:defRPr/>
            </a:pPr>
            <a:fld id="{9B0315E8-F980-1D4D-BB1A-338F035B6AEB}"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1602335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FFFFFF"/>
              </a:solidFill>
              <a:latin typeface="Arial Black"/>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latin typeface="Arial Black"/>
            </a:endParaRPr>
          </a:p>
        </p:txBody>
      </p:sp>
      <p:sp>
        <p:nvSpPr>
          <p:cNvPr id="4" name="Rectangle 6"/>
          <p:cNvSpPr>
            <a:spLocks noGrp="1" noChangeArrowheads="1"/>
          </p:cNvSpPr>
          <p:nvPr>
            <p:ph type="sldNum" sz="quarter" idx="12"/>
          </p:nvPr>
        </p:nvSpPr>
        <p:spPr>
          <a:ln/>
        </p:spPr>
        <p:txBody>
          <a:bodyPr/>
          <a:lstStyle>
            <a:lvl1pPr>
              <a:defRPr/>
            </a:lvl1pPr>
          </a:lstStyle>
          <a:p>
            <a:pPr>
              <a:defRPr/>
            </a:pPr>
            <a:fld id="{010E331C-E8F7-474D-A71A-999EEFAEDA0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26657870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latin typeface="Arial Black"/>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latin typeface="Arial Black"/>
            </a:endParaRPr>
          </a:p>
        </p:txBody>
      </p:sp>
      <p:sp>
        <p:nvSpPr>
          <p:cNvPr id="7" name="Rectangle 6"/>
          <p:cNvSpPr>
            <a:spLocks noGrp="1" noChangeArrowheads="1"/>
          </p:cNvSpPr>
          <p:nvPr>
            <p:ph type="sldNum" sz="quarter" idx="12"/>
          </p:nvPr>
        </p:nvSpPr>
        <p:spPr>
          <a:ln/>
        </p:spPr>
        <p:txBody>
          <a:bodyPr/>
          <a:lstStyle>
            <a:lvl1pPr>
              <a:defRPr/>
            </a:lvl1pPr>
          </a:lstStyle>
          <a:p>
            <a:pPr>
              <a:defRPr/>
            </a:pPr>
            <a:fld id="{F9039653-314D-A74C-9033-C855E32A617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086945615"/>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latin typeface="Arial Black"/>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latin typeface="Arial Black"/>
            </a:endParaRPr>
          </a:p>
        </p:txBody>
      </p:sp>
      <p:sp>
        <p:nvSpPr>
          <p:cNvPr id="7" name="Rectangle 6"/>
          <p:cNvSpPr>
            <a:spLocks noGrp="1" noChangeArrowheads="1"/>
          </p:cNvSpPr>
          <p:nvPr>
            <p:ph type="sldNum" sz="quarter" idx="12"/>
          </p:nvPr>
        </p:nvSpPr>
        <p:spPr>
          <a:ln/>
        </p:spPr>
        <p:txBody>
          <a:bodyPr/>
          <a:lstStyle>
            <a:lvl1pPr>
              <a:defRPr/>
            </a:lvl1pPr>
          </a:lstStyle>
          <a:p>
            <a:pPr>
              <a:defRPr/>
            </a:pPr>
            <a:fld id="{5206D930-43FB-6540-AD51-173907E3A3E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771390504"/>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latin typeface="Arial Black"/>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latin typeface="Arial Black"/>
            </a:endParaRPr>
          </a:p>
        </p:txBody>
      </p:sp>
      <p:sp>
        <p:nvSpPr>
          <p:cNvPr id="6" name="Rectangle 6"/>
          <p:cNvSpPr>
            <a:spLocks noGrp="1" noChangeArrowheads="1"/>
          </p:cNvSpPr>
          <p:nvPr>
            <p:ph type="sldNum" sz="quarter" idx="12"/>
          </p:nvPr>
        </p:nvSpPr>
        <p:spPr>
          <a:ln/>
        </p:spPr>
        <p:txBody>
          <a:bodyPr/>
          <a:lstStyle>
            <a:lvl1pPr>
              <a:defRPr/>
            </a:lvl1pPr>
          </a:lstStyle>
          <a:p>
            <a:pPr>
              <a:defRPr/>
            </a:pPr>
            <a:fld id="{0C839FC6-D80D-6442-BFCC-688853C78224}"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527678226"/>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latin typeface="Arial Black"/>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latin typeface="Arial Black"/>
            </a:endParaRPr>
          </a:p>
        </p:txBody>
      </p:sp>
      <p:sp>
        <p:nvSpPr>
          <p:cNvPr id="6" name="Rectangle 6"/>
          <p:cNvSpPr>
            <a:spLocks noGrp="1" noChangeArrowheads="1"/>
          </p:cNvSpPr>
          <p:nvPr>
            <p:ph type="sldNum" sz="quarter" idx="12"/>
          </p:nvPr>
        </p:nvSpPr>
        <p:spPr>
          <a:ln/>
        </p:spPr>
        <p:txBody>
          <a:bodyPr/>
          <a:lstStyle>
            <a:lvl1pPr>
              <a:defRPr/>
            </a:lvl1pPr>
          </a:lstStyle>
          <a:p>
            <a:pPr>
              <a:defRPr/>
            </a:pPr>
            <a:fld id="{4BEEC028-E1AC-C047-954D-DA399728148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73131879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OverTx" preserve="1">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quarter" idx="1"/>
          </p:nvPr>
        </p:nvSpPr>
        <p:spPr>
          <a:xfrm>
            <a:off x="6858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685800" y="4114800"/>
            <a:ext cx="77724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FFFFFF"/>
              </a:solidFill>
              <a:latin typeface="Arial Black"/>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latin typeface="Arial Black"/>
            </a:endParaRPr>
          </a:p>
        </p:txBody>
      </p:sp>
      <p:sp>
        <p:nvSpPr>
          <p:cNvPr id="8" name="Rectangle 6"/>
          <p:cNvSpPr>
            <a:spLocks noGrp="1" noChangeArrowheads="1"/>
          </p:cNvSpPr>
          <p:nvPr>
            <p:ph type="sldNum" sz="quarter" idx="12"/>
          </p:nvPr>
        </p:nvSpPr>
        <p:spPr>
          <a:ln/>
        </p:spPr>
        <p:txBody>
          <a:bodyPr/>
          <a:lstStyle>
            <a:lvl1pPr>
              <a:defRPr/>
            </a:lvl1pPr>
          </a:lstStyle>
          <a:p>
            <a:pPr>
              <a:defRPr/>
            </a:pPr>
            <a:fld id="{017152E1-34B1-9444-A6CD-A865810000CD}"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26184876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7620000" cy="1143000"/>
          </a:xfrm>
          <a:prstGeom prst="rect">
            <a:avLst/>
          </a:prstGeom>
        </p:spPr>
        <p:txBody>
          <a:bodyPr lIns="91376" tIns="45688" rIns="91376" bIns="45688"/>
          <a:lstStyle>
            <a:lvl1pPr>
              <a:defRPr>
                <a:solidFill>
                  <a:schemeClr val="bg1"/>
                </a:solidFill>
                <a:latin typeface="Arial"/>
                <a:cs typeface="Arial"/>
              </a:defRPr>
            </a:lvl1pPr>
          </a:lstStyle>
          <a:p>
            <a:r>
              <a:rPr lang="en-US" dirty="0"/>
              <a:t>Click to edit Master title style</a:t>
            </a:r>
          </a:p>
        </p:txBody>
      </p:sp>
      <p:sp>
        <p:nvSpPr>
          <p:cNvPr id="3" name="Content Placeholder 2"/>
          <p:cNvSpPr>
            <a:spLocks noGrp="1"/>
          </p:cNvSpPr>
          <p:nvPr>
            <p:ph idx="1"/>
          </p:nvPr>
        </p:nvSpPr>
        <p:spPr>
          <a:xfrm>
            <a:off x="1295400" y="1676406"/>
            <a:ext cx="7467600" cy="4449763"/>
          </a:xfrm>
          <a:prstGeom prst="rect">
            <a:avLst/>
          </a:prstGeom>
        </p:spPr>
        <p:txBody>
          <a:bodyPr lIns="91376" tIns="45688" rIns="91376" bIns="45688"/>
          <a:lstStyle>
            <a:lvl1pPr>
              <a:defRPr>
                <a:solidFill>
                  <a:schemeClr val="bg1"/>
                </a:solidFill>
                <a:latin typeface="Arial"/>
                <a:cs typeface="Arial"/>
              </a:defRPr>
            </a:lvl1pPr>
            <a:lvl2pPr>
              <a:defRPr>
                <a:solidFill>
                  <a:schemeClr val="bg1"/>
                </a:solidFill>
                <a:latin typeface="Arial"/>
                <a:cs typeface="Arial"/>
              </a:defRPr>
            </a:lvl2pPr>
            <a:lvl3pPr>
              <a:defRPr>
                <a:solidFill>
                  <a:schemeClr val="bg1"/>
                </a:solidFill>
                <a:latin typeface="Arial"/>
                <a:cs typeface="Arial"/>
              </a:defRPr>
            </a:lvl3pPr>
            <a:lvl4pPr>
              <a:defRPr>
                <a:solidFill>
                  <a:schemeClr val="bg1"/>
                </a:solidFill>
                <a:latin typeface="Arial"/>
                <a:cs typeface="Arial"/>
              </a:defRPr>
            </a:lvl4pPr>
            <a:lvl5pPr>
              <a:defRPr>
                <a:solidFill>
                  <a:schemeClr val="bg1"/>
                </a:solidFill>
                <a:latin typeface="Arial"/>
                <a:cs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xfrm>
            <a:off x="457200" y="6245225"/>
            <a:ext cx="2133600" cy="476250"/>
          </a:xfrm>
          <a:prstGeom prst="rect">
            <a:avLst/>
          </a:prstGeom>
        </p:spPr>
        <p:txBody>
          <a:bodyPr vert="horz" wrap="square" lIns="91376" tIns="45688" rIns="91376" bIns="45688" numCol="1" anchor="t" anchorCtr="0" compatLnSpc="1">
            <a:prstTxWarp prst="textNoShape">
              <a:avLst/>
            </a:prstTxWarp>
          </a:bodyPr>
          <a:lstStyle>
            <a:lvl1pPr defTabSz="456880">
              <a:defRPr sz="2400">
                <a:solidFill>
                  <a:srgbClr val="000000"/>
                </a:solidFill>
                <a:latin typeface="Times New Roman" charset="0"/>
                <a:ea typeface="MS Gothic" pitchFamily="49" charset="-128"/>
                <a:cs typeface="MS Gothic" pitchFamily="49" charset="-128"/>
              </a:defRPr>
            </a:lvl1pPr>
          </a:lstStyle>
          <a:p>
            <a:pPr>
              <a:defRPr/>
            </a:pPr>
            <a:endParaRPr lang="en-US"/>
          </a:p>
        </p:txBody>
      </p:sp>
      <p:sp>
        <p:nvSpPr>
          <p:cNvPr id="5" name="Rectangle 5"/>
          <p:cNvSpPr>
            <a:spLocks noGrp="1" noChangeArrowheads="1"/>
          </p:cNvSpPr>
          <p:nvPr>
            <p:ph type="ftr" sz="quarter" idx="11"/>
          </p:nvPr>
        </p:nvSpPr>
        <p:spPr>
          <a:xfrm>
            <a:off x="3124200" y="6245225"/>
            <a:ext cx="2895600" cy="476250"/>
          </a:xfrm>
          <a:prstGeom prst="rect">
            <a:avLst/>
          </a:prstGeom>
        </p:spPr>
        <p:txBody>
          <a:bodyPr vert="horz" wrap="square" lIns="91376" tIns="45688" rIns="91376" bIns="45688" numCol="1" anchor="t" anchorCtr="0" compatLnSpc="1">
            <a:prstTxWarp prst="textNoShape">
              <a:avLst/>
            </a:prstTxWarp>
          </a:bodyPr>
          <a:lstStyle>
            <a:lvl1pPr defTabSz="456880">
              <a:defRPr sz="2400">
                <a:solidFill>
                  <a:srgbClr val="000000"/>
                </a:solidFill>
                <a:latin typeface="Times New Roman" charset="0"/>
                <a:ea typeface="MS Gothic" pitchFamily="49" charset="-128"/>
                <a:cs typeface="MS Gothic" pitchFamily="49" charset="-128"/>
              </a:defRPr>
            </a:lvl1pPr>
          </a:lstStyle>
          <a:p>
            <a:pPr>
              <a:defRPr/>
            </a:pPr>
            <a:endParaRPr lang="en-US"/>
          </a:p>
        </p:txBody>
      </p:sp>
      <p:sp>
        <p:nvSpPr>
          <p:cNvPr id="6" name="Rectangle 6"/>
          <p:cNvSpPr>
            <a:spLocks noGrp="1" noChangeArrowheads="1"/>
          </p:cNvSpPr>
          <p:nvPr>
            <p:ph type="sldNum" sz="quarter" idx="12"/>
          </p:nvPr>
        </p:nvSpPr>
        <p:spPr>
          <a:xfrm>
            <a:off x="6553200" y="6245225"/>
            <a:ext cx="2133600" cy="476250"/>
          </a:xfrm>
          <a:prstGeom prst="rect">
            <a:avLst/>
          </a:prstGeom>
        </p:spPr>
        <p:txBody>
          <a:bodyPr vert="horz" wrap="square" lIns="91376" tIns="45688" rIns="91376" bIns="45688" numCol="1" anchor="t" anchorCtr="0" compatLnSpc="1">
            <a:prstTxWarp prst="textNoShape">
              <a:avLst/>
            </a:prstTxWarp>
          </a:bodyPr>
          <a:lstStyle>
            <a:lvl1pPr defTabSz="456880">
              <a:defRPr>
                <a:solidFill>
                  <a:srgbClr val="000000"/>
                </a:solidFill>
                <a:ea typeface="MS Gothic" charset="0"/>
                <a:cs typeface="MS Gothic" charset="0"/>
              </a:defRPr>
            </a:lvl1pPr>
          </a:lstStyle>
          <a:p>
            <a:pPr>
              <a:defRPr/>
            </a:pPr>
            <a:fld id="{EC2F638E-2095-9846-B154-6EF4A80F4F68}" type="slidenum">
              <a:rPr lang="en-US"/>
              <a:pPr>
                <a:defRPr/>
              </a:pPr>
              <a:t>‹#›</a:t>
            </a:fld>
            <a:endParaRPr lang="en-US"/>
          </a:p>
        </p:txBody>
      </p:sp>
    </p:spTree>
    <p:extLst>
      <p:ext uri="{BB962C8B-B14F-4D97-AF65-F5344CB8AC3E}">
        <p14:creationId xmlns:p14="http://schemas.microsoft.com/office/powerpoint/2010/main" val="242920739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4572000" cy="6858000"/>
          </a:xfrm>
          <a:prstGeom prst="rect">
            <a:avLst/>
          </a:prstGeom>
          <a:solidFill>
            <a:srgbClr val="CAE2CA"/>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lIns="91376" tIns="45688" rIns="91376" bIns="45688" anchor="ctr"/>
          <a:lstStyle/>
          <a:p>
            <a:pPr algn="ctr"/>
            <a:endParaRPr kumimoji="1" lang="en-US"/>
          </a:p>
        </p:txBody>
      </p:sp>
      <p:sp>
        <p:nvSpPr>
          <p:cNvPr id="5" name="AutoShape 3"/>
          <p:cNvSpPr>
            <a:spLocks noChangeArrowheads="1"/>
          </p:cNvSpPr>
          <p:nvPr/>
        </p:nvSpPr>
        <p:spPr bwMode="auto">
          <a:xfrm>
            <a:off x="685800" y="990600"/>
            <a:ext cx="5181600" cy="1905000"/>
          </a:xfrm>
          <a:prstGeom prst="roundRect">
            <a:avLst>
              <a:gd name="adj" fmla="val 50000"/>
            </a:avLst>
          </a:pr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lIns="91376" tIns="45688" rIns="91376" bIns="45688" anchor="ctr"/>
          <a:lstStyle/>
          <a:p>
            <a:pPr algn="ctr"/>
            <a:endParaRPr kumimoji="1" lang="en-US"/>
          </a:p>
        </p:txBody>
      </p:sp>
      <p:grpSp>
        <p:nvGrpSpPr>
          <p:cNvPr id="6" name="Group 15"/>
          <p:cNvGrpSpPr>
            <a:grpSpLocks/>
          </p:cNvGrpSpPr>
          <p:nvPr/>
        </p:nvGrpSpPr>
        <p:grpSpPr bwMode="auto">
          <a:xfrm>
            <a:off x="3632200" y="4889500"/>
            <a:ext cx="4876800" cy="319088"/>
            <a:chOff x="2288" y="3080"/>
            <a:chExt cx="3072" cy="201"/>
          </a:xfrm>
        </p:grpSpPr>
        <p:sp>
          <p:nvSpPr>
            <p:cNvPr id="7" name="AutoShape 6"/>
            <p:cNvSpPr>
              <a:spLocks noChangeArrowheads="1"/>
            </p:cNvSpPr>
            <p:nvPr/>
          </p:nvSpPr>
          <p:spPr bwMode="auto">
            <a:xfrm flipH="1">
              <a:off x="2288" y="3080"/>
              <a:ext cx="2914" cy="200"/>
            </a:xfrm>
            <a:prstGeom prst="roundRect">
              <a:avLst>
                <a:gd name="adj" fmla="val 0"/>
              </a:avLst>
            </a:pr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sp>
          <p:nvSpPr>
            <p:cNvPr id="8" name="AutoShape 7"/>
            <p:cNvSpPr>
              <a:spLocks noChangeArrowheads="1"/>
            </p:cNvSpPr>
            <p:nvPr/>
          </p:nvSpPr>
          <p:spPr bwMode="auto">
            <a:xfrm>
              <a:off x="5196" y="3080"/>
              <a:ext cx="164" cy="201"/>
            </a:xfrm>
            <a:prstGeom prst="flowChartDelay">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grpSp>
      <p:sp>
        <p:nvSpPr>
          <p:cNvPr id="8196" name="Rectangle 4"/>
          <p:cNvSpPr>
            <a:spLocks noGrp="1" noChangeArrowheads="1"/>
          </p:cNvSpPr>
          <p:nvPr>
            <p:ph type="subTitle" idx="1"/>
          </p:nvPr>
        </p:nvSpPr>
        <p:spPr>
          <a:xfrm>
            <a:off x="4673600" y="2927354"/>
            <a:ext cx="3657600" cy="1822450"/>
          </a:xfrm>
        </p:spPr>
        <p:txBody>
          <a:bodyPr anchor="b"/>
          <a:lstStyle>
            <a:lvl1pPr marL="0" indent="0">
              <a:buFont typeface="Wingdings" charset="2"/>
              <a:buNone/>
              <a:defRPr>
                <a:solidFill>
                  <a:schemeClr val="tx2"/>
                </a:solidFill>
              </a:defRPr>
            </a:lvl1pPr>
          </a:lstStyle>
          <a:p>
            <a:r>
              <a:rPr lang="en-US"/>
              <a:t>Click to edit Master subtitle style</a:t>
            </a:r>
          </a:p>
        </p:txBody>
      </p:sp>
      <p:sp>
        <p:nvSpPr>
          <p:cNvPr id="8203" name="Rectangle 11"/>
          <p:cNvSpPr>
            <a:spLocks noGrp="1" noChangeArrowheads="1"/>
          </p:cNvSpPr>
          <p:nvPr>
            <p:ph type="ctrTitle" sz="quarter"/>
          </p:nvPr>
        </p:nvSpPr>
        <p:spPr>
          <a:xfrm>
            <a:off x="936625" y="1425575"/>
            <a:ext cx="7772400" cy="1143000"/>
          </a:xfrm>
        </p:spPr>
        <p:txBody>
          <a:bodyPr anchor="ctr"/>
          <a:lstStyle>
            <a:lvl1pPr algn="ctr">
              <a:defRPr>
                <a:solidFill>
                  <a:schemeClr val="tx1"/>
                </a:solidFill>
              </a:defRPr>
            </a:lvl1pPr>
          </a:lstStyle>
          <a:p>
            <a:r>
              <a:rPr lang="en-US"/>
              <a:t>Click to edit Master title style</a:t>
            </a:r>
          </a:p>
        </p:txBody>
      </p:sp>
      <p:sp>
        <p:nvSpPr>
          <p:cNvPr id="9" name="Rectangle 8"/>
          <p:cNvSpPr>
            <a:spLocks noGrp="1" noChangeArrowheads="1"/>
          </p:cNvSpPr>
          <p:nvPr>
            <p:ph type="dt" sz="quarter" idx="10"/>
          </p:nvPr>
        </p:nvSpPr>
        <p:spPr>
          <a:xfrm>
            <a:off x="2667000" y="6549972"/>
            <a:ext cx="1905000" cy="308028"/>
          </a:xfrm>
        </p:spPr>
        <p:txBody>
          <a:bodyPr/>
          <a:lstStyle>
            <a:lvl1pPr>
              <a:defRPr>
                <a:solidFill>
                  <a:schemeClr val="bg1"/>
                </a:solidFill>
              </a:defRPr>
            </a:lvl1pPr>
          </a:lstStyle>
          <a:p>
            <a:pPr>
              <a:defRPr/>
            </a:pPr>
            <a:endParaRPr lang="en-US"/>
          </a:p>
        </p:txBody>
      </p:sp>
      <p:sp>
        <p:nvSpPr>
          <p:cNvPr id="10" name="Rectangle 9"/>
          <p:cNvSpPr>
            <a:spLocks noGrp="1" noChangeArrowheads="1"/>
          </p:cNvSpPr>
          <p:nvPr>
            <p:ph type="ftr" sz="quarter" idx="11"/>
          </p:nvPr>
        </p:nvSpPr>
        <p:spPr>
          <a:xfrm>
            <a:off x="5195894" y="6549972"/>
            <a:ext cx="3279775" cy="308028"/>
          </a:xfrm>
        </p:spPr>
        <p:txBody>
          <a:bodyPr/>
          <a:lstStyle>
            <a:lvl1pPr algn="r">
              <a:defRPr/>
            </a:lvl1pPr>
          </a:lstStyle>
          <a:p>
            <a:pPr>
              <a:defRPr/>
            </a:pPr>
            <a:endParaRPr lang="en-US"/>
          </a:p>
        </p:txBody>
      </p:sp>
      <p:sp>
        <p:nvSpPr>
          <p:cNvPr id="11" name="Rectangle 10"/>
          <p:cNvSpPr>
            <a:spLocks noGrp="1" noChangeArrowheads="1"/>
          </p:cNvSpPr>
          <p:nvPr>
            <p:ph type="sldNum" sz="quarter" idx="12"/>
          </p:nvPr>
        </p:nvSpPr>
        <p:spPr>
          <a:xfrm>
            <a:off x="9531" y="6356099"/>
            <a:ext cx="587375" cy="492378"/>
          </a:xfrm>
        </p:spPr>
        <p:txBody>
          <a:bodyPr anchorCtr="0"/>
          <a:lstStyle>
            <a:lvl1pPr>
              <a:defRPr/>
            </a:lvl1pPr>
          </a:lstStyle>
          <a:p>
            <a:pPr>
              <a:defRPr/>
            </a:pPr>
            <a:fld id="{4917E382-444A-3D42-8459-91F706D4ED12}" type="slidenum">
              <a:rPr lang="en-US"/>
              <a:pPr>
                <a:defRPr/>
              </a:pPr>
              <a:t>‹#›</a:t>
            </a:fld>
            <a:endParaRPr lang="en-US"/>
          </a:p>
        </p:txBody>
      </p:sp>
    </p:spTree>
    <p:extLst>
      <p:ext uri="{BB962C8B-B14F-4D97-AF65-F5344CB8AC3E}">
        <p14:creationId xmlns:p14="http://schemas.microsoft.com/office/powerpoint/2010/main" val="279823940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fld id="{035E7C61-2E0F-5947-A582-87C09B467833}" type="slidenum">
              <a:rPr lang="en-US"/>
              <a:pPr>
                <a:defRPr/>
              </a:pPr>
              <a:t>‹#›</a:t>
            </a:fld>
            <a:endParaRPr lang="en-US"/>
          </a:p>
        </p:txBody>
      </p:sp>
    </p:spTree>
    <p:extLst>
      <p:ext uri="{BB962C8B-B14F-4D97-AF65-F5344CB8AC3E}">
        <p14:creationId xmlns:p14="http://schemas.microsoft.com/office/powerpoint/2010/main" val="30634997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59"/>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5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8FE597B-2E86-C742-9AEE-AEDDCFAF8BD9}" type="slidenum">
              <a:rPr lang="en-US"/>
              <a:pPr>
                <a:defRPr/>
              </a:pPr>
              <a:t>‹#›</a:t>
            </a:fld>
            <a:endParaRPr lang="en-US"/>
          </a:p>
        </p:txBody>
      </p:sp>
    </p:spTree>
    <p:extLst>
      <p:ext uri="{BB962C8B-B14F-4D97-AF65-F5344CB8AC3E}">
        <p14:creationId xmlns:p14="http://schemas.microsoft.com/office/powerpoint/2010/main" val="8197226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6"/>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6880" indent="0">
              <a:buNone/>
              <a:defRPr sz="1800"/>
            </a:lvl2pPr>
            <a:lvl3pPr marL="913758" indent="0">
              <a:buNone/>
              <a:defRPr sz="1600"/>
            </a:lvl3pPr>
            <a:lvl4pPr marL="1370639" indent="0">
              <a:buNone/>
              <a:defRPr sz="1400"/>
            </a:lvl4pPr>
            <a:lvl5pPr marL="1827517" indent="0">
              <a:buNone/>
              <a:defRPr sz="1400"/>
            </a:lvl5pPr>
            <a:lvl6pPr marL="2284398" indent="0">
              <a:buNone/>
              <a:defRPr sz="1400"/>
            </a:lvl6pPr>
            <a:lvl7pPr marL="2741275" indent="0">
              <a:buNone/>
              <a:defRPr sz="1400"/>
            </a:lvl7pPr>
            <a:lvl8pPr marL="3198156" indent="0">
              <a:buNone/>
              <a:defRPr sz="1400"/>
            </a:lvl8pPr>
            <a:lvl9pPr marL="3655033" indent="0">
              <a:buNone/>
              <a:defRPr sz="1400"/>
            </a:lvl9pPr>
          </a:lstStyle>
          <a:p>
            <a:pPr lvl="0"/>
            <a:r>
              <a:rPr lang="en-US"/>
              <a:t>Click to edit Master text styles</a:t>
            </a:r>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fld id="{B91523D5-BE05-4D4F-AB4D-607E6D954B09}" type="slidenum">
              <a:rPr lang="en-US"/>
              <a:pPr>
                <a:defRPr/>
              </a:pPr>
              <a:t>‹#›</a:t>
            </a:fld>
            <a:endParaRPr lang="en-US"/>
          </a:p>
        </p:txBody>
      </p:sp>
    </p:spTree>
    <p:extLst>
      <p:ext uri="{BB962C8B-B14F-4D97-AF65-F5344CB8AC3E}">
        <p14:creationId xmlns:p14="http://schemas.microsoft.com/office/powerpoint/2010/main" val="123973003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2362200"/>
            <a:ext cx="3924300" cy="3733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91100" y="2362200"/>
            <a:ext cx="3924300" cy="3733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8"/>
          <p:cNvSpPr>
            <a:spLocks noGrp="1" noChangeArrowheads="1"/>
          </p:cNvSpPr>
          <p:nvPr>
            <p:ph type="dt" sz="half" idx="10"/>
          </p:nvPr>
        </p:nvSpPr>
        <p:spPr>
          <a:ln/>
        </p:spPr>
        <p:txBody>
          <a:bodyPr/>
          <a:lstStyle>
            <a:lvl1pPr>
              <a:defRPr/>
            </a:lvl1pPr>
          </a:lstStyle>
          <a:p>
            <a:pPr>
              <a:defRPr/>
            </a:pPr>
            <a:endParaRPr lang="en-US"/>
          </a:p>
        </p:txBody>
      </p:sp>
      <p:sp>
        <p:nvSpPr>
          <p:cNvPr id="6" name="Rectangle 9"/>
          <p:cNvSpPr>
            <a:spLocks noGrp="1" noChangeArrowheads="1"/>
          </p:cNvSpPr>
          <p:nvPr>
            <p:ph type="ftr" sz="quarter" idx="11"/>
          </p:nvPr>
        </p:nvSpPr>
        <p:spPr>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ln/>
        </p:spPr>
        <p:txBody>
          <a:bodyPr/>
          <a:lstStyle>
            <a:lvl1pPr>
              <a:defRPr/>
            </a:lvl1pPr>
          </a:lstStyle>
          <a:p>
            <a:pPr>
              <a:defRPr/>
            </a:pPr>
            <a:fld id="{C69AE01E-3DE6-1F43-8BA4-54B4458F96DF}" type="slidenum">
              <a:rPr lang="en-US"/>
              <a:pPr>
                <a:defRPr/>
              </a:pPr>
              <a:t>‹#›</a:t>
            </a:fld>
            <a:endParaRPr lang="en-US"/>
          </a:p>
        </p:txBody>
      </p:sp>
    </p:spTree>
    <p:extLst>
      <p:ext uri="{BB962C8B-B14F-4D97-AF65-F5344CB8AC3E}">
        <p14:creationId xmlns:p14="http://schemas.microsoft.com/office/powerpoint/2010/main" val="3852668061"/>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6880" indent="0">
              <a:buNone/>
              <a:defRPr sz="2000" b="1"/>
            </a:lvl2pPr>
            <a:lvl3pPr marL="913758" indent="0">
              <a:buNone/>
              <a:defRPr sz="1800" b="1"/>
            </a:lvl3pPr>
            <a:lvl4pPr marL="1370639" indent="0">
              <a:buNone/>
              <a:defRPr sz="1600" b="1"/>
            </a:lvl4pPr>
            <a:lvl5pPr marL="1827517" indent="0">
              <a:buNone/>
              <a:defRPr sz="1600" b="1"/>
            </a:lvl5pPr>
            <a:lvl6pPr marL="2284398" indent="0">
              <a:buNone/>
              <a:defRPr sz="1600" b="1"/>
            </a:lvl6pPr>
            <a:lvl7pPr marL="2741275" indent="0">
              <a:buNone/>
              <a:defRPr sz="1600" b="1"/>
            </a:lvl7pPr>
            <a:lvl8pPr marL="3198156" indent="0">
              <a:buNone/>
              <a:defRPr sz="1600" b="1"/>
            </a:lvl8pPr>
            <a:lvl9pPr marL="3655033"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535113"/>
            <a:ext cx="4041775" cy="639762"/>
          </a:xfrm>
        </p:spPr>
        <p:txBody>
          <a:bodyPr anchor="b"/>
          <a:lstStyle>
            <a:lvl1pPr marL="0" indent="0">
              <a:buNone/>
              <a:defRPr sz="2400" b="1"/>
            </a:lvl1pPr>
            <a:lvl2pPr marL="456880" indent="0">
              <a:buNone/>
              <a:defRPr sz="2000" b="1"/>
            </a:lvl2pPr>
            <a:lvl3pPr marL="913758" indent="0">
              <a:buNone/>
              <a:defRPr sz="1800" b="1"/>
            </a:lvl3pPr>
            <a:lvl4pPr marL="1370639" indent="0">
              <a:buNone/>
              <a:defRPr sz="1600" b="1"/>
            </a:lvl4pPr>
            <a:lvl5pPr marL="1827517" indent="0">
              <a:buNone/>
              <a:defRPr sz="1600" b="1"/>
            </a:lvl5pPr>
            <a:lvl6pPr marL="2284398" indent="0">
              <a:buNone/>
              <a:defRPr sz="1600" b="1"/>
            </a:lvl6pPr>
            <a:lvl7pPr marL="2741275" indent="0">
              <a:buNone/>
              <a:defRPr sz="1600" b="1"/>
            </a:lvl7pPr>
            <a:lvl8pPr marL="3198156" indent="0">
              <a:buNone/>
              <a:defRPr sz="1600" b="1"/>
            </a:lvl8pPr>
            <a:lvl9pPr marL="365503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8"/>
          <p:cNvSpPr>
            <a:spLocks noGrp="1" noChangeArrowheads="1"/>
          </p:cNvSpPr>
          <p:nvPr>
            <p:ph type="dt" sz="half" idx="10"/>
          </p:nvPr>
        </p:nvSpPr>
        <p:spPr>
          <a:ln/>
        </p:spPr>
        <p:txBody>
          <a:bodyPr/>
          <a:lstStyle>
            <a:lvl1pPr>
              <a:defRPr/>
            </a:lvl1pPr>
          </a:lstStyle>
          <a:p>
            <a:pPr>
              <a:defRPr/>
            </a:pPr>
            <a:endParaRPr lang="en-US"/>
          </a:p>
        </p:txBody>
      </p:sp>
      <p:sp>
        <p:nvSpPr>
          <p:cNvPr id="8" name="Rectangle 9"/>
          <p:cNvSpPr>
            <a:spLocks noGrp="1" noChangeArrowheads="1"/>
          </p:cNvSpPr>
          <p:nvPr>
            <p:ph type="ftr" sz="quarter" idx="11"/>
          </p:nvPr>
        </p:nvSpPr>
        <p:spPr>
          <a:ln/>
        </p:spPr>
        <p:txBody>
          <a:bodyPr/>
          <a:lstStyle>
            <a:lvl1pPr>
              <a:defRPr/>
            </a:lvl1pPr>
          </a:lstStyle>
          <a:p>
            <a:pPr>
              <a:defRPr/>
            </a:pPr>
            <a:endParaRPr lang="en-US"/>
          </a:p>
        </p:txBody>
      </p:sp>
      <p:sp>
        <p:nvSpPr>
          <p:cNvPr id="9" name="Rectangle 10"/>
          <p:cNvSpPr>
            <a:spLocks noGrp="1" noChangeArrowheads="1"/>
          </p:cNvSpPr>
          <p:nvPr>
            <p:ph type="sldNum" sz="quarter" idx="12"/>
          </p:nvPr>
        </p:nvSpPr>
        <p:spPr>
          <a:ln/>
        </p:spPr>
        <p:txBody>
          <a:bodyPr/>
          <a:lstStyle>
            <a:lvl1pPr>
              <a:defRPr/>
            </a:lvl1pPr>
          </a:lstStyle>
          <a:p>
            <a:pPr>
              <a:defRPr/>
            </a:pPr>
            <a:fld id="{AF087FE5-C924-3E44-AA32-01A065718A6A}" type="slidenum">
              <a:rPr lang="en-US"/>
              <a:pPr>
                <a:defRPr/>
              </a:pPr>
              <a:t>‹#›</a:t>
            </a:fld>
            <a:endParaRPr lang="en-US"/>
          </a:p>
        </p:txBody>
      </p:sp>
    </p:spTree>
    <p:extLst>
      <p:ext uri="{BB962C8B-B14F-4D97-AF65-F5344CB8AC3E}">
        <p14:creationId xmlns:p14="http://schemas.microsoft.com/office/powerpoint/2010/main" val="3153923727"/>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8"/>
          <p:cNvSpPr>
            <a:spLocks noGrp="1" noChangeArrowheads="1"/>
          </p:cNvSpPr>
          <p:nvPr>
            <p:ph type="dt" sz="half" idx="10"/>
          </p:nvPr>
        </p:nvSpPr>
        <p:spPr>
          <a:ln/>
        </p:spPr>
        <p:txBody>
          <a:bodyPr/>
          <a:lstStyle>
            <a:lvl1pPr>
              <a:defRPr/>
            </a:lvl1pPr>
          </a:lstStyle>
          <a:p>
            <a:pPr>
              <a:defRPr/>
            </a:pPr>
            <a:endParaRPr lang="en-US"/>
          </a:p>
        </p:txBody>
      </p:sp>
      <p:sp>
        <p:nvSpPr>
          <p:cNvPr id="4" name="Rectangle 9"/>
          <p:cNvSpPr>
            <a:spLocks noGrp="1" noChangeArrowheads="1"/>
          </p:cNvSpPr>
          <p:nvPr>
            <p:ph type="ftr" sz="quarter" idx="11"/>
          </p:nvPr>
        </p:nvSpPr>
        <p:spPr>
          <a:ln/>
        </p:spPr>
        <p:txBody>
          <a:bodyPr/>
          <a:lstStyle>
            <a:lvl1pPr>
              <a:defRPr/>
            </a:lvl1pPr>
          </a:lstStyle>
          <a:p>
            <a:pPr>
              <a:defRPr/>
            </a:pPr>
            <a:endParaRPr lang="en-US"/>
          </a:p>
        </p:txBody>
      </p:sp>
      <p:sp>
        <p:nvSpPr>
          <p:cNvPr id="5" name="Rectangle 10"/>
          <p:cNvSpPr>
            <a:spLocks noGrp="1" noChangeArrowheads="1"/>
          </p:cNvSpPr>
          <p:nvPr>
            <p:ph type="sldNum" sz="quarter" idx="12"/>
          </p:nvPr>
        </p:nvSpPr>
        <p:spPr>
          <a:ln/>
        </p:spPr>
        <p:txBody>
          <a:bodyPr/>
          <a:lstStyle>
            <a:lvl1pPr>
              <a:defRPr/>
            </a:lvl1pPr>
          </a:lstStyle>
          <a:p>
            <a:pPr>
              <a:defRPr/>
            </a:pPr>
            <a:fld id="{D5892F8D-FDEB-564D-A62C-D74720E5623A}" type="slidenum">
              <a:rPr lang="en-US"/>
              <a:pPr>
                <a:defRPr/>
              </a:pPr>
              <a:t>‹#›</a:t>
            </a:fld>
            <a:endParaRPr lang="en-US"/>
          </a:p>
        </p:txBody>
      </p:sp>
    </p:spTree>
    <p:extLst>
      <p:ext uri="{BB962C8B-B14F-4D97-AF65-F5344CB8AC3E}">
        <p14:creationId xmlns:p14="http://schemas.microsoft.com/office/powerpoint/2010/main" val="2948136033"/>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a:ln/>
        </p:spPr>
        <p:txBody>
          <a:bodyPr/>
          <a:lstStyle>
            <a:lvl1pPr>
              <a:defRPr/>
            </a:lvl1pPr>
          </a:lstStyle>
          <a:p>
            <a:pPr>
              <a:defRPr/>
            </a:pPr>
            <a:endParaRPr lang="en-US"/>
          </a:p>
        </p:txBody>
      </p:sp>
      <p:sp>
        <p:nvSpPr>
          <p:cNvPr id="3" name="Rectangle 9"/>
          <p:cNvSpPr>
            <a:spLocks noGrp="1" noChangeArrowheads="1"/>
          </p:cNvSpPr>
          <p:nvPr>
            <p:ph type="ftr" sz="quarter" idx="11"/>
          </p:nvPr>
        </p:nvSpPr>
        <p:spPr>
          <a:ln/>
        </p:spPr>
        <p:txBody>
          <a:bodyPr/>
          <a:lstStyle>
            <a:lvl1pPr>
              <a:defRPr/>
            </a:lvl1pPr>
          </a:lstStyle>
          <a:p>
            <a:pPr>
              <a:defRPr/>
            </a:pPr>
            <a:endParaRPr lang="en-US"/>
          </a:p>
        </p:txBody>
      </p:sp>
      <p:sp>
        <p:nvSpPr>
          <p:cNvPr id="4" name="Rectangle 10"/>
          <p:cNvSpPr>
            <a:spLocks noGrp="1" noChangeArrowheads="1"/>
          </p:cNvSpPr>
          <p:nvPr>
            <p:ph type="sldNum" sz="quarter" idx="12"/>
          </p:nvPr>
        </p:nvSpPr>
        <p:spPr>
          <a:ln/>
        </p:spPr>
        <p:txBody>
          <a:bodyPr/>
          <a:lstStyle>
            <a:lvl1pPr>
              <a:defRPr/>
            </a:lvl1pPr>
          </a:lstStyle>
          <a:p>
            <a:pPr>
              <a:defRPr/>
            </a:pPr>
            <a:fld id="{ECDBC337-8B75-F54D-AB9C-2B9B20392392}" type="slidenum">
              <a:rPr lang="en-US"/>
              <a:pPr>
                <a:defRPr/>
              </a:pPr>
              <a:t>‹#›</a:t>
            </a:fld>
            <a:endParaRPr lang="en-US"/>
          </a:p>
        </p:txBody>
      </p:sp>
    </p:spTree>
    <p:extLst>
      <p:ext uri="{BB962C8B-B14F-4D97-AF65-F5344CB8AC3E}">
        <p14:creationId xmlns:p14="http://schemas.microsoft.com/office/powerpoint/2010/main" val="3790074945"/>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4" y="1435100"/>
            <a:ext cx="3008313" cy="4691063"/>
          </a:xfrm>
        </p:spPr>
        <p:txBody>
          <a:bodyPr/>
          <a:lstStyle>
            <a:lvl1pPr marL="0" indent="0">
              <a:buNone/>
              <a:defRPr sz="1400"/>
            </a:lvl1pPr>
            <a:lvl2pPr marL="456880" indent="0">
              <a:buNone/>
              <a:defRPr sz="1200"/>
            </a:lvl2pPr>
            <a:lvl3pPr marL="913758" indent="0">
              <a:buNone/>
              <a:defRPr sz="1000"/>
            </a:lvl3pPr>
            <a:lvl4pPr marL="1370639" indent="0">
              <a:buNone/>
              <a:defRPr sz="900"/>
            </a:lvl4pPr>
            <a:lvl5pPr marL="1827517" indent="0">
              <a:buNone/>
              <a:defRPr sz="900"/>
            </a:lvl5pPr>
            <a:lvl6pPr marL="2284398" indent="0">
              <a:buNone/>
              <a:defRPr sz="900"/>
            </a:lvl6pPr>
            <a:lvl7pPr marL="2741275" indent="0">
              <a:buNone/>
              <a:defRPr sz="900"/>
            </a:lvl7pPr>
            <a:lvl8pPr marL="3198156" indent="0">
              <a:buNone/>
              <a:defRPr sz="900"/>
            </a:lvl8pPr>
            <a:lvl9pPr marL="3655033" indent="0">
              <a:buNone/>
              <a:defRPr sz="900"/>
            </a:lvl9pPr>
          </a:lstStyle>
          <a:p>
            <a:pPr lvl="0"/>
            <a:r>
              <a:rPr lang="en-US"/>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endParaRPr lang="en-US"/>
          </a:p>
        </p:txBody>
      </p:sp>
      <p:sp>
        <p:nvSpPr>
          <p:cNvPr id="6" name="Rectangle 9"/>
          <p:cNvSpPr>
            <a:spLocks noGrp="1" noChangeArrowheads="1"/>
          </p:cNvSpPr>
          <p:nvPr>
            <p:ph type="ftr" sz="quarter" idx="11"/>
          </p:nvPr>
        </p:nvSpPr>
        <p:spPr>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ln/>
        </p:spPr>
        <p:txBody>
          <a:bodyPr/>
          <a:lstStyle>
            <a:lvl1pPr>
              <a:defRPr/>
            </a:lvl1pPr>
          </a:lstStyle>
          <a:p>
            <a:pPr>
              <a:defRPr/>
            </a:pPr>
            <a:fld id="{7B7CE2A2-D2E4-E44C-AED0-7AEB405D17E4}" type="slidenum">
              <a:rPr lang="en-US"/>
              <a:pPr>
                <a:defRPr/>
              </a:pPr>
              <a:t>‹#›</a:t>
            </a:fld>
            <a:endParaRPr lang="en-US"/>
          </a:p>
        </p:txBody>
      </p:sp>
    </p:spTree>
    <p:extLst>
      <p:ext uri="{BB962C8B-B14F-4D97-AF65-F5344CB8AC3E}">
        <p14:creationId xmlns:p14="http://schemas.microsoft.com/office/powerpoint/2010/main" val="3564723045"/>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880" indent="0">
              <a:buNone/>
              <a:defRPr sz="2800"/>
            </a:lvl2pPr>
            <a:lvl3pPr marL="913758" indent="0">
              <a:buNone/>
              <a:defRPr sz="2400"/>
            </a:lvl3pPr>
            <a:lvl4pPr marL="1370639" indent="0">
              <a:buNone/>
              <a:defRPr sz="2000"/>
            </a:lvl4pPr>
            <a:lvl5pPr marL="1827517" indent="0">
              <a:buNone/>
              <a:defRPr sz="2000"/>
            </a:lvl5pPr>
            <a:lvl6pPr marL="2284398" indent="0">
              <a:buNone/>
              <a:defRPr sz="2000"/>
            </a:lvl6pPr>
            <a:lvl7pPr marL="2741275" indent="0">
              <a:buNone/>
              <a:defRPr sz="2000"/>
            </a:lvl7pPr>
            <a:lvl8pPr marL="3198156" indent="0">
              <a:buNone/>
              <a:defRPr sz="2000"/>
            </a:lvl8pPr>
            <a:lvl9pPr marL="3655033"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880" indent="0">
              <a:buNone/>
              <a:defRPr sz="1200"/>
            </a:lvl2pPr>
            <a:lvl3pPr marL="913758" indent="0">
              <a:buNone/>
              <a:defRPr sz="1000"/>
            </a:lvl3pPr>
            <a:lvl4pPr marL="1370639" indent="0">
              <a:buNone/>
              <a:defRPr sz="900"/>
            </a:lvl4pPr>
            <a:lvl5pPr marL="1827517" indent="0">
              <a:buNone/>
              <a:defRPr sz="900"/>
            </a:lvl5pPr>
            <a:lvl6pPr marL="2284398" indent="0">
              <a:buNone/>
              <a:defRPr sz="900"/>
            </a:lvl6pPr>
            <a:lvl7pPr marL="2741275" indent="0">
              <a:buNone/>
              <a:defRPr sz="900"/>
            </a:lvl7pPr>
            <a:lvl8pPr marL="3198156" indent="0">
              <a:buNone/>
              <a:defRPr sz="900"/>
            </a:lvl8pPr>
            <a:lvl9pPr marL="3655033" indent="0">
              <a:buNone/>
              <a:defRPr sz="900"/>
            </a:lvl9pPr>
          </a:lstStyle>
          <a:p>
            <a:pPr lvl="0"/>
            <a:r>
              <a:rPr lang="en-US"/>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endParaRPr lang="en-US"/>
          </a:p>
        </p:txBody>
      </p:sp>
      <p:sp>
        <p:nvSpPr>
          <p:cNvPr id="6" name="Rectangle 9"/>
          <p:cNvSpPr>
            <a:spLocks noGrp="1" noChangeArrowheads="1"/>
          </p:cNvSpPr>
          <p:nvPr>
            <p:ph type="ftr" sz="quarter" idx="11"/>
          </p:nvPr>
        </p:nvSpPr>
        <p:spPr>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ln/>
        </p:spPr>
        <p:txBody>
          <a:bodyPr/>
          <a:lstStyle>
            <a:lvl1pPr>
              <a:defRPr/>
            </a:lvl1pPr>
          </a:lstStyle>
          <a:p>
            <a:pPr>
              <a:defRPr/>
            </a:pPr>
            <a:fld id="{DB5E7D73-906D-924F-A2B7-198DB22DCE45}" type="slidenum">
              <a:rPr lang="en-US"/>
              <a:pPr>
                <a:defRPr/>
              </a:pPr>
              <a:t>‹#›</a:t>
            </a:fld>
            <a:endParaRPr lang="en-US"/>
          </a:p>
        </p:txBody>
      </p:sp>
    </p:spTree>
    <p:extLst>
      <p:ext uri="{BB962C8B-B14F-4D97-AF65-F5344CB8AC3E}">
        <p14:creationId xmlns:p14="http://schemas.microsoft.com/office/powerpoint/2010/main" val="236975537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fld id="{9DD46E16-2AF1-494F-BC49-8E2F971C1C26}" type="slidenum">
              <a:rPr lang="en-US"/>
              <a:pPr>
                <a:defRPr/>
              </a:pPr>
              <a:t>‹#›</a:t>
            </a:fld>
            <a:endParaRPr lang="en-US"/>
          </a:p>
        </p:txBody>
      </p:sp>
    </p:spTree>
    <p:extLst>
      <p:ext uri="{BB962C8B-B14F-4D97-AF65-F5344CB8AC3E}">
        <p14:creationId xmlns:p14="http://schemas.microsoft.com/office/powerpoint/2010/main" val="2844273218"/>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15150" y="762000"/>
            <a:ext cx="2000250" cy="5334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762000"/>
            <a:ext cx="5848350" cy="5334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fld id="{9182967C-D28C-A44D-BF6A-A27CA705D89B}" type="slidenum">
              <a:rPr lang="en-US"/>
              <a:pPr>
                <a:defRPr/>
              </a:pPr>
              <a:t>‹#›</a:t>
            </a:fld>
            <a:endParaRPr lang="en-US"/>
          </a:p>
        </p:txBody>
      </p:sp>
    </p:spTree>
    <p:extLst>
      <p:ext uri="{BB962C8B-B14F-4D97-AF65-F5344CB8AC3E}">
        <p14:creationId xmlns:p14="http://schemas.microsoft.com/office/powerpoint/2010/main" val="3795137226"/>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D91AC0B-5766-CE45-8294-4546A173B0F1}" type="slidenum">
              <a:rPr lang="en-US"/>
              <a:pPr>
                <a:defRPr/>
              </a:pPr>
              <a:t>‹#›</a:t>
            </a:fld>
            <a:endParaRPr lang="en-US"/>
          </a:p>
        </p:txBody>
      </p:sp>
    </p:spTree>
    <p:extLst>
      <p:ext uri="{BB962C8B-B14F-4D97-AF65-F5344CB8AC3E}">
        <p14:creationId xmlns:p14="http://schemas.microsoft.com/office/powerpoint/2010/main" val="3370205884"/>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600200"/>
            <a:ext cx="4038600" cy="4525963"/>
          </a:xfrm>
        </p:spPr>
        <p:txBody>
          <a:bodyPr/>
          <a:lstStyle/>
          <a:p>
            <a:pPr lvl="0"/>
            <a:endParaRPr lang="en-US" noProof="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B48EB08-5597-314A-97DA-855E9376E776}" type="slidenum">
              <a:rPr lang="en-US"/>
              <a:pPr>
                <a:defRPr/>
              </a:pPr>
              <a:t>‹#›</a:t>
            </a:fld>
            <a:endParaRPr lang="en-US"/>
          </a:p>
        </p:txBody>
      </p:sp>
    </p:spTree>
    <p:extLst>
      <p:ext uri="{BB962C8B-B14F-4D97-AF65-F5344CB8AC3E}">
        <p14:creationId xmlns:p14="http://schemas.microsoft.com/office/powerpoint/2010/main" val="3204360188"/>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6"/>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6880" indent="0">
              <a:buNone/>
              <a:defRPr sz="1800"/>
            </a:lvl2pPr>
            <a:lvl3pPr marL="913758" indent="0">
              <a:buNone/>
              <a:defRPr sz="1600"/>
            </a:lvl3pPr>
            <a:lvl4pPr marL="1370639" indent="0">
              <a:buNone/>
              <a:defRPr sz="1400"/>
            </a:lvl4pPr>
            <a:lvl5pPr marL="1827517" indent="0">
              <a:buNone/>
              <a:defRPr sz="1400"/>
            </a:lvl5pPr>
            <a:lvl6pPr marL="2284398" indent="0">
              <a:buNone/>
              <a:defRPr sz="1400"/>
            </a:lvl6pPr>
            <a:lvl7pPr marL="2741275" indent="0">
              <a:buNone/>
              <a:defRPr sz="1400"/>
            </a:lvl7pPr>
            <a:lvl8pPr marL="3198156" indent="0">
              <a:buNone/>
              <a:defRPr sz="1400"/>
            </a:lvl8pPr>
            <a:lvl9pPr marL="3655033"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6A0FEAF-34AF-084A-A313-67981DCD048C}" type="slidenum">
              <a:rPr lang="en-US"/>
              <a:pPr>
                <a:defRPr/>
              </a:pPr>
              <a:t>‹#›</a:t>
            </a:fld>
            <a:endParaRPr lang="en-US"/>
          </a:p>
        </p:txBody>
      </p:sp>
    </p:spTree>
    <p:extLst>
      <p:ext uri="{BB962C8B-B14F-4D97-AF65-F5344CB8AC3E}">
        <p14:creationId xmlns:p14="http://schemas.microsoft.com/office/powerpoint/2010/main" val="3142093357"/>
      </p:ext>
    </p:extLst>
  </p:cSld>
  <p:clrMapOvr>
    <a:masterClrMapping/>
  </p:clrMapOvr>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3CA40B23-AB25-F34D-A7FD-8EF257AF4D65}" type="slidenum">
              <a:rPr lang="en-US"/>
              <a:pPr>
                <a:defRPr/>
              </a:pPr>
              <a:t>‹#›</a:t>
            </a:fld>
            <a:endParaRPr lang="en-US"/>
          </a:p>
        </p:txBody>
      </p:sp>
    </p:spTree>
    <p:extLst>
      <p:ext uri="{BB962C8B-B14F-4D97-AF65-F5344CB8AC3E}">
        <p14:creationId xmlns:p14="http://schemas.microsoft.com/office/powerpoint/2010/main" val="2902694290"/>
      </p:ext>
    </p:extLst>
  </p:cSld>
  <p:clrMapOvr>
    <a:masterClrMapping/>
  </p:clrMapOvr>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6880" indent="0">
              <a:buNone/>
              <a:defRPr sz="2000" b="1"/>
            </a:lvl2pPr>
            <a:lvl3pPr marL="913758" indent="0">
              <a:buNone/>
              <a:defRPr sz="1800" b="1"/>
            </a:lvl3pPr>
            <a:lvl4pPr marL="1370639" indent="0">
              <a:buNone/>
              <a:defRPr sz="1600" b="1"/>
            </a:lvl4pPr>
            <a:lvl5pPr marL="1827517" indent="0">
              <a:buNone/>
              <a:defRPr sz="1600" b="1"/>
            </a:lvl5pPr>
            <a:lvl6pPr marL="2284398" indent="0">
              <a:buNone/>
              <a:defRPr sz="1600" b="1"/>
            </a:lvl6pPr>
            <a:lvl7pPr marL="2741275" indent="0">
              <a:buNone/>
              <a:defRPr sz="1600" b="1"/>
            </a:lvl7pPr>
            <a:lvl8pPr marL="3198156" indent="0">
              <a:buNone/>
              <a:defRPr sz="1600" b="1"/>
            </a:lvl8pPr>
            <a:lvl9pPr marL="3655033"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535113"/>
            <a:ext cx="4041775" cy="639762"/>
          </a:xfrm>
        </p:spPr>
        <p:txBody>
          <a:bodyPr anchor="b"/>
          <a:lstStyle>
            <a:lvl1pPr marL="0" indent="0">
              <a:buNone/>
              <a:defRPr sz="2400" b="1"/>
            </a:lvl1pPr>
            <a:lvl2pPr marL="456880" indent="0">
              <a:buNone/>
              <a:defRPr sz="2000" b="1"/>
            </a:lvl2pPr>
            <a:lvl3pPr marL="913758" indent="0">
              <a:buNone/>
              <a:defRPr sz="1800" b="1"/>
            </a:lvl3pPr>
            <a:lvl4pPr marL="1370639" indent="0">
              <a:buNone/>
              <a:defRPr sz="1600" b="1"/>
            </a:lvl4pPr>
            <a:lvl5pPr marL="1827517" indent="0">
              <a:buNone/>
              <a:defRPr sz="1600" b="1"/>
            </a:lvl5pPr>
            <a:lvl6pPr marL="2284398" indent="0">
              <a:buNone/>
              <a:defRPr sz="1600" b="1"/>
            </a:lvl6pPr>
            <a:lvl7pPr marL="2741275" indent="0">
              <a:buNone/>
              <a:defRPr sz="1600" b="1"/>
            </a:lvl7pPr>
            <a:lvl8pPr marL="3198156" indent="0">
              <a:buNone/>
              <a:defRPr sz="1600" b="1"/>
            </a:lvl8pPr>
            <a:lvl9pPr marL="365503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F5C9618-4BB7-0046-9E24-14FB6D02D496}" type="slidenum">
              <a:rPr lang="en-US"/>
              <a:pPr>
                <a:defRPr/>
              </a:pPr>
              <a:t>‹#›</a:t>
            </a:fld>
            <a:endParaRPr lang="en-US"/>
          </a:p>
        </p:txBody>
      </p:sp>
    </p:spTree>
    <p:extLst>
      <p:ext uri="{BB962C8B-B14F-4D97-AF65-F5344CB8AC3E}">
        <p14:creationId xmlns:p14="http://schemas.microsoft.com/office/powerpoint/2010/main" val="3884660151"/>
      </p:ext>
    </p:extLst>
  </p:cSld>
  <p:clrMapOvr>
    <a:masterClrMapping/>
  </p:clrMapOvr>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0DAED51-70B1-AB48-B88F-260483F6BCDE}" type="slidenum">
              <a:rPr lang="en-US"/>
              <a:pPr>
                <a:defRPr/>
              </a:pPr>
              <a:t>‹#›</a:t>
            </a:fld>
            <a:endParaRPr lang="en-US"/>
          </a:p>
        </p:txBody>
      </p:sp>
    </p:spTree>
    <p:extLst>
      <p:ext uri="{BB962C8B-B14F-4D97-AF65-F5344CB8AC3E}">
        <p14:creationId xmlns:p14="http://schemas.microsoft.com/office/powerpoint/2010/main" val="1658692724"/>
      </p:ext>
    </p:extLst>
  </p:cSld>
  <p:clrMapOvr>
    <a:masterClrMapping/>
  </p:clrMapOvr>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E5E6BFE-496D-AF40-8F91-E7A9E087BFC1}" type="slidenum">
              <a:rPr lang="en-US"/>
              <a:pPr>
                <a:defRPr/>
              </a:pPr>
              <a:t>‹#›</a:t>
            </a:fld>
            <a:endParaRPr lang="en-US"/>
          </a:p>
        </p:txBody>
      </p:sp>
    </p:spTree>
    <p:extLst>
      <p:ext uri="{BB962C8B-B14F-4D97-AF65-F5344CB8AC3E}">
        <p14:creationId xmlns:p14="http://schemas.microsoft.com/office/powerpoint/2010/main" val="2890970492"/>
      </p:ext>
    </p:extLst>
  </p:cSld>
  <p:clrMapOvr>
    <a:masterClrMapping/>
  </p:clrMapOvr>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4" y="1435100"/>
            <a:ext cx="3008313" cy="4691063"/>
          </a:xfrm>
        </p:spPr>
        <p:txBody>
          <a:bodyPr/>
          <a:lstStyle>
            <a:lvl1pPr marL="0" indent="0">
              <a:buNone/>
              <a:defRPr sz="1400"/>
            </a:lvl1pPr>
            <a:lvl2pPr marL="456880" indent="0">
              <a:buNone/>
              <a:defRPr sz="1200"/>
            </a:lvl2pPr>
            <a:lvl3pPr marL="913758" indent="0">
              <a:buNone/>
              <a:defRPr sz="1000"/>
            </a:lvl3pPr>
            <a:lvl4pPr marL="1370639" indent="0">
              <a:buNone/>
              <a:defRPr sz="900"/>
            </a:lvl4pPr>
            <a:lvl5pPr marL="1827517" indent="0">
              <a:buNone/>
              <a:defRPr sz="900"/>
            </a:lvl5pPr>
            <a:lvl6pPr marL="2284398" indent="0">
              <a:buNone/>
              <a:defRPr sz="900"/>
            </a:lvl6pPr>
            <a:lvl7pPr marL="2741275" indent="0">
              <a:buNone/>
              <a:defRPr sz="900"/>
            </a:lvl7pPr>
            <a:lvl8pPr marL="3198156" indent="0">
              <a:buNone/>
              <a:defRPr sz="900"/>
            </a:lvl8pPr>
            <a:lvl9pPr marL="3655033"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0F40CD92-FEF1-3746-93AE-EECC574F5D14}" type="slidenum">
              <a:rPr lang="en-US"/>
              <a:pPr>
                <a:defRPr/>
              </a:pPr>
              <a:t>‹#›</a:t>
            </a:fld>
            <a:endParaRPr lang="en-US"/>
          </a:p>
        </p:txBody>
      </p:sp>
    </p:spTree>
    <p:extLst>
      <p:ext uri="{BB962C8B-B14F-4D97-AF65-F5344CB8AC3E}">
        <p14:creationId xmlns:p14="http://schemas.microsoft.com/office/powerpoint/2010/main" val="3371792390"/>
      </p:ext>
    </p:extLst>
  </p:cSld>
  <p:clrMapOvr>
    <a:masterClrMapping/>
  </p:clrMapOvr>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880" indent="0">
              <a:buNone/>
              <a:defRPr sz="2800"/>
            </a:lvl2pPr>
            <a:lvl3pPr marL="913758" indent="0">
              <a:buNone/>
              <a:defRPr sz="2400"/>
            </a:lvl3pPr>
            <a:lvl4pPr marL="1370639" indent="0">
              <a:buNone/>
              <a:defRPr sz="2000"/>
            </a:lvl4pPr>
            <a:lvl5pPr marL="1827517" indent="0">
              <a:buNone/>
              <a:defRPr sz="2000"/>
            </a:lvl5pPr>
            <a:lvl6pPr marL="2284398" indent="0">
              <a:buNone/>
              <a:defRPr sz="2000"/>
            </a:lvl6pPr>
            <a:lvl7pPr marL="2741275" indent="0">
              <a:buNone/>
              <a:defRPr sz="2000"/>
            </a:lvl7pPr>
            <a:lvl8pPr marL="3198156" indent="0">
              <a:buNone/>
              <a:defRPr sz="2000"/>
            </a:lvl8pPr>
            <a:lvl9pPr marL="3655033"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880" indent="0">
              <a:buNone/>
              <a:defRPr sz="1200"/>
            </a:lvl2pPr>
            <a:lvl3pPr marL="913758" indent="0">
              <a:buNone/>
              <a:defRPr sz="1000"/>
            </a:lvl3pPr>
            <a:lvl4pPr marL="1370639" indent="0">
              <a:buNone/>
              <a:defRPr sz="900"/>
            </a:lvl4pPr>
            <a:lvl5pPr marL="1827517" indent="0">
              <a:buNone/>
              <a:defRPr sz="900"/>
            </a:lvl5pPr>
            <a:lvl6pPr marL="2284398" indent="0">
              <a:buNone/>
              <a:defRPr sz="900"/>
            </a:lvl6pPr>
            <a:lvl7pPr marL="2741275" indent="0">
              <a:buNone/>
              <a:defRPr sz="900"/>
            </a:lvl7pPr>
            <a:lvl8pPr marL="3198156" indent="0">
              <a:buNone/>
              <a:defRPr sz="900"/>
            </a:lvl8pPr>
            <a:lvl9pPr marL="3655033"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F3F23550-CEEB-3B49-84F8-BF28D94A78B8}" type="slidenum">
              <a:rPr lang="en-US"/>
              <a:pPr>
                <a:defRPr/>
              </a:pPr>
              <a:t>‹#›</a:t>
            </a:fld>
            <a:endParaRPr lang="en-US"/>
          </a:p>
        </p:txBody>
      </p:sp>
    </p:spTree>
    <p:extLst>
      <p:ext uri="{BB962C8B-B14F-4D97-AF65-F5344CB8AC3E}">
        <p14:creationId xmlns:p14="http://schemas.microsoft.com/office/powerpoint/2010/main" val="1168229403"/>
      </p:ext>
    </p:extLst>
  </p:cSld>
  <p:clrMapOvr>
    <a:masterClrMapping/>
  </p:clrMapOvr>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FEE31A9C-D361-5E4D-88C1-F03F7858F292}" type="slidenum">
              <a:rPr lang="en-US"/>
              <a:pPr>
                <a:defRPr/>
              </a:pPr>
              <a:t>‹#›</a:t>
            </a:fld>
            <a:endParaRPr lang="en-US"/>
          </a:p>
        </p:txBody>
      </p:sp>
    </p:spTree>
    <p:extLst>
      <p:ext uri="{BB962C8B-B14F-4D97-AF65-F5344CB8AC3E}">
        <p14:creationId xmlns:p14="http://schemas.microsoft.com/office/powerpoint/2010/main" val="2062661388"/>
      </p:ext>
    </p:extLst>
  </p:cSld>
  <p:clrMapOvr>
    <a:masterClrMapping/>
  </p:clrMapOvr>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5"/>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5"/>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ED887717-F0CA-524E-AC0A-572A7D9847DB}" type="slidenum">
              <a:rPr lang="en-US"/>
              <a:pPr>
                <a:defRPr/>
              </a:pPr>
              <a:t>‹#›</a:t>
            </a:fld>
            <a:endParaRPr lang="en-US"/>
          </a:p>
        </p:txBody>
      </p:sp>
    </p:spTree>
    <p:extLst>
      <p:ext uri="{BB962C8B-B14F-4D97-AF65-F5344CB8AC3E}">
        <p14:creationId xmlns:p14="http://schemas.microsoft.com/office/powerpoint/2010/main" val="2048863511"/>
      </p:ext>
    </p:extLst>
  </p:cSld>
  <p:clrMapOvr>
    <a:masterClrMapping/>
  </p:clrMapOvr>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6880" indent="0" algn="ctr">
              <a:buNone/>
              <a:defRPr/>
            </a:lvl2pPr>
            <a:lvl3pPr marL="913758" indent="0" algn="ctr">
              <a:buNone/>
              <a:defRPr/>
            </a:lvl3pPr>
            <a:lvl4pPr marL="1370639" indent="0" algn="ctr">
              <a:buNone/>
              <a:defRPr/>
            </a:lvl4pPr>
            <a:lvl5pPr marL="1827517" indent="0" algn="ctr">
              <a:buNone/>
              <a:defRPr/>
            </a:lvl5pPr>
            <a:lvl6pPr marL="2284398" indent="0" algn="ctr">
              <a:buNone/>
              <a:defRPr/>
            </a:lvl6pPr>
            <a:lvl7pPr marL="2741275" indent="0" algn="ctr">
              <a:buNone/>
              <a:defRPr/>
            </a:lvl7pPr>
            <a:lvl8pPr marL="3198156" indent="0" algn="ctr">
              <a:buNone/>
              <a:defRPr/>
            </a:lvl8pPr>
            <a:lvl9pPr marL="3655033" indent="0" algn="ctr">
              <a:buNone/>
              <a:defRPr/>
            </a:lvl9pPr>
          </a:lstStyle>
          <a:p>
            <a:r>
              <a:rPr lang="en-US"/>
              <a:t>Click to edit Master subtitle style</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48436381-3B77-6E4F-AE9C-A01BC19F836C}" type="slidenum">
              <a:rPr lang="en-US"/>
              <a:pPr>
                <a:defRPr/>
              </a:pPr>
              <a:t>‹#›</a:t>
            </a:fld>
            <a:endParaRPr lang="en-US"/>
          </a:p>
        </p:txBody>
      </p:sp>
    </p:spTree>
    <p:extLst>
      <p:ext uri="{BB962C8B-B14F-4D97-AF65-F5344CB8AC3E}">
        <p14:creationId xmlns:p14="http://schemas.microsoft.com/office/powerpoint/2010/main" val="1402919463"/>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1"/>
            <a:ext cx="6400800" cy="1752600"/>
          </a:xfrm>
        </p:spPr>
        <p:txBody>
          <a:bodyPr/>
          <a:lstStyle>
            <a:lvl1pPr marL="0" indent="0" algn="ctr">
              <a:buNone/>
              <a:defRPr/>
            </a:lvl1pPr>
            <a:lvl2pPr marL="456726" indent="0" algn="ctr">
              <a:buNone/>
              <a:defRPr/>
            </a:lvl2pPr>
            <a:lvl3pPr marL="913455" indent="0" algn="ctr">
              <a:buNone/>
              <a:defRPr/>
            </a:lvl3pPr>
            <a:lvl4pPr marL="1370172" indent="0" algn="ctr">
              <a:buNone/>
              <a:defRPr/>
            </a:lvl4pPr>
            <a:lvl5pPr marL="1826907" indent="0" algn="ctr">
              <a:buNone/>
              <a:defRPr/>
            </a:lvl5pPr>
            <a:lvl6pPr marL="2283619" indent="0" algn="ctr">
              <a:buNone/>
              <a:defRPr/>
            </a:lvl6pPr>
            <a:lvl7pPr marL="2740344" indent="0" algn="ctr">
              <a:buNone/>
              <a:defRPr/>
            </a:lvl7pPr>
            <a:lvl8pPr marL="3197066" indent="0" algn="ctr">
              <a:buNone/>
              <a:defRPr/>
            </a:lvl8pPr>
            <a:lvl9pPr marL="3653791"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070F928-4069-304E-B17C-8E211E357B9D}" type="slidenum">
              <a:rPr lang="en-US"/>
              <a:pPr>
                <a:defRPr/>
              </a:pPr>
              <a:t>‹#›</a:t>
            </a:fld>
            <a:endParaRPr lang="en-US"/>
          </a:p>
        </p:txBody>
      </p:sp>
    </p:spTree>
    <p:extLst>
      <p:ext uri="{BB962C8B-B14F-4D97-AF65-F5344CB8AC3E}">
        <p14:creationId xmlns:p14="http://schemas.microsoft.com/office/powerpoint/2010/main" val="1858243048"/>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77929576-F1C3-8342-A9F5-6361B573A61B}"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106982079"/>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14EF7205-82CB-5F47-9C05-6765BF3FC59B}"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792259089"/>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2199C3AE-A5B5-D844-A9B2-7FC720DCF4A9}"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105136363"/>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
          <p:cNvSpPr>
            <a:spLocks noGrp="1" noChangeArrowheads="1"/>
          </p:cNvSpPr>
          <p:nvPr>
            <p:ph type="dt" sz="half" idx="10"/>
          </p:nvPr>
        </p:nvSpPr>
        <p:spPr>
          <a:ln/>
        </p:spPr>
        <p:txBody>
          <a:bodyPr/>
          <a:lstStyle>
            <a:lvl1pPr>
              <a:defRPr/>
            </a:lvl1pPr>
          </a:lstStyle>
          <a:p>
            <a:pPr>
              <a:defRPr/>
            </a:pPr>
            <a:endParaRPr lang="en-US"/>
          </a:p>
        </p:txBody>
      </p:sp>
      <p:sp>
        <p:nvSpPr>
          <p:cNvPr id="8" name="Rectangle 3"/>
          <p:cNvSpPr>
            <a:spLocks noGrp="1" noChangeArrowheads="1"/>
          </p:cNvSpPr>
          <p:nvPr>
            <p:ph type="sldNum" sz="quarter" idx="11"/>
          </p:nvPr>
        </p:nvSpPr>
        <p:spPr>
          <a:ln/>
        </p:spPr>
        <p:txBody>
          <a:bodyPr/>
          <a:lstStyle>
            <a:lvl1pPr>
              <a:defRPr/>
            </a:lvl1pPr>
          </a:lstStyle>
          <a:p>
            <a:pPr>
              <a:defRPr/>
            </a:pPr>
            <a:fld id="{E25E5ED4-156C-E041-AF48-0582017FCE0B}" type="slidenum">
              <a:rPr lang="en-US"/>
              <a:pPr>
                <a:defRPr/>
              </a:pPr>
              <a:t>‹#›</a:t>
            </a:fld>
            <a:endParaRPr lang="en-US"/>
          </a:p>
        </p:txBody>
      </p:sp>
      <p:sp>
        <p:nvSpPr>
          <p:cNvPr id="9"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93132366"/>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
          <p:cNvSpPr>
            <a:spLocks noGrp="1" noChangeArrowheads="1"/>
          </p:cNvSpPr>
          <p:nvPr>
            <p:ph type="dt" sz="half" idx="10"/>
          </p:nvPr>
        </p:nvSpPr>
        <p:spPr>
          <a:ln/>
        </p:spPr>
        <p:txBody>
          <a:bodyPr/>
          <a:lstStyle>
            <a:lvl1pPr>
              <a:defRPr/>
            </a:lvl1pPr>
          </a:lstStyle>
          <a:p>
            <a:pPr>
              <a:defRPr/>
            </a:pPr>
            <a:endParaRPr lang="en-US"/>
          </a:p>
        </p:txBody>
      </p:sp>
      <p:sp>
        <p:nvSpPr>
          <p:cNvPr id="4" name="Rectangle 3"/>
          <p:cNvSpPr>
            <a:spLocks noGrp="1" noChangeArrowheads="1"/>
          </p:cNvSpPr>
          <p:nvPr>
            <p:ph type="sldNum" sz="quarter" idx="11"/>
          </p:nvPr>
        </p:nvSpPr>
        <p:spPr>
          <a:ln/>
        </p:spPr>
        <p:txBody>
          <a:bodyPr/>
          <a:lstStyle>
            <a:lvl1pPr>
              <a:defRPr/>
            </a:lvl1pPr>
          </a:lstStyle>
          <a:p>
            <a:pPr>
              <a:defRPr/>
            </a:pPr>
            <a:fld id="{F9CC7C82-67F6-5040-8AA0-F231F1AAB699}" type="slidenum">
              <a:rPr lang="en-US"/>
              <a:pPr>
                <a:defRPr/>
              </a:pPr>
              <a:t>‹#›</a:t>
            </a:fld>
            <a:endParaRPr lang="en-US"/>
          </a:p>
        </p:txBody>
      </p:sp>
      <p:sp>
        <p:nvSpPr>
          <p:cNvPr id="5"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455725762"/>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endParaRPr lang="en-US"/>
          </a:p>
        </p:txBody>
      </p:sp>
      <p:sp>
        <p:nvSpPr>
          <p:cNvPr id="3" name="Rectangle 3"/>
          <p:cNvSpPr>
            <a:spLocks noGrp="1" noChangeArrowheads="1"/>
          </p:cNvSpPr>
          <p:nvPr>
            <p:ph type="sldNum" sz="quarter" idx="11"/>
          </p:nvPr>
        </p:nvSpPr>
        <p:spPr>
          <a:ln/>
        </p:spPr>
        <p:txBody>
          <a:bodyPr/>
          <a:lstStyle>
            <a:lvl1pPr>
              <a:defRPr/>
            </a:lvl1pPr>
          </a:lstStyle>
          <a:p>
            <a:pPr>
              <a:defRPr/>
            </a:pPr>
            <a:fld id="{A35EACE8-9D42-8340-8C96-8E700BAE356C}" type="slidenum">
              <a:rPr lang="en-US"/>
              <a:pPr>
                <a:defRPr/>
              </a:pPr>
              <a:t>‹#›</a:t>
            </a:fld>
            <a:endParaRPr lang="en-US"/>
          </a:p>
        </p:txBody>
      </p:sp>
      <p:sp>
        <p:nvSpPr>
          <p:cNvPr id="4"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987488654"/>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E169A106-F484-DE44-9688-0001599BF234}"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184827684"/>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652FF2FA-F185-F646-B824-701E7DAF077E}"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749571311"/>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B3EC499D-EA11-4F40-8D80-16E45D372B53}"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378249348"/>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6FEB3406-F7F4-9F47-BF26-23D377B7B439}"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8652951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2872613-69EE-A943-8D39-EA29EAF2AB44}" type="slidenum">
              <a:rPr lang="en-US"/>
              <a:pPr>
                <a:defRPr/>
              </a:pPr>
              <a:t>‹#›</a:t>
            </a:fld>
            <a:endParaRPr lang="en-US"/>
          </a:p>
        </p:txBody>
      </p:sp>
    </p:spTree>
    <p:extLst>
      <p:ext uri="{BB962C8B-B14F-4D97-AF65-F5344CB8AC3E}">
        <p14:creationId xmlns:p14="http://schemas.microsoft.com/office/powerpoint/2010/main" val="4025148175"/>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p:spPr>
        <p:txBody>
          <a:bodyPr/>
          <a:lstStyle/>
          <a:p>
            <a:pPr lvl="0"/>
            <a:endParaRPr lang="en-US" noProof="0"/>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D80B07B2-1B3E-6248-9534-825461B2BD0D}"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519903984"/>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1"/>
            <a:ext cx="6400800" cy="1752600"/>
          </a:xfrm>
        </p:spPr>
        <p:txBody>
          <a:bodyPr/>
          <a:lstStyle>
            <a:lvl1pPr marL="0" indent="0" algn="ctr">
              <a:buNone/>
              <a:defRPr/>
            </a:lvl1pPr>
            <a:lvl2pPr marL="456343" indent="0" algn="ctr">
              <a:buNone/>
              <a:defRPr/>
            </a:lvl2pPr>
            <a:lvl3pPr marL="912690" indent="0" algn="ctr">
              <a:buNone/>
              <a:defRPr/>
            </a:lvl3pPr>
            <a:lvl4pPr marL="1369016" indent="0" algn="ctr">
              <a:buNone/>
              <a:defRPr/>
            </a:lvl4pPr>
            <a:lvl5pPr marL="1825374" indent="0" algn="ctr">
              <a:buNone/>
              <a:defRPr/>
            </a:lvl5pPr>
            <a:lvl6pPr marL="2281697" indent="0" algn="ctr">
              <a:buNone/>
              <a:defRPr/>
            </a:lvl6pPr>
            <a:lvl7pPr marL="2738032" indent="0" algn="ctr">
              <a:buNone/>
              <a:defRPr/>
            </a:lvl7pPr>
            <a:lvl8pPr marL="3194368" indent="0" algn="ctr">
              <a:buNone/>
              <a:defRPr/>
            </a:lvl8pPr>
            <a:lvl9pPr marL="3650712"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atin typeface="Times New Roman" charset="0"/>
              </a:defRPr>
            </a:lvl1pPr>
          </a:lstStyle>
          <a:p>
            <a:pPr>
              <a:defRPr/>
            </a:pPr>
            <a:endParaRPr lang="en-US"/>
          </a:p>
        </p:txBody>
      </p:sp>
      <p:sp>
        <p:nvSpPr>
          <p:cNvPr id="5" name="Footer Placeholder 4"/>
          <p:cNvSpPr>
            <a:spLocks noGrp="1"/>
          </p:cNvSpPr>
          <p:nvPr>
            <p:ph type="ftr" sz="quarter" idx="11"/>
          </p:nvPr>
        </p:nvSpPr>
        <p:spPr/>
        <p:txBody>
          <a:bodyPr/>
          <a:lstStyle>
            <a:lvl1pPr>
              <a:defRPr>
                <a:latin typeface="Times New Roman"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Times New Roman" charset="0"/>
              </a:defRPr>
            </a:lvl1pPr>
          </a:lstStyle>
          <a:p>
            <a:fld id="{86CB4B4D-7CA3-9044-876B-883B54F8677D}" type="slidenum">
              <a:rPr lang="en-US" smtClean="0"/>
              <a:pPr/>
              <a:t>‹#›</a:t>
            </a:fld>
            <a:endParaRPr lang="en-US"/>
          </a:p>
        </p:txBody>
      </p:sp>
    </p:spTree>
    <p:extLst>
      <p:ext uri="{BB962C8B-B14F-4D97-AF65-F5344CB8AC3E}">
        <p14:creationId xmlns:p14="http://schemas.microsoft.com/office/powerpoint/2010/main" val="1100409379"/>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atin typeface="Times New Roman" charset="0"/>
              </a:defRPr>
            </a:lvl1pPr>
          </a:lstStyle>
          <a:p>
            <a:pPr>
              <a:defRPr/>
            </a:pPr>
            <a:endParaRPr lang="en-US"/>
          </a:p>
        </p:txBody>
      </p:sp>
      <p:sp>
        <p:nvSpPr>
          <p:cNvPr id="5" name="Footer Placeholder 4"/>
          <p:cNvSpPr>
            <a:spLocks noGrp="1"/>
          </p:cNvSpPr>
          <p:nvPr>
            <p:ph type="ftr" sz="quarter" idx="11"/>
          </p:nvPr>
        </p:nvSpPr>
        <p:spPr/>
        <p:txBody>
          <a:bodyPr/>
          <a:lstStyle>
            <a:lvl1pPr>
              <a:defRPr>
                <a:latin typeface="Times New Roman"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Times New Roman" charset="0"/>
              </a:defRPr>
            </a:lvl1pPr>
          </a:lstStyle>
          <a:p>
            <a:fld id="{86CB4B4D-7CA3-9044-876B-883B54F8677D}" type="slidenum">
              <a:rPr lang="en-US" smtClean="0"/>
              <a:pPr/>
              <a:t>‹#›</a:t>
            </a:fld>
            <a:endParaRPr lang="en-US"/>
          </a:p>
        </p:txBody>
      </p:sp>
    </p:spTree>
    <p:extLst>
      <p:ext uri="{BB962C8B-B14F-4D97-AF65-F5344CB8AC3E}">
        <p14:creationId xmlns:p14="http://schemas.microsoft.com/office/powerpoint/2010/main" val="219669572"/>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6343" indent="0">
              <a:buNone/>
              <a:defRPr sz="1800"/>
            </a:lvl2pPr>
            <a:lvl3pPr marL="912690" indent="0">
              <a:buNone/>
              <a:defRPr sz="1600"/>
            </a:lvl3pPr>
            <a:lvl4pPr marL="1369016" indent="0">
              <a:buNone/>
              <a:defRPr sz="1400"/>
            </a:lvl4pPr>
            <a:lvl5pPr marL="1825374" indent="0">
              <a:buNone/>
              <a:defRPr sz="1400"/>
            </a:lvl5pPr>
            <a:lvl6pPr marL="2281697" indent="0">
              <a:buNone/>
              <a:defRPr sz="1400"/>
            </a:lvl6pPr>
            <a:lvl7pPr marL="2738032" indent="0">
              <a:buNone/>
              <a:defRPr sz="1400"/>
            </a:lvl7pPr>
            <a:lvl8pPr marL="3194368" indent="0">
              <a:buNone/>
              <a:defRPr sz="1400"/>
            </a:lvl8pPr>
            <a:lvl9pPr marL="3650712"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atin typeface="Times New Roman" charset="0"/>
              </a:defRPr>
            </a:lvl1pPr>
          </a:lstStyle>
          <a:p>
            <a:pPr>
              <a:defRPr/>
            </a:pPr>
            <a:endParaRPr lang="en-US"/>
          </a:p>
        </p:txBody>
      </p:sp>
      <p:sp>
        <p:nvSpPr>
          <p:cNvPr id="5" name="Footer Placeholder 4"/>
          <p:cNvSpPr>
            <a:spLocks noGrp="1"/>
          </p:cNvSpPr>
          <p:nvPr>
            <p:ph type="ftr" sz="quarter" idx="11"/>
          </p:nvPr>
        </p:nvSpPr>
        <p:spPr/>
        <p:txBody>
          <a:bodyPr/>
          <a:lstStyle>
            <a:lvl1pPr>
              <a:defRPr>
                <a:latin typeface="Times New Roman"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Times New Roman" charset="0"/>
              </a:defRPr>
            </a:lvl1pPr>
          </a:lstStyle>
          <a:p>
            <a:fld id="{86CB4B4D-7CA3-9044-876B-883B54F8677D}" type="slidenum">
              <a:rPr lang="en-US" smtClean="0"/>
              <a:pPr/>
              <a:t>‹#›</a:t>
            </a:fld>
            <a:endParaRPr lang="en-US"/>
          </a:p>
        </p:txBody>
      </p:sp>
    </p:spTree>
    <p:extLst>
      <p:ext uri="{BB962C8B-B14F-4D97-AF65-F5344CB8AC3E}">
        <p14:creationId xmlns:p14="http://schemas.microsoft.com/office/powerpoint/2010/main" val="9837612"/>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atin typeface="Times New Roman" charset="0"/>
              </a:defRPr>
            </a:lvl1pPr>
          </a:lstStyle>
          <a:p>
            <a:pPr>
              <a:defRPr/>
            </a:pPr>
            <a:endParaRPr lang="en-US"/>
          </a:p>
        </p:txBody>
      </p:sp>
      <p:sp>
        <p:nvSpPr>
          <p:cNvPr id="6" name="Footer Placeholder 5"/>
          <p:cNvSpPr>
            <a:spLocks noGrp="1"/>
          </p:cNvSpPr>
          <p:nvPr>
            <p:ph type="ftr" sz="quarter" idx="11"/>
          </p:nvPr>
        </p:nvSpPr>
        <p:spPr/>
        <p:txBody>
          <a:bodyPr/>
          <a:lstStyle>
            <a:lvl1pPr>
              <a:defRPr>
                <a:latin typeface="Times New Roman"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a:latin typeface="Times New Roman" charset="0"/>
              </a:defRPr>
            </a:lvl1pPr>
          </a:lstStyle>
          <a:p>
            <a:fld id="{86CB4B4D-7CA3-9044-876B-883B54F8677D}" type="slidenum">
              <a:rPr lang="en-US" smtClean="0"/>
              <a:pPr/>
              <a:t>‹#›</a:t>
            </a:fld>
            <a:endParaRPr lang="en-US"/>
          </a:p>
        </p:txBody>
      </p:sp>
    </p:spTree>
    <p:extLst>
      <p:ext uri="{BB962C8B-B14F-4D97-AF65-F5344CB8AC3E}">
        <p14:creationId xmlns:p14="http://schemas.microsoft.com/office/powerpoint/2010/main" val="4148098797"/>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343" indent="0">
              <a:buNone/>
              <a:defRPr sz="2000" b="1"/>
            </a:lvl2pPr>
            <a:lvl3pPr marL="912690" indent="0">
              <a:buNone/>
              <a:defRPr sz="1800" b="1"/>
            </a:lvl3pPr>
            <a:lvl4pPr marL="1369016" indent="0">
              <a:buNone/>
              <a:defRPr sz="1600" b="1"/>
            </a:lvl4pPr>
            <a:lvl5pPr marL="1825374" indent="0">
              <a:buNone/>
              <a:defRPr sz="1600" b="1"/>
            </a:lvl5pPr>
            <a:lvl6pPr marL="2281697" indent="0">
              <a:buNone/>
              <a:defRPr sz="1600" b="1"/>
            </a:lvl6pPr>
            <a:lvl7pPr marL="2738032" indent="0">
              <a:buNone/>
              <a:defRPr sz="1600" b="1"/>
            </a:lvl7pPr>
            <a:lvl8pPr marL="3194368" indent="0">
              <a:buNone/>
              <a:defRPr sz="1600" b="1"/>
            </a:lvl8pPr>
            <a:lvl9pPr marL="3650712"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63" y="1535113"/>
            <a:ext cx="4041775" cy="639762"/>
          </a:xfrm>
        </p:spPr>
        <p:txBody>
          <a:bodyPr anchor="b"/>
          <a:lstStyle>
            <a:lvl1pPr marL="0" indent="0">
              <a:buNone/>
              <a:defRPr sz="2400" b="1"/>
            </a:lvl1pPr>
            <a:lvl2pPr marL="456343" indent="0">
              <a:buNone/>
              <a:defRPr sz="2000" b="1"/>
            </a:lvl2pPr>
            <a:lvl3pPr marL="912690" indent="0">
              <a:buNone/>
              <a:defRPr sz="1800" b="1"/>
            </a:lvl3pPr>
            <a:lvl4pPr marL="1369016" indent="0">
              <a:buNone/>
              <a:defRPr sz="1600" b="1"/>
            </a:lvl4pPr>
            <a:lvl5pPr marL="1825374" indent="0">
              <a:buNone/>
              <a:defRPr sz="1600" b="1"/>
            </a:lvl5pPr>
            <a:lvl6pPr marL="2281697" indent="0">
              <a:buNone/>
              <a:defRPr sz="1600" b="1"/>
            </a:lvl6pPr>
            <a:lvl7pPr marL="2738032" indent="0">
              <a:buNone/>
              <a:defRPr sz="1600" b="1"/>
            </a:lvl7pPr>
            <a:lvl8pPr marL="3194368" indent="0">
              <a:buNone/>
              <a:defRPr sz="1600" b="1"/>
            </a:lvl8pPr>
            <a:lvl9pPr marL="3650712"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6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atin typeface="Times New Roman" charset="0"/>
              </a:defRPr>
            </a:lvl1pPr>
          </a:lstStyle>
          <a:p>
            <a:pPr>
              <a:defRPr/>
            </a:pPr>
            <a:endParaRPr lang="en-US"/>
          </a:p>
        </p:txBody>
      </p:sp>
      <p:sp>
        <p:nvSpPr>
          <p:cNvPr id="8" name="Footer Placeholder 7"/>
          <p:cNvSpPr>
            <a:spLocks noGrp="1"/>
          </p:cNvSpPr>
          <p:nvPr>
            <p:ph type="ftr" sz="quarter" idx="11"/>
          </p:nvPr>
        </p:nvSpPr>
        <p:spPr/>
        <p:txBody>
          <a:bodyPr/>
          <a:lstStyle>
            <a:lvl1pPr>
              <a:defRPr>
                <a:latin typeface="Times New Roman" charset="0"/>
              </a:defRPr>
            </a:lvl1pPr>
          </a:lstStyle>
          <a:p>
            <a:pPr>
              <a:defRPr/>
            </a:pPr>
            <a:endParaRPr lang="en-US"/>
          </a:p>
        </p:txBody>
      </p:sp>
      <p:sp>
        <p:nvSpPr>
          <p:cNvPr id="9" name="Slide Number Placeholder 8"/>
          <p:cNvSpPr>
            <a:spLocks noGrp="1"/>
          </p:cNvSpPr>
          <p:nvPr>
            <p:ph type="sldNum" sz="quarter" idx="12"/>
          </p:nvPr>
        </p:nvSpPr>
        <p:spPr/>
        <p:txBody>
          <a:bodyPr/>
          <a:lstStyle>
            <a:lvl1pPr>
              <a:defRPr>
                <a:latin typeface="Times New Roman" charset="0"/>
              </a:defRPr>
            </a:lvl1pPr>
          </a:lstStyle>
          <a:p>
            <a:fld id="{86CB4B4D-7CA3-9044-876B-883B54F8677D}" type="slidenum">
              <a:rPr lang="en-US" smtClean="0"/>
              <a:pPr/>
              <a:t>‹#›</a:t>
            </a:fld>
            <a:endParaRPr lang="en-US"/>
          </a:p>
        </p:txBody>
      </p:sp>
    </p:spTree>
    <p:extLst>
      <p:ext uri="{BB962C8B-B14F-4D97-AF65-F5344CB8AC3E}">
        <p14:creationId xmlns:p14="http://schemas.microsoft.com/office/powerpoint/2010/main" val="719760953"/>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atin typeface="Times New Roman" charset="0"/>
              </a:defRPr>
            </a:lvl1pPr>
          </a:lstStyle>
          <a:p>
            <a:pPr>
              <a:defRPr/>
            </a:pPr>
            <a:endParaRPr lang="en-US"/>
          </a:p>
        </p:txBody>
      </p:sp>
      <p:sp>
        <p:nvSpPr>
          <p:cNvPr id="4" name="Footer Placeholder 3"/>
          <p:cNvSpPr>
            <a:spLocks noGrp="1"/>
          </p:cNvSpPr>
          <p:nvPr>
            <p:ph type="ftr" sz="quarter" idx="11"/>
          </p:nvPr>
        </p:nvSpPr>
        <p:spPr/>
        <p:txBody>
          <a:bodyPr/>
          <a:lstStyle>
            <a:lvl1pPr>
              <a:defRPr>
                <a:latin typeface="Times New Roman" charset="0"/>
              </a:defRPr>
            </a:lvl1pPr>
          </a:lstStyle>
          <a:p>
            <a:pPr>
              <a:defRPr/>
            </a:pPr>
            <a:endParaRPr lang="en-US"/>
          </a:p>
        </p:txBody>
      </p:sp>
      <p:sp>
        <p:nvSpPr>
          <p:cNvPr id="5" name="Slide Number Placeholder 4"/>
          <p:cNvSpPr>
            <a:spLocks noGrp="1"/>
          </p:cNvSpPr>
          <p:nvPr>
            <p:ph type="sldNum" sz="quarter" idx="12"/>
          </p:nvPr>
        </p:nvSpPr>
        <p:spPr/>
        <p:txBody>
          <a:bodyPr/>
          <a:lstStyle>
            <a:lvl1pPr>
              <a:defRPr>
                <a:latin typeface="Times New Roman" charset="0"/>
              </a:defRPr>
            </a:lvl1pPr>
          </a:lstStyle>
          <a:p>
            <a:fld id="{86CB4B4D-7CA3-9044-876B-883B54F8677D}" type="slidenum">
              <a:rPr lang="en-US" smtClean="0"/>
              <a:pPr/>
              <a:t>‹#›</a:t>
            </a:fld>
            <a:endParaRPr lang="en-US"/>
          </a:p>
        </p:txBody>
      </p:sp>
    </p:spTree>
    <p:extLst>
      <p:ext uri="{BB962C8B-B14F-4D97-AF65-F5344CB8AC3E}">
        <p14:creationId xmlns:p14="http://schemas.microsoft.com/office/powerpoint/2010/main" val="3089710573"/>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Times New Roman" charset="0"/>
              </a:defRPr>
            </a:lvl1pPr>
          </a:lstStyle>
          <a:p>
            <a:pPr>
              <a:defRPr/>
            </a:pPr>
            <a:endParaRPr lang="en-US"/>
          </a:p>
        </p:txBody>
      </p:sp>
      <p:sp>
        <p:nvSpPr>
          <p:cNvPr id="3" name="Footer Placeholder 2"/>
          <p:cNvSpPr>
            <a:spLocks noGrp="1"/>
          </p:cNvSpPr>
          <p:nvPr>
            <p:ph type="ftr" sz="quarter" idx="11"/>
          </p:nvPr>
        </p:nvSpPr>
        <p:spPr/>
        <p:txBody>
          <a:bodyPr/>
          <a:lstStyle>
            <a:lvl1pPr>
              <a:defRPr>
                <a:latin typeface="Times New Roman" charset="0"/>
              </a:defRPr>
            </a:lvl1pPr>
          </a:lstStyle>
          <a:p>
            <a:pPr>
              <a:defRPr/>
            </a:pPr>
            <a:endParaRPr lang="en-US"/>
          </a:p>
        </p:txBody>
      </p:sp>
      <p:sp>
        <p:nvSpPr>
          <p:cNvPr id="4" name="Slide Number Placeholder 3"/>
          <p:cNvSpPr>
            <a:spLocks noGrp="1"/>
          </p:cNvSpPr>
          <p:nvPr>
            <p:ph type="sldNum" sz="quarter" idx="12"/>
          </p:nvPr>
        </p:nvSpPr>
        <p:spPr/>
        <p:txBody>
          <a:bodyPr/>
          <a:lstStyle>
            <a:lvl1pPr>
              <a:defRPr>
                <a:latin typeface="Times New Roman" charset="0"/>
              </a:defRPr>
            </a:lvl1pPr>
          </a:lstStyle>
          <a:p>
            <a:fld id="{86CB4B4D-7CA3-9044-876B-883B54F8677D}" type="slidenum">
              <a:rPr lang="en-US" smtClean="0"/>
              <a:pPr/>
              <a:t>‹#›</a:t>
            </a:fld>
            <a:endParaRPr lang="en-US"/>
          </a:p>
        </p:txBody>
      </p:sp>
    </p:spTree>
    <p:extLst>
      <p:ext uri="{BB962C8B-B14F-4D97-AF65-F5344CB8AC3E}">
        <p14:creationId xmlns:p14="http://schemas.microsoft.com/office/powerpoint/2010/main" val="567093304"/>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38"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8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38" y="1435101"/>
            <a:ext cx="3008313" cy="4691063"/>
          </a:xfrm>
        </p:spPr>
        <p:txBody>
          <a:bodyPr/>
          <a:lstStyle>
            <a:lvl1pPr marL="0" indent="0">
              <a:buNone/>
              <a:defRPr sz="1400"/>
            </a:lvl1pPr>
            <a:lvl2pPr marL="456343" indent="0">
              <a:buNone/>
              <a:defRPr sz="1200"/>
            </a:lvl2pPr>
            <a:lvl3pPr marL="912690" indent="0">
              <a:buNone/>
              <a:defRPr sz="1000"/>
            </a:lvl3pPr>
            <a:lvl4pPr marL="1369016" indent="0">
              <a:buNone/>
              <a:defRPr sz="900"/>
            </a:lvl4pPr>
            <a:lvl5pPr marL="1825374" indent="0">
              <a:buNone/>
              <a:defRPr sz="900"/>
            </a:lvl5pPr>
            <a:lvl6pPr marL="2281697" indent="0">
              <a:buNone/>
              <a:defRPr sz="900"/>
            </a:lvl6pPr>
            <a:lvl7pPr marL="2738032" indent="0">
              <a:buNone/>
              <a:defRPr sz="900"/>
            </a:lvl7pPr>
            <a:lvl8pPr marL="3194368" indent="0">
              <a:buNone/>
              <a:defRPr sz="900"/>
            </a:lvl8pPr>
            <a:lvl9pPr marL="3650712"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atin typeface="Times New Roman" charset="0"/>
              </a:defRPr>
            </a:lvl1pPr>
          </a:lstStyle>
          <a:p>
            <a:pPr>
              <a:defRPr/>
            </a:pPr>
            <a:endParaRPr lang="en-US"/>
          </a:p>
        </p:txBody>
      </p:sp>
      <p:sp>
        <p:nvSpPr>
          <p:cNvPr id="6" name="Footer Placeholder 5"/>
          <p:cNvSpPr>
            <a:spLocks noGrp="1"/>
          </p:cNvSpPr>
          <p:nvPr>
            <p:ph type="ftr" sz="quarter" idx="11"/>
          </p:nvPr>
        </p:nvSpPr>
        <p:spPr/>
        <p:txBody>
          <a:bodyPr/>
          <a:lstStyle>
            <a:lvl1pPr>
              <a:defRPr>
                <a:latin typeface="Times New Roman"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a:latin typeface="Times New Roman" charset="0"/>
              </a:defRPr>
            </a:lvl1pPr>
          </a:lstStyle>
          <a:p>
            <a:fld id="{86CB4B4D-7CA3-9044-876B-883B54F8677D}" type="slidenum">
              <a:rPr lang="en-US" smtClean="0"/>
              <a:pPr/>
              <a:t>‹#›</a:t>
            </a:fld>
            <a:endParaRPr lang="en-US"/>
          </a:p>
        </p:txBody>
      </p:sp>
    </p:spTree>
    <p:extLst>
      <p:ext uri="{BB962C8B-B14F-4D97-AF65-F5344CB8AC3E}">
        <p14:creationId xmlns:p14="http://schemas.microsoft.com/office/powerpoint/2010/main" val="2878727357"/>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343" indent="0">
              <a:buNone/>
              <a:defRPr sz="2800"/>
            </a:lvl2pPr>
            <a:lvl3pPr marL="912690" indent="0">
              <a:buNone/>
              <a:defRPr sz="2400"/>
            </a:lvl3pPr>
            <a:lvl4pPr marL="1369016" indent="0">
              <a:buNone/>
              <a:defRPr sz="2000"/>
            </a:lvl4pPr>
            <a:lvl5pPr marL="1825374" indent="0">
              <a:buNone/>
              <a:defRPr sz="2000"/>
            </a:lvl5pPr>
            <a:lvl6pPr marL="2281697" indent="0">
              <a:buNone/>
              <a:defRPr sz="2000"/>
            </a:lvl6pPr>
            <a:lvl7pPr marL="2738032" indent="0">
              <a:buNone/>
              <a:defRPr sz="2000"/>
            </a:lvl7pPr>
            <a:lvl8pPr marL="3194368" indent="0">
              <a:buNone/>
              <a:defRPr sz="2000"/>
            </a:lvl8pPr>
            <a:lvl9pPr marL="3650712"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343" indent="0">
              <a:buNone/>
              <a:defRPr sz="1200"/>
            </a:lvl2pPr>
            <a:lvl3pPr marL="912690" indent="0">
              <a:buNone/>
              <a:defRPr sz="1000"/>
            </a:lvl3pPr>
            <a:lvl4pPr marL="1369016" indent="0">
              <a:buNone/>
              <a:defRPr sz="900"/>
            </a:lvl4pPr>
            <a:lvl5pPr marL="1825374" indent="0">
              <a:buNone/>
              <a:defRPr sz="900"/>
            </a:lvl5pPr>
            <a:lvl6pPr marL="2281697" indent="0">
              <a:buNone/>
              <a:defRPr sz="900"/>
            </a:lvl6pPr>
            <a:lvl7pPr marL="2738032" indent="0">
              <a:buNone/>
              <a:defRPr sz="900"/>
            </a:lvl7pPr>
            <a:lvl8pPr marL="3194368" indent="0">
              <a:buNone/>
              <a:defRPr sz="900"/>
            </a:lvl8pPr>
            <a:lvl9pPr marL="3650712"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atin typeface="Times New Roman" charset="0"/>
              </a:defRPr>
            </a:lvl1pPr>
          </a:lstStyle>
          <a:p>
            <a:pPr>
              <a:defRPr/>
            </a:pPr>
            <a:endParaRPr lang="en-US"/>
          </a:p>
        </p:txBody>
      </p:sp>
      <p:sp>
        <p:nvSpPr>
          <p:cNvPr id="6" name="Footer Placeholder 5"/>
          <p:cNvSpPr>
            <a:spLocks noGrp="1"/>
          </p:cNvSpPr>
          <p:nvPr>
            <p:ph type="ftr" sz="quarter" idx="11"/>
          </p:nvPr>
        </p:nvSpPr>
        <p:spPr/>
        <p:txBody>
          <a:bodyPr/>
          <a:lstStyle>
            <a:lvl1pPr>
              <a:defRPr>
                <a:latin typeface="Times New Roman"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a:latin typeface="Times New Roman" charset="0"/>
              </a:defRPr>
            </a:lvl1pPr>
          </a:lstStyle>
          <a:p>
            <a:fld id="{86CB4B4D-7CA3-9044-876B-883B54F8677D}" type="slidenum">
              <a:rPr lang="en-US" smtClean="0"/>
              <a:pPr/>
              <a:t>‹#›</a:t>
            </a:fld>
            <a:endParaRPr lang="en-US"/>
          </a:p>
        </p:txBody>
      </p:sp>
    </p:spTree>
    <p:extLst>
      <p:ext uri="{BB962C8B-B14F-4D97-AF65-F5344CB8AC3E}">
        <p14:creationId xmlns:p14="http://schemas.microsoft.com/office/powerpoint/2010/main" val="22239578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6726" indent="0">
              <a:buNone/>
              <a:defRPr sz="1800"/>
            </a:lvl2pPr>
            <a:lvl3pPr marL="913455" indent="0">
              <a:buNone/>
              <a:defRPr sz="1600"/>
            </a:lvl3pPr>
            <a:lvl4pPr marL="1370172" indent="0">
              <a:buNone/>
              <a:defRPr sz="1400"/>
            </a:lvl4pPr>
            <a:lvl5pPr marL="1826907" indent="0">
              <a:buNone/>
              <a:defRPr sz="1400"/>
            </a:lvl5pPr>
            <a:lvl6pPr marL="2283619" indent="0">
              <a:buNone/>
              <a:defRPr sz="1400"/>
            </a:lvl6pPr>
            <a:lvl7pPr marL="2740344" indent="0">
              <a:buNone/>
              <a:defRPr sz="1400"/>
            </a:lvl7pPr>
            <a:lvl8pPr marL="3197066" indent="0">
              <a:buNone/>
              <a:defRPr sz="1400"/>
            </a:lvl8pPr>
            <a:lvl9pPr marL="3653791"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8E16A76-9393-104C-AD02-146D08512A38}" type="slidenum">
              <a:rPr lang="en-US"/>
              <a:pPr>
                <a:defRPr/>
              </a:pPr>
              <a:t>‹#›</a:t>
            </a:fld>
            <a:endParaRPr lang="en-US"/>
          </a:p>
        </p:txBody>
      </p:sp>
    </p:spTree>
    <p:extLst>
      <p:ext uri="{BB962C8B-B14F-4D97-AF65-F5344CB8AC3E}">
        <p14:creationId xmlns:p14="http://schemas.microsoft.com/office/powerpoint/2010/main" val="1710549697"/>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atin typeface="Times New Roman" charset="0"/>
              </a:defRPr>
            </a:lvl1pPr>
          </a:lstStyle>
          <a:p>
            <a:pPr>
              <a:defRPr/>
            </a:pPr>
            <a:endParaRPr lang="en-US"/>
          </a:p>
        </p:txBody>
      </p:sp>
      <p:sp>
        <p:nvSpPr>
          <p:cNvPr id="5" name="Footer Placeholder 4"/>
          <p:cNvSpPr>
            <a:spLocks noGrp="1"/>
          </p:cNvSpPr>
          <p:nvPr>
            <p:ph type="ftr" sz="quarter" idx="11"/>
          </p:nvPr>
        </p:nvSpPr>
        <p:spPr/>
        <p:txBody>
          <a:bodyPr/>
          <a:lstStyle>
            <a:lvl1pPr>
              <a:defRPr>
                <a:latin typeface="Times New Roman"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Times New Roman" charset="0"/>
              </a:defRPr>
            </a:lvl1pPr>
          </a:lstStyle>
          <a:p>
            <a:fld id="{86CB4B4D-7CA3-9044-876B-883B54F8677D}" type="slidenum">
              <a:rPr lang="en-US" smtClean="0"/>
              <a:pPr/>
              <a:t>‹#›</a:t>
            </a:fld>
            <a:endParaRPr lang="en-US"/>
          </a:p>
        </p:txBody>
      </p:sp>
    </p:spTree>
    <p:extLst>
      <p:ext uri="{BB962C8B-B14F-4D97-AF65-F5344CB8AC3E}">
        <p14:creationId xmlns:p14="http://schemas.microsoft.com/office/powerpoint/2010/main" val="835148312"/>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76"/>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76"/>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atin typeface="Times New Roman" charset="0"/>
              </a:defRPr>
            </a:lvl1pPr>
          </a:lstStyle>
          <a:p>
            <a:pPr>
              <a:defRPr/>
            </a:pPr>
            <a:endParaRPr lang="en-US"/>
          </a:p>
        </p:txBody>
      </p:sp>
      <p:sp>
        <p:nvSpPr>
          <p:cNvPr id="5" name="Footer Placeholder 4"/>
          <p:cNvSpPr>
            <a:spLocks noGrp="1"/>
          </p:cNvSpPr>
          <p:nvPr>
            <p:ph type="ftr" sz="quarter" idx="11"/>
          </p:nvPr>
        </p:nvSpPr>
        <p:spPr/>
        <p:txBody>
          <a:bodyPr/>
          <a:lstStyle>
            <a:lvl1pPr>
              <a:defRPr>
                <a:latin typeface="Times New Roman"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Times New Roman" charset="0"/>
              </a:defRPr>
            </a:lvl1pPr>
          </a:lstStyle>
          <a:p>
            <a:fld id="{86CB4B4D-7CA3-9044-876B-883B54F8677D}" type="slidenum">
              <a:rPr lang="en-US" smtClean="0"/>
              <a:pPr/>
              <a:t>‹#›</a:t>
            </a:fld>
            <a:endParaRPr lang="en-US"/>
          </a:p>
        </p:txBody>
      </p:sp>
    </p:spTree>
    <p:extLst>
      <p:ext uri="{BB962C8B-B14F-4D97-AF65-F5344CB8AC3E}">
        <p14:creationId xmlns:p14="http://schemas.microsoft.com/office/powerpoint/2010/main" val="2180620461"/>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459821"/>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58800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E621526-1663-0B42-BB24-D838280797F3}" type="slidenum">
              <a:rPr lang="en-US"/>
              <a:pPr>
                <a:defRPr/>
              </a:pPr>
              <a:t>‹#›</a:t>
            </a:fld>
            <a:endParaRPr lang="en-US"/>
          </a:p>
        </p:txBody>
      </p:sp>
    </p:spTree>
    <p:extLst>
      <p:ext uri="{BB962C8B-B14F-4D97-AF65-F5344CB8AC3E}">
        <p14:creationId xmlns:p14="http://schemas.microsoft.com/office/powerpoint/2010/main" val="25402349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726" indent="0">
              <a:buNone/>
              <a:defRPr sz="2000" b="1"/>
            </a:lvl2pPr>
            <a:lvl3pPr marL="913455" indent="0">
              <a:buNone/>
              <a:defRPr sz="1800" b="1"/>
            </a:lvl3pPr>
            <a:lvl4pPr marL="1370172" indent="0">
              <a:buNone/>
              <a:defRPr sz="1600" b="1"/>
            </a:lvl4pPr>
            <a:lvl5pPr marL="1826907" indent="0">
              <a:buNone/>
              <a:defRPr sz="1600" b="1"/>
            </a:lvl5pPr>
            <a:lvl6pPr marL="2283619" indent="0">
              <a:buNone/>
              <a:defRPr sz="1600" b="1"/>
            </a:lvl6pPr>
            <a:lvl7pPr marL="2740344" indent="0">
              <a:buNone/>
              <a:defRPr sz="1600" b="1"/>
            </a:lvl7pPr>
            <a:lvl8pPr marL="3197066" indent="0">
              <a:buNone/>
              <a:defRPr sz="1600" b="1"/>
            </a:lvl8pPr>
            <a:lvl9pPr marL="3653791"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46" y="1535113"/>
            <a:ext cx="4041775" cy="639762"/>
          </a:xfrm>
        </p:spPr>
        <p:txBody>
          <a:bodyPr anchor="b"/>
          <a:lstStyle>
            <a:lvl1pPr marL="0" indent="0">
              <a:buNone/>
              <a:defRPr sz="2400" b="1"/>
            </a:lvl1pPr>
            <a:lvl2pPr marL="456726" indent="0">
              <a:buNone/>
              <a:defRPr sz="2000" b="1"/>
            </a:lvl2pPr>
            <a:lvl3pPr marL="913455" indent="0">
              <a:buNone/>
              <a:defRPr sz="1800" b="1"/>
            </a:lvl3pPr>
            <a:lvl4pPr marL="1370172" indent="0">
              <a:buNone/>
              <a:defRPr sz="1600" b="1"/>
            </a:lvl4pPr>
            <a:lvl5pPr marL="1826907" indent="0">
              <a:buNone/>
              <a:defRPr sz="1600" b="1"/>
            </a:lvl5pPr>
            <a:lvl6pPr marL="2283619" indent="0">
              <a:buNone/>
              <a:defRPr sz="1600" b="1"/>
            </a:lvl6pPr>
            <a:lvl7pPr marL="2740344" indent="0">
              <a:buNone/>
              <a:defRPr sz="1600" b="1"/>
            </a:lvl7pPr>
            <a:lvl8pPr marL="3197066" indent="0">
              <a:buNone/>
              <a:defRPr sz="1600" b="1"/>
            </a:lvl8pPr>
            <a:lvl9pPr marL="3653791"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4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E0B4C67-BCB2-CF4A-96E9-9A2EBB870B4A}" type="slidenum">
              <a:rPr lang="en-US"/>
              <a:pPr>
                <a:defRPr/>
              </a:pPr>
              <a:t>‹#›</a:t>
            </a:fld>
            <a:endParaRPr lang="en-US"/>
          </a:p>
        </p:txBody>
      </p:sp>
    </p:spTree>
    <p:extLst>
      <p:ext uri="{BB962C8B-B14F-4D97-AF65-F5344CB8AC3E}">
        <p14:creationId xmlns:p14="http://schemas.microsoft.com/office/powerpoint/2010/main" val="19994340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ED746CD-8E19-EE4F-B7D1-A926C74F0E8F}" type="slidenum">
              <a:rPr lang="en-US"/>
              <a:pPr>
                <a:defRPr/>
              </a:pPr>
              <a:t>‹#›</a:t>
            </a:fld>
            <a:endParaRPr lang="en-US"/>
          </a:p>
        </p:txBody>
      </p:sp>
    </p:spTree>
    <p:extLst>
      <p:ext uri="{BB962C8B-B14F-4D97-AF65-F5344CB8AC3E}">
        <p14:creationId xmlns:p14="http://schemas.microsoft.com/office/powerpoint/2010/main" val="7130124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36120C6-8B08-7D43-B34B-90F224A6E68B}" type="slidenum">
              <a:rPr lang="en-US"/>
              <a:pPr>
                <a:defRPr/>
              </a:pPr>
              <a:t>‹#›</a:t>
            </a:fld>
            <a:endParaRPr lang="en-US"/>
          </a:p>
        </p:txBody>
      </p:sp>
    </p:spTree>
    <p:extLst>
      <p:ext uri="{BB962C8B-B14F-4D97-AF65-F5344CB8AC3E}">
        <p14:creationId xmlns:p14="http://schemas.microsoft.com/office/powerpoint/2010/main" val="4645289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958550B-3443-FB4B-BB34-AA6BFBE0EC61}" type="slidenum">
              <a:rPr lang="en-US"/>
              <a:pPr>
                <a:defRPr/>
              </a:pPr>
              <a:t>‹#›</a:t>
            </a:fld>
            <a:endParaRPr lang="en-US"/>
          </a:p>
        </p:txBody>
      </p:sp>
    </p:spTree>
    <p:extLst>
      <p:ext uri="{BB962C8B-B14F-4D97-AF65-F5344CB8AC3E}">
        <p14:creationId xmlns:p14="http://schemas.microsoft.com/office/powerpoint/2010/main" val="25334660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2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7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21" y="1435101"/>
            <a:ext cx="3008313" cy="4691063"/>
          </a:xfrm>
        </p:spPr>
        <p:txBody>
          <a:bodyPr/>
          <a:lstStyle>
            <a:lvl1pPr marL="0" indent="0">
              <a:buNone/>
              <a:defRPr sz="1400"/>
            </a:lvl1pPr>
            <a:lvl2pPr marL="456726" indent="0">
              <a:buNone/>
              <a:defRPr sz="1200"/>
            </a:lvl2pPr>
            <a:lvl3pPr marL="913455" indent="0">
              <a:buNone/>
              <a:defRPr sz="1000"/>
            </a:lvl3pPr>
            <a:lvl4pPr marL="1370172" indent="0">
              <a:buNone/>
              <a:defRPr sz="900"/>
            </a:lvl4pPr>
            <a:lvl5pPr marL="1826907" indent="0">
              <a:buNone/>
              <a:defRPr sz="900"/>
            </a:lvl5pPr>
            <a:lvl6pPr marL="2283619" indent="0">
              <a:buNone/>
              <a:defRPr sz="900"/>
            </a:lvl6pPr>
            <a:lvl7pPr marL="2740344" indent="0">
              <a:buNone/>
              <a:defRPr sz="900"/>
            </a:lvl7pPr>
            <a:lvl8pPr marL="3197066" indent="0">
              <a:buNone/>
              <a:defRPr sz="900"/>
            </a:lvl8pPr>
            <a:lvl9pPr marL="3653791"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31B1622-E29B-8B4E-9EE8-5036E5F3712F}" type="slidenum">
              <a:rPr lang="en-US"/>
              <a:pPr>
                <a:defRPr/>
              </a:pPr>
              <a:t>‹#›</a:t>
            </a:fld>
            <a:endParaRPr lang="en-US"/>
          </a:p>
        </p:txBody>
      </p:sp>
    </p:spTree>
    <p:extLst>
      <p:ext uri="{BB962C8B-B14F-4D97-AF65-F5344CB8AC3E}">
        <p14:creationId xmlns:p14="http://schemas.microsoft.com/office/powerpoint/2010/main" val="9862851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726" indent="0">
              <a:buNone/>
              <a:defRPr sz="2800"/>
            </a:lvl2pPr>
            <a:lvl3pPr marL="913455" indent="0">
              <a:buNone/>
              <a:defRPr sz="2400"/>
            </a:lvl3pPr>
            <a:lvl4pPr marL="1370172" indent="0">
              <a:buNone/>
              <a:defRPr sz="2000"/>
            </a:lvl4pPr>
            <a:lvl5pPr marL="1826907" indent="0">
              <a:buNone/>
              <a:defRPr sz="2000"/>
            </a:lvl5pPr>
            <a:lvl6pPr marL="2283619" indent="0">
              <a:buNone/>
              <a:defRPr sz="2000"/>
            </a:lvl6pPr>
            <a:lvl7pPr marL="2740344" indent="0">
              <a:buNone/>
              <a:defRPr sz="2000"/>
            </a:lvl7pPr>
            <a:lvl8pPr marL="3197066" indent="0">
              <a:buNone/>
              <a:defRPr sz="2000"/>
            </a:lvl8pPr>
            <a:lvl9pPr marL="3653791"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726" indent="0">
              <a:buNone/>
              <a:defRPr sz="1200"/>
            </a:lvl2pPr>
            <a:lvl3pPr marL="913455" indent="0">
              <a:buNone/>
              <a:defRPr sz="1000"/>
            </a:lvl3pPr>
            <a:lvl4pPr marL="1370172" indent="0">
              <a:buNone/>
              <a:defRPr sz="900"/>
            </a:lvl4pPr>
            <a:lvl5pPr marL="1826907" indent="0">
              <a:buNone/>
              <a:defRPr sz="900"/>
            </a:lvl5pPr>
            <a:lvl6pPr marL="2283619" indent="0">
              <a:buNone/>
              <a:defRPr sz="900"/>
            </a:lvl6pPr>
            <a:lvl7pPr marL="2740344" indent="0">
              <a:buNone/>
              <a:defRPr sz="900"/>
            </a:lvl7pPr>
            <a:lvl8pPr marL="3197066" indent="0">
              <a:buNone/>
              <a:defRPr sz="900"/>
            </a:lvl8pPr>
            <a:lvl9pPr marL="3653791"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AD11105-AAD1-F54E-8DE0-C18EB50BBA1B}" type="slidenum">
              <a:rPr lang="en-US"/>
              <a:pPr>
                <a:defRPr/>
              </a:pPr>
              <a:t>‹#›</a:t>
            </a:fld>
            <a:endParaRPr lang="en-US"/>
          </a:p>
        </p:txBody>
      </p:sp>
    </p:spTree>
    <p:extLst>
      <p:ext uri="{BB962C8B-B14F-4D97-AF65-F5344CB8AC3E}">
        <p14:creationId xmlns:p14="http://schemas.microsoft.com/office/powerpoint/2010/main" val="21187330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86409B2-655E-FD49-8A7C-E7ED1596896B}" type="slidenum">
              <a:rPr lang="en-US"/>
              <a:pPr>
                <a:defRPr/>
              </a:pPr>
              <a:t>‹#›</a:t>
            </a:fld>
            <a:endParaRPr lang="en-US"/>
          </a:p>
        </p:txBody>
      </p:sp>
    </p:spTree>
    <p:extLst>
      <p:ext uri="{BB962C8B-B14F-4D97-AF65-F5344CB8AC3E}">
        <p14:creationId xmlns:p14="http://schemas.microsoft.com/office/powerpoint/2010/main" val="901250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79332A9-5BCA-3E4E-A79D-91DA622AB63A}" type="slidenum">
              <a:rPr lang="en-US"/>
              <a:pPr>
                <a:defRPr/>
              </a:pPr>
              <a:t>‹#›</a:t>
            </a:fld>
            <a:endParaRPr lang="en-US"/>
          </a:p>
        </p:txBody>
      </p:sp>
    </p:spTree>
    <p:extLst>
      <p:ext uri="{BB962C8B-B14F-4D97-AF65-F5344CB8AC3E}">
        <p14:creationId xmlns:p14="http://schemas.microsoft.com/office/powerpoint/2010/main" val="339387706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OverTx" preserve="1">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quarter" idx="1"/>
          </p:nvPr>
        </p:nvSpPr>
        <p:spPr>
          <a:xfrm>
            <a:off x="6858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685800" y="4114800"/>
            <a:ext cx="77724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40AD8310-EEA4-6641-9202-5F6C21CFD061}" type="slidenum">
              <a:rPr lang="en-US"/>
              <a:pPr>
                <a:defRPr/>
              </a:pPr>
              <a:t>‹#›</a:t>
            </a:fld>
            <a:endParaRPr lang="en-US"/>
          </a:p>
        </p:txBody>
      </p:sp>
    </p:spTree>
    <p:extLst>
      <p:ext uri="{BB962C8B-B14F-4D97-AF65-F5344CB8AC3E}">
        <p14:creationId xmlns:p14="http://schemas.microsoft.com/office/powerpoint/2010/main" val="268989011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0ED87CB4-A6F5-0740-B5B9-B28E334539BE}" type="slidenum">
              <a:rPr lang="en-US"/>
              <a:pPr>
                <a:defRPr/>
              </a:pPr>
              <a:t>‹#›</a:t>
            </a:fld>
            <a:endParaRPr lang="en-US"/>
          </a:p>
        </p:txBody>
      </p:sp>
    </p:spTree>
    <p:extLst>
      <p:ext uri="{BB962C8B-B14F-4D97-AF65-F5344CB8AC3E}">
        <p14:creationId xmlns:p14="http://schemas.microsoft.com/office/powerpoint/2010/main" val="381624035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FBC27992-B5C5-A844-93FB-E7FD2ABFB745}" type="slidenum">
              <a:rPr lang="en-US"/>
              <a:pPr>
                <a:defRPr/>
              </a:pPr>
              <a:t>‹#›</a:t>
            </a:fld>
            <a:endParaRPr lang="en-US"/>
          </a:p>
        </p:txBody>
      </p:sp>
    </p:spTree>
    <p:extLst>
      <p:ext uri="{BB962C8B-B14F-4D97-AF65-F5344CB8AC3E}">
        <p14:creationId xmlns:p14="http://schemas.microsoft.com/office/powerpoint/2010/main" val="20557107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2AEAEA5E-BC0A-6C49-840F-70571C3621CD}" type="slidenum">
              <a:rPr lang="en-US"/>
              <a:pPr>
                <a:defRPr/>
              </a:pPr>
              <a:t>‹#›</a:t>
            </a:fld>
            <a:endParaRPr lang="en-US"/>
          </a:p>
        </p:txBody>
      </p:sp>
    </p:spTree>
    <p:extLst>
      <p:ext uri="{BB962C8B-B14F-4D97-AF65-F5344CB8AC3E}">
        <p14:creationId xmlns:p14="http://schemas.microsoft.com/office/powerpoint/2010/main" val="70998659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lgn="ct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DC587DB-0570-9347-A22A-51B9FD2977CE}" type="slidenum">
              <a:rPr lang="en-US"/>
              <a:pPr>
                <a:defRPr/>
              </a:pPr>
              <a:t>‹#›</a:t>
            </a:fld>
            <a:endParaRPr lang="en-US"/>
          </a:p>
        </p:txBody>
      </p:sp>
    </p:spTree>
    <p:extLst>
      <p:ext uri="{BB962C8B-B14F-4D97-AF65-F5344CB8AC3E}">
        <p14:creationId xmlns:p14="http://schemas.microsoft.com/office/powerpoint/2010/main" val="194664140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lgn="ct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80283C6B-B1EC-F343-8F2A-EEE00D3F743B}" type="slidenum">
              <a:rPr lang="en-US"/>
              <a:pPr>
                <a:defRPr/>
              </a:pPr>
              <a:t>‹#›</a:t>
            </a:fld>
            <a:endParaRPr lang="en-US"/>
          </a:p>
        </p:txBody>
      </p:sp>
    </p:spTree>
    <p:extLst>
      <p:ext uri="{BB962C8B-B14F-4D97-AF65-F5344CB8AC3E}">
        <p14:creationId xmlns:p14="http://schemas.microsoft.com/office/powerpoint/2010/main" val="19050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6726" indent="0">
              <a:buNone/>
              <a:defRPr sz="1800"/>
            </a:lvl2pPr>
            <a:lvl3pPr marL="913455" indent="0">
              <a:buNone/>
              <a:defRPr sz="1600"/>
            </a:lvl3pPr>
            <a:lvl4pPr marL="1370172" indent="0">
              <a:buNone/>
              <a:defRPr sz="1400"/>
            </a:lvl4pPr>
            <a:lvl5pPr marL="1826907" indent="0">
              <a:buNone/>
              <a:defRPr sz="1400"/>
            </a:lvl5pPr>
            <a:lvl6pPr marL="2283619" indent="0">
              <a:buNone/>
              <a:defRPr sz="1400"/>
            </a:lvl6pPr>
            <a:lvl7pPr marL="2740344" indent="0">
              <a:buNone/>
              <a:defRPr sz="1400"/>
            </a:lvl7pPr>
            <a:lvl8pPr marL="3197066" indent="0">
              <a:buNone/>
              <a:defRPr sz="1400"/>
            </a:lvl8pPr>
            <a:lvl9pPr marL="3653791"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FFDA08C-7148-3846-AD81-BD957C17960A}" type="slidenum">
              <a:rPr lang="en-US"/>
              <a:pPr>
                <a:defRPr/>
              </a:pPr>
              <a:t>‹#›</a:t>
            </a:fld>
            <a:endParaRPr lang="en-US"/>
          </a:p>
        </p:txBody>
      </p:sp>
    </p:spTree>
    <p:extLst>
      <p:ext uri="{BB962C8B-B14F-4D97-AF65-F5344CB8AC3E}">
        <p14:creationId xmlns:p14="http://schemas.microsoft.com/office/powerpoint/2010/main" val="18386896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lgn="ct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5FE8624F-FBE7-CB4C-A1D1-155976309F53}" type="slidenum">
              <a:rPr lang="en-US"/>
              <a:pPr>
                <a:defRPr/>
              </a:pPr>
              <a:t>‹#›</a:t>
            </a:fld>
            <a:endParaRPr lang="en-US"/>
          </a:p>
        </p:txBody>
      </p:sp>
    </p:spTree>
    <p:extLst>
      <p:ext uri="{BB962C8B-B14F-4D97-AF65-F5344CB8AC3E}">
        <p14:creationId xmlns:p14="http://schemas.microsoft.com/office/powerpoint/2010/main" val="406012191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lgn="ct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8F421922-639B-D94E-850D-61AE0215CE64}" type="slidenum">
              <a:rPr lang="en-US"/>
              <a:pPr>
                <a:defRPr/>
              </a:pPr>
              <a:t>‹#›</a:t>
            </a:fld>
            <a:endParaRPr lang="en-US"/>
          </a:p>
        </p:txBody>
      </p:sp>
    </p:spTree>
    <p:extLst>
      <p:ext uri="{BB962C8B-B14F-4D97-AF65-F5344CB8AC3E}">
        <p14:creationId xmlns:p14="http://schemas.microsoft.com/office/powerpoint/2010/main" val="126241419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lgn="ct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2C636029-28F8-C74C-BC4F-B27B77B54025}" type="slidenum">
              <a:rPr lang="en-US"/>
              <a:pPr>
                <a:defRPr/>
              </a:pPr>
              <a:t>‹#›</a:t>
            </a:fld>
            <a:endParaRPr lang="en-US"/>
          </a:p>
        </p:txBody>
      </p:sp>
    </p:spTree>
    <p:extLst>
      <p:ext uri="{BB962C8B-B14F-4D97-AF65-F5344CB8AC3E}">
        <p14:creationId xmlns:p14="http://schemas.microsoft.com/office/powerpoint/2010/main" val="264786153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lgn="ct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88D8F855-A994-7F47-89C6-145F3C0CDBEB}" type="slidenum">
              <a:rPr lang="en-US"/>
              <a:pPr>
                <a:defRPr/>
              </a:pPr>
              <a:t>‹#›</a:t>
            </a:fld>
            <a:endParaRPr lang="en-US"/>
          </a:p>
        </p:txBody>
      </p:sp>
    </p:spTree>
    <p:extLst>
      <p:ext uri="{BB962C8B-B14F-4D97-AF65-F5344CB8AC3E}">
        <p14:creationId xmlns:p14="http://schemas.microsoft.com/office/powerpoint/2010/main" val="326831882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9C9D741A-F786-5548-9EBD-86A2A7B0A3C7}" type="slidenum">
              <a:rPr lang="en-US"/>
              <a:pPr>
                <a:defRPr/>
              </a:pPr>
              <a:t>‹#›</a:t>
            </a:fld>
            <a:endParaRPr lang="en-US"/>
          </a:p>
        </p:txBody>
      </p:sp>
    </p:spTree>
    <p:extLst>
      <p:ext uri="{BB962C8B-B14F-4D97-AF65-F5344CB8AC3E}">
        <p14:creationId xmlns:p14="http://schemas.microsoft.com/office/powerpoint/2010/main" val="251247850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0D56EDB-A00C-A541-A783-1B1F87027E28}" type="slidenum">
              <a:rPr lang="en-US"/>
              <a:pPr>
                <a:defRPr/>
              </a:pPr>
              <a:t>‹#›</a:t>
            </a:fld>
            <a:endParaRPr lang="en-US"/>
          </a:p>
        </p:txBody>
      </p:sp>
    </p:spTree>
    <p:extLst>
      <p:ext uri="{BB962C8B-B14F-4D97-AF65-F5344CB8AC3E}">
        <p14:creationId xmlns:p14="http://schemas.microsoft.com/office/powerpoint/2010/main" val="93047777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quarter" idx="1"/>
          </p:nvPr>
        </p:nvSpPr>
        <p:spPr>
          <a:xfrm>
            <a:off x="6858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58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lgn="ct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94C04B50-37E3-C44F-8A3C-E0EECB2AD8EF}" type="slidenum">
              <a:rPr lang="en-US"/>
              <a:pPr>
                <a:defRPr/>
              </a:pPr>
              <a:t>‹#›</a:t>
            </a:fld>
            <a:endParaRPr lang="en-US"/>
          </a:p>
        </p:txBody>
      </p:sp>
    </p:spTree>
    <p:extLst>
      <p:ext uri="{BB962C8B-B14F-4D97-AF65-F5344CB8AC3E}">
        <p14:creationId xmlns:p14="http://schemas.microsoft.com/office/powerpoint/2010/main" val="172777791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p:txBody>
          <a:bodyPr/>
          <a:lstStyle>
            <a:lvl1pPr algn="ctr">
              <a:defRPr/>
            </a:lvl1pPr>
          </a:lstStyle>
          <a:p>
            <a:pPr>
              <a:defRPr/>
            </a:pPr>
            <a:endParaRPr lang="en-US"/>
          </a:p>
        </p:txBody>
      </p:sp>
      <p:sp>
        <p:nvSpPr>
          <p:cNvPr id="7" name="Rectangle 5"/>
          <p:cNvSpPr>
            <a:spLocks noGrp="1" noChangeArrowheads="1"/>
          </p:cNvSpPr>
          <p:nvPr>
            <p:ph type="ftr" sz="quarter" idx="11"/>
          </p:nvPr>
        </p:nvSpPr>
        <p:spPr/>
        <p:txBody>
          <a:bodyPr/>
          <a:lstStyle>
            <a:lvl1pPr>
              <a:defRPr/>
            </a:lvl1pPr>
          </a:lstStyle>
          <a:p>
            <a:pPr>
              <a:defRPr/>
            </a:pPr>
            <a:endParaRPr lang="en-US"/>
          </a:p>
        </p:txBody>
      </p:sp>
      <p:sp>
        <p:nvSpPr>
          <p:cNvPr id="8" name="Rectangle 6"/>
          <p:cNvSpPr>
            <a:spLocks noGrp="1" noChangeArrowheads="1"/>
          </p:cNvSpPr>
          <p:nvPr>
            <p:ph type="sldNum" sz="quarter" idx="12"/>
          </p:nvPr>
        </p:nvSpPr>
        <p:spPr/>
        <p:txBody>
          <a:bodyPr/>
          <a:lstStyle>
            <a:lvl1pPr>
              <a:defRPr/>
            </a:lvl1pPr>
          </a:lstStyle>
          <a:p>
            <a:pPr>
              <a:defRPr/>
            </a:pPr>
            <a:fld id="{BFC77593-07CE-C543-8177-94D0EF123715}" type="slidenum">
              <a:rPr lang="en-US"/>
              <a:pPr>
                <a:defRPr/>
              </a:pPr>
              <a:t>‹#›</a:t>
            </a:fld>
            <a:endParaRPr lang="en-US"/>
          </a:p>
        </p:txBody>
      </p:sp>
    </p:spTree>
    <p:extLst>
      <p:ext uri="{BB962C8B-B14F-4D97-AF65-F5344CB8AC3E}">
        <p14:creationId xmlns:p14="http://schemas.microsoft.com/office/powerpoint/2010/main" val="31067793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Blank" type="blank" preserve="1">
  <p:cSld name="Blank">
    <p:spTree>
      <p:nvGrpSpPr>
        <p:cNvPr id="1" name="Shape 15"/>
        <p:cNvGrpSpPr/>
        <p:nvPr/>
      </p:nvGrpSpPr>
      <p:grpSpPr>
        <a:xfrm>
          <a:off x="0" y="0"/>
          <a:ext cx="0" cy="0"/>
          <a:chOff x="0" y="0"/>
          <a:chExt cx="0" cy="0"/>
        </a:xfrm>
      </p:grpSpPr>
      <p:pic>
        <p:nvPicPr>
          <p:cNvPr id="4" name="Picture 3">
            <a:extLst>
              <a:ext uri="{FF2B5EF4-FFF2-40B4-BE49-F238E27FC236}">
                <a16:creationId xmlns:a16="http://schemas.microsoft.com/office/drawing/2014/main" id="{39CF810D-88DE-437E-84F3-1E2BEBE81C7E}"/>
              </a:ext>
            </a:extLst>
          </p:cNvPr>
          <p:cNvPicPr>
            <a:picLocks noChangeAspect="1"/>
          </p:cNvPicPr>
          <p:nvPr userDrawn="1"/>
        </p:nvPicPr>
        <p:blipFill>
          <a:blip cstate="email">
            <a:extLst>
              <a:ext uri="{28A0092B-C50C-407E-A947-70E740481C1C}">
                <a14:useLocalDpi xmlns:a14="http://schemas.microsoft.com/office/drawing/2010/main"/>
              </a:ext>
            </a:extLst>
          </a:blip>
          <a:stretch>
            <a:fillRect/>
          </a:stretch>
        </p:blipFill>
        <p:spPr>
          <a:xfrm>
            <a:off x="2028" y="0"/>
            <a:ext cx="9139943" cy="6858000"/>
          </a:xfrm>
          <a:prstGeom prst="rect">
            <a:avLst/>
          </a:prstGeom>
        </p:spPr>
      </p:pic>
    </p:spTree>
    <p:extLst>
      <p:ext uri="{BB962C8B-B14F-4D97-AF65-F5344CB8AC3E}">
        <p14:creationId xmlns:p14="http://schemas.microsoft.com/office/powerpoint/2010/main" val="244492306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BED0946-513A-4FBA-BB7F-BCA9337761FB}"/>
              </a:ext>
            </a:extLst>
          </p:cNvPr>
          <p:cNvPicPr>
            <a:picLocks noChangeAspect="1"/>
          </p:cNvPicPr>
          <p:nvPr userDrawn="1"/>
        </p:nvPicPr>
        <p:blipFill>
          <a:blip cstate="email">
            <a:extLst>
              <a:ext uri="{28A0092B-C50C-407E-A947-70E740481C1C}">
                <a14:useLocalDpi xmlns:a14="http://schemas.microsoft.com/office/drawing/2010/main"/>
              </a:ext>
            </a:extLst>
          </a:blip>
          <a:stretch>
            <a:fillRect/>
          </a:stretch>
        </p:blipFill>
        <p:spPr>
          <a:xfrm>
            <a:off x="2028" y="0"/>
            <a:ext cx="9139943" cy="6858000"/>
          </a:xfrm>
          <a:prstGeom prst="rect">
            <a:avLst/>
          </a:prstGeom>
        </p:spPr>
      </p:pic>
    </p:spTree>
    <p:extLst>
      <p:ext uri="{BB962C8B-B14F-4D97-AF65-F5344CB8AC3E}">
        <p14:creationId xmlns:p14="http://schemas.microsoft.com/office/powerpoint/2010/main" val="23829962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FDFD999-6572-FF49-BEA1-0D059E856774}" type="slidenum">
              <a:rPr lang="en-US"/>
              <a:pPr>
                <a:defRPr/>
              </a:pPr>
              <a:t>‹#›</a:t>
            </a:fld>
            <a:endParaRPr lang="en-US"/>
          </a:p>
        </p:txBody>
      </p:sp>
    </p:spTree>
    <p:extLst>
      <p:ext uri="{BB962C8B-B14F-4D97-AF65-F5344CB8AC3E}">
        <p14:creationId xmlns:p14="http://schemas.microsoft.com/office/powerpoint/2010/main" val="304677810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CD591B3-136F-4162-9919-272C3B956CAE}"/>
              </a:ext>
            </a:extLst>
          </p:cNvPr>
          <p:cNvPicPr>
            <a:picLocks noChangeAspect="1"/>
          </p:cNvPicPr>
          <p:nvPr userDrawn="1"/>
        </p:nvPicPr>
        <p:blipFill>
          <a:blip cstate="email">
            <a:extLst>
              <a:ext uri="{28A0092B-C50C-407E-A947-70E740481C1C}">
                <a14:useLocalDpi xmlns:a14="http://schemas.microsoft.com/office/drawing/2010/main"/>
              </a:ext>
            </a:extLst>
          </a:blip>
          <a:stretch>
            <a:fillRect/>
          </a:stretch>
        </p:blipFill>
        <p:spPr>
          <a:xfrm>
            <a:off x="2028" y="0"/>
            <a:ext cx="9139943" cy="6858000"/>
          </a:xfrm>
          <a:prstGeom prst="rect">
            <a:avLst/>
          </a:prstGeom>
        </p:spPr>
      </p:pic>
    </p:spTree>
    <p:extLst>
      <p:ext uri="{BB962C8B-B14F-4D97-AF65-F5344CB8AC3E}">
        <p14:creationId xmlns:p14="http://schemas.microsoft.com/office/powerpoint/2010/main" val="420427326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Blank" type="blank">
  <p:cSld name="1_Blank">
    <p:spTree>
      <p:nvGrpSpPr>
        <p:cNvPr id="1" name="Shape 15"/>
        <p:cNvGrpSpPr/>
        <p:nvPr/>
      </p:nvGrpSpPr>
      <p:grpSpPr>
        <a:xfrm>
          <a:off x="0" y="0"/>
          <a:ext cx="0" cy="0"/>
          <a:chOff x="0" y="0"/>
          <a:chExt cx="0" cy="0"/>
        </a:xfrm>
      </p:grpSpPr>
      <p:pic>
        <p:nvPicPr>
          <p:cNvPr id="3" name="Picture 2">
            <a:extLst>
              <a:ext uri="{FF2B5EF4-FFF2-40B4-BE49-F238E27FC236}">
                <a16:creationId xmlns:a16="http://schemas.microsoft.com/office/drawing/2014/main" id="{E15F3410-A192-4093-8FE3-BBF23E4276C3}"/>
              </a:ext>
            </a:extLst>
          </p:cNvPr>
          <p:cNvPicPr>
            <a:picLocks noChangeAspect="1"/>
          </p:cNvPicPr>
          <p:nvPr userDrawn="1"/>
        </p:nvPicPr>
        <p:blipFill>
          <a:blip cstate="email">
            <a:extLst>
              <a:ext uri="{28A0092B-C50C-407E-A947-70E740481C1C}">
                <a14:useLocalDpi xmlns:a14="http://schemas.microsoft.com/office/drawing/2010/main"/>
              </a:ext>
            </a:extLst>
          </a:blip>
          <a:stretch>
            <a:fillRect/>
          </a:stretch>
        </p:blipFill>
        <p:spPr>
          <a:xfrm>
            <a:off x="2028" y="0"/>
            <a:ext cx="9139943" cy="6858000"/>
          </a:xfrm>
          <a:prstGeom prst="rect">
            <a:avLst/>
          </a:prstGeom>
        </p:spPr>
      </p:pic>
    </p:spTree>
    <p:extLst>
      <p:ext uri="{BB962C8B-B14F-4D97-AF65-F5344CB8AC3E}">
        <p14:creationId xmlns:p14="http://schemas.microsoft.com/office/powerpoint/2010/main" val="315236162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Blank" type="blank" preserve="1">
  <p:cSld name="1_Blank">
    <p:spTree>
      <p:nvGrpSpPr>
        <p:cNvPr id="1" name="Shape 15"/>
        <p:cNvGrpSpPr/>
        <p:nvPr/>
      </p:nvGrpSpPr>
      <p:grpSpPr>
        <a:xfrm>
          <a:off x="0" y="0"/>
          <a:ext cx="0" cy="0"/>
          <a:chOff x="0" y="0"/>
          <a:chExt cx="0" cy="0"/>
        </a:xfrm>
      </p:grpSpPr>
      <p:pic>
        <p:nvPicPr>
          <p:cNvPr id="4" name="Picture 3">
            <a:extLst>
              <a:ext uri="{FF2B5EF4-FFF2-40B4-BE49-F238E27FC236}">
                <a16:creationId xmlns:a16="http://schemas.microsoft.com/office/drawing/2014/main" id="{FEA3FC65-DFE1-41BF-9200-6E90951E93E3}"/>
              </a:ext>
            </a:extLst>
          </p:cNvPr>
          <p:cNvPicPr>
            <a:picLocks noChangeAspect="1"/>
          </p:cNvPicPr>
          <p:nvPr userDrawn="1"/>
        </p:nvPicPr>
        <p:blipFill>
          <a:blip cstate="email">
            <a:extLst>
              <a:ext uri="{BEBA8EAE-BF5A-486C-A8C5-ECC9F3942E4B}">
                <a14:imgProps xmlns:a14="http://schemas.microsoft.com/office/drawing/2010/main">
                  <a14:imgLayer>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2028" y="0"/>
            <a:ext cx="9139943" cy="6858000"/>
          </a:xfrm>
          <a:prstGeom prst="rect">
            <a:avLst/>
          </a:prstGeom>
        </p:spPr>
      </p:pic>
    </p:spTree>
    <p:extLst>
      <p:ext uri="{BB962C8B-B14F-4D97-AF65-F5344CB8AC3E}">
        <p14:creationId xmlns:p14="http://schemas.microsoft.com/office/powerpoint/2010/main" val="357786666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7_Title Only">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96D4896-AB9A-41E6-BFCC-8A92D7E39541}"/>
              </a:ext>
            </a:extLst>
          </p:cNvPr>
          <p:cNvPicPr>
            <a:picLocks noChangeAspect="1"/>
          </p:cNvPicPr>
          <p:nvPr userDrawn="1"/>
        </p:nvPicPr>
        <p:blipFill>
          <a:blip cstate="email">
            <a:extLst>
              <a:ext uri="{28A0092B-C50C-407E-A947-70E740481C1C}">
                <a14:useLocalDpi xmlns:a14="http://schemas.microsoft.com/office/drawing/2010/main"/>
              </a:ext>
            </a:extLst>
          </a:blip>
          <a:stretch>
            <a:fillRect/>
          </a:stretch>
        </p:blipFill>
        <p:spPr>
          <a:xfrm>
            <a:off x="2028" y="0"/>
            <a:ext cx="9139943" cy="6858000"/>
          </a:xfrm>
          <a:prstGeom prst="rect">
            <a:avLst/>
          </a:prstGeom>
        </p:spPr>
      </p:pic>
    </p:spTree>
    <p:extLst>
      <p:ext uri="{BB962C8B-B14F-4D97-AF65-F5344CB8AC3E}">
        <p14:creationId xmlns:p14="http://schemas.microsoft.com/office/powerpoint/2010/main" val="186740011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0_Title Only">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8EFB753-050F-423B-A85C-0A479F8584DA}"/>
              </a:ext>
            </a:extLst>
          </p:cNvPr>
          <p:cNvPicPr>
            <a:picLocks noChangeAspect="1"/>
          </p:cNvPicPr>
          <p:nvPr userDrawn="1"/>
        </p:nvPicPr>
        <p:blipFill>
          <a:blip cstate="email">
            <a:extLst>
              <a:ext uri="{28A0092B-C50C-407E-A947-70E740481C1C}">
                <a14:useLocalDpi xmlns:a14="http://schemas.microsoft.com/office/drawing/2010/main"/>
              </a:ext>
            </a:extLst>
          </a:blip>
          <a:stretch>
            <a:fillRect/>
          </a:stretch>
        </p:blipFill>
        <p:spPr>
          <a:xfrm>
            <a:off x="2028" y="0"/>
            <a:ext cx="9139943" cy="6858000"/>
          </a:xfrm>
          <a:prstGeom prst="rect">
            <a:avLst/>
          </a:prstGeom>
        </p:spPr>
      </p:pic>
      <p:pic>
        <p:nvPicPr>
          <p:cNvPr id="6" name="Picture 5">
            <a:extLst>
              <a:ext uri="{FF2B5EF4-FFF2-40B4-BE49-F238E27FC236}">
                <a16:creationId xmlns:a16="http://schemas.microsoft.com/office/drawing/2014/main" id="{13E3D510-E373-4D22-9004-F977C0A36993}"/>
              </a:ext>
            </a:extLst>
          </p:cNvPr>
          <p:cNvPicPr>
            <a:picLocks noChangeAspect="1"/>
          </p:cNvPicPr>
          <p:nvPr userDrawn="1"/>
        </p:nvPicPr>
        <p:blipFill rotWithShape="1">
          <a:blip cstate="email">
            <a:clrChange>
              <a:clrFrom>
                <a:srgbClr val="880015"/>
              </a:clrFrom>
              <a:clrTo>
                <a:srgbClr val="880015">
                  <a:alpha val="0"/>
                </a:srgbClr>
              </a:clrTo>
            </a:clrChange>
            <a:extLst>
              <a:ext uri="{28A0092B-C50C-407E-A947-70E740481C1C}">
                <a14:useLocalDpi xmlns:a14="http://schemas.microsoft.com/office/drawing/2010/main"/>
              </a:ext>
            </a:extLst>
          </a:blip>
          <a:srcRect/>
          <a:stretch/>
        </p:blipFill>
        <p:spPr>
          <a:xfrm>
            <a:off x="0" y="4591050"/>
            <a:ext cx="9144000" cy="2266950"/>
          </a:xfrm>
          <a:prstGeom prst="rect">
            <a:avLst/>
          </a:prstGeom>
        </p:spPr>
      </p:pic>
    </p:spTree>
    <p:extLst>
      <p:ext uri="{BB962C8B-B14F-4D97-AF65-F5344CB8AC3E}">
        <p14:creationId xmlns:p14="http://schemas.microsoft.com/office/powerpoint/2010/main" val="391874400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2CDBADC-7805-4739-860A-A5AE2795A3E1}"/>
              </a:ext>
            </a:extLst>
          </p:cNvPr>
          <p:cNvPicPr>
            <a:picLocks noChangeAspect="1"/>
          </p:cNvPicPr>
          <p:nvPr userDrawn="1"/>
        </p:nvPicPr>
        <p:blipFill>
          <a:blip cstate="email">
            <a:extLst>
              <a:ext uri="{28A0092B-C50C-407E-A947-70E740481C1C}">
                <a14:useLocalDpi xmlns:a14="http://schemas.microsoft.com/office/drawing/2010/main"/>
              </a:ext>
            </a:extLst>
          </a:blip>
          <a:stretch>
            <a:fillRect/>
          </a:stretch>
        </p:blipFill>
        <p:spPr>
          <a:xfrm>
            <a:off x="0" y="-1521"/>
            <a:ext cx="9141971" cy="6859521"/>
          </a:xfrm>
          <a:prstGeom prst="rect">
            <a:avLst/>
          </a:prstGeom>
        </p:spPr>
      </p:pic>
    </p:spTree>
    <p:extLst>
      <p:ext uri="{BB962C8B-B14F-4D97-AF65-F5344CB8AC3E}">
        <p14:creationId xmlns:p14="http://schemas.microsoft.com/office/powerpoint/2010/main" val="69259328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8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104005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Blank" type="blank" preserve="1">
  <p:cSld name="1_Blank">
    <p:spTree>
      <p:nvGrpSpPr>
        <p:cNvPr id="1" name="Shape 15"/>
        <p:cNvGrpSpPr/>
        <p:nvPr/>
      </p:nvGrpSpPr>
      <p:grpSpPr>
        <a:xfrm>
          <a:off x="0" y="0"/>
          <a:ext cx="0" cy="0"/>
          <a:chOff x="0" y="0"/>
          <a:chExt cx="0" cy="0"/>
        </a:xfrm>
      </p:grpSpPr>
      <p:pic>
        <p:nvPicPr>
          <p:cNvPr id="3" name="Picture 2">
            <a:extLst>
              <a:ext uri="{FF2B5EF4-FFF2-40B4-BE49-F238E27FC236}">
                <a16:creationId xmlns:a16="http://schemas.microsoft.com/office/drawing/2014/main" id="{74F0FB30-238E-4566-AA30-9EC7C5429E81}"/>
              </a:ext>
            </a:extLst>
          </p:cNvPr>
          <p:cNvPicPr>
            <a:picLocks noChangeAspect="1"/>
          </p:cNvPicPr>
          <p:nvPr userDrawn="1"/>
        </p:nvPicPr>
        <p:blipFill>
          <a:blip cstate="email">
            <a:extLst>
              <a:ext uri="{28A0092B-C50C-407E-A947-70E740481C1C}">
                <a14:useLocalDpi xmlns:a14="http://schemas.microsoft.com/office/drawing/2010/main"/>
              </a:ext>
            </a:extLst>
          </a:blip>
          <a:stretch>
            <a:fillRect/>
          </a:stretch>
        </p:blipFill>
        <p:spPr>
          <a:xfrm>
            <a:off x="2028" y="0"/>
            <a:ext cx="9139943" cy="6858000"/>
          </a:xfrm>
          <a:prstGeom prst="rect">
            <a:avLst/>
          </a:prstGeom>
        </p:spPr>
      </p:pic>
    </p:spTree>
    <p:extLst>
      <p:ext uri="{BB962C8B-B14F-4D97-AF65-F5344CB8AC3E}">
        <p14:creationId xmlns:p14="http://schemas.microsoft.com/office/powerpoint/2010/main" val="15551311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4572000" cy="6858000"/>
          </a:xfrm>
          <a:prstGeom prst="rect">
            <a:avLst/>
          </a:prstGeom>
          <a:solidFill>
            <a:srgbClr val="CAE2C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91376" tIns="45688" rIns="91376" bIns="45688" anchor="ctr"/>
          <a:lstStyle/>
          <a:p>
            <a:pPr algn="ctr"/>
            <a:endParaRPr kumimoji="1" lang="en-US">
              <a:solidFill>
                <a:srgbClr val="003366"/>
              </a:solidFill>
            </a:endParaRPr>
          </a:p>
        </p:txBody>
      </p:sp>
      <p:sp>
        <p:nvSpPr>
          <p:cNvPr id="5" name="AutoShape 3"/>
          <p:cNvSpPr>
            <a:spLocks noChangeArrowheads="1"/>
          </p:cNvSpPr>
          <p:nvPr/>
        </p:nvSpPr>
        <p:spPr bwMode="auto">
          <a:xfrm>
            <a:off x="685800" y="990600"/>
            <a:ext cx="5181600" cy="1905000"/>
          </a:xfrm>
          <a:prstGeom prst="roundRect">
            <a:avLst>
              <a:gd name="adj" fmla="val 50000"/>
            </a:avLst>
          </a:pr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lIns="91376" tIns="45688" rIns="91376" bIns="45688" anchor="ctr"/>
          <a:lstStyle/>
          <a:p>
            <a:pPr algn="ctr"/>
            <a:endParaRPr kumimoji="1" lang="en-US">
              <a:solidFill>
                <a:srgbClr val="003366"/>
              </a:solidFill>
            </a:endParaRPr>
          </a:p>
        </p:txBody>
      </p:sp>
      <p:grpSp>
        <p:nvGrpSpPr>
          <p:cNvPr id="6" name="Group 15"/>
          <p:cNvGrpSpPr>
            <a:grpSpLocks/>
          </p:cNvGrpSpPr>
          <p:nvPr/>
        </p:nvGrpSpPr>
        <p:grpSpPr bwMode="auto">
          <a:xfrm>
            <a:off x="3632200" y="4889500"/>
            <a:ext cx="4876800" cy="319088"/>
            <a:chOff x="2288" y="3080"/>
            <a:chExt cx="3072" cy="201"/>
          </a:xfrm>
        </p:grpSpPr>
        <p:sp>
          <p:nvSpPr>
            <p:cNvPr id="7" name="AutoShape 6"/>
            <p:cNvSpPr>
              <a:spLocks noChangeArrowheads="1"/>
            </p:cNvSpPr>
            <p:nvPr/>
          </p:nvSpPr>
          <p:spPr bwMode="auto">
            <a:xfrm flipH="1">
              <a:off x="2288" y="3080"/>
              <a:ext cx="2914" cy="200"/>
            </a:xfrm>
            <a:prstGeom prst="roundRect">
              <a:avLst>
                <a:gd name="adj" fmla="val 0"/>
              </a:avLst>
            </a:pr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3366"/>
                </a:solidFill>
              </a:endParaRPr>
            </a:p>
          </p:txBody>
        </p:sp>
        <p:sp>
          <p:nvSpPr>
            <p:cNvPr id="8" name="AutoShape 7"/>
            <p:cNvSpPr>
              <a:spLocks noChangeArrowheads="1"/>
            </p:cNvSpPr>
            <p:nvPr/>
          </p:nvSpPr>
          <p:spPr bwMode="auto">
            <a:xfrm>
              <a:off x="5196" y="3080"/>
              <a:ext cx="164" cy="201"/>
            </a:xfrm>
            <a:prstGeom prst="flowChartDelay">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003366"/>
                </a:solidFill>
              </a:endParaRPr>
            </a:p>
          </p:txBody>
        </p:sp>
      </p:grpSp>
      <p:sp>
        <p:nvSpPr>
          <p:cNvPr id="8196" name="Rectangle 4"/>
          <p:cNvSpPr>
            <a:spLocks noGrp="1" noChangeArrowheads="1"/>
          </p:cNvSpPr>
          <p:nvPr>
            <p:ph type="subTitle" idx="1"/>
          </p:nvPr>
        </p:nvSpPr>
        <p:spPr>
          <a:xfrm>
            <a:off x="4673600" y="2927354"/>
            <a:ext cx="3657600" cy="1822450"/>
          </a:xfrm>
        </p:spPr>
        <p:txBody>
          <a:bodyPr anchor="b"/>
          <a:lstStyle>
            <a:lvl1pPr marL="0" indent="0">
              <a:buFont typeface="Wingdings" charset="2"/>
              <a:buNone/>
              <a:defRPr>
                <a:solidFill>
                  <a:schemeClr val="tx2"/>
                </a:solidFill>
              </a:defRPr>
            </a:lvl1pPr>
          </a:lstStyle>
          <a:p>
            <a:r>
              <a:rPr lang="en-US"/>
              <a:t>Click to edit Master subtitle style</a:t>
            </a:r>
          </a:p>
        </p:txBody>
      </p:sp>
      <p:sp>
        <p:nvSpPr>
          <p:cNvPr id="8203" name="Rectangle 11"/>
          <p:cNvSpPr>
            <a:spLocks noGrp="1" noChangeArrowheads="1"/>
          </p:cNvSpPr>
          <p:nvPr>
            <p:ph type="ctrTitle" sz="quarter"/>
          </p:nvPr>
        </p:nvSpPr>
        <p:spPr>
          <a:xfrm>
            <a:off x="936625" y="1425575"/>
            <a:ext cx="7772400" cy="1143000"/>
          </a:xfrm>
        </p:spPr>
        <p:txBody>
          <a:bodyPr anchor="ctr"/>
          <a:lstStyle>
            <a:lvl1pPr algn="ctr">
              <a:defRPr>
                <a:solidFill>
                  <a:schemeClr val="tx1"/>
                </a:solidFill>
              </a:defRPr>
            </a:lvl1pPr>
          </a:lstStyle>
          <a:p>
            <a:r>
              <a:rPr lang="en-US"/>
              <a:t>Click to edit Master title style</a:t>
            </a:r>
          </a:p>
        </p:txBody>
      </p:sp>
      <p:sp>
        <p:nvSpPr>
          <p:cNvPr id="9" name="Rectangle 8"/>
          <p:cNvSpPr>
            <a:spLocks noGrp="1" noChangeArrowheads="1"/>
          </p:cNvSpPr>
          <p:nvPr>
            <p:ph type="dt" sz="quarter" idx="10"/>
          </p:nvPr>
        </p:nvSpPr>
        <p:spPr>
          <a:xfrm>
            <a:off x="2667000" y="6549972"/>
            <a:ext cx="1905000" cy="308028"/>
          </a:xfrm>
        </p:spPr>
        <p:txBody>
          <a:bodyPr/>
          <a:lstStyle>
            <a:lvl1pPr eaLnBrk="0" hangingPunct="0">
              <a:defRPr>
                <a:solidFill>
                  <a:srgbClr val="FFFFFF"/>
                </a:solidFill>
              </a:defRPr>
            </a:lvl1pPr>
          </a:lstStyle>
          <a:p>
            <a:pPr>
              <a:defRPr/>
            </a:pPr>
            <a:endParaRPr lang="en-US"/>
          </a:p>
        </p:txBody>
      </p:sp>
      <p:sp>
        <p:nvSpPr>
          <p:cNvPr id="10" name="Rectangle 9"/>
          <p:cNvSpPr>
            <a:spLocks noGrp="1" noChangeArrowheads="1"/>
          </p:cNvSpPr>
          <p:nvPr>
            <p:ph type="ftr" sz="quarter" idx="11"/>
          </p:nvPr>
        </p:nvSpPr>
        <p:spPr>
          <a:xfrm>
            <a:off x="5195894" y="6549972"/>
            <a:ext cx="3279775" cy="308028"/>
          </a:xfrm>
        </p:spPr>
        <p:txBody>
          <a:bodyPr/>
          <a:lstStyle>
            <a:lvl1pPr algn="r" eaLnBrk="0" hangingPunct="0">
              <a:defRPr/>
            </a:lvl1pPr>
          </a:lstStyle>
          <a:p>
            <a:pPr>
              <a:defRPr/>
            </a:pPr>
            <a:endParaRPr lang="en-US"/>
          </a:p>
        </p:txBody>
      </p:sp>
      <p:sp>
        <p:nvSpPr>
          <p:cNvPr id="11" name="Rectangle 10"/>
          <p:cNvSpPr>
            <a:spLocks noGrp="1" noChangeArrowheads="1"/>
          </p:cNvSpPr>
          <p:nvPr>
            <p:ph type="sldNum" sz="quarter" idx="12"/>
          </p:nvPr>
        </p:nvSpPr>
        <p:spPr>
          <a:xfrm>
            <a:off x="9531" y="6356099"/>
            <a:ext cx="587375" cy="492378"/>
          </a:xfrm>
        </p:spPr>
        <p:txBody>
          <a:bodyPr anchorCtr="0"/>
          <a:lstStyle>
            <a:lvl1pPr eaLnBrk="0" hangingPunct="0">
              <a:defRPr/>
            </a:lvl1pPr>
          </a:lstStyle>
          <a:p>
            <a:pPr>
              <a:defRPr/>
            </a:pPr>
            <a:fld id="{3648C958-12DE-3946-A9E6-98A01D7DB3B6}" type="slidenum">
              <a:rPr lang="en-US"/>
              <a:pPr>
                <a:defRPr/>
              </a:pPr>
              <a:t>‹#›</a:t>
            </a:fld>
            <a:endParaRPr lang="en-US"/>
          </a:p>
        </p:txBody>
      </p:sp>
    </p:spTree>
    <p:extLst>
      <p:ext uri="{BB962C8B-B14F-4D97-AF65-F5344CB8AC3E}">
        <p14:creationId xmlns:p14="http://schemas.microsoft.com/office/powerpoint/2010/main" val="73546421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9"/>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10"/>
          <p:cNvSpPr>
            <a:spLocks noGrp="1" noChangeArrowheads="1"/>
          </p:cNvSpPr>
          <p:nvPr>
            <p:ph type="sldNum" sz="quarter" idx="12"/>
          </p:nvPr>
        </p:nvSpPr>
        <p:spPr/>
        <p:txBody>
          <a:bodyPr/>
          <a:lstStyle>
            <a:lvl1pPr eaLnBrk="0" hangingPunct="0">
              <a:defRPr/>
            </a:lvl1pPr>
          </a:lstStyle>
          <a:p>
            <a:pPr>
              <a:defRPr/>
            </a:pPr>
            <a:fld id="{5CD5E526-007E-F44E-A2D0-E822CBFD2D0D}" type="slidenum">
              <a:rPr lang="en-US"/>
              <a:pPr>
                <a:defRPr/>
              </a:pPr>
              <a:t>‹#›</a:t>
            </a:fld>
            <a:endParaRPr lang="en-US"/>
          </a:p>
        </p:txBody>
      </p:sp>
    </p:spTree>
    <p:extLst>
      <p:ext uri="{BB962C8B-B14F-4D97-AF65-F5344CB8AC3E}">
        <p14:creationId xmlns:p14="http://schemas.microsoft.com/office/powerpoint/2010/main" val="37767642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726" indent="0">
              <a:buNone/>
              <a:defRPr sz="2000" b="1"/>
            </a:lvl2pPr>
            <a:lvl3pPr marL="913455" indent="0">
              <a:buNone/>
              <a:defRPr sz="1800" b="1"/>
            </a:lvl3pPr>
            <a:lvl4pPr marL="1370172" indent="0">
              <a:buNone/>
              <a:defRPr sz="1600" b="1"/>
            </a:lvl4pPr>
            <a:lvl5pPr marL="1826907" indent="0">
              <a:buNone/>
              <a:defRPr sz="1600" b="1"/>
            </a:lvl5pPr>
            <a:lvl6pPr marL="2283619" indent="0">
              <a:buNone/>
              <a:defRPr sz="1600" b="1"/>
            </a:lvl6pPr>
            <a:lvl7pPr marL="2740344" indent="0">
              <a:buNone/>
              <a:defRPr sz="1600" b="1"/>
            </a:lvl7pPr>
            <a:lvl8pPr marL="3197066" indent="0">
              <a:buNone/>
              <a:defRPr sz="1600" b="1"/>
            </a:lvl8pPr>
            <a:lvl9pPr marL="3653791"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46" y="1535113"/>
            <a:ext cx="4041775" cy="639762"/>
          </a:xfrm>
        </p:spPr>
        <p:txBody>
          <a:bodyPr anchor="b"/>
          <a:lstStyle>
            <a:lvl1pPr marL="0" indent="0">
              <a:buNone/>
              <a:defRPr sz="2400" b="1"/>
            </a:lvl1pPr>
            <a:lvl2pPr marL="456726" indent="0">
              <a:buNone/>
              <a:defRPr sz="2000" b="1"/>
            </a:lvl2pPr>
            <a:lvl3pPr marL="913455" indent="0">
              <a:buNone/>
              <a:defRPr sz="1800" b="1"/>
            </a:lvl3pPr>
            <a:lvl4pPr marL="1370172" indent="0">
              <a:buNone/>
              <a:defRPr sz="1600" b="1"/>
            </a:lvl4pPr>
            <a:lvl5pPr marL="1826907" indent="0">
              <a:buNone/>
              <a:defRPr sz="1600" b="1"/>
            </a:lvl5pPr>
            <a:lvl6pPr marL="2283619" indent="0">
              <a:buNone/>
              <a:defRPr sz="1600" b="1"/>
            </a:lvl6pPr>
            <a:lvl7pPr marL="2740344" indent="0">
              <a:buNone/>
              <a:defRPr sz="1600" b="1"/>
            </a:lvl7pPr>
            <a:lvl8pPr marL="3197066" indent="0">
              <a:buNone/>
              <a:defRPr sz="1600" b="1"/>
            </a:lvl8pPr>
            <a:lvl9pPr marL="3653791"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4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902DC1D-8C7A-4249-B63C-731CD264F660}" type="slidenum">
              <a:rPr lang="en-US"/>
              <a:pPr>
                <a:defRPr/>
              </a:pPr>
              <a:t>‹#›</a:t>
            </a:fld>
            <a:endParaRPr lang="en-US"/>
          </a:p>
        </p:txBody>
      </p:sp>
    </p:spTree>
    <p:extLst>
      <p:ext uri="{BB962C8B-B14F-4D97-AF65-F5344CB8AC3E}">
        <p14:creationId xmlns:p14="http://schemas.microsoft.com/office/powerpoint/2010/main" val="346121410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6"/>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6880" indent="0">
              <a:buNone/>
              <a:defRPr sz="1800"/>
            </a:lvl2pPr>
            <a:lvl3pPr marL="913758" indent="0">
              <a:buNone/>
              <a:defRPr sz="1600"/>
            </a:lvl3pPr>
            <a:lvl4pPr marL="1370639" indent="0">
              <a:buNone/>
              <a:defRPr sz="1400"/>
            </a:lvl4pPr>
            <a:lvl5pPr marL="1827517" indent="0">
              <a:buNone/>
              <a:defRPr sz="1400"/>
            </a:lvl5pPr>
            <a:lvl6pPr marL="2284398" indent="0">
              <a:buNone/>
              <a:defRPr sz="1400"/>
            </a:lvl6pPr>
            <a:lvl7pPr marL="2741275" indent="0">
              <a:buNone/>
              <a:defRPr sz="1400"/>
            </a:lvl7pPr>
            <a:lvl8pPr marL="3198156" indent="0">
              <a:buNone/>
              <a:defRPr sz="1400"/>
            </a:lvl8pPr>
            <a:lvl9pPr marL="3655033" indent="0">
              <a:buNone/>
              <a:defRPr sz="1400"/>
            </a:lvl9pPr>
          </a:lstStyle>
          <a:p>
            <a:pPr lvl="0"/>
            <a:r>
              <a:rPr lang="en-US"/>
              <a:t>Click to edit Master text styles</a:t>
            </a:r>
          </a:p>
        </p:txBody>
      </p:sp>
      <p:sp>
        <p:nvSpPr>
          <p:cNvPr id="4" name="Rectangle 8"/>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9"/>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10"/>
          <p:cNvSpPr>
            <a:spLocks noGrp="1" noChangeArrowheads="1"/>
          </p:cNvSpPr>
          <p:nvPr>
            <p:ph type="sldNum" sz="quarter" idx="12"/>
          </p:nvPr>
        </p:nvSpPr>
        <p:spPr/>
        <p:txBody>
          <a:bodyPr/>
          <a:lstStyle>
            <a:lvl1pPr eaLnBrk="0" hangingPunct="0">
              <a:defRPr/>
            </a:lvl1pPr>
          </a:lstStyle>
          <a:p>
            <a:pPr>
              <a:defRPr/>
            </a:pPr>
            <a:fld id="{C3383F4C-975D-E041-8514-8E4D930F84A4}" type="slidenum">
              <a:rPr lang="en-US"/>
              <a:pPr>
                <a:defRPr/>
              </a:pPr>
              <a:t>‹#›</a:t>
            </a:fld>
            <a:endParaRPr lang="en-US"/>
          </a:p>
        </p:txBody>
      </p:sp>
    </p:spTree>
    <p:extLst>
      <p:ext uri="{BB962C8B-B14F-4D97-AF65-F5344CB8AC3E}">
        <p14:creationId xmlns:p14="http://schemas.microsoft.com/office/powerpoint/2010/main" val="60551240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2362200"/>
            <a:ext cx="3924300" cy="3733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91100" y="2362200"/>
            <a:ext cx="3924300" cy="3733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8"/>
          <p:cNvSpPr>
            <a:spLocks noGrp="1" noChangeArrowheads="1"/>
          </p:cNvSpPr>
          <p:nvPr>
            <p:ph type="dt" sz="half" idx="10"/>
          </p:nvPr>
        </p:nvSpPr>
        <p:spPr/>
        <p:txBody>
          <a:bodyPr/>
          <a:lstStyle>
            <a:lvl1pPr eaLnBrk="0" hangingPunct="0">
              <a:defRPr/>
            </a:lvl1pPr>
          </a:lstStyle>
          <a:p>
            <a:pPr>
              <a:defRPr/>
            </a:pPr>
            <a:endParaRPr lang="en-US"/>
          </a:p>
        </p:txBody>
      </p:sp>
      <p:sp>
        <p:nvSpPr>
          <p:cNvPr id="6" name="Rectangle 9"/>
          <p:cNvSpPr>
            <a:spLocks noGrp="1" noChangeArrowheads="1"/>
          </p:cNvSpPr>
          <p:nvPr>
            <p:ph type="ftr" sz="quarter" idx="11"/>
          </p:nvPr>
        </p:nvSpPr>
        <p:spPr/>
        <p:txBody>
          <a:bodyPr/>
          <a:lstStyle>
            <a:lvl1pPr eaLnBrk="0" hangingPunct="0">
              <a:defRPr/>
            </a:lvl1pPr>
          </a:lstStyle>
          <a:p>
            <a:pPr>
              <a:defRPr/>
            </a:pPr>
            <a:endParaRPr lang="en-US"/>
          </a:p>
        </p:txBody>
      </p:sp>
      <p:sp>
        <p:nvSpPr>
          <p:cNvPr id="7" name="Rectangle 10"/>
          <p:cNvSpPr>
            <a:spLocks noGrp="1" noChangeArrowheads="1"/>
          </p:cNvSpPr>
          <p:nvPr>
            <p:ph type="sldNum" sz="quarter" idx="12"/>
          </p:nvPr>
        </p:nvSpPr>
        <p:spPr/>
        <p:txBody>
          <a:bodyPr/>
          <a:lstStyle>
            <a:lvl1pPr eaLnBrk="0" hangingPunct="0">
              <a:defRPr/>
            </a:lvl1pPr>
          </a:lstStyle>
          <a:p>
            <a:pPr>
              <a:defRPr/>
            </a:pPr>
            <a:fld id="{DEEE58EA-59D6-D14E-8595-38C3FC1FBD9E}" type="slidenum">
              <a:rPr lang="en-US"/>
              <a:pPr>
                <a:defRPr/>
              </a:pPr>
              <a:t>‹#›</a:t>
            </a:fld>
            <a:endParaRPr lang="en-US"/>
          </a:p>
        </p:txBody>
      </p:sp>
    </p:spTree>
    <p:extLst>
      <p:ext uri="{BB962C8B-B14F-4D97-AF65-F5344CB8AC3E}">
        <p14:creationId xmlns:p14="http://schemas.microsoft.com/office/powerpoint/2010/main" val="406035913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6880" indent="0">
              <a:buNone/>
              <a:defRPr sz="2000" b="1"/>
            </a:lvl2pPr>
            <a:lvl3pPr marL="913758" indent="0">
              <a:buNone/>
              <a:defRPr sz="1800" b="1"/>
            </a:lvl3pPr>
            <a:lvl4pPr marL="1370639" indent="0">
              <a:buNone/>
              <a:defRPr sz="1600" b="1"/>
            </a:lvl4pPr>
            <a:lvl5pPr marL="1827517" indent="0">
              <a:buNone/>
              <a:defRPr sz="1600" b="1"/>
            </a:lvl5pPr>
            <a:lvl6pPr marL="2284398" indent="0">
              <a:buNone/>
              <a:defRPr sz="1600" b="1"/>
            </a:lvl6pPr>
            <a:lvl7pPr marL="2741275" indent="0">
              <a:buNone/>
              <a:defRPr sz="1600" b="1"/>
            </a:lvl7pPr>
            <a:lvl8pPr marL="3198156" indent="0">
              <a:buNone/>
              <a:defRPr sz="1600" b="1"/>
            </a:lvl8pPr>
            <a:lvl9pPr marL="3655033"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535113"/>
            <a:ext cx="4041775" cy="639762"/>
          </a:xfrm>
        </p:spPr>
        <p:txBody>
          <a:bodyPr anchor="b"/>
          <a:lstStyle>
            <a:lvl1pPr marL="0" indent="0">
              <a:buNone/>
              <a:defRPr sz="2400" b="1"/>
            </a:lvl1pPr>
            <a:lvl2pPr marL="456880" indent="0">
              <a:buNone/>
              <a:defRPr sz="2000" b="1"/>
            </a:lvl2pPr>
            <a:lvl3pPr marL="913758" indent="0">
              <a:buNone/>
              <a:defRPr sz="1800" b="1"/>
            </a:lvl3pPr>
            <a:lvl4pPr marL="1370639" indent="0">
              <a:buNone/>
              <a:defRPr sz="1600" b="1"/>
            </a:lvl4pPr>
            <a:lvl5pPr marL="1827517" indent="0">
              <a:buNone/>
              <a:defRPr sz="1600" b="1"/>
            </a:lvl5pPr>
            <a:lvl6pPr marL="2284398" indent="0">
              <a:buNone/>
              <a:defRPr sz="1600" b="1"/>
            </a:lvl6pPr>
            <a:lvl7pPr marL="2741275" indent="0">
              <a:buNone/>
              <a:defRPr sz="1600" b="1"/>
            </a:lvl7pPr>
            <a:lvl8pPr marL="3198156" indent="0">
              <a:buNone/>
              <a:defRPr sz="1600" b="1"/>
            </a:lvl8pPr>
            <a:lvl9pPr marL="365503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8"/>
          <p:cNvSpPr>
            <a:spLocks noGrp="1" noChangeArrowheads="1"/>
          </p:cNvSpPr>
          <p:nvPr>
            <p:ph type="dt" sz="half" idx="10"/>
          </p:nvPr>
        </p:nvSpPr>
        <p:spPr/>
        <p:txBody>
          <a:bodyPr/>
          <a:lstStyle>
            <a:lvl1pPr eaLnBrk="0" hangingPunct="0">
              <a:defRPr/>
            </a:lvl1pPr>
          </a:lstStyle>
          <a:p>
            <a:pPr>
              <a:defRPr/>
            </a:pPr>
            <a:endParaRPr lang="en-US"/>
          </a:p>
        </p:txBody>
      </p:sp>
      <p:sp>
        <p:nvSpPr>
          <p:cNvPr id="8" name="Rectangle 9"/>
          <p:cNvSpPr>
            <a:spLocks noGrp="1" noChangeArrowheads="1"/>
          </p:cNvSpPr>
          <p:nvPr>
            <p:ph type="ftr" sz="quarter" idx="11"/>
          </p:nvPr>
        </p:nvSpPr>
        <p:spPr/>
        <p:txBody>
          <a:bodyPr/>
          <a:lstStyle>
            <a:lvl1pPr eaLnBrk="0" hangingPunct="0">
              <a:defRPr/>
            </a:lvl1pPr>
          </a:lstStyle>
          <a:p>
            <a:pPr>
              <a:defRPr/>
            </a:pPr>
            <a:endParaRPr lang="en-US"/>
          </a:p>
        </p:txBody>
      </p:sp>
      <p:sp>
        <p:nvSpPr>
          <p:cNvPr id="9" name="Rectangle 10"/>
          <p:cNvSpPr>
            <a:spLocks noGrp="1" noChangeArrowheads="1"/>
          </p:cNvSpPr>
          <p:nvPr>
            <p:ph type="sldNum" sz="quarter" idx="12"/>
          </p:nvPr>
        </p:nvSpPr>
        <p:spPr/>
        <p:txBody>
          <a:bodyPr/>
          <a:lstStyle>
            <a:lvl1pPr eaLnBrk="0" hangingPunct="0">
              <a:defRPr/>
            </a:lvl1pPr>
          </a:lstStyle>
          <a:p>
            <a:pPr>
              <a:defRPr/>
            </a:pPr>
            <a:fld id="{84F34329-36FB-8045-A857-6B87ACF05743}" type="slidenum">
              <a:rPr lang="en-US"/>
              <a:pPr>
                <a:defRPr/>
              </a:pPr>
              <a:t>‹#›</a:t>
            </a:fld>
            <a:endParaRPr lang="en-US"/>
          </a:p>
        </p:txBody>
      </p:sp>
    </p:spTree>
    <p:extLst>
      <p:ext uri="{BB962C8B-B14F-4D97-AF65-F5344CB8AC3E}">
        <p14:creationId xmlns:p14="http://schemas.microsoft.com/office/powerpoint/2010/main" val="343926449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8"/>
          <p:cNvSpPr>
            <a:spLocks noGrp="1" noChangeArrowheads="1"/>
          </p:cNvSpPr>
          <p:nvPr>
            <p:ph type="dt" sz="half" idx="10"/>
          </p:nvPr>
        </p:nvSpPr>
        <p:spPr/>
        <p:txBody>
          <a:bodyPr/>
          <a:lstStyle>
            <a:lvl1pPr eaLnBrk="0" hangingPunct="0">
              <a:defRPr/>
            </a:lvl1pPr>
          </a:lstStyle>
          <a:p>
            <a:pPr>
              <a:defRPr/>
            </a:pPr>
            <a:endParaRPr lang="en-US"/>
          </a:p>
        </p:txBody>
      </p:sp>
      <p:sp>
        <p:nvSpPr>
          <p:cNvPr id="4" name="Rectangle 9"/>
          <p:cNvSpPr>
            <a:spLocks noGrp="1" noChangeArrowheads="1"/>
          </p:cNvSpPr>
          <p:nvPr>
            <p:ph type="ftr" sz="quarter" idx="11"/>
          </p:nvPr>
        </p:nvSpPr>
        <p:spPr/>
        <p:txBody>
          <a:bodyPr/>
          <a:lstStyle>
            <a:lvl1pPr eaLnBrk="0" hangingPunct="0">
              <a:defRPr/>
            </a:lvl1pPr>
          </a:lstStyle>
          <a:p>
            <a:pPr>
              <a:defRPr/>
            </a:pPr>
            <a:endParaRPr lang="en-US"/>
          </a:p>
        </p:txBody>
      </p:sp>
      <p:sp>
        <p:nvSpPr>
          <p:cNvPr id="5" name="Rectangle 10"/>
          <p:cNvSpPr>
            <a:spLocks noGrp="1" noChangeArrowheads="1"/>
          </p:cNvSpPr>
          <p:nvPr>
            <p:ph type="sldNum" sz="quarter" idx="12"/>
          </p:nvPr>
        </p:nvSpPr>
        <p:spPr/>
        <p:txBody>
          <a:bodyPr/>
          <a:lstStyle>
            <a:lvl1pPr eaLnBrk="0" hangingPunct="0">
              <a:defRPr/>
            </a:lvl1pPr>
          </a:lstStyle>
          <a:p>
            <a:pPr>
              <a:defRPr/>
            </a:pPr>
            <a:fld id="{5053B6AF-E929-294A-A862-EBA6E7B5D9B9}" type="slidenum">
              <a:rPr lang="en-US"/>
              <a:pPr>
                <a:defRPr/>
              </a:pPr>
              <a:t>‹#›</a:t>
            </a:fld>
            <a:endParaRPr lang="en-US"/>
          </a:p>
        </p:txBody>
      </p:sp>
    </p:spTree>
    <p:extLst>
      <p:ext uri="{BB962C8B-B14F-4D97-AF65-F5344CB8AC3E}">
        <p14:creationId xmlns:p14="http://schemas.microsoft.com/office/powerpoint/2010/main" val="203848388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p:txBody>
          <a:bodyPr/>
          <a:lstStyle>
            <a:lvl1pPr eaLnBrk="0" hangingPunct="0">
              <a:defRPr/>
            </a:lvl1pPr>
          </a:lstStyle>
          <a:p>
            <a:pPr>
              <a:defRPr/>
            </a:pPr>
            <a:endParaRPr lang="en-US"/>
          </a:p>
        </p:txBody>
      </p:sp>
      <p:sp>
        <p:nvSpPr>
          <p:cNvPr id="3" name="Rectangle 9"/>
          <p:cNvSpPr>
            <a:spLocks noGrp="1" noChangeArrowheads="1"/>
          </p:cNvSpPr>
          <p:nvPr>
            <p:ph type="ftr" sz="quarter" idx="11"/>
          </p:nvPr>
        </p:nvSpPr>
        <p:spPr/>
        <p:txBody>
          <a:bodyPr/>
          <a:lstStyle>
            <a:lvl1pPr eaLnBrk="0" hangingPunct="0">
              <a:defRPr/>
            </a:lvl1pPr>
          </a:lstStyle>
          <a:p>
            <a:pPr>
              <a:defRPr/>
            </a:pPr>
            <a:endParaRPr lang="en-US"/>
          </a:p>
        </p:txBody>
      </p:sp>
      <p:sp>
        <p:nvSpPr>
          <p:cNvPr id="4" name="Rectangle 10"/>
          <p:cNvSpPr>
            <a:spLocks noGrp="1" noChangeArrowheads="1"/>
          </p:cNvSpPr>
          <p:nvPr>
            <p:ph type="sldNum" sz="quarter" idx="12"/>
          </p:nvPr>
        </p:nvSpPr>
        <p:spPr/>
        <p:txBody>
          <a:bodyPr/>
          <a:lstStyle>
            <a:lvl1pPr eaLnBrk="0" hangingPunct="0">
              <a:defRPr/>
            </a:lvl1pPr>
          </a:lstStyle>
          <a:p>
            <a:pPr>
              <a:defRPr/>
            </a:pPr>
            <a:fld id="{C2298EEC-5975-2044-AE96-C560D72AB1B9}" type="slidenum">
              <a:rPr lang="en-US"/>
              <a:pPr>
                <a:defRPr/>
              </a:pPr>
              <a:t>‹#›</a:t>
            </a:fld>
            <a:endParaRPr lang="en-US"/>
          </a:p>
        </p:txBody>
      </p:sp>
    </p:spTree>
    <p:extLst>
      <p:ext uri="{BB962C8B-B14F-4D97-AF65-F5344CB8AC3E}">
        <p14:creationId xmlns:p14="http://schemas.microsoft.com/office/powerpoint/2010/main" val="186980635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4" y="1435100"/>
            <a:ext cx="3008313" cy="4691063"/>
          </a:xfrm>
        </p:spPr>
        <p:txBody>
          <a:bodyPr/>
          <a:lstStyle>
            <a:lvl1pPr marL="0" indent="0">
              <a:buNone/>
              <a:defRPr sz="1400"/>
            </a:lvl1pPr>
            <a:lvl2pPr marL="456880" indent="0">
              <a:buNone/>
              <a:defRPr sz="1200"/>
            </a:lvl2pPr>
            <a:lvl3pPr marL="913758" indent="0">
              <a:buNone/>
              <a:defRPr sz="1000"/>
            </a:lvl3pPr>
            <a:lvl4pPr marL="1370639" indent="0">
              <a:buNone/>
              <a:defRPr sz="900"/>
            </a:lvl4pPr>
            <a:lvl5pPr marL="1827517" indent="0">
              <a:buNone/>
              <a:defRPr sz="900"/>
            </a:lvl5pPr>
            <a:lvl6pPr marL="2284398" indent="0">
              <a:buNone/>
              <a:defRPr sz="900"/>
            </a:lvl6pPr>
            <a:lvl7pPr marL="2741275" indent="0">
              <a:buNone/>
              <a:defRPr sz="900"/>
            </a:lvl7pPr>
            <a:lvl8pPr marL="3198156" indent="0">
              <a:buNone/>
              <a:defRPr sz="900"/>
            </a:lvl8pPr>
            <a:lvl9pPr marL="3655033" indent="0">
              <a:buNone/>
              <a:defRPr sz="900"/>
            </a:lvl9pPr>
          </a:lstStyle>
          <a:p>
            <a:pPr lvl="0"/>
            <a:r>
              <a:rPr lang="en-US"/>
              <a:t>Click to edit Master text styles</a:t>
            </a:r>
          </a:p>
        </p:txBody>
      </p:sp>
      <p:sp>
        <p:nvSpPr>
          <p:cNvPr id="5" name="Rectangle 8"/>
          <p:cNvSpPr>
            <a:spLocks noGrp="1" noChangeArrowheads="1"/>
          </p:cNvSpPr>
          <p:nvPr>
            <p:ph type="dt" sz="half" idx="10"/>
          </p:nvPr>
        </p:nvSpPr>
        <p:spPr/>
        <p:txBody>
          <a:bodyPr/>
          <a:lstStyle>
            <a:lvl1pPr eaLnBrk="0" hangingPunct="0">
              <a:defRPr/>
            </a:lvl1pPr>
          </a:lstStyle>
          <a:p>
            <a:pPr>
              <a:defRPr/>
            </a:pPr>
            <a:endParaRPr lang="en-US"/>
          </a:p>
        </p:txBody>
      </p:sp>
      <p:sp>
        <p:nvSpPr>
          <p:cNvPr id="6" name="Rectangle 9"/>
          <p:cNvSpPr>
            <a:spLocks noGrp="1" noChangeArrowheads="1"/>
          </p:cNvSpPr>
          <p:nvPr>
            <p:ph type="ftr" sz="quarter" idx="11"/>
          </p:nvPr>
        </p:nvSpPr>
        <p:spPr/>
        <p:txBody>
          <a:bodyPr/>
          <a:lstStyle>
            <a:lvl1pPr eaLnBrk="0" hangingPunct="0">
              <a:defRPr/>
            </a:lvl1pPr>
          </a:lstStyle>
          <a:p>
            <a:pPr>
              <a:defRPr/>
            </a:pPr>
            <a:endParaRPr lang="en-US"/>
          </a:p>
        </p:txBody>
      </p:sp>
      <p:sp>
        <p:nvSpPr>
          <p:cNvPr id="7" name="Rectangle 10"/>
          <p:cNvSpPr>
            <a:spLocks noGrp="1" noChangeArrowheads="1"/>
          </p:cNvSpPr>
          <p:nvPr>
            <p:ph type="sldNum" sz="quarter" idx="12"/>
          </p:nvPr>
        </p:nvSpPr>
        <p:spPr/>
        <p:txBody>
          <a:bodyPr/>
          <a:lstStyle>
            <a:lvl1pPr eaLnBrk="0" hangingPunct="0">
              <a:defRPr/>
            </a:lvl1pPr>
          </a:lstStyle>
          <a:p>
            <a:pPr>
              <a:defRPr/>
            </a:pPr>
            <a:fld id="{DE8481B0-56EC-E54C-8B69-C6049B09C6F1}" type="slidenum">
              <a:rPr lang="en-US"/>
              <a:pPr>
                <a:defRPr/>
              </a:pPr>
              <a:t>‹#›</a:t>
            </a:fld>
            <a:endParaRPr lang="en-US"/>
          </a:p>
        </p:txBody>
      </p:sp>
    </p:spTree>
    <p:extLst>
      <p:ext uri="{BB962C8B-B14F-4D97-AF65-F5344CB8AC3E}">
        <p14:creationId xmlns:p14="http://schemas.microsoft.com/office/powerpoint/2010/main" val="76533945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880" indent="0">
              <a:buNone/>
              <a:defRPr sz="2800"/>
            </a:lvl2pPr>
            <a:lvl3pPr marL="913758" indent="0">
              <a:buNone/>
              <a:defRPr sz="2400"/>
            </a:lvl3pPr>
            <a:lvl4pPr marL="1370639" indent="0">
              <a:buNone/>
              <a:defRPr sz="2000"/>
            </a:lvl4pPr>
            <a:lvl5pPr marL="1827517" indent="0">
              <a:buNone/>
              <a:defRPr sz="2000"/>
            </a:lvl5pPr>
            <a:lvl6pPr marL="2284398" indent="0">
              <a:buNone/>
              <a:defRPr sz="2000"/>
            </a:lvl6pPr>
            <a:lvl7pPr marL="2741275" indent="0">
              <a:buNone/>
              <a:defRPr sz="2000"/>
            </a:lvl7pPr>
            <a:lvl8pPr marL="3198156" indent="0">
              <a:buNone/>
              <a:defRPr sz="2000"/>
            </a:lvl8pPr>
            <a:lvl9pPr marL="3655033"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880" indent="0">
              <a:buNone/>
              <a:defRPr sz="1200"/>
            </a:lvl2pPr>
            <a:lvl3pPr marL="913758" indent="0">
              <a:buNone/>
              <a:defRPr sz="1000"/>
            </a:lvl3pPr>
            <a:lvl4pPr marL="1370639" indent="0">
              <a:buNone/>
              <a:defRPr sz="900"/>
            </a:lvl4pPr>
            <a:lvl5pPr marL="1827517" indent="0">
              <a:buNone/>
              <a:defRPr sz="900"/>
            </a:lvl5pPr>
            <a:lvl6pPr marL="2284398" indent="0">
              <a:buNone/>
              <a:defRPr sz="900"/>
            </a:lvl6pPr>
            <a:lvl7pPr marL="2741275" indent="0">
              <a:buNone/>
              <a:defRPr sz="900"/>
            </a:lvl7pPr>
            <a:lvl8pPr marL="3198156" indent="0">
              <a:buNone/>
              <a:defRPr sz="900"/>
            </a:lvl8pPr>
            <a:lvl9pPr marL="3655033" indent="0">
              <a:buNone/>
              <a:defRPr sz="900"/>
            </a:lvl9pPr>
          </a:lstStyle>
          <a:p>
            <a:pPr lvl="0"/>
            <a:r>
              <a:rPr lang="en-US"/>
              <a:t>Click to edit Master text styles</a:t>
            </a:r>
          </a:p>
        </p:txBody>
      </p:sp>
      <p:sp>
        <p:nvSpPr>
          <p:cNvPr id="5" name="Rectangle 8"/>
          <p:cNvSpPr>
            <a:spLocks noGrp="1" noChangeArrowheads="1"/>
          </p:cNvSpPr>
          <p:nvPr>
            <p:ph type="dt" sz="half" idx="10"/>
          </p:nvPr>
        </p:nvSpPr>
        <p:spPr/>
        <p:txBody>
          <a:bodyPr/>
          <a:lstStyle>
            <a:lvl1pPr eaLnBrk="0" hangingPunct="0">
              <a:defRPr/>
            </a:lvl1pPr>
          </a:lstStyle>
          <a:p>
            <a:pPr>
              <a:defRPr/>
            </a:pPr>
            <a:endParaRPr lang="en-US"/>
          </a:p>
        </p:txBody>
      </p:sp>
      <p:sp>
        <p:nvSpPr>
          <p:cNvPr id="6" name="Rectangle 9"/>
          <p:cNvSpPr>
            <a:spLocks noGrp="1" noChangeArrowheads="1"/>
          </p:cNvSpPr>
          <p:nvPr>
            <p:ph type="ftr" sz="quarter" idx="11"/>
          </p:nvPr>
        </p:nvSpPr>
        <p:spPr/>
        <p:txBody>
          <a:bodyPr/>
          <a:lstStyle>
            <a:lvl1pPr eaLnBrk="0" hangingPunct="0">
              <a:defRPr/>
            </a:lvl1pPr>
          </a:lstStyle>
          <a:p>
            <a:pPr>
              <a:defRPr/>
            </a:pPr>
            <a:endParaRPr lang="en-US"/>
          </a:p>
        </p:txBody>
      </p:sp>
      <p:sp>
        <p:nvSpPr>
          <p:cNvPr id="7" name="Rectangle 10"/>
          <p:cNvSpPr>
            <a:spLocks noGrp="1" noChangeArrowheads="1"/>
          </p:cNvSpPr>
          <p:nvPr>
            <p:ph type="sldNum" sz="quarter" idx="12"/>
          </p:nvPr>
        </p:nvSpPr>
        <p:spPr/>
        <p:txBody>
          <a:bodyPr/>
          <a:lstStyle>
            <a:lvl1pPr eaLnBrk="0" hangingPunct="0">
              <a:defRPr/>
            </a:lvl1pPr>
          </a:lstStyle>
          <a:p>
            <a:pPr>
              <a:defRPr/>
            </a:pPr>
            <a:fld id="{FE8D880C-F111-DE4E-BC69-B898C79D15EE}" type="slidenum">
              <a:rPr lang="en-US"/>
              <a:pPr>
                <a:defRPr/>
              </a:pPr>
              <a:t>‹#›</a:t>
            </a:fld>
            <a:endParaRPr lang="en-US"/>
          </a:p>
        </p:txBody>
      </p:sp>
    </p:spTree>
    <p:extLst>
      <p:ext uri="{BB962C8B-B14F-4D97-AF65-F5344CB8AC3E}">
        <p14:creationId xmlns:p14="http://schemas.microsoft.com/office/powerpoint/2010/main" val="140529416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9"/>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10"/>
          <p:cNvSpPr>
            <a:spLocks noGrp="1" noChangeArrowheads="1"/>
          </p:cNvSpPr>
          <p:nvPr>
            <p:ph type="sldNum" sz="quarter" idx="12"/>
          </p:nvPr>
        </p:nvSpPr>
        <p:spPr/>
        <p:txBody>
          <a:bodyPr/>
          <a:lstStyle>
            <a:lvl1pPr eaLnBrk="0" hangingPunct="0">
              <a:defRPr/>
            </a:lvl1pPr>
          </a:lstStyle>
          <a:p>
            <a:pPr>
              <a:defRPr/>
            </a:pPr>
            <a:fld id="{3526472E-5335-254C-9C38-DD6A0E161E36}" type="slidenum">
              <a:rPr lang="en-US"/>
              <a:pPr>
                <a:defRPr/>
              </a:pPr>
              <a:t>‹#›</a:t>
            </a:fld>
            <a:endParaRPr lang="en-US"/>
          </a:p>
        </p:txBody>
      </p:sp>
    </p:spTree>
    <p:extLst>
      <p:ext uri="{BB962C8B-B14F-4D97-AF65-F5344CB8AC3E}">
        <p14:creationId xmlns:p14="http://schemas.microsoft.com/office/powerpoint/2010/main" val="67386468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15150" y="762000"/>
            <a:ext cx="2000250" cy="5334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762000"/>
            <a:ext cx="5848350" cy="5334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9"/>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10"/>
          <p:cNvSpPr>
            <a:spLocks noGrp="1" noChangeArrowheads="1"/>
          </p:cNvSpPr>
          <p:nvPr>
            <p:ph type="sldNum" sz="quarter" idx="12"/>
          </p:nvPr>
        </p:nvSpPr>
        <p:spPr/>
        <p:txBody>
          <a:bodyPr/>
          <a:lstStyle>
            <a:lvl1pPr eaLnBrk="0" hangingPunct="0">
              <a:defRPr/>
            </a:lvl1pPr>
          </a:lstStyle>
          <a:p>
            <a:pPr>
              <a:defRPr/>
            </a:pPr>
            <a:fld id="{F623026D-8A6D-534F-AE4E-0D05609DF2D7}" type="slidenum">
              <a:rPr lang="en-US"/>
              <a:pPr>
                <a:defRPr/>
              </a:pPr>
              <a:t>‹#›</a:t>
            </a:fld>
            <a:endParaRPr lang="en-US"/>
          </a:p>
        </p:txBody>
      </p:sp>
    </p:spTree>
    <p:extLst>
      <p:ext uri="{BB962C8B-B14F-4D97-AF65-F5344CB8AC3E}">
        <p14:creationId xmlns:p14="http://schemas.microsoft.com/office/powerpoint/2010/main" val="252945386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rotWithShape="0">
          <a:gsLst>
            <a:gs pos="0">
              <a:schemeClr val="bg2"/>
            </a:gs>
            <a:gs pos="50000">
              <a:schemeClr val="bg1"/>
            </a:gs>
            <a:gs pos="100000">
              <a:schemeClr val="bg2"/>
            </a:gs>
          </a:gsLst>
          <a:lin ang="0" scaled="1"/>
        </a:gradFill>
        <a:effectLst>
          <a:outerShdw blurRad="63500" dist="107763" dir="2700000" algn="ctr" rotWithShape="0">
            <a:srgbClr val="000000">
              <a:alpha val="74998"/>
            </a:srgbClr>
          </a:outerShdw>
        </a:effectLst>
      </p:bgPr>
    </p:bg>
    <p:spTree>
      <p:nvGrpSpPr>
        <p:cNvPr id="1" name=""/>
        <p:cNvGrpSpPr/>
        <p:nvPr/>
      </p:nvGrpSpPr>
      <p:grpSpPr>
        <a:xfrm>
          <a:off x="0" y="0"/>
          <a:ext cx="0" cy="0"/>
          <a:chOff x="0" y="0"/>
          <a:chExt cx="0" cy="0"/>
        </a:xfrm>
      </p:grpSpPr>
      <p:grpSp>
        <p:nvGrpSpPr>
          <p:cNvPr id="4" name="Group 2"/>
          <p:cNvGrpSpPr>
            <a:grpSpLocks/>
          </p:cNvGrpSpPr>
          <p:nvPr/>
        </p:nvGrpSpPr>
        <p:grpSpPr bwMode="auto">
          <a:xfrm>
            <a:off x="0" y="3"/>
            <a:ext cx="9144000" cy="6918325"/>
            <a:chOff x="0" y="0"/>
            <a:chExt cx="5760" cy="4358"/>
          </a:xfrm>
        </p:grpSpPr>
        <p:sp>
          <p:nvSpPr>
            <p:cNvPr id="5" name="Rectangle 3"/>
            <p:cNvSpPr>
              <a:spLocks noChangeArrowheads="1"/>
            </p:cNvSpPr>
            <p:nvPr/>
          </p:nvSpPr>
          <p:spPr bwMode="invGray">
            <a:xfrm>
              <a:off x="5533" y="280"/>
              <a:ext cx="227" cy="1986"/>
            </a:xfrm>
            <a:prstGeom prst="rect">
              <a:avLst/>
            </a:prstGeom>
            <a:gradFill rotWithShape="0">
              <a:gsLst>
                <a:gs pos="0">
                  <a:schemeClr val="bg2"/>
                </a:gs>
                <a:gs pos="50000">
                  <a:schemeClr val="hlink"/>
                </a:gs>
                <a:gs pos="100000">
                  <a:schemeClr val="bg2"/>
                </a:gs>
              </a:gsLst>
              <a:lin ang="0" scaled="1"/>
            </a:gradFill>
            <a:ln w="9525">
              <a:noFill/>
              <a:miter lim="800000"/>
              <a:headEnd/>
              <a:tailEnd/>
            </a:ln>
          </p:spPr>
          <p:txBody>
            <a:bodyPr wrap="none" anchor="ctr"/>
            <a:lstStyle/>
            <a:p>
              <a:pPr eaLnBrk="0" hangingPunct="0">
                <a:defRPr/>
              </a:pPr>
              <a:endParaRPr lang="en-US">
                <a:solidFill>
                  <a:srgbClr val="FFFFCC"/>
                </a:solidFill>
                <a:latin typeface="Arial" charset="0"/>
                <a:ea typeface="ＭＳ Ｐゴシック" charset="-128"/>
                <a:cs typeface="ＭＳ Ｐゴシック" charset="-128"/>
              </a:endParaRPr>
            </a:p>
          </p:txBody>
        </p:sp>
        <p:sp>
          <p:nvSpPr>
            <p:cNvPr id="6" name="Freeform 4"/>
            <p:cNvSpPr>
              <a:spLocks/>
            </p:cNvSpPr>
            <p:nvPr/>
          </p:nvSpPr>
          <p:spPr bwMode="invGray">
            <a:xfrm>
              <a:off x="0" y="0"/>
              <a:ext cx="5760" cy="1344"/>
            </a:xfrm>
            <a:custGeom>
              <a:avLst/>
              <a:gdLst/>
              <a:ahLst/>
              <a:cxnLst>
                <a:cxn ang="0">
                  <a:pos x="0" y="0"/>
                </a:cxn>
                <a:cxn ang="0">
                  <a:pos x="5760" y="0"/>
                </a:cxn>
                <a:cxn ang="0">
                  <a:pos x="5760" y="720"/>
                </a:cxn>
                <a:cxn ang="0">
                  <a:pos x="3600" y="624"/>
                </a:cxn>
                <a:cxn ang="0">
                  <a:pos x="0" y="1000"/>
                </a:cxn>
                <a:cxn ang="0">
                  <a:pos x="0" y="0"/>
                </a:cxn>
              </a:cxnLst>
              <a:rect l="0" t="0" r="r" b="b"/>
              <a:pathLst>
                <a:path w="5760" h="1104">
                  <a:moveTo>
                    <a:pt x="0" y="0"/>
                  </a:moveTo>
                  <a:lnTo>
                    <a:pt x="5760" y="0"/>
                  </a:lnTo>
                  <a:lnTo>
                    <a:pt x="5760" y="720"/>
                  </a:lnTo>
                  <a:cubicBezTo>
                    <a:pt x="5400" y="824"/>
                    <a:pt x="4560" y="577"/>
                    <a:pt x="3600" y="624"/>
                  </a:cubicBezTo>
                  <a:cubicBezTo>
                    <a:pt x="2640" y="671"/>
                    <a:pt x="600" y="1104"/>
                    <a:pt x="0" y="1000"/>
                  </a:cubicBezTo>
                  <a:lnTo>
                    <a:pt x="0" y="0"/>
                  </a:lnTo>
                  <a:close/>
                </a:path>
              </a:pathLst>
            </a:custGeom>
            <a:gradFill rotWithShape="0">
              <a:gsLst>
                <a:gs pos="0">
                  <a:schemeClr val="bg2"/>
                </a:gs>
                <a:gs pos="50000">
                  <a:schemeClr val="bg1"/>
                </a:gs>
                <a:gs pos="100000">
                  <a:schemeClr val="bg2"/>
                </a:gs>
              </a:gsLst>
              <a:lin ang="0" scaled="1"/>
            </a:gradFill>
            <a:ln w="9525">
              <a:noFill/>
              <a:round/>
              <a:headEnd/>
              <a:tailEnd/>
            </a:ln>
          </p:spPr>
          <p:txBody>
            <a:bodyPr wrap="none" anchor="ctr"/>
            <a:lstStyle/>
            <a:p>
              <a:pPr eaLnBrk="0" hangingPunct="0">
                <a:defRPr/>
              </a:pPr>
              <a:endParaRPr lang="en-US">
                <a:solidFill>
                  <a:srgbClr val="FFFFCC"/>
                </a:solidFill>
                <a:latin typeface="Arial" charset="0"/>
                <a:ea typeface="ＭＳ Ｐゴシック" charset="-128"/>
                <a:cs typeface="ＭＳ Ｐゴシック" charset="-128"/>
              </a:endParaRPr>
            </a:p>
          </p:txBody>
        </p:sp>
        <p:sp>
          <p:nvSpPr>
            <p:cNvPr id="7" name="Freeform 5"/>
            <p:cNvSpPr>
              <a:spLocks/>
            </p:cNvSpPr>
            <p:nvPr/>
          </p:nvSpPr>
          <p:spPr bwMode="invGray">
            <a:xfrm>
              <a:off x="0" y="733"/>
              <a:ext cx="5760" cy="3587"/>
            </a:xfrm>
            <a:custGeom>
              <a:avLst/>
              <a:gdLst/>
              <a:ahLst/>
              <a:cxnLst>
                <a:cxn ang="0">
                  <a:pos x="0" y="582"/>
                </a:cxn>
                <a:cxn ang="0">
                  <a:pos x="2640" y="267"/>
                </a:cxn>
                <a:cxn ang="0">
                  <a:pos x="3373" y="160"/>
                </a:cxn>
                <a:cxn ang="0">
                  <a:pos x="5760" y="358"/>
                </a:cxn>
                <a:cxn ang="0">
                  <a:pos x="5760" y="3587"/>
                </a:cxn>
                <a:cxn ang="0">
                  <a:pos x="0" y="3587"/>
                </a:cxn>
                <a:cxn ang="0">
                  <a:pos x="0" y="582"/>
                </a:cxn>
              </a:cxnLst>
              <a:rect l="0" t="0" r="r" b="b"/>
              <a:pathLst>
                <a:path w="5760" h="3587">
                  <a:moveTo>
                    <a:pt x="0" y="582"/>
                  </a:moveTo>
                  <a:cubicBezTo>
                    <a:pt x="1027" y="680"/>
                    <a:pt x="1960" y="387"/>
                    <a:pt x="2640" y="267"/>
                  </a:cubicBezTo>
                  <a:cubicBezTo>
                    <a:pt x="2640" y="267"/>
                    <a:pt x="3268" y="180"/>
                    <a:pt x="3373" y="160"/>
                  </a:cubicBezTo>
                  <a:cubicBezTo>
                    <a:pt x="4120" y="0"/>
                    <a:pt x="5280" y="358"/>
                    <a:pt x="5760" y="358"/>
                  </a:cubicBezTo>
                  <a:lnTo>
                    <a:pt x="5760" y="3587"/>
                  </a:lnTo>
                  <a:lnTo>
                    <a:pt x="0" y="3587"/>
                  </a:lnTo>
                  <a:cubicBezTo>
                    <a:pt x="0" y="3587"/>
                    <a:pt x="0" y="582"/>
                    <a:pt x="0" y="582"/>
                  </a:cubicBezTo>
                  <a:close/>
                </a:path>
              </a:pathLst>
            </a:custGeom>
            <a:gradFill rotWithShape="0">
              <a:gsLst>
                <a:gs pos="0">
                  <a:schemeClr val="bg2"/>
                </a:gs>
                <a:gs pos="50000">
                  <a:schemeClr val="bg1"/>
                </a:gs>
                <a:gs pos="100000">
                  <a:schemeClr val="bg2"/>
                </a:gs>
              </a:gsLst>
              <a:lin ang="0" scaled="1"/>
            </a:gradFill>
            <a:ln w="9525" cap="flat">
              <a:noFill/>
              <a:prstDash val="solid"/>
              <a:round/>
              <a:headEnd type="none" w="med" len="med"/>
              <a:tailEnd type="none" w="med" len="med"/>
            </a:ln>
            <a:effectLst/>
          </p:spPr>
          <p:txBody>
            <a:bodyPr wrap="none" anchor="ctr"/>
            <a:lstStyle/>
            <a:p>
              <a:pPr eaLnBrk="0" hangingPunct="0">
                <a:defRPr/>
              </a:pPr>
              <a:endParaRPr lang="en-US">
                <a:solidFill>
                  <a:srgbClr val="FFFFCC"/>
                </a:solidFill>
                <a:latin typeface="Arial" charset="0"/>
                <a:ea typeface="ＭＳ Ｐゴシック" charset="-128"/>
                <a:cs typeface="ＭＳ Ｐゴシック" charset="-128"/>
              </a:endParaRPr>
            </a:p>
          </p:txBody>
        </p:sp>
        <p:sp>
          <p:nvSpPr>
            <p:cNvPr id="8" name="Freeform 6"/>
            <p:cNvSpPr>
              <a:spLocks/>
            </p:cNvSpPr>
            <p:nvPr/>
          </p:nvSpPr>
          <p:spPr bwMode="invGray">
            <a:xfrm>
              <a:off x="0" y="184"/>
              <a:ext cx="5760" cy="538"/>
            </a:xfrm>
            <a:custGeom>
              <a:avLst/>
              <a:gdLst/>
              <a:ahLst/>
              <a:cxnLst>
                <a:cxn ang="0">
                  <a:pos x="0" y="163"/>
                </a:cxn>
                <a:cxn ang="0">
                  <a:pos x="0" y="403"/>
                </a:cxn>
                <a:cxn ang="0">
                  <a:pos x="1773" y="443"/>
                </a:cxn>
                <a:cxn ang="0">
                  <a:pos x="4573" y="176"/>
                </a:cxn>
                <a:cxn ang="0">
                  <a:pos x="5760" y="536"/>
                </a:cxn>
                <a:cxn ang="0">
                  <a:pos x="5760" y="163"/>
                </a:cxn>
                <a:cxn ang="0">
                  <a:pos x="4560" y="29"/>
                </a:cxn>
                <a:cxn ang="0">
                  <a:pos x="1987" y="336"/>
                </a:cxn>
                <a:cxn ang="0">
                  <a:pos x="0" y="163"/>
                </a:cxn>
              </a:cxnLst>
              <a:rect l="0" t="0" r="r" b="b"/>
              <a:pathLst>
                <a:path w="5760" h="538">
                  <a:moveTo>
                    <a:pt x="0" y="163"/>
                  </a:moveTo>
                  <a:lnTo>
                    <a:pt x="0" y="403"/>
                  </a:lnTo>
                  <a:cubicBezTo>
                    <a:pt x="295" y="450"/>
                    <a:pt x="1011" y="481"/>
                    <a:pt x="1773" y="443"/>
                  </a:cubicBezTo>
                  <a:cubicBezTo>
                    <a:pt x="2535" y="405"/>
                    <a:pt x="3909" y="161"/>
                    <a:pt x="4573" y="176"/>
                  </a:cubicBezTo>
                  <a:cubicBezTo>
                    <a:pt x="5237" y="191"/>
                    <a:pt x="5562" y="538"/>
                    <a:pt x="5760" y="536"/>
                  </a:cubicBezTo>
                  <a:lnTo>
                    <a:pt x="5760" y="163"/>
                  </a:lnTo>
                  <a:cubicBezTo>
                    <a:pt x="5560" y="79"/>
                    <a:pt x="5189" y="0"/>
                    <a:pt x="4560" y="29"/>
                  </a:cubicBezTo>
                  <a:cubicBezTo>
                    <a:pt x="3931" y="58"/>
                    <a:pt x="2747" y="314"/>
                    <a:pt x="1987" y="336"/>
                  </a:cubicBezTo>
                  <a:cubicBezTo>
                    <a:pt x="1227" y="358"/>
                    <a:pt x="414" y="199"/>
                    <a:pt x="0" y="163"/>
                  </a:cubicBezTo>
                  <a:close/>
                </a:path>
              </a:pathLst>
            </a:custGeom>
            <a:gradFill rotWithShape="0">
              <a:gsLst>
                <a:gs pos="0">
                  <a:schemeClr val="bg1"/>
                </a:gs>
                <a:gs pos="50000">
                  <a:schemeClr val="bg2"/>
                </a:gs>
                <a:gs pos="100000">
                  <a:schemeClr val="bg1"/>
                </a:gs>
              </a:gsLst>
              <a:lin ang="0" scaled="1"/>
            </a:gradFill>
            <a:ln w="9525">
              <a:noFill/>
              <a:round/>
              <a:headEnd/>
              <a:tailEnd/>
            </a:ln>
          </p:spPr>
          <p:txBody>
            <a:bodyPr wrap="none" anchor="ctr"/>
            <a:lstStyle/>
            <a:p>
              <a:pPr eaLnBrk="0" hangingPunct="0">
                <a:defRPr/>
              </a:pPr>
              <a:endParaRPr lang="en-US">
                <a:solidFill>
                  <a:srgbClr val="FFFFCC"/>
                </a:solidFill>
                <a:latin typeface="Arial" charset="0"/>
                <a:ea typeface="ＭＳ Ｐゴシック" charset="-128"/>
                <a:cs typeface="ＭＳ Ｐゴシック" charset="-128"/>
              </a:endParaRPr>
            </a:p>
          </p:txBody>
        </p:sp>
        <p:sp>
          <p:nvSpPr>
            <p:cNvPr id="9" name="Freeform 7"/>
            <p:cNvSpPr>
              <a:spLocks/>
            </p:cNvSpPr>
            <p:nvPr/>
          </p:nvSpPr>
          <p:spPr bwMode="hidden">
            <a:xfrm>
              <a:off x="0" y="1515"/>
              <a:ext cx="5760" cy="674"/>
            </a:xfrm>
            <a:custGeom>
              <a:avLst/>
              <a:gdLst/>
              <a:ahLst/>
              <a:cxnLst>
                <a:cxn ang="0">
                  <a:pos x="0" y="246"/>
                </a:cxn>
                <a:cxn ang="0">
                  <a:pos x="0" y="406"/>
                </a:cxn>
                <a:cxn ang="0">
                  <a:pos x="1280" y="645"/>
                </a:cxn>
                <a:cxn ang="0">
                  <a:pos x="1627" y="580"/>
                </a:cxn>
                <a:cxn ang="0">
                  <a:pos x="4493" y="113"/>
                </a:cxn>
                <a:cxn ang="0">
                  <a:pos x="5760" y="606"/>
                </a:cxn>
                <a:cxn ang="0">
                  <a:pos x="5760" y="233"/>
                </a:cxn>
                <a:cxn ang="0">
                  <a:pos x="4040" y="33"/>
                </a:cxn>
                <a:cxn ang="0">
                  <a:pos x="1093" y="433"/>
                </a:cxn>
                <a:cxn ang="0">
                  <a:pos x="0" y="246"/>
                </a:cxn>
              </a:cxnLst>
              <a:rect l="0" t="0" r="r" b="b"/>
              <a:pathLst>
                <a:path w="5760" h="674">
                  <a:moveTo>
                    <a:pt x="0" y="246"/>
                  </a:moveTo>
                  <a:lnTo>
                    <a:pt x="0" y="406"/>
                  </a:lnTo>
                  <a:cubicBezTo>
                    <a:pt x="213" y="463"/>
                    <a:pt x="1009" y="616"/>
                    <a:pt x="1280" y="645"/>
                  </a:cubicBezTo>
                  <a:cubicBezTo>
                    <a:pt x="1551" y="674"/>
                    <a:pt x="1092" y="669"/>
                    <a:pt x="1627" y="580"/>
                  </a:cubicBezTo>
                  <a:cubicBezTo>
                    <a:pt x="2162" y="491"/>
                    <a:pt x="3804" y="109"/>
                    <a:pt x="4493" y="113"/>
                  </a:cubicBezTo>
                  <a:cubicBezTo>
                    <a:pt x="5182" y="117"/>
                    <a:pt x="5549" y="586"/>
                    <a:pt x="5760" y="606"/>
                  </a:cubicBezTo>
                  <a:lnTo>
                    <a:pt x="5760" y="233"/>
                  </a:lnTo>
                  <a:cubicBezTo>
                    <a:pt x="5471" y="158"/>
                    <a:pt x="4818" y="0"/>
                    <a:pt x="4040" y="33"/>
                  </a:cubicBezTo>
                  <a:cubicBezTo>
                    <a:pt x="3262" y="66"/>
                    <a:pt x="1766" y="398"/>
                    <a:pt x="1093" y="433"/>
                  </a:cubicBezTo>
                  <a:cubicBezTo>
                    <a:pt x="420" y="468"/>
                    <a:pt x="228" y="285"/>
                    <a:pt x="0" y="246"/>
                  </a:cubicBezTo>
                  <a:close/>
                </a:path>
              </a:pathLst>
            </a:custGeom>
            <a:gradFill rotWithShape="0">
              <a:gsLst>
                <a:gs pos="0">
                  <a:schemeClr val="bg1"/>
                </a:gs>
                <a:gs pos="50000">
                  <a:schemeClr val="accent2"/>
                </a:gs>
                <a:gs pos="100000">
                  <a:schemeClr val="bg1"/>
                </a:gs>
              </a:gsLst>
              <a:lin ang="0" scaled="1"/>
            </a:gradFill>
            <a:ln w="9525" cap="flat">
              <a:noFill/>
              <a:prstDash val="solid"/>
              <a:round/>
              <a:headEnd type="none" w="med" len="med"/>
              <a:tailEnd type="none" w="med" len="med"/>
            </a:ln>
            <a:effectLst/>
          </p:spPr>
          <p:txBody>
            <a:bodyPr wrap="none" anchor="ctr"/>
            <a:lstStyle/>
            <a:p>
              <a:pPr eaLnBrk="0" hangingPunct="0">
                <a:defRPr/>
              </a:pPr>
              <a:endParaRPr lang="en-US">
                <a:solidFill>
                  <a:srgbClr val="FFFFCC"/>
                </a:solidFill>
                <a:latin typeface="Arial" charset="0"/>
                <a:ea typeface="ＭＳ Ｐゴシック" charset="-128"/>
                <a:cs typeface="ＭＳ Ｐゴシック" charset="-128"/>
              </a:endParaRPr>
            </a:p>
          </p:txBody>
        </p:sp>
        <p:sp>
          <p:nvSpPr>
            <p:cNvPr id="10" name="Freeform 8"/>
            <p:cNvSpPr>
              <a:spLocks/>
            </p:cNvSpPr>
            <p:nvPr/>
          </p:nvSpPr>
          <p:spPr bwMode="white">
            <a:xfrm>
              <a:off x="1560" y="959"/>
              <a:ext cx="4200" cy="3361"/>
            </a:xfrm>
            <a:custGeom>
              <a:avLst/>
              <a:gdLst/>
              <a:ahLst/>
              <a:cxnLst>
                <a:cxn ang="0">
                  <a:pos x="0" y="3361"/>
                </a:cxn>
                <a:cxn ang="0">
                  <a:pos x="1054" y="295"/>
                </a:cxn>
                <a:cxn ang="0">
                  <a:pos x="4200" y="1588"/>
                </a:cxn>
                <a:cxn ang="0">
                  <a:pos x="4200" y="2028"/>
                </a:cxn>
                <a:cxn ang="0">
                  <a:pos x="1200" y="442"/>
                </a:cxn>
                <a:cxn ang="0">
                  <a:pos x="347" y="3361"/>
                </a:cxn>
                <a:cxn ang="0">
                  <a:pos x="0" y="3361"/>
                </a:cxn>
              </a:cxnLst>
              <a:rect l="0" t="0" r="r" b="b"/>
              <a:pathLst>
                <a:path w="4200" h="3361">
                  <a:moveTo>
                    <a:pt x="0" y="3361"/>
                  </a:moveTo>
                  <a:cubicBezTo>
                    <a:pt x="118" y="2850"/>
                    <a:pt x="354" y="590"/>
                    <a:pt x="1054" y="295"/>
                  </a:cubicBezTo>
                  <a:cubicBezTo>
                    <a:pt x="1754" y="0"/>
                    <a:pt x="3676" y="1299"/>
                    <a:pt x="4200" y="1588"/>
                  </a:cubicBezTo>
                  <a:lnTo>
                    <a:pt x="4200" y="2028"/>
                  </a:lnTo>
                  <a:cubicBezTo>
                    <a:pt x="3700" y="1837"/>
                    <a:pt x="1842" y="220"/>
                    <a:pt x="1200" y="442"/>
                  </a:cubicBezTo>
                  <a:cubicBezTo>
                    <a:pt x="558" y="664"/>
                    <a:pt x="547" y="2875"/>
                    <a:pt x="347" y="3361"/>
                  </a:cubicBezTo>
                  <a:lnTo>
                    <a:pt x="0" y="3361"/>
                  </a:lnTo>
                  <a:close/>
                </a:path>
              </a:pathLst>
            </a:custGeom>
            <a:gradFill rotWithShape="0">
              <a:gsLst>
                <a:gs pos="0">
                  <a:schemeClr val="accent2"/>
                </a:gs>
                <a:gs pos="50000">
                  <a:schemeClr val="bg1"/>
                </a:gs>
                <a:gs pos="100000">
                  <a:schemeClr val="accent2"/>
                </a:gs>
              </a:gsLst>
              <a:lin ang="5400000" scaled="1"/>
            </a:gradFill>
            <a:ln w="9525">
              <a:noFill/>
              <a:round/>
              <a:headEnd/>
              <a:tailEnd/>
            </a:ln>
          </p:spPr>
          <p:txBody>
            <a:bodyPr wrap="none" anchor="ctr"/>
            <a:lstStyle/>
            <a:p>
              <a:pPr eaLnBrk="0" hangingPunct="0">
                <a:defRPr/>
              </a:pPr>
              <a:endParaRPr lang="en-US">
                <a:solidFill>
                  <a:srgbClr val="FFFFCC"/>
                </a:solidFill>
                <a:latin typeface="Arial" charset="0"/>
                <a:ea typeface="ＭＳ Ｐゴシック" charset="-128"/>
                <a:cs typeface="ＭＳ Ｐゴシック" charset="-128"/>
              </a:endParaRPr>
            </a:p>
          </p:txBody>
        </p:sp>
        <p:sp>
          <p:nvSpPr>
            <p:cNvPr id="11" name="Freeform 9"/>
            <p:cNvSpPr>
              <a:spLocks/>
            </p:cNvSpPr>
            <p:nvPr/>
          </p:nvSpPr>
          <p:spPr bwMode="invGray">
            <a:xfrm>
              <a:off x="0" y="2169"/>
              <a:ext cx="5760" cy="1925"/>
            </a:xfrm>
            <a:custGeom>
              <a:avLst/>
              <a:gdLst/>
              <a:ahLst/>
              <a:cxnLst>
                <a:cxn ang="0">
                  <a:pos x="0" y="804"/>
                </a:cxn>
                <a:cxn ang="0">
                  <a:pos x="0" y="991"/>
                </a:cxn>
                <a:cxn ang="0">
                  <a:pos x="1547" y="1818"/>
                </a:cxn>
                <a:cxn ang="0">
                  <a:pos x="3253" y="351"/>
                </a:cxn>
                <a:cxn ang="0">
                  <a:pos x="5760" y="1537"/>
                </a:cxn>
                <a:cxn ang="0">
                  <a:pos x="5760" y="1151"/>
                </a:cxn>
                <a:cxn ang="0">
                  <a:pos x="3240" y="84"/>
                </a:cxn>
                <a:cxn ang="0">
                  <a:pos x="1573" y="1671"/>
                </a:cxn>
                <a:cxn ang="0">
                  <a:pos x="0" y="804"/>
                </a:cxn>
              </a:cxnLst>
              <a:rect l="0" t="0" r="r" b="b"/>
              <a:pathLst>
                <a:path w="5760" h="1925">
                  <a:moveTo>
                    <a:pt x="0" y="804"/>
                  </a:moveTo>
                  <a:lnTo>
                    <a:pt x="0" y="991"/>
                  </a:lnTo>
                  <a:cubicBezTo>
                    <a:pt x="258" y="1160"/>
                    <a:pt x="1005" y="1925"/>
                    <a:pt x="1547" y="1818"/>
                  </a:cubicBezTo>
                  <a:cubicBezTo>
                    <a:pt x="2089" y="1711"/>
                    <a:pt x="2551" y="398"/>
                    <a:pt x="3253" y="351"/>
                  </a:cubicBezTo>
                  <a:cubicBezTo>
                    <a:pt x="3955" y="304"/>
                    <a:pt x="5342" y="1404"/>
                    <a:pt x="5760" y="1537"/>
                  </a:cubicBezTo>
                  <a:lnTo>
                    <a:pt x="5760" y="1151"/>
                  </a:lnTo>
                  <a:cubicBezTo>
                    <a:pt x="5405" y="1124"/>
                    <a:pt x="3982" y="0"/>
                    <a:pt x="3240" y="84"/>
                  </a:cubicBezTo>
                  <a:cubicBezTo>
                    <a:pt x="2542" y="171"/>
                    <a:pt x="2113" y="1551"/>
                    <a:pt x="1573" y="1671"/>
                  </a:cubicBezTo>
                  <a:cubicBezTo>
                    <a:pt x="1033" y="1791"/>
                    <a:pt x="262" y="826"/>
                    <a:pt x="0" y="804"/>
                  </a:cubicBezTo>
                  <a:close/>
                </a:path>
              </a:pathLst>
            </a:custGeom>
            <a:gradFill rotWithShape="0">
              <a:gsLst>
                <a:gs pos="0">
                  <a:schemeClr val="bg1"/>
                </a:gs>
                <a:gs pos="50000">
                  <a:schemeClr val="accent2"/>
                </a:gs>
                <a:gs pos="100000">
                  <a:schemeClr val="bg1"/>
                </a:gs>
              </a:gsLst>
              <a:lin ang="0" scaled="1"/>
            </a:gradFill>
            <a:ln w="9525" cap="flat">
              <a:noFill/>
              <a:prstDash val="solid"/>
              <a:round/>
              <a:headEnd type="none" w="med" len="med"/>
              <a:tailEnd type="none" w="med" len="med"/>
            </a:ln>
            <a:effectLst/>
          </p:spPr>
          <p:txBody>
            <a:bodyPr wrap="none" anchor="ctr"/>
            <a:lstStyle/>
            <a:p>
              <a:pPr eaLnBrk="0" hangingPunct="0">
                <a:defRPr/>
              </a:pPr>
              <a:endParaRPr lang="en-US">
                <a:solidFill>
                  <a:srgbClr val="FFFFCC"/>
                </a:solidFill>
                <a:latin typeface="Arial" charset="0"/>
                <a:ea typeface="ＭＳ Ｐゴシック" charset="-128"/>
                <a:cs typeface="ＭＳ Ｐゴシック" charset="-128"/>
              </a:endParaRPr>
            </a:p>
          </p:txBody>
        </p:sp>
        <p:sp>
          <p:nvSpPr>
            <p:cNvPr id="12" name="Freeform 10"/>
            <p:cNvSpPr>
              <a:spLocks/>
            </p:cNvSpPr>
            <p:nvPr/>
          </p:nvSpPr>
          <p:spPr bwMode="white">
            <a:xfrm>
              <a:off x="0" y="2238"/>
              <a:ext cx="3929" cy="2120"/>
            </a:xfrm>
            <a:custGeom>
              <a:avLst/>
              <a:gdLst/>
              <a:ahLst/>
              <a:cxnLst>
                <a:cxn ang="0">
                  <a:pos x="0" y="415"/>
                </a:cxn>
                <a:cxn ang="0">
                  <a:pos x="0" y="508"/>
                </a:cxn>
                <a:cxn ang="0">
                  <a:pos x="1933" y="229"/>
                </a:cxn>
                <a:cxn ang="0">
                  <a:pos x="3920" y="1055"/>
                </a:cxn>
                <a:cxn ang="0">
                  <a:pos x="3587" y="2082"/>
                </a:cxn>
                <a:cxn ang="0">
                  <a:pos x="3947" y="829"/>
                </a:cxn>
                <a:cxn ang="0">
                  <a:pos x="2253" y="69"/>
                </a:cxn>
                <a:cxn ang="0">
                  <a:pos x="0" y="415"/>
                </a:cxn>
              </a:cxnLst>
              <a:rect l="0" t="0" r="r" b="b"/>
              <a:pathLst>
                <a:path w="4196" h="2120">
                  <a:moveTo>
                    <a:pt x="0" y="415"/>
                  </a:moveTo>
                  <a:lnTo>
                    <a:pt x="0" y="508"/>
                  </a:lnTo>
                  <a:cubicBezTo>
                    <a:pt x="160" y="577"/>
                    <a:pt x="1280" y="138"/>
                    <a:pt x="1933" y="229"/>
                  </a:cubicBezTo>
                  <a:cubicBezTo>
                    <a:pt x="2586" y="320"/>
                    <a:pt x="3644" y="746"/>
                    <a:pt x="3920" y="1055"/>
                  </a:cubicBezTo>
                  <a:cubicBezTo>
                    <a:pt x="4196" y="1364"/>
                    <a:pt x="3583" y="2120"/>
                    <a:pt x="3587" y="2082"/>
                  </a:cubicBezTo>
                  <a:lnTo>
                    <a:pt x="3947" y="829"/>
                  </a:lnTo>
                  <a:cubicBezTo>
                    <a:pt x="3725" y="494"/>
                    <a:pt x="2911" y="138"/>
                    <a:pt x="2253" y="69"/>
                  </a:cubicBezTo>
                  <a:cubicBezTo>
                    <a:pt x="1595" y="0"/>
                    <a:pt x="469" y="343"/>
                    <a:pt x="0" y="415"/>
                  </a:cubicBezTo>
                  <a:close/>
                </a:path>
              </a:pathLst>
            </a:custGeom>
            <a:gradFill rotWithShape="0">
              <a:gsLst>
                <a:gs pos="0">
                  <a:schemeClr val="accent2"/>
                </a:gs>
                <a:gs pos="50000">
                  <a:schemeClr val="bg1"/>
                </a:gs>
                <a:gs pos="100000">
                  <a:schemeClr val="accent2"/>
                </a:gs>
              </a:gsLst>
              <a:lin ang="5400000" scaled="1"/>
            </a:gradFill>
            <a:ln w="9525" cap="flat">
              <a:noFill/>
              <a:prstDash val="solid"/>
              <a:round/>
              <a:headEnd type="none" w="med" len="med"/>
              <a:tailEnd type="none" w="med" len="med"/>
            </a:ln>
            <a:effectLst/>
          </p:spPr>
          <p:txBody>
            <a:bodyPr wrap="none" anchor="ctr"/>
            <a:lstStyle/>
            <a:p>
              <a:pPr eaLnBrk="0" hangingPunct="0">
                <a:defRPr/>
              </a:pPr>
              <a:endParaRPr lang="en-US">
                <a:solidFill>
                  <a:srgbClr val="FFFFCC"/>
                </a:solidFill>
                <a:latin typeface="Arial" charset="0"/>
                <a:ea typeface="ＭＳ Ｐゴシック" charset="-128"/>
                <a:cs typeface="ＭＳ Ｐゴシック" charset="-128"/>
              </a:endParaRPr>
            </a:p>
          </p:txBody>
        </p:sp>
      </p:grpSp>
      <p:sp>
        <p:nvSpPr>
          <p:cNvPr id="4107" name="Rectangle 11"/>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4108" name="Rectangle 12"/>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13" name="Rectangle 13"/>
          <p:cNvSpPr>
            <a:spLocks noGrp="1" noChangeArrowheads="1"/>
          </p:cNvSpPr>
          <p:nvPr>
            <p:ph type="dt" sz="quarter" idx="10"/>
          </p:nvPr>
        </p:nvSpPr>
        <p:spPr/>
        <p:txBody>
          <a:bodyPr/>
          <a:lstStyle>
            <a:lvl1pPr>
              <a:spcBef>
                <a:spcPct val="0"/>
              </a:spcBef>
              <a:defRPr/>
            </a:lvl1pPr>
          </a:lstStyle>
          <a:p>
            <a:pPr>
              <a:defRPr/>
            </a:pPr>
            <a:endParaRPr lang="en-US"/>
          </a:p>
        </p:txBody>
      </p:sp>
      <p:sp>
        <p:nvSpPr>
          <p:cNvPr id="14" name="Rectangle 14"/>
          <p:cNvSpPr>
            <a:spLocks noGrp="1" noChangeArrowheads="1"/>
          </p:cNvSpPr>
          <p:nvPr>
            <p:ph type="ftr" sz="quarter" idx="11"/>
          </p:nvPr>
        </p:nvSpPr>
        <p:spPr/>
        <p:txBody>
          <a:bodyPr/>
          <a:lstStyle>
            <a:lvl1pPr>
              <a:spcBef>
                <a:spcPct val="0"/>
              </a:spcBef>
              <a:defRPr/>
            </a:lvl1pPr>
          </a:lstStyle>
          <a:p>
            <a:pPr>
              <a:defRPr/>
            </a:pPr>
            <a:endParaRPr lang="en-US"/>
          </a:p>
        </p:txBody>
      </p:sp>
      <p:sp>
        <p:nvSpPr>
          <p:cNvPr id="15" name="Rectangle 15"/>
          <p:cNvSpPr>
            <a:spLocks noGrp="1" noChangeArrowheads="1"/>
          </p:cNvSpPr>
          <p:nvPr>
            <p:ph type="sldNum" sz="quarter" idx="12"/>
          </p:nvPr>
        </p:nvSpPr>
        <p:spPr/>
        <p:txBody>
          <a:bodyPr/>
          <a:lstStyle>
            <a:lvl1pPr>
              <a:spcBef>
                <a:spcPct val="0"/>
              </a:spcBef>
              <a:defRPr/>
            </a:lvl1pPr>
          </a:lstStyle>
          <a:p>
            <a:pPr>
              <a:defRPr/>
            </a:pPr>
            <a:fld id="{20E50056-99BA-8C47-A241-B4F1E3C77A5F}" type="slidenum">
              <a:rPr lang="en-US"/>
              <a:pPr>
                <a:defRPr/>
              </a:pPr>
              <a:t>‹#›</a:t>
            </a:fld>
            <a:endParaRPr lang="en-US"/>
          </a:p>
        </p:txBody>
      </p:sp>
    </p:spTree>
    <p:extLst>
      <p:ext uri="{BB962C8B-B14F-4D97-AF65-F5344CB8AC3E}">
        <p14:creationId xmlns:p14="http://schemas.microsoft.com/office/powerpoint/2010/main" val="41022821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8EF48BB-F565-E847-990E-AE6D66287A12}" type="slidenum">
              <a:rPr lang="en-US"/>
              <a:pPr>
                <a:defRPr/>
              </a:pPr>
              <a:t>‹#›</a:t>
            </a:fld>
            <a:endParaRPr lang="en-US"/>
          </a:p>
        </p:txBody>
      </p:sp>
    </p:spTree>
    <p:extLst>
      <p:ext uri="{BB962C8B-B14F-4D97-AF65-F5344CB8AC3E}">
        <p14:creationId xmlns:p14="http://schemas.microsoft.com/office/powerpoint/2010/main" val="2983902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a:ln/>
        </p:spPr>
        <p:txBody>
          <a:bodyPr/>
          <a:lstStyle>
            <a:lvl1pPr>
              <a:defRPr/>
            </a:lvl1pPr>
          </a:lstStyle>
          <a:p>
            <a:pPr>
              <a:defRPr/>
            </a:pPr>
            <a:endParaRPr lang="en-US"/>
          </a:p>
        </p:txBody>
      </p:sp>
      <p:sp>
        <p:nvSpPr>
          <p:cNvPr id="5" name="Rectangle 13"/>
          <p:cNvSpPr>
            <a:spLocks noGrp="1" noChangeArrowheads="1"/>
          </p:cNvSpPr>
          <p:nvPr>
            <p:ph type="ftr" sz="quarter" idx="11"/>
          </p:nvPr>
        </p:nvSpPr>
        <p:spPr>
          <a:ln/>
        </p:spPr>
        <p:txBody>
          <a:bodyPr/>
          <a:lstStyle>
            <a:lvl1pPr>
              <a:defRPr/>
            </a:lvl1pPr>
          </a:lstStyle>
          <a:p>
            <a:pPr>
              <a:defRPr/>
            </a:pPr>
            <a:endParaRPr lang="en-US"/>
          </a:p>
        </p:txBody>
      </p:sp>
      <p:sp>
        <p:nvSpPr>
          <p:cNvPr id="6" name="Rectangle 14"/>
          <p:cNvSpPr>
            <a:spLocks noGrp="1" noChangeArrowheads="1"/>
          </p:cNvSpPr>
          <p:nvPr>
            <p:ph type="sldNum" sz="quarter" idx="12"/>
          </p:nvPr>
        </p:nvSpPr>
        <p:spPr>
          <a:ln/>
        </p:spPr>
        <p:txBody>
          <a:bodyPr/>
          <a:lstStyle>
            <a:lvl1pPr>
              <a:defRPr/>
            </a:lvl1pPr>
          </a:lstStyle>
          <a:p>
            <a:pPr>
              <a:defRPr/>
            </a:pPr>
            <a:fld id="{DCCCC19A-64B4-434E-B753-C220D0948812}" type="slidenum">
              <a:rPr lang="en-US"/>
              <a:pPr>
                <a:defRPr/>
              </a:pPr>
              <a:t>‹#›</a:t>
            </a:fld>
            <a:endParaRPr lang="en-US"/>
          </a:p>
        </p:txBody>
      </p:sp>
    </p:spTree>
    <p:extLst>
      <p:ext uri="{BB962C8B-B14F-4D97-AF65-F5344CB8AC3E}">
        <p14:creationId xmlns:p14="http://schemas.microsoft.com/office/powerpoint/2010/main" val="410348629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6"/>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6880" indent="0">
              <a:buNone/>
              <a:defRPr sz="1800"/>
            </a:lvl2pPr>
            <a:lvl3pPr marL="913758" indent="0">
              <a:buNone/>
              <a:defRPr sz="1600"/>
            </a:lvl3pPr>
            <a:lvl4pPr marL="1370639" indent="0">
              <a:buNone/>
              <a:defRPr sz="1400"/>
            </a:lvl4pPr>
            <a:lvl5pPr marL="1827517" indent="0">
              <a:buNone/>
              <a:defRPr sz="1400"/>
            </a:lvl5pPr>
            <a:lvl6pPr marL="2284398" indent="0">
              <a:buNone/>
              <a:defRPr sz="1400"/>
            </a:lvl6pPr>
            <a:lvl7pPr marL="2741275" indent="0">
              <a:buNone/>
              <a:defRPr sz="1400"/>
            </a:lvl7pPr>
            <a:lvl8pPr marL="3198156" indent="0">
              <a:buNone/>
              <a:defRPr sz="1400"/>
            </a:lvl8pPr>
            <a:lvl9pPr marL="3655033"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a:ln/>
        </p:spPr>
        <p:txBody>
          <a:bodyPr/>
          <a:lstStyle>
            <a:lvl1pPr>
              <a:defRPr/>
            </a:lvl1pPr>
          </a:lstStyle>
          <a:p>
            <a:pPr>
              <a:defRPr/>
            </a:pPr>
            <a:endParaRPr lang="en-US"/>
          </a:p>
        </p:txBody>
      </p:sp>
      <p:sp>
        <p:nvSpPr>
          <p:cNvPr id="5" name="Rectangle 13"/>
          <p:cNvSpPr>
            <a:spLocks noGrp="1" noChangeArrowheads="1"/>
          </p:cNvSpPr>
          <p:nvPr>
            <p:ph type="ftr" sz="quarter" idx="11"/>
          </p:nvPr>
        </p:nvSpPr>
        <p:spPr>
          <a:ln/>
        </p:spPr>
        <p:txBody>
          <a:bodyPr/>
          <a:lstStyle>
            <a:lvl1pPr>
              <a:defRPr/>
            </a:lvl1pPr>
          </a:lstStyle>
          <a:p>
            <a:pPr>
              <a:defRPr/>
            </a:pPr>
            <a:endParaRPr lang="en-US"/>
          </a:p>
        </p:txBody>
      </p:sp>
      <p:sp>
        <p:nvSpPr>
          <p:cNvPr id="6" name="Rectangle 14"/>
          <p:cNvSpPr>
            <a:spLocks noGrp="1" noChangeArrowheads="1"/>
          </p:cNvSpPr>
          <p:nvPr>
            <p:ph type="sldNum" sz="quarter" idx="12"/>
          </p:nvPr>
        </p:nvSpPr>
        <p:spPr>
          <a:ln/>
        </p:spPr>
        <p:txBody>
          <a:bodyPr/>
          <a:lstStyle>
            <a:lvl1pPr>
              <a:defRPr/>
            </a:lvl1pPr>
          </a:lstStyle>
          <a:p>
            <a:pPr>
              <a:defRPr/>
            </a:pPr>
            <a:fld id="{E931E72F-5358-D24D-ADB1-011449E6E4F6}" type="slidenum">
              <a:rPr lang="en-US"/>
              <a:pPr>
                <a:defRPr/>
              </a:pPr>
              <a:t>‹#›</a:t>
            </a:fld>
            <a:endParaRPr lang="en-US"/>
          </a:p>
        </p:txBody>
      </p:sp>
    </p:spTree>
    <p:extLst>
      <p:ext uri="{BB962C8B-B14F-4D97-AF65-F5344CB8AC3E}">
        <p14:creationId xmlns:p14="http://schemas.microsoft.com/office/powerpoint/2010/main" val="131443741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a:ln/>
        </p:spPr>
        <p:txBody>
          <a:bodyPr/>
          <a:lstStyle>
            <a:lvl1pPr>
              <a:defRPr/>
            </a:lvl1pPr>
          </a:lstStyle>
          <a:p>
            <a:pPr>
              <a:defRPr/>
            </a:pPr>
            <a:endParaRPr lang="en-US"/>
          </a:p>
        </p:txBody>
      </p:sp>
      <p:sp>
        <p:nvSpPr>
          <p:cNvPr id="6" name="Rectangle 13"/>
          <p:cNvSpPr>
            <a:spLocks noGrp="1" noChangeArrowheads="1"/>
          </p:cNvSpPr>
          <p:nvPr>
            <p:ph type="ftr" sz="quarter" idx="11"/>
          </p:nvPr>
        </p:nvSpPr>
        <p:spPr>
          <a:ln/>
        </p:spPr>
        <p:txBody>
          <a:bodyPr/>
          <a:lstStyle>
            <a:lvl1pPr>
              <a:defRPr/>
            </a:lvl1pPr>
          </a:lstStyle>
          <a:p>
            <a:pPr>
              <a:defRPr/>
            </a:pPr>
            <a:endParaRPr lang="en-US"/>
          </a:p>
        </p:txBody>
      </p:sp>
      <p:sp>
        <p:nvSpPr>
          <p:cNvPr id="7" name="Rectangle 14"/>
          <p:cNvSpPr>
            <a:spLocks noGrp="1" noChangeArrowheads="1"/>
          </p:cNvSpPr>
          <p:nvPr>
            <p:ph type="sldNum" sz="quarter" idx="12"/>
          </p:nvPr>
        </p:nvSpPr>
        <p:spPr>
          <a:ln/>
        </p:spPr>
        <p:txBody>
          <a:bodyPr/>
          <a:lstStyle>
            <a:lvl1pPr>
              <a:defRPr/>
            </a:lvl1pPr>
          </a:lstStyle>
          <a:p>
            <a:pPr>
              <a:defRPr/>
            </a:pPr>
            <a:fld id="{AAC75CC1-B374-4B44-934E-90B7BF68E20D}" type="slidenum">
              <a:rPr lang="en-US"/>
              <a:pPr>
                <a:defRPr/>
              </a:pPr>
              <a:t>‹#›</a:t>
            </a:fld>
            <a:endParaRPr lang="en-US"/>
          </a:p>
        </p:txBody>
      </p:sp>
    </p:spTree>
    <p:extLst>
      <p:ext uri="{BB962C8B-B14F-4D97-AF65-F5344CB8AC3E}">
        <p14:creationId xmlns:p14="http://schemas.microsoft.com/office/powerpoint/2010/main" val="110399564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6880" indent="0">
              <a:buNone/>
              <a:defRPr sz="2000" b="1"/>
            </a:lvl2pPr>
            <a:lvl3pPr marL="913758" indent="0">
              <a:buNone/>
              <a:defRPr sz="1800" b="1"/>
            </a:lvl3pPr>
            <a:lvl4pPr marL="1370639" indent="0">
              <a:buNone/>
              <a:defRPr sz="1600" b="1"/>
            </a:lvl4pPr>
            <a:lvl5pPr marL="1827517" indent="0">
              <a:buNone/>
              <a:defRPr sz="1600" b="1"/>
            </a:lvl5pPr>
            <a:lvl6pPr marL="2284398" indent="0">
              <a:buNone/>
              <a:defRPr sz="1600" b="1"/>
            </a:lvl6pPr>
            <a:lvl7pPr marL="2741275" indent="0">
              <a:buNone/>
              <a:defRPr sz="1600" b="1"/>
            </a:lvl7pPr>
            <a:lvl8pPr marL="3198156" indent="0">
              <a:buNone/>
              <a:defRPr sz="1600" b="1"/>
            </a:lvl8pPr>
            <a:lvl9pPr marL="3655033"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535113"/>
            <a:ext cx="4041775" cy="639762"/>
          </a:xfrm>
        </p:spPr>
        <p:txBody>
          <a:bodyPr anchor="b"/>
          <a:lstStyle>
            <a:lvl1pPr marL="0" indent="0">
              <a:buNone/>
              <a:defRPr sz="2400" b="1"/>
            </a:lvl1pPr>
            <a:lvl2pPr marL="456880" indent="0">
              <a:buNone/>
              <a:defRPr sz="2000" b="1"/>
            </a:lvl2pPr>
            <a:lvl3pPr marL="913758" indent="0">
              <a:buNone/>
              <a:defRPr sz="1800" b="1"/>
            </a:lvl3pPr>
            <a:lvl4pPr marL="1370639" indent="0">
              <a:buNone/>
              <a:defRPr sz="1600" b="1"/>
            </a:lvl4pPr>
            <a:lvl5pPr marL="1827517" indent="0">
              <a:buNone/>
              <a:defRPr sz="1600" b="1"/>
            </a:lvl5pPr>
            <a:lvl6pPr marL="2284398" indent="0">
              <a:buNone/>
              <a:defRPr sz="1600" b="1"/>
            </a:lvl6pPr>
            <a:lvl7pPr marL="2741275" indent="0">
              <a:buNone/>
              <a:defRPr sz="1600" b="1"/>
            </a:lvl7pPr>
            <a:lvl8pPr marL="3198156" indent="0">
              <a:buNone/>
              <a:defRPr sz="1600" b="1"/>
            </a:lvl8pPr>
            <a:lvl9pPr marL="365503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a:ln/>
        </p:spPr>
        <p:txBody>
          <a:bodyPr/>
          <a:lstStyle>
            <a:lvl1pPr>
              <a:defRPr/>
            </a:lvl1pPr>
          </a:lstStyle>
          <a:p>
            <a:pPr>
              <a:defRPr/>
            </a:pPr>
            <a:endParaRPr lang="en-US"/>
          </a:p>
        </p:txBody>
      </p:sp>
      <p:sp>
        <p:nvSpPr>
          <p:cNvPr id="8" name="Rectangle 13"/>
          <p:cNvSpPr>
            <a:spLocks noGrp="1" noChangeArrowheads="1"/>
          </p:cNvSpPr>
          <p:nvPr>
            <p:ph type="ftr" sz="quarter" idx="11"/>
          </p:nvPr>
        </p:nvSpPr>
        <p:spPr>
          <a:ln/>
        </p:spPr>
        <p:txBody>
          <a:bodyPr/>
          <a:lstStyle>
            <a:lvl1pPr>
              <a:defRPr/>
            </a:lvl1pPr>
          </a:lstStyle>
          <a:p>
            <a:pPr>
              <a:defRPr/>
            </a:pPr>
            <a:endParaRPr lang="en-US"/>
          </a:p>
        </p:txBody>
      </p:sp>
      <p:sp>
        <p:nvSpPr>
          <p:cNvPr id="9" name="Rectangle 14"/>
          <p:cNvSpPr>
            <a:spLocks noGrp="1" noChangeArrowheads="1"/>
          </p:cNvSpPr>
          <p:nvPr>
            <p:ph type="sldNum" sz="quarter" idx="12"/>
          </p:nvPr>
        </p:nvSpPr>
        <p:spPr>
          <a:ln/>
        </p:spPr>
        <p:txBody>
          <a:bodyPr/>
          <a:lstStyle>
            <a:lvl1pPr>
              <a:defRPr/>
            </a:lvl1pPr>
          </a:lstStyle>
          <a:p>
            <a:pPr>
              <a:defRPr/>
            </a:pPr>
            <a:fld id="{94D83A24-ECE0-234B-8022-B05E3FB62800}" type="slidenum">
              <a:rPr lang="en-US"/>
              <a:pPr>
                <a:defRPr/>
              </a:pPr>
              <a:t>‹#›</a:t>
            </a:fld>
            <a:endParaRPr lang="en-US"/>
          </a:p>
        </p:txBody>
      </p:sp>
    </p:spTree>
    <p:extLst>
      <p:ext uri="{BB962C8B-B14F-4D97-AF65-F5344CB8AC3E}">
        <p14:creationId xmlns:p14="http://schemas.microsoft.com/office/powerpoint/2010/main" val="145041352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a:ln/>
        </p:spPr>
        <p:txBody>
          <a:bodyPr/>
          <a:lstStyle>
            <a:lvl1pPr>
              <a:defRPr/>
            </a:lvl1pPr>
          </a:lstStyle>
          <a:p>
            <a:pPr>
              <a:defRPr/>
            </a:pPr>
            <a:endParaRPr lang="en-US"/>
          </a:p>
        </p:txBody>
      </p:sp>
      <p:sp>
        <p:nvSpPr>
          <p:cNvPr id="4" name="Rectangle 13"/>
          <p:cNvSpPr>
            <a:spLocks noGrp="1" noChangeArrowheads="1"/>
          </p:cNvSpPr>
          <p:nvPr>
            <p:ph type="ftr" sz="quarter" idx="11"/>
          </p:nvPr>
        </p:nvSpPr>
        <p:spPr>
          <a:ln/>
        </p:spPr>
        <p:txBody>
          <a:bodyPr/>
          <a:lstStyle>
            <a:lvl1pPr>
              <a:defRPr/>
            </a:lvl1pPr>
          </a:lstStyle>
          <a:p>
            <a:pPr>
              <a:defRPr/>
            </a:pPr>
            <a:endParaRPr lang="en-US"/>
          </a:p>
        </p:txBody>
      </p:sp>
      <p:sp>
        <p:nvSpPr>
          <p:cNvPr id="5" name="Rectangle 14"/>
          <p:cNvSpPr>
            <a:spLocks noGrp="1" noChangeArrowheads="1"/>
          </p:cNvSpPr>
          <p:nvPr>
            <p:ph type="sldNum" sz="quarter" idx="12"/>
          </p:nvPr>
        </p:nvSpPr>
        <p:spPr>
          <a:ln/>
        </p:spPr>
        <p:txBody>
          <a:bodyPr/>
          <a:lstStyle>
            <a:lvl1pPr>
              <a:defRPr/>
            </a:lvl1pPr>
          </a:lstStyle>
          <a:p>
            <a:pPr>
              <a:defRPr/>
            </a:pPr>
            <a:fld id="{9D205FDB-349D-A84B-80E3-393E8EACF07D}" type="slidenum">
              <a:rPr lang="en-US"/>
              <a:pPr>
                <a:defRPr/>
              </a:pPr>
              <a:t>‹#›</a:t>
            </a:fld>
            <a:endParaRPr lang="en-US"/>
          </a:p>
        </p:txBody>
      </p:sp>
    </p:spTree>
    <p:extLst>
      <p:ext uri="{BB962C8B-B14F-4D97-AF65-F5344CB8AC3E}">
        <p14:creationId xmlns:p14="http://schemas.microsoft.com/office/powerpoint/2010/main" val="241796644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a:ln/>
        </p:spPr>
        <p:txBody>
          <a:bodyPr/>
          <a:lstStyle>
            <a:lvl1pPr>
              <a:defRPr/>
            </a:lvl1pPr>
          </a:lstStyle>
          <a:p>
            <a:pPr>
              <a:defRPr/>
            </a:pPr>
            <a:endParaRPr lang="en-US"/>
          </a:p>
        </p:txBody>
      </p:sp>
      <p:sp>
        <p:nvSpPr>
          <p:cNvPr id="3" name="Rectangle 13"/>
          <p:cNvSpPr>
            <a:spLocks noGrp="1" noChangeArrowheads="1"/>
          </p:cNvSpPr>
          <p:nvPr>
            <p:ph type="ftr" sz="quarter" idx="11"/>
          </p:nvPr>
        </p:nvSpPr>
        <p:spPr>
          <a:ln/>
        </p:spPr>
        <p:txBody>
          <a:bodyPr/>
          <a:lstStyle>
            <a:lvl1pPr>
              <a:defRPr/>
            </a:lvl1pPr>
          </a:lstStyle>
          <a:p>
            <a:pPr>
              <a:defRPr/>
            </a:pPr>
            <a:endParaRPr lang="en-US"/>
          </a:p>
        </p:txBody>
      </p:sp>
      <p:sp>
        <p:nvSpPr>
          <p:cNvPr id="4" name="Rectangle 14"/>
          <p:cNvSpPr>
            <a:spLocks noGrp="1" noChangeArrowheads="1"/>
          </p:cNvSpPr>
          <p:nvPr>
            <p:ph type="sldNum" sz="quarter" idx="12"/>
          </p:nvPr>
        </p:nvSpPr>
        <p:spPr>
          <a:ln/>
        </p:spPr>
        <p:txBody>
          <a:bodyPr/>
          <a:lstStyle>
            <a:lvl1pPr>
              <a:defRPr/>
            </a:lvl1pPr>
          </a:lstStyle>
          <a:p>
            <a:pPr>
              <a:defRPr/>
            </a:pPr>
            <a:fld id="{C51EB5A1-F2CB-444D-BF11-5094810219EE}" type="slidenum">
              <a:rPr lang="en-US"/>
              <a:pPr>
                <a:defRPr/>
              </a:pPr>
              <a:t>‹#›</a:t>
            </a:fld>
            <a:endParaRPr lang="en-US"/>
          </a:p>
        </p:txBody>
      </p:sp>
    </p:spTree>
    <p:extLst>
      <p:ext uri="{BB962C8B-B14F-4D97-AF65-F5344CB8AC3E}">
        <p14:creationId xmlns:p14="http://schemas.microsoft.com/office/powerpoint/2010/main" val="55479806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4" y="1435100"/>
            <a:ext cx="3008313" cy="4691063"/>
          </a:xfrm>
        </p:spPr>
        <p:txBody>
          <a:bodyPr/>
          <a:lstStyle>
            <a:lvl1pPr marL="0" indent="0">
              <a:buNone/>
              <a:defRPr sz="1400"/>
            </a:lvl1pPr>
            <a:lvl2pPr marL="456880" indent="0">
              <a:buNone/>
              <a:defRPr sz="1200"/>
            </a:lvl2pPr>
            <a:lvl3pPr marL="913758" indent="0">
              <a:buNone/>
              <a:defRPr sz="1000"/>
            </a:lvl3pPr>
            <a:lvl4pPr marL="1370639" indent="0">
              <a:buNone/>
              <a:defRPr sz="900"/>
            </a:lvl4pPr>
            <a:lvl5pPr marL="1827517" indent="0">
              <a:buNone/>
              <a:defRPr sz="900"/>
            </a:lvl5pPr>
            <a:lvl6pPr marL="2284398" indent="0">
              <a:buNone/>
              <a:defRPr sz="900"/>
            </a:lvl6pPr>
            <a:lvl7pPr marL="2741275" indent="0">
              <a:buNone/>
              <a:defRPr sz="900"/>
            </a:lvl7pPr>
            <a:lvl8pPr marL="3198156" indent="0">
              <a:buNone/>
              <a:defRPr sz="900"/>
            </a:lvl8pPr>
            <a:lvl9pPr marL="3655033" indent="0">
              <a:buNone/>
              <a:defRPr sz="900"/>
            </a:lvl9pPr>
          </a:lstStyle>
          <a:p>
            <a:pPr lvl="0"/>
            <a:r>
              <a:rPr lang="en-US"/>
              <a:t>Click to edit Master text styles</a:t>
            </a:r>
          </a:p>
        </p:txBody>
      </p:sp>
      <p:sp>
        <p:nvSpPr>
          <p:cNvPr id="5" name="Rectangle 12"/>
          <p:cNvSpPr>
            <a:spLocks noGrp="1" noChangeArrowheads="1"/>
          </p:cNvSpPr>
          <p:nvPr>
            <p:ph type="dt" sz="half" idx="10"/>
          </p:nvPr>
        </p:nvSpPr>
        <p:spPr>
          <a:ln/>
        </p:spPr>
        <p:txBody>
          <a:bodyPr/>
          <a:lstStyle>
            <a:lvl1pPr>
              <a:defRPr/>
            </a:lvl1pPr>
          </a:lstStyle>
          <a:p>
            <a:pPr>
              <a:defRPr/>
            </a:pPr>
            <a:endParaRPr lang="en-US"/>
          </a:p>
        </p:txBody>
      </p:sp>
      <p:sp>
        <p:nvSpPr>
          <p:cNvPr id="6" name="Rectangle 13"/>
          <p:cNvSpPr>
            <a:spLocks noGrp="1" noChangeArrowheads="1"/>
          </p:cNvSpPr>
          <p:nvPr>
            <p:ph type="ftr" sz="quarter" idx="11"/>
          </p:nvPr>
        </p:nvSpPr>
        <p:spPr>
          <a:ln/>
        </p:spPr>
        <p:txBody>
          <a:bodyPr/>
          <a:lstStyle>
            <a:lvl1pPr>
              <a:defRPr/>
            </a:lvl1pPr>
          </a:lstStyle>
          <a:p>
            <a:pPr>
              <a:defRPr/>
            </a:pPr>
            <a:endParaRPr lang="en-US"/>
          </a:p>
        </p:txBody>
      </p:sp>
      <p:sp>
        <p:nvSpPr>
          <p:cNvPr id="7" name="Rectangle 14"/>
          <p:cNvSpPr>
            <a:spLocks noGrp="1" noChangeArrowheads="1"/>
          </p:cNvSpPr>
          <p:nvPr>
            <p:ph type="sldNum" sz="quarter" idx="12"/>
          </p:nvPr>
        </p:nvSpPr>
        <p:spPr>
          <a:ln/>
        </p:spPr>
        <p:txBody>
          <a:bodyPr/>
          <a:lstStyle>
            <a:lvl1pPr>
              <a:defRPr/>
            </a:lvl1pPr>
          </a:lstStyle>
          <a:p>
            <a:pPr>
              <a:defRPr/>
            </a:pPr>
            <a:fld id="{A58B7E32-1203-5347-BBA2-DE5F3B49F074}" type="slidenum">
              <a:rPr lang="en-US"/>
              <a:pPr>
                <a:defRPr/>
              </a:pPr>
              <a:t>‹#›</a:t>
            </a:fld>
            <a:endParaRPr lang="en-US"/>
          </a:p>
        </p:txBody>
      </p:sp>
    </p:spTree>
    <p:extLst>
      <p:ext uri="{BB962C8B-B14F-4D97-AF65-F5344CB8AC3E}">
        <p14:creationId xmlns:p14="http://schemas.microsoft.com/office/powerpoint/2010/main" val="142253015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880" indent="0">
              <a:buNone/>
              <a:defRPr sz="2800"/>
            </a:lvl2pPr>
            <a:lvl3pPr marL="913758" indent="0">
              <a:buNone/>
              <a:defRPr sz="2400"/>
            </a:lvl3pPr>
            <a:lvl4pPr marL="1370639" indent="0">
              <a:buNone/>
              <a:defRPr sz="2000"/>
            </a:lvl4pPr>
            <a:lvl5pPr marL="1827517" indent="0">
              <a:buNone/>
              <a:defRPr sz="2000"/>
            </a:lvl5pPr>
            <a:lvl6pPr marL="2284398" indent="0">
              <a:buNone/>
              <a:defRPr sz="2000"/>
            </a:lvl6pPr>
            <a:lvl7pPr marL="2741275" indent="0">
              <a:buNone/>
              <a:defRPr sz="2000"/>
            </a:lvl7pPr>
            <a:lvl8pPr marL="3198156" indent="0">
              <a:buNone/>
              <a:defRPr sz="2000"/>
            </a:lvl8pPr>
            <a:lvl9pPr marL="3655033"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880" indent="0">
              <a:buNone/>
              <a:defRPr sz="1200"/>
            </a:lvl2pPr>
            <a:lvl3pPr marL="913758" indent="0">
              <a:buNone/>
              <a:defRPr sz="1000"/>
            </a:lvl3pPr>
            <a:lvl4pPr marL="1370639" indent="0">
              <a:buNone/>
              <a:defRPr sz="900"/>
            </a:lvl4pPr>
            <a:lvl5pPr marL="1827517" indent="0">
              <a:buNone/>
              <a:defRPr sz="900"/>
            </a:lvl5pPr>
            <a:lvl6pPr marL="2284398" indent="0">
              <a:buNone/>
              <a:defRPr sz="900"/>
            </a:lvl6pPr>
            <a:lvl7pPr marL="2741275" indent="0">
              <a:buNone/>
              <a:defRPr sz="900"/>
            </a:lvl7pPr>
            <a:lvl8pPr marL="3198156" indent="0">
              <a:buNone/>
              <a:defRPr sz="900"/>
            </a:lvl8pPr>
            <a:lvl9pPr marL="3655033" indent="0">
              <a:buNone/>
              <a:defRPr sz="900"/>
            </a:lvl9pPr>
          </a:lstStyle>
          <a:p>
            <a:pPr lvl="0"/>
            <a:r>
              <a:rPr lang="en-US"/>
              <a:t>Click to edit Master text styles</a:t>
            </a:r>
          </a:p>
        </p:txBody>
      </p:sp>
      <p:sp>
        <p:nvSpPr>
          <p:cNvPr id="5" name="Rectangle 12"/>
          <p:cNvSpPr>
            <a:spLocks noGrp="1" noChangeArrowheads="1"/>
          </p:cNvSpPr>
          <p:nvPr>
            <p:ph type="dt" sz="half" idx="10"/>
          </p:nvPr>
        </p:nvSpPr>
        <p:spPr>
          <a:ln/>
        </p:spPr>
        <p:txBody>
          <a:bodyPr/>
          <a:lstStyle>
            <a:lvl1pPr>
              <a:defRPr/>
            </a:lvl1pPr>
          </a:lstStyle>
          <a:p>
            <a:pPr>
              <a:defRPr/>
            </a:pPr>
            <a:endParaRPr lang="en-US"/>
          </a:p>
        </p:txBody>
      </p:sp>
      <p:sp>
        <p:nvSpPr>
          <p:cNvPr id="6" name="Rectangle 13"/>
          <p:cNvSpPr>
            <a:spLocks noGrp="1" noChangeArrowheads="1"/>
          </p:cNvSpPr>
          <p:nvPr>
            <p:ph type="ftr" sz="quarter" idx="11"/>
          </p:nvPr>
        </p:nvSpPr>
        <p:spPr>
          <a:ln/>
        </p:spPr>
        <p:txBody>
          <a:bodyPr/>
          <a:lstStyle>
            <a:lvl1pPr>
              <a:defRPr/>
            </a:lvl1pPr>
          </a:lstStyle>
          <a:p>
            <a:pPr>
              <a:defRPr/>
            </a:pPr>
            <a:endParaRPr lang="en-US"/>
          </a:p>
        </p:txBody>
      </p:sp>
      <p:sp>
        <p:nvSpPr>
          <p:cNvPr id="7" name="Rectangle 14"/>
          <p:cNvSpPr>
            <a:spLocks noGrp="1" noChangeArrowheads="1"/>
          </p:cNvSpPr>
          <p:nvPr>
            <p:ph type="sldNum" sz="quarter" idx="12"/>
          </p:nvPr>
        </p:nvSpPr>
        <p:spPr>
          <a:ln/>
        </p:spPr>
        <p:txBody>
          <a:bodyPr/>
          <a:lstStyle>
            <a:lvl1pPr>
              <a:defRPr/>
            </a:lvl1pPr>
          </a:lstStyle>
          <a:p>
            <a:pPr>
              <a:defRPr/>
            </a:pPr>
            <a:fld id="{70FF9258-6943-794E-A6EF-A1F4772721C0}" type="slidenum">
              <a:rPr lang="en-US"/>
              <a:pPr>
                <a:defRPr/>
              </a:pPr>
              <a:t>‹#›</a:t>
            </a:fld>
            <a:endParaRPr lang="en-US"/>
          </a:p>
        </p:txBody>
      </p:sp>
    </p:spTree>
    <p:extLst>
      <p:ext uri="{BB962C8B-B14F-4D97-AF65-F5344CB8AC3E}">
        <p14:creationId xmlns:p14="http://schemas.microsoft.com/office/powerpoint/2010/main" val="409707048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a:ln/>
        </p:spPr>
        <p:txBody>
          <a:bodyPr/>
          <a:lstStyle>
            <a:lvl1pPr>
              <a:defRPr/>
            </a:lvl1pPr>
          </a:lstStyle>
          <a:p>
            <a:pPr>
              <a:defRPr/>
            </a:pPr>
            <a:endParaRPr lang="en-US"/>
          </a:p>
        </p:txBody>
      </p:sp>
      <p:sp>
        <p:nvSpPr>
          <p:cNvPr id="5" name="Rectangle 13"/>
          <p:cNvSpPr>
            <a:spLocks noGrp="1" noChangeArrowheads="1"/>
          </p:cNvSpPr>
          <p:nvPr>
            <p:ph type="ftr" sz="quarter" idx="11"/>
          </p:nvPr>
        </p:nvSpPr>
        <p:spPr>
          <a:ln/>
        </p:spPr>
        <p:txBody>
          <a:bodyPr/>
          <a:lstStyle>
            <a:lvl1pPr>
              <a:defRPr/>
            </a:lvl1pPr>
          </a:lstStyle>
          <a:p>
            <a:pPr>
              <a:defRPr/>
            </a:pPr>
            <a:endParaRPr lang="en-US"/>
          </a:p>
        </p:txBody>
      </p:sp>
      <p:sp>
        <p:nvSpPr>
          <p:cNvPr id="6" name="Rectangle 14"/>
          <p:cNvSpPr>
            <a:spLocks noGrp="1" noChangeArrowheads="1"/>
          </p:cNvSpPr>
          <p:nvPr>
            <p:ph type="sldNum" sz="quarter" idx="12"/>
          </p:nvPr>
        </p:nvSpPr>
        <p:spPr>
          <a:ln/>
        </p:spPr>
        <p:txBody>
          <a:bodyPr/>
          <a:lstStyle>
            <a:lvl1pPr>
              <a:defRPr/>
            </a:lvl1pPr>
          </a:lstStyle>
          <a:p>
            <a:pPr>
              <a:defRPr/>
            </a:pPr>
            <a:fld id="{02951778-E8F7-D940-AAA0-DBAC061F2103}" type="slidenum">
              <a:rPr lang="en-US"/>
              <a:pPr>
                <a:defRPr/>
              </a:pPr>
              <a:t>‹#›</a:t>
            </a:fld>
            <a:endParaRPr lang="en-US"/>
          </a:p>
        </p:txBody>
      </p:sp>
    </p:spTree>
    <p:extLst>
      <p:ext uri="{BB962C8B-B14F-4D97-AF65-F5344CB8AC3E}">
        <p14:creationId xmlns:p14="http://schemas.microsoft.com/office/powerpoint/2010/main" val="140580273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a:ln/>
        </p:spPr>
        <p:txBody>
          <a:bodyPr/>
          <a:lstStyle>
            <a:lvl1pPr>
              <a:defRPr/>
            </a:lvl1pPr>
          </a:lstStyle>
          <a:p>
            <a:pPr>
              <a:defRPr/>
            </a:pPr>
            <a:endParaRPr lang="en-US"/>
          </a:p>
        </p:txBody>
      </p:sp>
      <p:sp>
        <p:nvSpPr>
          <p:cNvPr id="5" name="Rectangle 13"/>
          <p:cNvSpPr>
            <a:spLocks noGrp="1" noChangeArrowheads="1"/>
          </p:cNvSpPr>
          <p:nvPr>
            <p:ph type="ftr" sz="quarter" idx="11"/>
          </p:nvPr>
        </p:nvSpPr>
        <p:spPr>
          <a:ln/>
        </p:spPr>
        <p:txBody>
          <a:bodyPr/>
          <a:lstStyle>
            <a:lvl1pPr>
              <a:defRPr/>
            </a:lvl1pPr>
          </a:lstStyle>
          <a:p>
            <a:pPr>
              <a:defRPr/>
            </a:pPr>
            <a:endParaRPr lang="en-US"/>
          </a:p>
        </p:txBody>
      </p:sp>
      <p:sp>
        <p:nvSpPr>
          <p:cNvPr id="6" name="Rectangle 14"/>
          <p:cNvSpPr>
            <a:spLocks noGrp="1" noChangeArrowheads="1"/>
          </p:cNvSpPr>
          <p:nvPr>
            <p:ph type="sldNum" sz="quarter" idx="12"/>
          </p:nvPr>
        </p:nvSpPr>
        <p:spPr>
          <a:ln/>
        </p:spPr>
        <p:txBody>
          <a:bodyPr/>
          <a:lstStyle>
            <a:lvl1pPr>
              <a:defRPr/>
            </a:lvl1pPr>
          </a:lstStyle>
          <a:p>
            <a:pPr>
              <a:defRPr/>
            </a:pPr>
            <a:fld id="{BBB0F9F7-54A1-314A-AC09-7BC85747FCD3}" type="slidenum">
              <a:rPr lang="en-US"/>
              <a:pPr>
                <a:defRPr/>
              </a:pPr>
              <a:t>‹#›</a:t>
            </a:fld>
            <a:endParaRPr lang="en-US"/>
          </a:p>
        </p:txBody>
      </p:sp>
    </p:spTree>
    <p:extLst>
      <p:ext uri="{BB962C8B-B14F-4D97-AF65-F5344CB8AC3E}">
        <p14:creationId xmlns:p14="http://schemas.microsoft.com/office/powerpoint/2010/main" val="33570668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C6B065B-65A7-5141-89A6-A26064F05FF0}" type="slidenum">
              <a:rPr lang="en-US"/>
              <a:pPr>
                <a:defRPr/>
              </a:pPr>
              <a:t>‹#›</a:t>
            </a:fld>
            <a:endParaRPr lang="en-US"/>
          </a:p>
        </p:txBody>
      </p:sp>
    </p:spTree>
    <p:extLst>
      <p:ext uri="{BB962C8B-B14F-4D97-AF65-F5344CB8AC3E}">
        <p14:creationId xmlns:p14="http://schemas.microsoft.com/office/powerpoint/2010/main" val="385679996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quarter" idx="1"/>
          </p:nvPr>
        </p:nvSpPr>
        <p:spPr>
          <a:xfrm>
            <a:off x="6858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58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a:ln/>
        </p:spPr>
        <p:txBody>
          <a:bodyPr/>
          <a:lstStyle>
            <a:lvl1pPr>
              <a:defRPr/>
            </a:lvl1pPr>
          </a:lstStyle>
          <a:p>
            <a:pPr>
              <a:defRPr/>
            </a:pPr>
            <a:endParaRPr lang="en-US"/>
          </a:p>
        </p:txBody>
      </p:sp>
      <p:sp>
        <p:nvSpPr>
          <p:cNvPr id="8" name="Rectangle 13"/>
          <p:cNvSpPr>
            <a:spLocks noGrp="1" noChangeArrowheads="1"/>
          </p:cNvSpPr>
          <p:nvPr>
            <p:ph type="ftr" sz="quarter" idx="11"/>
          </p:nvPr>
        </p:nvSpPr>
        <p:spPr>
          <a:ln/>
        </p:spPr>
        <p:txBody>
          <a:bodyPr/>
          <a:lstStyle>
            <a:lvl1pPr>
              <a:defRPr/>
            </a:lvl1pPr>
          </a:lstStyle>
          <a:p>
            <a:pPr>
              <a:defRPr/>
            </a:pPr>
            <a:endParaRPr lang="en-US"/>
          </a:p>
        </p:txBody>
      </p:sp>
      <p:sp>
        <p:nvSpPr>
          <p:cNvPr id="9" name="Rectangle 14"/>
          <p:cNvSpPr>
            <a:spLocks noGrp="1" noChangeArrowheads="1"/>
          </p:cNvSpPr>
          <p:nvPr>
            <p:ph type="sldNum" sz="quarter" idx="12"/>
          </p:nvPr>
        </p:nvSpPr>
        <p:spPr>
          <a:ln/>
        </p:spPr>
        <p:txBody>
          <a:bodyPr/>
          <a:lstStyle>
            <a:lvl1pPr>
              <a:defRPr/>
            </a:lvl1pPr>
          </a:lstStyle>
          <a:p>
            <a:pPr>
              <a:defRPr/>
            </a:pPr>
            <a:fld id="{4941EFAD-EDA9-EB4F-B35A-CB5FC434F649}" type="slidenum">
              <a:rPr lang="en-US"/>
              <a:pPr>
                <a:defRPr/>
              </a:pPr>
              <a:t>‹#›</a:t>
            </a:fld>
            <a:endParaRPr lang="en-US"/>
          </a:p>
        </p:txBody>
      </p:sp>
    </p:spTree>
    <p:extLst>
      <p:ext uri="{BB962C8B-B14F-4D97-AF65-F5344CB8AC3E}">
        <p14:creationId xmlns:p14="http://schemas.microsoft.com/office/powerpoint/2010/main" val="169632065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685800" y="1981200"/>
            <a:ext cx="7772400" cy="4114800"/>
          </a:xfrm>
        </p:spPr>
        <p:txBody>
          <a:bodyPr/>
          <a:lstStyle/>
          <a:p>
            <a:pPr lvl="0"/>
            <a:endParaRPr lang="en-US" noProof="0"/>
          </a:p>
        </p:txBody>
      </p:sp>
      <p:sp>
        <p:nvSpPr>
          <p:cNvPr id="4" name="Rectangle 12"/>
          <p:cNvSpPr>
            <a:spLocks noGrp="1" noChangeArrowheads="1"/>
          </p:cNvSpPr>
          <p:nvPr>
            <p:ph type="dt" sz="half" idx="10"/>
          </p:nvPr>
        </p:nvSpPr>
        <p:spPr>
          <a:ln/>
        </p:spPr>
        <p:txBody>
          <a:bodyPr/>
          <a:lstStyle>
            <a:lvl1pPr>
              <a:defRPr/>
            </a:lvl1pPr>
          </a:lstStyle>
          <a:p>
            <a:pPr>
              <a:defRPr/>
            </a:pPr>
            <a:endParaRPr lang="en-US"/>
          </a:p>
        </p:txBody>
      </p:sp>
      <p:sp>
        <p:nvSpPr>
          <p:cNvPr id="5" name="Rectangle 13"/>
          <p:cNvSpPr>
            <a:spLocks noGrp="1" noChangeArrowheads="1"/>
          </p:cNvSpPr>
          <p:nvPr>
            <p:ph type="ftr" sz="quarter" idx="11"/>
          </p:nvPr>
        </p:nvSpPr>
        <p:spPr>
          <a:ln/>
        </p:spPr>
        <p:txBody>
          <a:bodyPr/>
          <a:lstStyle>
            <a:lvl1pPr>
              <a:defRPr/>
            </a:lvl1pPr>
          </a:lstStyle>
          <a:p>
            <a:pPr>
              <a:defRPr/>
            </a:pPr>
            <a:endParaRPr lang="en-US"/>
          </a:p>
        </p:txBody>
      </p:sp>
      <p:sp>
        <p:nvSpPr>
          <p:cNvPr id="6" name="Rectangle 14"/>
          <p:cNvSpPr>
            <a:spLocks noGrp="1" noChangeArrowheads="1"/>
          </p:cNvSpPr>
          <p:nvPr>
            <p:ph type="sldNum" sz="quarter" idx="12"/>
          </p:nvPr>
        </p:nvSpPr>
        <p:spPr>
          <a:ln/>
        </p:spPr>
        <p:txBody>
          <a:bodyPr/>
          <a:lstStyle>
            <a:lvl1pPr>
              <a:defRPr/>
            </a:lvl1pPr>
          </a:lstStyle>
          <a:p>
            <a:pPr>
              <a:defRPr/>
            </a:pPr>
            <a:fld id="{A3C6AAE0-85AD-0D4C-8D70-2E1806C468C6}" type="slidenum">
              <a:rPr lang="en-US"/>
              <a:pPr>
                <a:defRPr/>
              </a:pPr>
              <a:t>‹#›</a:t>
            </a:fld>
            <a:endParaRPr lang="en-US"/>
          </a:p>
        </p:txBody>
      </p:sp>
    </p:spTree>
    <p:extLst>
      <p:ext uri="{BB962C8B-B14F-4D97-AF65-F5344CB8AC3E}">
        <p14:creationId xmlns:p14="http://schemas.microsoft.com/office/powerpoint/2010/main" val="205799464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457200" y="2363788"/>
            <a:ext cx="8153400" cy="1600200"/>
            <a:chOff x="288" y="1489"/>
            <a:chExt cx="5136" cy="1008"/>
          </a:xfrm>
        </p:grpSpPr>
        <p:sp>
          <p:nvSpPr>
            <p:cNvPr id="5" name="Arc 3"/>
            <p:cNvSpPr>
              <a:spLocks/>
            </p:cNvSpPr>
            <p:nvPr/>
          </p:nvSpPr>
          <p:spPr bwMode="invGray">
            <a:xfrm>
              <a:off x="3595" y="1489"/>
              <a:ext cx="1829" cy="1008"/>
            </a:xfrm>
            <a:custGeom>
              <a:avLst/>
              <a:gdLst>
                <a:gd name="T0" fmla="*/ 0 w 21912"/>
                <a:gd name="T1" fmla="*/ 0 h 43200"/>
                <a:gd name="T2" fmla="*/ 0 w 21912"/>
                <a:gd name="T3" fmla="*/ 0 h 43200"/>
                <a:gd name="T4" fmla="*/ 0 w 21912"/>
                <a:gd name="T5" fmla="*/ 0 h 43200"/>
                <a:gd name="T6" fmla="*/ 0 60000 65536"/>
                <a:gd name="T7" fmla="*/ 0 60000 65536"/>
                <a:gd name="T8" fmla="*/ 0 60000 65536"/>
              </a:gdLst>
              <a:ahLst/>
              <a:cxnLst>
                <a:cxn ang="T6">
                  <a:pos x="T0" y="T1"/>
                </a:cxn>
                <a:cxn ang="T7">
                  <a:pos x="T2" y="T3"/>
                </a:cxn>
                <a:cxn ang="T8">
                  <a:pos x="T4" y="T5"/>
                </a:cxn>
              </a:cxnLst>
              <a:rect l="0" t="0" r="r" b="b"/>
              <a:pathLst>
                <a:path w="21912" h="43200" fill="none" extrusionOk="0">
                  <a:moveTo>
                    <a:pt x="300" y="0"/>
                  </a:moveTo>
                  <a:cubicBezTo>
                    <a:pt x="304" y="0"/>
                    <a:pt x="308" y="-1"/>
                    <a:pt x="312" y="-1"/>
                  </a:cubicBezTo>
                  <a:cubicBezTo>
                    <a:pt x="12241" y="0"/>
                    <a:pt x="21912" y="9670"/>
                    <a:pt x="21912" y="21600"/>
                  </a:cubicBezTo>
                  <a:cubicBezTo>
                    <a:pt x="21912" y="33529"/>
                    <a:pt x="12241" y="43200"/>
                    <a:pt x="312" y="43200"/>
                  </a:cubicBezTo>
                  <a:cubicBezTo>
                    <a:pt x="207" y="43199"/>
                    <a:pt x="103" y="43199"/>
                    <a:pt x="0" y="43197"/>
                  </a:cubicBezTo>
                </a:path>
                <a:path w="21912" h="43200" stroke="0" extrusionOk="0">
                  <a:moveTo>
                    <a:pt x="300" y="0"/>
                  </a:moveTo>
                  <a:cubicBezTo>
                    <a:pt x="304" y="0"/>
                    <a:pt x="308" y="-1"/>
                    <a:pt x="312" y="-1"/>
                  </a:cubicBezTo>
                  <a:cubicBezTo>
                    <a:pt x="12241" y="0"/>
                    <a:pt x="21912" y="9670"/>
                    <a:pt x="21912" y="21600"/>
                  </a:cubicBezTo>
                  <a:cubicBezTo>
                    <a:pt x="21912" y="33529"/>
                    <a:pt x="12241" y="43200"/>
                    <a:pt x="312" y="43200"/>
                  </a:cubicBezTo>
                  <a:cubicBezTo>
                    <a:pt x="207" y="43199"/>
                    <a:pt x="103" y="43199"/>
                    <a:pt x="0" y="43197"/>
                  </a:cubicBezTo>
                  <a:lnTo>
                    <a:pt x="312" y="21600"/>
                  </a:lnTo>
                  <a:lnTo>
                    <a:pt x="300" y="0"/>
                  </a:lnTo>
                  <a:close/>
                </a:path>
              </a:pathLst>
            </a:custGeom>
            <a:gradFill rotWithShape="0">
              <a:gsLst>
                <a:gs pos="0">
                  <a:schemeClr val="bg1"/>
                </a:gs>
                <a:gs pos="100000">
                  <a:srgbClr val="663300"/>
                </a:gs>
              </a:gsLst>
              <a:lin ang="0" scaled="1"/>
            </a:gradFill>
            <a:ln>
              <a:noFill/>
            </a:ln>
            <a:extLst>
              <a:ext uri="{91240B29-F687-4f45-9708-019B960494DF}">
                <a14:hiddenLine xmlns:a14="http://schemas.microsoft.com/office/drawing/2010/main" xmlns="" w="9525" cap="rnd">
                  <a:solidFill>
                    <a:srgbClr val="000000"/>
                  </a:solidFill>
                  <a:round/>
                  <a:headEnd/>
                  <a:tailEnd/>
                </a14:hiddenLine>
              </a:ext>
            </a:extLst>
          </p:spPr>
          <p:txBody>
            <a:bodyPr wrap="none" anchor="ctr"/>
            <a:lstStyle/>
            <a:p>
              <a:endParaRPr lang="en-US"/>
            </a:p>
          </p:txBody>
        </p:sp>
        <p:sp>
          <p:nvSpPr>
            <p:cNvPr id="6" name="Arc 4"/>
            <p:cNvSpPr>
              <a:spLocks/>
            </p:cNvSpPr>
            <p:nvPr/>
          </p:nvSpPr>
          <p:spPr bwMode="invGray">
            <a:xfrm>
              <a:off x="3548" y="1593"/>
              <a:ext cx="1831" cy="800"/>
            </a:xfrm>
            <a:custGeom>
              <a:avLst/>
              <a:gdLst>
                <a:gd name="T0" fmla="*/ 0 w 21924"/>
                <a:gd name="T1" fmla="*/ 0 h 43200"/>
                <a:gd name="T2" fmla="*/ 0 w 21924"/>
                <a:gd name="T3" fmla="*/ 0 h 43200"/>
                <a:gd name="T4" fmla="*/ 0 w 21924"/>
                <a:gd name="T5" fmla="*/ 0 h 43200"/>
                <a:gd name="T6" fmla="*/ 0 60000 65536"/>
                <a:gd name="T7" fmla="*/ 0 60000 65536"/>
                <a:gd name="T8" fmla="*/ 0 60000 65536"/>
              </a:gdLst>
              <a:ahLst/>
              <a:cxnLst>
                <a:cxn ang="T6">
                  <a:pos x="T0" y="T1"/>
                </a:cxn>
                <a:cxn ang="T7">
                  <a:pos x="T2" y="T3"/>
                </a:cxn>
                <a:cxn ang="T8">
                  <a:pos x="T4" y="T5"/>
                </a:cxn>
              </a:cxnLst>
              <a:rect l="0" t="0" r="r" b="b"/>
              <a:pathLst>
                <a:path w="21924" h="43200" fill="none" extrusionOk="0">
                  <a:moveTo>
                    <a:pt x="312" y="0"/>
                  </a:moveTo>
                  <a:cubicBezTo>
                    <a:pt x="316" y="0"/>
                    <a:pt x="320" y="-1"/>
                    <a:pt x="324" y="-1"/>
                  </a:cubicBezTo>
                  <a:cubicBezTo>
                    <a:pt x="12253" y="0"/>
                    <a:pt x="21924" y="9670"/>
                    <a:pt x="21924" y="21600"/>
                  </a:cubicBezTo>
                  <a:cubicBezTo>
                    <a:pt x="21924" y="33529"/>
                    <a:pt x="12253" y="43200"/>
                    <a:pt x="324" y="43200"/>
                  </a:cubicBezTo>
                  <a:cubicBezTo>
                    <a:pt x="215" y="43199"/>
                    <a:pt x="107" y="43199"/>
                    <a:pt x="0" y="43197"/>
                  </a:cubicBezTo>
                </a:path>
                <a:path w="21924" h="43200" stroke="0" extrusionOk="0">
                  <a:moveTo>
                    <a:pt x="312" y="0"/>
                  </a:moveTo>
                  <a:cubicBezTo>
                    <a:pt x="316" y="0"/>
                    <a:pt x="320" y="-1"/>
                    <a:pt x="324" y="-1"/>
                  </a:cubicBezTo>
                  <a:cubicBezTo>
                    <a:pt x="12253" y="0"/>
                    <a:pt x="21924" y="9670"/>
                    <a:pt x="21924" y="21600"/>
                  </a:cubicBezTo>
                  <a:cubicBezTo>
                    <a:pt x="21924" y="33529"/>
                    <a:pt x="12253" y="43200"/>
                    <a:pt x="324" y="43200"/>
                  </a:cubicBezTo>
                  <a:cubicBezTo>
                    <a:pt x="215" y="43199"/>
                    <a:pt x="107" y="43199"/>
                    <a:pt x="0" y="43197"/>
                  </a:cubicBezTo>
                  <a:lnTo>
                    <a:pt x="324" y="21600"/>
                  </a:lnTo>
                  <a:lnTo>
                    <a:pt x="312" y="0"/>
                  </a:lnTo>
                  <a:close/>
                </a:path>
              </a:pathLst>
            </a:custGeom>
            <a:gradFill rotWithShape="0">
              <a:gsLst>
                <a:gs pos="0">
                  <a:schemeClr val="bg1"/>
                </a:gs>
                <a:gs pos="100000">
                  <a:srgbClr val="894400"/>
                </a:gs>
              </a:gsLst>
              <a:lin ang="0" scaled="1"/>
            </a:gradFill>
            <a:ln>
              <a:noFill/>
            </a:ln>
            <a:extLst>
              <a:ext uri="{91240B29-F687-4f45-9708-019B960494DF}">
                <a14:hiddenLine xmlns:a14="http://schemas.microsoft.com/office/drawing/2010/main" xmlns="" w="9525" cap="rnd">
                  <a:solidFill>
                    <a:srgbClr val="000000"/>
                  </a:solidFill>
                  <a:round/>
                  <a:headEnd/>
                  <a:tailEnd/>
                </a14:hiddenLine>
              </a:ext>
            </a:extLst>
          </p:spPr>
          <p:txBody>
            <a:bodyPr wrap="none" anchor="ctr"/>
            <a:lstStyle/>
            <a:p>
              <a:endParaRPr lang="en-US"/>
            </a:p>
          </p:txBody>
        </p:sp>
        <p:sp>
          <p:nvSpPr>
            <p:cNvPr id="7" name="Arc 5"/>
            <p:cNvSpPr>
              <a:spLocks/>
            </p:cNvSpPr>
            <p:nvPr/>
          </p:nvSpPr>
          <p:spPr bwMode="invGray">
            <a:xfrm>
              <a:off x="3521" y="1732"/>
              <a:ext cx="1830" cy="522"/>
            </a:xfrm>
            <a:custGeom>
              <a:avLst/>
              <a:gdLst>
                <a:gd name="T0" fmla="*/ 0 w 21925"/>
                <a:gd name="T1" fmla="*/ 0 h 43200"/>
                <a:gd name="T2" fmla="*/ 0 w 21925"/>
                <a:gd name="T3" fmla="*/ 0 h 43200"/>
                <a:gd name="T4" fmla="*/ 0 w 21925"/>
                <a:gd name="T5" fmla="*/ 0 h 43200"/>
                <a:gd name="T6" fmla="*/ 0 60000 65536"/>
                <a:gd name="T7" fmla="*/ 0 60000 65536"/>
                <a:gd name="T8" fmla="*/ 0 60000 65536"/>
              </a:gdLst>
              <a:ahLst/>
              <a:cxnLst>
                <a:cxn ang="T6">
                  <a:pos x="T0" y="T1"/>
                </a:cxn>
                <a:cxn ang="T7">
                  <a:pos x="T2" y="T3"/>
                </a:cxn>
                <a:cxn ang="T8">
                  <a:pos x="T4" y="T5"/>
                </a:cxn>
              </a:cxnLst>
              <a:rect l="0" t="0" r="r" b="b"/>
              <a:pathLst>
                <a:path w="21925" h="43200" fill="none" extrusionOk="0">
                  <a:moveTo>
                    <a:pt x="313" y="0"/>
                  </a:moveTo>
                  <a:cubicBezTo>
                    <a:pt x="317" y="0"/>
                    <a:pt x="321" y="-1"/>
                    <a:pt x="325" y="-1"/>
                  </a:cubicBezTo>
                  <a:cubicBezTo>
                    <a:pt x="12254" y="0"/>
                    <a:pt x="21925" y="9670"/>
                    <a:pt x="21925" y="21600"/>
                  </a:cubicBezTo>
                  <a:cubicBezTo>
                    <a:pt x="21925" y="33529"/>
                    <a:pt x="12254" y="43200"/>
                    <a:pt x="325" y="43200"/>
                  </a:cubicBezTo>
                  <a:cubicBezTo>
                    <a:pt x="216" y="43199"/>
                    <a:pt x="108" y="43199"/>
                    <a:pt x="0" y="43197"/>
                  </a:cubicBezTo>
                </a:path>
                <a:path w="21925" h="43200" stroke="0" extrusionOk="0">
                  <a:moveTo>
                    <a:pt x="313" y="0"/>
                  </a:moveTo>
                  <a:cubicBezTo>
                    <a:pt x="317" y="0"/>
                    <a:pt x="321" y="-1"/>
                    <a:pt x="325" y="-1"/>
                  </a:cubicBezTo>
                  <a:cubicBezTo>
                    <a:pt x="12254" y="0"/>
                    <a:pt x="21925" y="9670"/>
                    <a:pt x="21925" y="21600"/>
                  </a:cubicBezTo>
                  <a:cubicBezTo>
                    <a:pt x="21925" y="33529"/>
                    <a:pt x="12254" y="43200"/>
                    <a:pt x="325" y="43200"/>
                  </a:cubicBezTo>
                  <a:cubicBezTo>
                    <a:pt x="216" y="43199"/>
                    <a:pt x="108" y="43199"/>
                    <a:pt x="0" y="43197"/>
                  </a:cubicBezTo>
                  <a:lnTo>
                    <a:pt x="325" y="21600"/>
                  </a:lnTo>
                  <a:lnTo>
                    <a:pt x="313" y="0"/>
                  </a:lnTo>
                  <a:close/>
                </a:path>
              </a:pathLst>
            </a:custGeom>
            <a:gradFill rotWithShape="0">
              <a:gsLst>
                <a:gs pos="0">
                  <a:schemeClr val="bg1"/>
                </a:gs>
                <a:gs pos="100000">
                  <a:srgbClr val="B75B00"/>
                </a:gs>
              </a:gsLst>
              <a:lin ang="0" scaled="1"/>
            </a:gradFill>
            <a:ln>
              <a:noFill/>
            </a:ln>
            <a:extLst>
              <a:ext uri="{91240B29-F687-4f45-9708-019B960494DF}">
                <a14:hiddenLine xmlns:a14="http://schemas.microsoft.com/office/drawing/2010/main" xmlns="" w="9525" cap="rnd">
                  <a:solidFill>
                    <a:srgbClr val="000000"/>
                  </a:solidFill>
                  <a:round/>
                  <a:headEnd/>
                  <a:tailEnd/>
                </a14:hiddenLine>
              </a:ext>
            </a:extLst>
          </p:spPr>
          <p:txBody>
            <a:bodyPr wrap="none" anchor="ctr"/>
            <a:lstStyle/>
            <a:p>
              <a:endParaRPr lang="en-US"/>
            </a:p>
          </p:txBody>
        </p:sp>
        <p:sp>
          <p:nvSpPr>
            <p:cNvPr id="8" name="AutoShape 6"/>
            <p:cNvSpPr>
              <a:spLocks noChangeArrowheads="1"/>
            </p:cNvSpPr>
            <p:nvPr/>
          </p:nvSpPr>
          <p:spPr bwMode="invGray">
            <a:xfrm>
              <a:off x="288" y="1940"/>
              <a:ext cx="4988" cy="104"/>
            </a:xfrm>
            <a:prstGeom prst="roundRect">
              <a:avLst>
                <a:gd name="adj" fmla="val 49995"/>
              </a:avLst>
            </a:prstGeom>
            <a:gradFill rotWithShape="0">
              <a:gsLst>
                <a:gs pos="0">
                  <a:srgbClr val="000000"/>
                </a:gs>
                <a:gs pos="20000">
                  <a:srgbClr val="000040"/>
                </a:gs>
                <a:gs pos="50000">
                  <a:srgbClr val="400040"/>
                </a:gs>
                <a:gs pos="75000">
                  <a:srgbClr val="8F0040"/>
                </a:gs>
                <a:gs pos="89999">
                  <a:srgbClr val="F27300"/>
                </a:gs>
                <a:gs pos="100000">
                  <a:srgbClr val="FFBF00"/>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FFFFCC"/>
                </a:solidFill>
              </a:endParaRPr>
            </a:p>
          </p:txBody>
        </p:sp>
      </p:grpSp>
      <p:sp>
        <p:nvSpPr>
          <p:cNvPr id="36871" name="Rectangle 7"/>
          <p:cNvSpPr>
            <a:spLocks noGrp="1" noChangeArrowheads="1"/>
          </p:cNvSpPr>
          <p:nvPr>
            <p:ph type="ctrTitle" sz="quarter"/>
          </p:nvPr>
        </p:nvSpPr>
        <p:spPr>
          <a:xfrm>
            <a:off x="685800" y="1447800"/>
            <a:ext cx="7772400" cy="1143000"/>
          </a:xfrm>
        </p:spPr>
        <p:txBody>
          <a:bodyPr/>
          <a:lstStyle>
            <a:lvl1pPr>
              <a:defRPr/>
            </a:lvl1pPr>
          </a:lstStyle>
          <a:p>
            <a:r>
              <a:rPr lang="en-US"/>
              <a:t>Click to edit Master title style</a:t>
            </a:r>
          </a:p>
        </p:txBody>
      </p:sp>
      <p:sp>
        <p:nvSpPr>
          <p:cNvPr id="36872" name="Rectangle 8"/>
          <p:cNvSpPr>
            <a:spLocks noGrp="1" noChangeArrowheads="1"/>
          </p:cNvSpPr>
          <p:nvPr>
            <p:ph type="subTitle" sz="quarter" idx="1"/>
          </p:nvPr>
        </p:nvSpPr>
        <p:spPr>
          <a:xfrm>
            <a:off x="1371600" y="3733800"/>
            <a:ext cx="6400800" cy="1752600"/>
          </a:xfrm>
        </p:spPr>
        <p:txBody>
          <a:bodyPr/>
          <a:lstStyle>
            <a:lvl1pPr marL="0" indent="0" algn="ctr">
              <a:buFontTx/>
              <a:buNone/>
              <a:defRPr/>
            </a:lvl1pPr>
          </a:lstStyle>
          <a:p>
            <a:r>
              <a:rPr lang="en-US"/>
              <a:t>Click to edit Master subtitle style</a:t>
            </a:r>
          </a:p>
        </p:txBody>
      </p:sp>
      <p:sp>
        <p:nvSpPr>
          <p:cNvPr id="9" name="Rectangle 9"/>
          <p:cNvSpPr>
            <a:spLocks noGrp="1" noChangeArrowheads="1"/>
          </p:cNvSpPr>
          <p:nvPr>
            <p:ph type="dt" sz="quarter" idx="10"/>
          </p:nvPr>
        </p:nvSpPr>
        <p:spPr/>
        <p:txBody>
          <a:bodyPr/>
          <a:lstStyle>
            <a:lvl1pPr>
              <a:defRPr/>
            </a:lvl1pPr>
          </a:lstStyle>
          <a:p>
            <a:pPr>
              <a:defRPr/>
            </a:pPr>
            <a:endParaRPr lang="en-US"/>
          </a:p>
        </p:txBody>
      </p:sp>
      <p:sp>
        <p:nvSpPr>
          <p:cNvPr id="10" name="Rectangle 10"/>
          <p:cNvSpPr>
            <a:spLocks noGrp="1" noChangeArrowheads="1"/>
          </p:cNvSpPr>
          <p:nvPr>
            <p:ph type="ftr" sz="quarter" idx="11"/>
          </p:nvPr>
        </p:nvSpPr>
        <p:spPr/>
        <p:txBody>
          <a:bodyPr/>
          <a:lstStyle>
            <a:lvl1pPr>
              <a:defRPr/>
            </a:lvl1pPr>
          </a:lstStyle>
          <a:p>
            <a:pPr>
              <a:defRPr/>
            </a:pPr>
            <a:endParaRPr lang="en-US"/>
          </a:p>
        </p:txBody>
      </p:sp>
      <p:sp>
        <p:nvSpPr>
          <p:cNvPr id="11" name="Rectangle 11"/>
          <p:cNvSpPr>
            <a:spLocks noGrp="1" noChangeArrowheads="1"/>
          </p:cNvSpPr>
          <p:nvPr>
            <p:ph type="sldNum" sz="quarter" idx="12"/>
          </p:nvPr>
        </p:nvSpPr>
        <p:spPr/>
        <p:txBody>
          <a:bodyPr/>
          <a:lstStyle>
            <a:lvl1pPr>
              <a:defRPr/>
            </a:lvl1pPr>
          </a:lstStyle>
          <a:p>
            <a:pPr>
              <a:defRPr/>
            </a:pPr>
            <a:fld id="{521307F3-1278-6E48-8298-1C9FC309FE6B}" type="slidenum">
              <a:rPr lang="en-US"/>
              <a:pPr>
                <a:defRPr/>
              </a:pPr>
              <a:t>‹#›</a:t>
            </a:fld>
            <a:endParaRPr lang="en-US"/>
          </a:p>
        </p:txBody>
      </p:sp>
    </p:spTree>
    <p:extLst>
      <p:ext uri="{BB962C8B-B14F-4D97-AF65-F5344CB8AC3E}">
        <p14:creationId xmlns:p14="http://schemas.microsoft.com/office/powerpoint/2010/main" val="296483812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ABBE3EDD-20CF-D947-87D5-3D1F75801600}" type="slidenum">
              <a:rPr lang="en-US"/>
              <a:pPr>
                <a:defRPr/>
              </a:pPr>
              <a:t>‹#›</a:t>
            </a:fld>
            <a:endParaRPr lang="en-US"/>
          </a:p>
        </p:txBody>
      </p:sp>
    </p:spTree>
    <p:extLst>
      <p:ext uri="{BB962C8B-B14F-4D97-AF65-F5344CB8AC3E}">
        <p14:creationId xmlns:p14="http://schemas.microsoft.com/office/powerpoint/2010/main" val="58168477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6"/>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6880" indent="0">
              <a:buNone/>
              <a:defRPr sz="1800"/>
            </a:lvl2pPr>
            <a:lvl3pPr marL="913758" indent="0">
              <a:buNone/>
              <a:defRPr sz="1600"/>
            </a:lvl3pPr>
            <a:lvl4pPr marL="1370639" indent="0">
              <a:buNone/>
              <a:defRPr sz="1400"/>
            </a:lvl4pPr>
            <a:lvl5pPr marL="1827517" indent="0">
              <a:buNone/>
              <a:defRPr sz="1400"/>
            </a:lvl5pPr>
            <a:lvl6pPr marL="2284398" indent="0">
              <a:buNone/>
              <a:defRPr sz="1400"/>
            </a:lvl6pPr>
            <a:lvl7pPr marL="2741275" indent="0">
              <a:buNone/>
              <a:defRPr sz="1400"/>
            </a:lvl7pPr>
            <a:lvl8pPr marL="3198156" indent="0">
              <a:buNone/>
              <a:defRPr sz="1400"/>
            </a:lvl8pPr>
            <a:lvl9pPr marL="3655033" indent="0">
              <a:buNone/>
              <a:defRPr sz="1400"/>
            </a:lvl9pPr>
          </a:lstStyle>
          <a:p>
            <a:pPr lvl="0"/>
            <a:r>
              <a:rPr lang="en-US"/>
              <a:t>Click to edit Master text styles</a:t>
            </a:r>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887D2A9A-AAB1-284F-82ED-3C9D5B21C447}" type="slidenum">
              <a:rPr lang="en-US"/>
              <a:pPr>
                <a:defRPr/>
              </a:pPr>
              <a:t>‹#›</a:t>
            </a:fld>
            <a:endParaRPr lang="en-US"/>
          </a:p>
        </p:txBody>
      </p:sp>
    </p:spTree>
    <p:extLst>
      <p:ext uri="{BB962C8B-B14F-4D97-AF65-F5344CB8AC3E}">
        <p14:creationId xmlns:p14="http://schemas.microsoft.com/office/powerpoint/2010/main" val="79705871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2057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057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BA000F7B-73A5-2649-B5B9-73CFEE77B70B}" type="slidenum">
              <a:rPr lang="en-US"/>
              <a:pPr>
                <a:defRPr/>
              </a:pPr>
              <a:t>‹#›</a:t>
            </a:fld>
            <a:endParaRPr lang="en-US"/>
          </a:p>
        </p:txBody>
      </p:sp>
    </p:spTree>
    <p:extLst>
      <p:ext uri="{BB962C8B-B14F-4D97-AF65-F5344CB8AC3E}">
        <p14:creationId xmlns:p14="http://schemas.microsoft.com/office/powerpoint/2010/main" val="186171590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6880" indent="0">
              <a:buNone/>
              <a:defRPr sz="2000" b="1"/>
            </a:lvl2pPr>
            <a:lvl3pPr marL="913758" indent="0">
              <a:buNone/>
              <a:defRPr sz="1800" b="1"/>
            </a:lvl3pPr>
            <a:lvl4pPr marL="1370639" indent="0">
              <a:buNone/>
              <a:defRPr sz="1600" b="1"/>
            </a:lvl4pPr>
            <a:lvl5pPr marL="1827517" indent="0">
              <a:buNone/>
              <a:defRPr sz="1600" b="1"/>
            </a:lvl5pPr>
            <a:lvl6pPr marL="2284398" indent="0">
              <a:buNone/>
              <a:defRPr sz="1600" b="1"/>
            </a:lvl6pPr>
            <a:lvl7pPr marL="2741275" indent="0">
              <a:buNone/>
              <a:defRPr sz="1600" b="1"/>
            </a:lvl7pPr>
            <a:lvl8pPr marL="3198156" indent="0">
              <a:buNone/>
              <a:defRPr sz="1600" b="1"/>
            </a:lvl8pPr>
            <a:lvl9pPr marL="3655033"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535113"/>
            <a:ext cx="4041775" cy="639762"/>
          </a:xfrm>
        </p:spPr>
        <p:txBody>
          <a:bodyPr anchor="b"/>
          <a:lstStyle>
            <a:lvl1pPr marL="0" indent="0">
              <a:buNone/>
              <a:defRPr sz="2400" b="1"/>
            </a:lvl1pPr>
            <a:lvl2pPr marL="456880" indent="0">
              <a:buNone/>
              <a:defRPr sz="2000" b="1"/>
            </a:lvl2pPr>
            <a:lvl3pPr marL="913758" indent="0">
              <a:buNone/>
              <a:defRPr sz="1800" b="1"/>
            </a:lvl3pPr>
            <a:lvl4pPr marL="1370639" indent="0">
              <a:buNone/>
              <a:defRPr sz="1600" b="1"/>
            </a:lvl4pPr>
            <a:lvl5pPr marL="1827517" indent="0">
              <a:buNone/>
              <a:defRPr sz="1600" b="1"/>
            </a:lvl5pPr>
            <a:lvl6pPr marL="2284398" indent="0">
              <a:buNone/>
              <a:defRPr sz="1600" b="1"/>
            </a:lvl6pPr>
            <a:lvl7pPr marL="2741275" indent="0">
              <a:buNone/>
              <a:defRPr sz="1600" b="1"/>
            </a:lvl7pPr>
            <a:lvl8pPr marL="3198156" indent="0">
              <a:buNone/>
              <a:defRPr sz="1600" b="1"/>
            </a:lvl8pPr>
            <a:lvl9pPr marL="365503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9"/>
          <p:cNvSpPr>
            <a:spLocks noGrp="1" noChangeArrowheads="1"/>
          </p:cNvSpPr>
          <p:nvPr>
            <p:ph type="dt" sz="half" idx="10"/>
          </p:nvPr>
        </p:nvSpPr>
        <p:spPr>
          <a:ln/>
        </p:spPr>
        <p:txBody>
          <a:bodyPr/>
          <a:lstStyle>
            <a:lvl1pPr>
              <a:defRPr/>
            </a:lvl1pPr>
          </a:lstStyle>
          <a:p>
            <a:pPr>
              <a:defRPr/>
            </a:pPr>
            <a:endParaRPr lang="en-US"/>
          </a:p>
        </p:txBody>
      </p:sp>
      <p:sp>
        <p:nvSpPr>
          <p:cNvPr id="8" name="Rectangle 10"/>
          <p:cNvSpPr>
            <a:spLocks noGrp="1" noChangeArrowheads="1"/>
          </p:cNvSpPr>
          <p:nvPr>
            <p:ph type="ftr" sz="quarter" idx="11"/>
          </p:nvPr>
        </p:nvSpPr>
        <p:spPr>
          <a:ln/>
        </p:spPr>
        <p:txBody>
          <a:bodyPr/>
          <a:lstStyle>
            <a:lvl1pPr>
              <a:defRPr/>
            </a:lvl1pPr>
          </a:lstStyle>
          <a:p>
            <a:pPr>
              <a:defRPr/>
            </a:pPr>
            <a:endParaRPr lang="en-US"/>
          </a:p>
        </p:txBody>
      </p:sp>
      <p:sp>
        <p:nvSpPr>
          <p:cNvPr id="9" name="Rectangle 11"/>
          <p:cNvSpPr>
            <a:spLocks noGrp="1" noChangeArrowheads="1"/>
          </p:cNvSpPr>
          <p:nvPr>
            <p:ph type="sldNum" sz="quarter" idx="12"/>
          </p:nvPr>
        </p:nvSpPr>
        <p:spPr>
          <a:ln/>
        </p:spPr>
        <p:txBody>
          <a:bodyPr/>
          <a:lstStyle>
            <a:lvl1pPr>
              <a:defRPr/>
            </a:lvl1pPr>
          </a:lstStyle>
          <a:p>
            <a:pPr>
              <a:defRPr/>
            </a:pPr>
            <a:fld id="{4C7416DA-A73F-FE40-9461-7383BC9131C6}" type="slidenum">
              <a:rPr lang="en-US"/>
              <a:pPr>
                <a:defRPr/>
              </a:pPr>
              <a:t>‹#›</a:t>
            </a:fld>
            <a:endParaRPr lang="en-US"/>
          </a:p>
        </p:txBody>
      </p:sp>
    </p:spTree>
    <p:extLst>
      <p:ext uri="{BB962C8B-B14F-4D97-AF65-F5344CB8AC3E}">
        <p14:creationId xmlns:p14="http://schemas.microsoft.com/office/powerpoint/2010/main" val="293056312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9"/>
          <p:cNvSpPr>
            <a:spLocks noGrp="1" noChangeArrowheads="1"/>
          </p:cNvSpPr>
          <p:nvPr>
            <p:ph type="dt" sz="half" idx="10"/>
          </p:nvPr>
        </p:nvSpPr>
        <p:spPr>
          <a:ln/>
        </p:spPr>
        <p:txBody>
          <a:bodyPr/>
          <a:lstStyle>
            <a:lvl1pPr>
              <a:defRPr/>
            </a:lvl1pPr>
          </a:lstStyle>
          <a:p>
            <a:pPr>
              <a:defRPr/>
            </a:pPr>
            <a:endParaRPr lang="en-US"/>
          </a:p>
        </p:txBody>
      </p:sp>
      <p:sp>
        <p:nvSpPr>
          <p:cNvPr id="4" name="Rectangle 10"/>
          <p:cNvSpPr>
            <a:spLocks noGrp="1" noChangeArrowheads="1"/>
          </p:cNvSpPr>
          <p:nvPr>
            <p:ph type="ftr" sz="quarter" idx="11"/>
          </p:nvPr>
        </p:nvSpPr>
        <p:spPr>
          <a:ln/>
        </p:spPr>
        <p:txBody>
          <a:bodyPr/>
          <a:lstStyle>
            <a:lvl1pPr>
              <a:defRPr/>
            </a:lvl1pPr>
          </a:lstStyle>
          <a:p>
            <a:pPr>
              <a:defRPr/>
            </a:pPr>
            <a:endParaRPr lang="en-US"/>
          </a:p>
        </p:txBody>
      </p:sp>
      <p:sp>
        <p:nvSpPr>
          <p:cNvPr id="5" name="Rectangle 11"/>
          <p:cNvSpPr>
            <a:spLocks noGrp="1" noChangeArrowheads="1"/>
          </p:cNvSpPr>
          <p:nvPr>
            <p:ph type="sldNum" sz="quarter" idx="12"/>
          </p:nvPr>
        </p:nvSpPr>
        <p:spPr>
          <a:ln/>
        </p:spPr>
        <p:txBody>
          <a:bodyPr/>
          <a:lstStyle>
            <a:lvl1pPr>
              <a:defRPr/>
            </a:lvl1pPr>
          </a:lstStyle>
          <a:p>
            <a:pPr>
              <a:defRPr/>
            </a:pPr>
            <a:fld id="{5029B798-A178-6248-9E1C-5B7AAE136D4F}" type="slidenum">
              <a:rPr lang="en-US"/>
              <a:pPr>
                <a:defRPr/>
              </a:pPr>
              <a:t>‹#›</a:t>
            </a:fld>
            <a:endParaRPr lang="en-US"/>
          </a:p>
        </p:txBody>
      </p:sp>
    </p:spTree>
    <p:extLst>
      <p:ext uri="{BB962C8B-B14F-4D97-AF65-F5344CB8AC3E}">
        <p14:creationId xmlns:p14="http://schemas.microsoft.com/office/powerpoint/2010/main" val="364484616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en-US"/>
          </a:p>
        </p:txBody>
      </p:sp>
      <p:sp>
        <p:nvSpPr>
          <p:cNvPr id="3" name="Rectangle 10"/>
          <p:cNvSpPr>
            <a:spLocks noGrp="1" noChangeArrowheads="1"/>
          </p:cNvSpPr>
          <p:nvPr>
            <p:ph type="ftr" sz="quarter" idx="11"/>
          </p:nvPr>
        </p:nvSpPr>
        <p:spPr>
          <a:ln/>
        </p:spPr>
        <p:txBody>
          <a:bodyPr/>
          <a:lstStyle>
            <a:lvl1pPr>
              <a:defRPr/>
            </a:lvl1pPr>
          </a:lstStyle>
          <a:p>
            <a:pPr>
              <a:defRPr/>
            </a:pPr>
            <a:endParaRPr lang="en-US"/>
          </a:p>
        </p:txBody>
      </p:sp>
      <p:sp>
        <p:nvSpPr>
          <p:cNvPr id="4" name="Rectangle 11"/>
          <p:cNvSpPr>
            <a:spLocks noGrp="1" noChangeArrowheads="1"/>
          </p:cNvSpPr>
          <p:nvPr>
            <p:ph type="sldNum" sz="quarter" idx="12"/>
          </p:nvPr>
        </p:nvSpPr>
        <p:spPr>
          <a:ln/>
        </p:spPr>
        <p:txBody>
          <a:bodyPr/>
          <a:lstStyle>
            <a:lvl1pPr>
              <a:defRPr/>
            </a:lvl1pPr>
          </a:lstStyle>
          <a:p>
            <a:pPr>
              <a:defRPr/>
            </a:pPr>
            <a:fld id="{33D0BE21-331D-E947-8A8F-DC3E65B5091A}" type="slidenum">
              <a:rPr lang="en-US"/>
              <a:pPr>
                <a:defRPr/>
              </a:pPr>
              <a:t>‹#›</a:t>
            </a:fld>
            <a:endParaRPr lang="en-US"/>
          </a:p>
        </p:txBody>
      </p:sp>
    </p:spTree>
    <p:extLst>
      <p:ext uri="{BB962C8B-B14F-4D97-AF65-F5344CB8AC3E}">
        <p14:creationId xmlns:p14="http://schemas.microsoft.com/office/powerpoint/2010/main" val="140803350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4" y="1435100"/>
            <a:ext cx="3008313" cy="4691063"/>
          </a:xfrm>
        </p:spPr>
        <p:txBody>
          <a:bodyPr/>
          <a:lstStyle>
            <a:lvl1pPr marL="0" indent="0">
              <a:buNone/>
              <a:defRPr sz="1400"/>
            </a:lvl1pPr>
            <a:lvl2pPr marL="456880" indent="0">
              <a:buNone/>
              <a:defRPr sz="1200"/>
            </a:lvl2pPr>
            <a:lvl3pPr marL="913758" indent="0">
              <a:buNone/>
              <a:defRPr sz="1000"/>
            </a:lvl3pPr>
            <a:lvl4pPr marL="1370639" indent="0">
              <a:buNone/>
              <a:defRPr sz="900"/>
            </a:lvl4pPr>
            <a:lvl5pPr marL="1827517" indent="0">
              <a:buNone/>
              <a:defRPr sz="900"/>
            </a:lvl5pPr>
            <a:lvl6pPr marL="2284398" indent="0">
              <a:buNone/>
              <a:defRPr sz="900"/>
            </a:lvl6pPr>
            <a:lvl7pPr marL="2741275" indent="0">
              <a:buNone/>
              <a:defRPr sz="900"/>
            </a:lvl7pPr>
            <a:lvl8pPr marL="3198156" indent="0">
              <a:buNone/>
              <a:defRPr sz="900"/>
            </a:lvl8pPr>
            <a:lvl9pPr marL="3655033" indent="0">
              <a:buNone/>
              <a:defRPr sz="900"/>
            </a:lvl9pPr>
          </a:lstStyle>
          <a:p>
            <a:pPr lvl="0"/>
            <a:r>
              <a:rPr lang="en-US"/>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07D71CA7-F05F-364B-81D8-B79B1865D5E7}" type="slidenum">
              <a:rPr lang="en-US"/>
              <a:pPr>
                <a:defRPr/>
              </a:pPr>
              <a:t>‹#›</a:t>
            </a:fld>
            <a:endParaRPr lang="en-US"/>
          </a:p>
        </p:txBody>
      </p:sp>
    </p:spTree>
    <p:extLst>
      <p:ext uri="{BB962C8B-B14F-4D97-AF65-F5344CB8AC3E}">
        <p14:creationId xmlns:p14="http://schemas.microsoft.com/office/powerpoint/2010/main" val="4125444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2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7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21" y="1435101"/>
            <a:ext cx="3008313" cy="4691063"/>
          </a:xfrm>
        </p:spPr>
        <p:txBody>
          <a:bodyPr/>
          <a:lstStyle>
            <a:lvl1pPr marL="0" indent="0">
              <a:buNone/>
              <a:defRPr sz="1400"/>
            </a:lvl1pPr>
            <a:lvl2pPr marL="456726" indent="0">
              <a:buNone/>
              <a:defRPr sz="1200"/>
            </a:lvl2pPr>
            <a:lvl3pPr marL="913455" indent="0">
              <a:buNone/>
              <a:defRPr sz="1000"/>
            </a:lvl3pPr>
            <a:lvl4pPr marL="1370172" indent="0">
              <a:buNone/>
              <a:defRPr sz="900"/>
            </a:lvl4pPr>
            <a:lvl5pPr marL="1826907" indent="0">
              <a:buNone/>
              <a:defRPr sz="900"/>
            </a:lvl5pPr>
            <a:lvl6pPr marL="2283619" indent="0">
              <a:buNone/>
              <a:defRPr sz="900"/>
            </a:lvl6pPr>
            <a:lvl7pPr marL="2740344" indent="0">
              <a:buNone/>
              <a:defRPr sz="900"/>
            </a:lvl7pPr>
            <a:lvl8pPr marL="3197066" indent="0">
              <a:buNone/>
              <a:defRPr sz="900"/>
            </a:lvl8pPr>
            <a:lvl9pPr marL="3653791"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DDD306E-992C-1E4E-97A9-FEBBA540905D}" type="slidenum">
              <a:rPr lang="en-US"/>
              <a:pPr>
                <a:defRPr/>
              </a:pPr>
              <a:t>‹#›</a:t>
            </a:fld>
            <a:endParaRPr lang="en-US"/>
          </a:p>
        </p:txBody>
      </p:sp>
    </p:spTree>
    <p:extLst>
      <p:ext uri="{BB962C8B-B14F-4D97-AF65-F5344CB8AC3E}">
        <p14:creationId xmlns:p14="http://schemas.microsoft.com/office/powerpoint/2010/main" val="372339105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880" indent="0">
              <a:buNone/>
              <a:defRPr sz="2800"/>
            </a:lvl2pPr>
            <a:lvl3pPr marL="913758" indent="0">
              <a:buNone/>
              <a:defRPr sz="2400"/>
            </a:lvl3pPr>
            <a:lvl4pPr marL="1370639" indent="0">
              <a:buNone/>
              <a:defRPr sz="2000"/>
            </a:lvl4pPr>
            <a:lvl5pPr marL="1827517" indent="0">
              <a:buNone/>
              <a:defRPr sz="2000"/>
            </a:lvl5pPr>
            <a:lvl6pPr marL="2284398" indent="0">
              <a:buNone/>
              <a:defRPr sz="2000"/>
            </a:lvl6pPr>
            <a:lvl7pPr marL="2741275" indent="0">
              <a:buNone/>
              <a:defRPr sz="2000"/>
            </a:lvl7pPr>
            <a:lvl8pPr marL="3198156" indent="0">
              <a:buNone/>
              <a:defRPr sz="2000"/>
            </a:lvl8pPr>
            <a:lvl9pPr marL="3655033"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880" indent="0">
              <a:buNone/>
              <a:defRPr sz="1200"/>
            </a:lvl2pPr>
            <a:lvl3pPr marL="913758" indent="0">
              <a:buNone/>
              <a:defRPr sz="1000"/>
            </a:lvl3pPr>
            <a:lvl4pPr marL="1370639" indent="0">
              <a:buNone/>
              <a:defRPr sz="900"/>
            </a:lvl4pPr>
            <a:lvl5pPr marL="1827517" indent="0">
              <a:buNone/>
              <a:defRPr sz="900"/>
            </a:lvl5pPr>
            <a:lvl6pPr marL="2284398" indent="0">
              <a:buNone/>
              <a:defRPr sz="900"/>
            </a:lvl6pPr>
            <a:lvl7pPr marL="2741275" indent="0">
              <a:buNone/>
              <a:defRPr sz="900"/>
            </a:lvl7pPr>
            <a:lvl8pPr marL="3198156" indent="0">
              <a:buNone/>
              <a:defRPr sz="900"/>
            </a:lvl8pPr>
            <a:lvl9pPr marL="3655033" indent="0">
              <a:buNone/>
              <a:defRPr sz="900"/>
            </a:lvl9pPr>
          </a:lstStyle>
          <a:p>
            <a:pPr lvl="0"/>
            <a:r>
              <a:rPr lang="en-US"/>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D98A679E-9294-4F41-BA42-FCF79D469944}" type="slidenum">
              <a:rPr lang="en-US"/>
              <a:pPr>
                <a:defRPr/>
              </a:pPr>
              <a:t>‹#›</a:t>
            </a:fld>
            <a:endParaRPr lang="en-US"/>
          </a:p>
        </p:txBody>
      </p:sp>
    </p:spTree>
    <p:extLst>
      <p:ext uri="{BB962C8B-B14F-4D97-AF65-F5344CB8AC3E}">
        <p14:creationId xmlns:p14="http://schemas.microsoft.com/office/powerpoint/2010/main" val="374280050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9E15A147-8867-3F4F-9F2F-BD56CBC77501}" type="slidenum">
              <a:rPr lang="en-US"/>
              <a:pPr>
                <a:defRPr/>
              </a:pPr>
              <a:t>‹#›</a:t>
            </a:fld>
            <a:endParaRPr lang="en-US"/>
          </a:p>
        </p:txBody>
      </p:sp>
    </p:spTree>
    <p:extLst>
      <p:ext uri="{BB962C8B-B14F-4D97-AF65-F5344CB8AC3E}">
        <p14:creationId xmlns:p14="http://schemas.microsoft.com/office/powerpoint/2010/main" val="29769470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81000"/>
            <a:ext cx="1943100" cy="5791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381000"/>
            <a:ext cx="5676900" cy="5791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55F4B2D4-8A9D-0D4E-A76D-BD156E5B75CF}" type="slidenum">
              <a:rPr lang="en-US"/>
              <a:pPr>
                <a:defRPr/>
              </a:pPr>
              <a:t>‹#›</a:t>
            </a:fld>
            <a:endParaRPr lang="en-US"/>
          </a:p>
        </p:txBody>
      </p:sp>
    </p:spTree>
    <p:extLst>
      <p:ext uri="{BB962C8B-B14F-4D97-AF65-F5344CB8AC3E}">
        <p14:creationId xmlns:p14="http://schemas.microsoft.com/office/powerpoint/2010/main" val="84913219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able Placeholder 2"/>
          <p:cNvSpPr>
            <a:spLocks noGrp="1"/>
          </p:cNvSpPr>
          <p:nvPr>
            <p:ph type="tbl" idx="1"/>
          </p:nvPr>
        </p:nvSpPr>
        <p:spPr>
          <a:xfrm>
            <a:off x="685800" y="2057400"/>
            <a:ext cx="7772400" cy="4114800"/>
          </a:xfrm>
        </p:spPr>
        <p:txBody>
          <a:bodyPr/>
          <a:lstStyle/>
          <a:p>
            <a:pPr lvl="0"/>
            <a:endParaRPr lang="en-US" noProof="0"/>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4210A807-D99F-6D46-B2CE-0A9304AD9078}" type="slidenum">
              <a:rPr lang="en-US"/>
              <a:pPr>
                <a:defRPr/>
              </a:pPr>
              <a:t>‹#›</a:t>
            </a:fld>
            <a:endParaRPr lang="en-US"/>
          </a:p>
        </p:txBody>
      </p:sp>
    </p:spTree>
    <p:extLst>
      <p:ext uri="{BB962C8B-B14F-4D97-AF65-F5344CB8AC3E}">
        <p14:creationId xmlns:p14="http://schemas.microsoft.com/office/powerpoint/2010/main" val="278331212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atin typeface="Times New Roman" charset="0"/>
              </a:defRPr>
            </a:lvl1pPr>
          </a:lstStyle>
          <a:p>
            <a:pPr>
              <a:defRPr/>
            </a:pPr>
            <a:endParaRPr lang="en-US"/>
          </a:p>
        </p:txBody>
      </p:sp>
      <p:sp>
        <p:nvSpPr>
          <p:cNvPr id="3" name="Rectangle 5"/>
          <p:cNvSpPr>
            <a:spLocks noGrp="1" noChangeArrowheads="1"/>
          </p:cNvSpPr>
          <p:nvPr>
            <p:ph type="ftr" sz="quarter" idx="11"/>
          </p:nvPr>
        </p:nvSpPr>
        <p:spPr/>
        <p:txBody>
          <a:bodyPr/>
          <a:lstStyle>
            <a:lvl1pPr>
              <a:defRPr>
                <a:latin typeface="Times New Roman" charset="0"/>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atin typeface="Times New Roman" charset="0"/>
              </a:defRPr>
            </a:lvl1pPr>
          </a:lstStyle>
          <a:p>
            <a:pPr>
              <a:defRPr/>
            </a:pPr>
            <a:fld id="{276F7AB6-B3B8-3C49-8EF3-A1133FEACCA2}" type="slidenum">
              <a:rPr lang="en-US"/>
              <a:pPr>
                <a:defRPr/>
              </a:pPr>
              <a:t>‹#›</a:t>
            </a:fld>
            <a:endParaRPr lang="en-US"/>
          </a:p>
        </p:txBody>
      </p:sp>
    </p:spTree>
    <p:extLst>
      <p:ext uri="{BB962C8B-B14F-4D97-AF65-F5344CB8AC3E}">
        <p14:creationId xmlns:p14="http://schemas.microsoft.com/office/powerpoint/2010/main" val="269626017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36"/>
          <p:cNvSpPr>
            <a:spLocks noGrp="1" noChangeArrowheads="1"/>
          </p:cNvSpPr>
          <p:nvPr>
            <p:ph type="dt" sz="half" idx="10"/>
          </p:nvPr>
        </p:nvSpPr>
        <p:spPr>
          <a:ln/>
        </p:spPr>
        <p:txBody>
          <a:bodyPr/>
          <a:lstStyle>
            <a:lvl1pPr>
              <a:defRPr/>
            </a:lvl1pPr>
          </a:lstStyle>
          <a:p>
            <a:pPr>
              <a:defRPr/>
            </a:pPr>
            <a:endParaRPr lang="en-US"/>
          </a:p>
        </p:txBody>
      </p:sp>
      <p:sp>
        <p:nvSpPr>
          <p:cNvPr id="5" name="Rectangle 1037"/>
          <p:cNvSpPr>
            <a:spLocks noGrp="1" noChangeArrowheads="1"/>
          </p:cNvSpPr>
          <p:nvPr>
            <p:ph type="ftr" sz="quarter" idx="11"/>
          </p:nvPr>
        </p:nvSpPr>
        <p:spPr>
          <a:ln/>
        </p:spPr>
        <p:txBody>
          <a:bodyPr/>
          <a:lstStyle>
            <a:lvl1pPr>
              <a:defRPr/>
            </a:lvl1pPr>
          </a:lstStyle>
          <a:p>
            <a:pPr>
              <a:defRPr/>
            </a:pPr>
            <a:endParaRPr lang="en-US"/>
          </a:p>
        </p:txBody>
      </p:sp>
      <p:sp>
        <p:nvSpPr>
          <p:cNvPr id="6" name="Rectangle 1038"/>
          <p:cNvSpPr>
            <a:spLocks noGrp="1" noChangeArrowheads="1"/>
          </p:cNvSpPr>
          <p:nvPr>
            <p:ph type="sldNum" sz="quarter" idx="12"/>
          </p:nvPr>
        </p:nvSpPr>
        <p:spPr>
          <a:ln/>
        </p:spPr>
        <p:txBody>
          <a:bodyPr/>
          <a:lstStyle>
            <a:lvl1pPr>
              <a:defRPr/>
            </a:lvl1pPr>
          </a:lstStyle>
          <a:p>
            <a:pPr>
              <a:defRPr/>
            </a:pPr>
            <a:fld id="{910D7ECA-AA48-2249-814D-A9FB12259C6A}" type="slidenum">
              <a:rPr lang="en-US"/>
              <a:pPr>
                <a:defRPr/>
              </a:pPr>
              <a:t>‹#›</a:t>
            </a:fld>
            <a:endParaRPr lang="en-US"/>
          </a:p>
        </p:txBody>
      </p:sp>
    </p:spTree>
    <p:extLst>
      <p:ext uri="{BB962C8B-B14F-4D97-AF65-F5344CB8AC3E}">
        <p14:creationId xmlns:p14="http://schemas.microsoft.com/office/powerpoint/2010/main" val="342162790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6"/>
            <a:ext cx="40386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41763"/>
            <a:ext cx="4038600"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1036"/>
          <p:cNvSpPr>
            <a:spLocks noGrp="1" noChangeArrowheads="1"/>
          </p:cNvSpPr>
          <p:nvPr>
            <p:ph type="dt" sz="half" idx="10"/>
          </p:nvPr>
        </p:nvSpPr>
        <p:spPr>
          <a:ln/>
        </p:spPr>
        <p:txBody>
          <a:bodyPr/>
          <a:lstStyle>
            <a:lvl1pPr>
              <a:defRPr/>
            </a:lvl1pPr>
          </a:lstStyle>
          <a:p>
            <a:pPr>
              <a:defRPr/>
            </a:pPr>
            <a:endParaRPr lang="en-US"/>
          </a:p>
        </p:txBody>
      </p:sp>
      <p:sp>
        <p:nvSpPr>
          <p:cNvPr id="7" name="Rectangle 1037"/>
          <p:cNvSpPr>
            <a:spLocks noGrp="1" noChangeArrowheads="1"/>
          </p:cNvSpPr>
          <p:nvPr>
            <p:ph type="ftr" sz="quarter" idx="11"/>
          </p:nvPr>
        </p:nvSpPr>
        <p:spPr>
          <a:ln/>
        </p:spPr>
        <p:txBody>
          <a:bodyPr/>
          <a:lstStyle>
            <a:lvl1pPr>
              <a:defRPr/>
            </a:lvl1pPr>
          </a:lstStyle>
          <a:p>
            <a:pPr>
              <a:defRPr/>
            </a:pPr>
            <a:endParaRPr lang="en-US"/>
          </a:p>
        </p:txBody>
      </p:sp>
      <p:sp>
        <p:nvSpPr>
          <p:cNvPr id="8" name="Rectangle 1038"/>
          <p:cNvSpPr>
            <a:spLocks noGrp="1" noChangeArrowheads="1"/>
          </p:cNvSpPr>
          <p:nvPr>
            <p:ph type="sldNum" sz="quarter" idx="12"/>
          </p:nvPr>
        </p:nvSpPr>
        <p:spPr>
          <a:ln/>
        </p:spPr>
        <p:txBody>
          <a:bodyPr/>
          <a:lstStyle>
            <a:lvl1pPr>
              <a:defRPr/>
            </a:lvl1pPr>
          </a:lstStyle>
          <a:p>
            <a:pPr>
              <a:defRPr/>
            </a:pPr>
            <a:fld id="{CA539CED-4EE3-1B41-B506-0DA6C3A1CBB1}" type="slidenum">
              <a:rPr lang="en-US"/>
              <a:pPr>
                <a:defRPr/>
              </a:pPr>
              <a:t>‹#›</a:t>
            </a:fld>
            <a:endParaRPr lang="en-US"/>
          </a:p>
        </p:txBody>
      </p:sp>
    </p:spTree>
    <p:extLst>
      <p:ext uri="{BB962C8B-B14F-4D97-AF65-F5344CB8AC3E}">
        <p14:creationId xmlns:p14="http://schemas.microsoft.com/office/powerpoint/2010/main" val="183178127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2405929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036"/>
          <p:cNvSpPr>
            <a:spLocks noGrp="1" noChangeArrowheads="1"/>
          </p:cNvSpPr>
          <p:nvPr>
            <p:ph type="dt" sz="half" idx="10"/>
          </p:nvPr>
        </p:nvSpPr>
        <p:spPr>
          <a:ln/>
        </p:spPr>
        <p:txBody>
          <a:bodyPr/>
          <a:lstStyle>
            <a:lvl1pPr>
              <a:defRPr/>
            </a:lvl1pPr>
          </a:lstStyle>
          <a:p>
            <a:pPr>
              <a:defRPr/>
            </a:pPr>
            <a:endParaRPr lang="en-US"/>
          </a:p>
        </p:txBody>
      </p:sp>
      <p:sp>
        <p:nvSpPr>
          <p:cNvPr id="3" name="Rectangle 1037"/>
          <p:cNvSpPr>
            <a:spLocks noGrp="1" noChangeArrowheads="1"/>
          </p:cNvSpPr>
          <p:nvPr>
            <p:ph type="ftr" sz="quarter" idx="11"/>
          </p:nvPr>
        </p:nvSpPr>
        <p:spPr>
          <a:ln/>
        </p:spPr>
        <p:txBody>
          <a:bodyPr/>
          <a:lstStyle>
            <a:lvl1pPr>
              <a:defRPr/>
            </a:lvl1pPr>
          </a:lstStyle>
          <a:p>
            <a:pPr>
              <a:defRPr/>
            </a:pPr>
            <a:endParaRPr lang="en-US"/>
          </a:p>
        </p:txBody>
      </p:sp>
      <p:sp>
        <p:nvSpPr>
          <p:cNvPr id="4" name="Rectangle 1038"/>
          <p:cNvSpPr>
            <a:spLocks noGrp="1" noChangeArrowheads="1"/>
          </p:cNvSpPr>
          <p:nvPr>
            <p:ph type="sldNum" sz="quarter" idx="12"/>
          </p:nvPr>
        </p:nvSpPr>
        <p:spPr>
          <a:ln/>
        </p:spPr>
        <p:txBody>
          <a:bodyPr/>
          <a:lstStyle>
            <a:lvl1pPr>
              <a:defRPr/>
            </a:lvl1pPr>
          </a:lstStyle>
          <a:p>
            <a:pPr>
              <a:defRPr/>
            </a:pPr>
            <a:fld id="{73AF930A-929F-2749-AD28-DC25B18C046C}" type="slidenum">
              <a:rPr lang="en-US"/>
              <a:pPr>
                <a:defRPr/>
              </a:pPr>
              <a:t>‹#›</a:t>
            </a:fld>
            <a:endParaRPr lang="en-US"/>
          </a:p>
        </p:txBody>
      </p:sp>
    </p:spTree>
    <p:extLst>
      <p:ext uri="{BB962C8B-B14F-4D97-AF65-F5344CB8AC3E}">
        <p14:creationId xmlns:p14="http://schemas.microsoft.com/office/powerpoint/2010/main" val="87244323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36"/>
          <p:cNvSpPr>
            <a:spLocks noGrp="1" noChangeArrowheads="1"/>
          </p:cNvSpPr>
          <p:nvPr>
            <p:ph type="dt" sz="half" idx="10"/>
          </p:nvPr>
        </p:nvSpPr>
        <p:spPr>
          <a:ln/>
        </p:spPr>
        <p:txBody>
          <a:bodyPr/>
          <a:lstStyle>
            <a:lvl1pPr>
              <a:defRPr/>
            </a:lvl1pPr>
          </a:lstStyle>
          <a:p>
            <a:pPr>
              <a:defRPr/>
            </a:pPr>
            <a:endParaRPr lang="en-US"/>
          </a:p>
        </p:txBody>
      </p:sp>
      <p:sp>
        <p:nvSpPr>
          <p:cNvPr id="5" name="Rectangle 1037"/>
          <p:cNvSpPr>
            <a:spLocks noGrp="1" noChangeArrowheads="1"/>
          </p:cNvSpPr>
          <p:nvPr>
            <p:ph type="ftr" sz="quarter" idx="11"/>
          </p:nvPr>
        </p:nvSpPr>
        <p:spPr>
          <a:ln/>
        </p:spPr>
        <p:txBody>
          <a:bodyPr/>
          <a:lstStyle>
            <a:lvl1pPr>
              <a:defRPr/>
            </a:lvl1pPr>
          </a:lstStyle>
          <a:p>
            <a:pPr>
              <a:defRPr/>
            </a:pPr>
            <a:endParaRPr lang="en-US"/>
          </a:p>
        </p:txBody>
      </p:sp>
      <p:sp>
        <p:nvSpPr>
          <p:cNvPr id="6" name="Rectangle 1038"/>
          <p:cNvSpPr>
            <a:spLocks noGrp="1" noChangeArrowheads="1"/>
          </p:cNvSpPr>
          <p:nvPr>
            <p:ph type="sldNum" sz="quarter" idx="12"/>
          </p:nvPr>
        </p:nvSpPr>
        <p:spPr>
          <a:ln/>
        </p:spPr>
        <p:txBody>
          <a:bodyPr/>
          <a:lstStyle>
            <a:lvl1pPr>
              <a:defRPr/>
            </a:lvl1pPr>
          </a:lstStyle>
          <a:p>
            <a:pPr>
              <a:defRPr/>
            </a:pPr>
            <a:fld id="{4B607F6E-4AAF-0144-9416-95FDEDCCD1D6}" type="slidenum">
              <a:rPr lang="en-US"/>
              <a:pPr>
                <a:defRPr/>
              </a:pPr>
              <a:t>‹#›</a:t>
            </a:fld>
            <a:endParaRPr lang="en-US"/>
          </a:p>
        </p:txBody>
      </p:sp>
    </p:spTree>
    <p:extLst>
      <p:ext uri="{BB962C8B-B14F-4D97-AF65-F5344CB8AC3E}">
        <p14:creationId xmlns:p14="http://schemas.microsoft.com/office/powerpoint/2010/main" val="12845682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726" indent="0">
              <a:buNone/>
              <a:defRPr sz="2800"/>
            </a:lvl2pPr>
            <a:lvl3pPr marL="913455" indent="0">
              <a:buNone/>
              <a:defRPr sz="2400"/>
            </a:lvl3pPr>
            <a:lvl4pPr marL="1370172" indent="0">
              <a:buNone/>
              <a:defRPr sz="2000"/>
            </a:lvl4pPr>
            <a:lvl5pPr marL="1826907" indent="0">
              <a:buNone/>
              <a:defRPr sz="2000"/>
            </a:lvl5pPr>
            <a:lvl6pPr marL="2283619" indent="0">
              <a:buNone/>
              <a:defRPr sz="2000"/>
            </a:lvl6pPr>
            <a:lvl7pPr marL="2740344" indent="0">
              <a:buNone/>
              <a:defRPr sz="2000"/>
            </a:lvl7pPr>
            <a:lvl8pPr marL="3197066" indent="0">
              <a:buNone/>
              <a:defRPr sz="2000"/>
            </a:lvl8pPr>
            <a:lvl9pPr marL="3653791"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726" indent="0">
              <a:buNone/>
              <a:defRPr sz="1200"/>
            </a:lvl2pPr>
            <a:lvl3pPr marL="913455" indent="0">
              <a:buNone/>
              <a:defRPr sz="1000"/>
            </a:lvl3pPr>
            <a:lvl4pPr marL="1370172" indent="0">
              <a:buNone/>
              <a:defRPr sz="900"/>
            </a:lvl4pPr>
            <a:lvl5pPr marL="1826907" indent="0">
              <a:buNone/>
              <a:defRPr sz="900"/>
            </a:lvl5pPr>
            <a:lvl6pPr marL="2283619" indent="0">
              <a:buNone/>
              <a:defRPr sz="900"/>
            </a:lvl6pPr>
            <a:lvl7pPr marL="2740344" indent="0">
              <a:buNone/>
              <a:defRPr sz="900"/>
            </a:lvl7pPr>
            <a:lvl8pPr marL="3197066" indent="0">
              <a:buNone/>
              <a:defRPr sz="900"/>
            </a:lvl8pPr>
            <a:lvl9pPr marL="3653791"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56048E8-A159-5A4C-B064-36E2D20E6409}" type="slidenum">
              <a:rPr lang="en-US"/>
              <a:pPr>
                <a:defRPr/>
              </a:pPr>
              <a:t>‹#›</a:t>
            </a:fld>
            <a:endParaRPr lang="en-US"/>
          </a:p>
        </p:txBody>
      </p:sp>
    </p:spTree>
    <p:extLst>
      <p:ext uri="{BB962C8B-B14F-4D97-AF65-F5344CB8AC3E}">
        <p14:creationId xmlns:p14="http://schemas.microsoft.com/office/powerpoint/2010/main" val="282226327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6"/>
            <a:ext cx="40386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41763"/>
            <a:ext cx="4038600"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1036"/>
          <p:cNvSpPr>
            <a:spLocks noGrp="1" noChangeArrowheads="1"/>
          </p:cNvSpPr>
          <p:nvPr>
            <p:ph type="dt" sz="half" idx="10"/>
          </p:nvPr>
        </p:nvSpPr>
        <p:spPr>
          <a:ln/>
        </p:spPr>
        <p:txBody>
          <a:bodyPr/>
          <a:lstStyle>
            <a:lvl1pPr>
              <a:defRPr/>
            </a:lvl1pPr>
          </a:lstStyle>
          <a:p>
            <a:pPr>
              <a:defRPr/>
            </a:pPr>
            <a:endParaRPr lang="en-US"/>
          </a:p>
        </p:txBody>
      </p:sp>
      <p:sp>
        <p:nvSpPr>
          <p:cNvPr id="7" name="Rectangle 1037"/>
          <p:cNvSpPr>
            <a:spLocks noGrp="1" noChangeArrowheads="1"/>
          </p:cNvSpPr>
          <p:nvPr>
            <p:ph type="ftr" sz="quarter" idx="11"/>
          </p:nvPr>
        </p:nvSpPr>
        <p:spPr>
          <a:ln/>
        </p:spPr>
        <p:txBody>
          <a:bodyPr/>
          <a:lstStyle>
            <a:lvl1pPr>
              <a:defRPr/>
            </a:lvl1pPr>
          </a:lstStyle>
          <a:p>
            <a:pPr>
              <a:defRPr/>
            </a:pPr>
            <a:endParaRPr lang="en-US"/>
          </a:p>
        </p:txBody>
      </p:sp>
      <p:sp>
        <p:nvSpPr>
          <p:cNvPr id="8" name="Rectangle 1038"/>
          <p:cNvSpPr>
            <a:spLocks noGrp="1" noChangeArrowheads="1"/>
          </p:cNvSpPr>
          <p:nvPr>
            <p:ph type="sldNum" sz="quarter" idx="12"/>
          </p:nvPr>
        </p:nvSpPr>
        <p:spPr>
          <a:ln/>
        </p:spPr>
        <p:txBody>
          <a:bodyPr/>
          <a:lstStyle>
            <a:lvl1pPr>
              <a:defRPr/>
            </a:lvl1pPr>
          </a:lstStyle>
          <a:p>
            <a:pPr>
              <a:defRPr/>
            </a:pPr>
            <a:fld id="{64F42A95-0E5E-014B-B560-1EB9F9599BA3}" type="slidenum">
              <a:rPr lang="en-US"/>
              <a:pPr>
                <a:defRPr/>
              </a:pPr>
              <a:t>‹#›</a:t>
            </a:fld>
            <a:endParaRPr lang="en-US"/>
          </a:p>
        </p:txBody>
      </p:sp>
    </p:spTree>
    <p:extLst>
      <p:ext uri="{BB962C8B-B14F-4D97-AF65-F5344CB8AC3E}">
        <p14:creationId xmlns:p14="http://schemas.microsoft.com/office/powerpoint/2010/main" val="367270911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036"/>
          <p:cNvSpPr>
            <a:spLocks noGrp="1" noChangeArrowheads="1"/>
          </p:cNvSpPr>
          <p:nvPr>
            <p:ph type="dt" sz="half" idx="10"/>
          </p:nvPr>
        </p:nvSpPr>
        <p:spPr>
          <a:ln/>
        </p:spPr>
        <p:txBody>
          <a:bodyPr/>
          <a:lstStyle>
            <a:lvl1pPr>
              <a:defRPr/>
            </a:lvl1pPr>
          </a:lstStyle>
          <a:p>
            <a:pPr>
              <a:defRPr/>
            </a:pPr>
            <a:endParaRPr lang="en-US"/>
          </a:p>
        </p:txBody>
      </p:sp>
      <p:sp>
        <p:nvSpPr>
          <p:cNvPr id="3" name="Rectangle 1037"/>
          <p:cNvSpPr>
            <a:spLocks noGrp="1" noChangeArrowheads="1"/>
          </p:cNvSpPr>
          <p:nvPr>
            <p:ph type="ftr" sz="quarter" idx="11"/>
          </p:nvPr>
        </p:nvSpPr>
        <p:spPr>
          <a:ln/>
        </p:spPr>
        <p:txBody>
          <a:bodyPr/>
          <a:lstStyle>
            <a:lvl1pPr>
              <a:defRPr/>
            </a:lvl1pPr>
          </a:lstStyle>
          <a:p>
            <a:pPr>
              <a:defRPr/>
            </a:pPr>
            <a:endParaRPr lang="en-US"/>
          </a:p>
        </p:txBody>
      </p:sp>
      <p:sp>
        <p:nvSpPr>
          <p:cNvPr id="4" name="Rectangle 1038"/>
          <p:cNvSpPr>
            <a:spLocks noGrp="1" noChangeArrowheads="1"/>
          </p:cNvSpPr>
          <p:nvPr>
            <p:ph type="sldNum" sz="quarter" idx="12"/>
          </p:nvPr>
        </p:nvSpPr>
        <p:spPr>
          <a:ln/>
        </p:spPr>
        <p:txBody>
          <a:bodyPr/>
          <a:lstStyle>
            <a:lvl1pPr>
              <a:defRPr/>
            </a:lvl1pPr>
          </a:lstStyle>
          <a:p>
            <a:pPr>
              <a:defRPr/>
            </a:pPr>
            <a:fld id="{30447DCC-0777-0F47-BAD2-15D79FB405F6}" type="slidenum">
              <a:rPr lang="en-US"/>
              <a:pPr>
                <a:defRPr/>
              </a:pPr>
              <a:t>‹#›</a:t>
            </a:fld>
            <a:endParaRPr lang="en-US"/>
          </a:p>
        </p:txBody>
      </p:sp>
    </p:spTree>
    <p:extLst>
      <p:ext uri="{BB962C8B-B14F-4D97-AF65-F5344CB8AC3E}">
        <p14:creationId xmlns:p14="http://schemas.microsoft.com/office/powerpoint/2010/main" val="328129786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33"/>
          <p:cNvSpPr>
            <a:spLocks noGrp="1" noChangeArrowheads="1"/>
          </p:cNvSpPr>
          <p:nvPr>
            <p:ph type="dt" sz="half" idx="10"/>
          </p:nvPr>
        </p:nvSpPr>
        <p:spPr>
          <a:ln/>
        </p:spPr>
        <p:txBody>
          <a:bodyPr/>
          <a:lstStyle>
            <a:lvl1pPr>
              <a:defRPr/>
            </a:lvl1pPr>
          </a:lstStyle>
          <a:p>
            <a:pPr>
              <a:defRPr/>
            </a:pPr>
            <a:endParaRPr lang="en-US"/>
          </a:p>
        </p:txBody>
      </p:sp>
      <p:sp>
        <p:nvSpPr>
          <p:cNvPr id="5" name="Rectangle 1034"/>
          <p:cNvSpPr>
            <a:spLocks noGrp="1" noChangeArrowheads="1"/>
          </p:cNvSpPr>
          <p:nvPr>
            <p:ph type="ftr" sz="quarter" idx="11"/>
          </p:nvPr>
        </p:nvSpPr>
        <p:spPr>
          <a:ln/>
        </p:spPr>
        <p:txBody>
          <a:bodyPr/>
          <a:lstStyle>
            <a:lvl1pPr>
              <a:defRPr/>
            </a:lvl1pPr>
          </a:lstStyle>
          <a:p>
            <a:pPr>
              <a:defRPr/>
            </a:pPr>
            <a:endParaRPr lang="en-US"/>
          </a:p>
        </p:txBody>
      </p:sp>
      <p:sp>
        <p:nvSpPr>
          <p:cNvPr id="6" name="Rectangle 1035"/>
          <p:cNvSpPr>
            <a:spLocks noGrp="1" noChangeArrowheads="1"/>
          </p:cNvSpPr>
          <p:nvPr>
            <p:ph type="sldNum" sz="quarter" idx="12"/>
          </p:nvPr>
        </p:nvSpPr>
        <p:spPr>
          <a:ln/>
        </p:spPr>
        <p:txBody>
          <a:bodyPr/>
          <a:lstStyle>
            <a:lvl1pPr>
              <a:defRPr/>
            </a:lvl1pPr>
          </a:lstStyle>
          <a:p>
            <a:pPr>
              <a:defRPr/>
            </a:pPr>
            <a:fld id="{41D87C34-E9E4-C646-8541-A73C4F4526EE}" type="slidenum">
              <a:rPr lang="en-US"/>
              <a:pPr>
                <a:defRPr/>
              </a:pPr>
              <a:t>‹#›</a:t>
            </a:fld>
            <a:endParaRPr lang="en-US"/>
          </a:p>
        </p:txBody>
      </p:sp>
    </p:spTree>
    <p:extLst>
      <p:ext uri="{BB962C8B-B14F-4D97-AF65-F5344CB8AC3E}">
        <p14:creationId xmlns:p14="http://schemas.microsoft.com/office/powerpoint/2010/main" val="144327064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5602413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37C960C3-C098-8C49-87DA-292DA6F71F00}" type="slidenum">
              <a:rPr lang="en-GB"/>
              <a:pPr>
                <a:defRPr/>
              </a:pPr>
              <a:t>‹#›</a:t>
            </a:fld>
            <a:endParaRPr lang="en-GB"/>
          </a:p>
        </p:txBody>
      </p:sp>
    </p:spTree>
    <p:extLst>
      <p:ext uri="{BB962C8B-B14F-4D97-AF65-F5344CB8AC3E}">
        <p14:creationId xmlns:p14="http://schemas.microsoft.com/office/powerpoint/2010/main" val="222247372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latin typeface="Arial Black"/>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latin typeface="Arial Black"/>
            </a:endParaRPr>
          </a:p>
        </p:txBody>
      </p:sp>
      <p:sp>
        <p:nvSpPr>
          <p:cNvPr id="6" name="Rectangle 6"/>
          <p:cNvSpPr>
            <a:spLocks noGrp="1" noChangeArrowheads="1"/>
          </p:cNvSpPr>
          <p:nvPr>
            <p:ph type="sldNum" sz="quarter" idx="12"/>
          </p:nvPr>
        </p:nvSpPr>
        <p:spPr>
          <a:ln/>
        </p:spPr>
        <p:txBody>
          <a:bodyPr/>
          <a:lstStyle>
            <a:lvl1pPr>
              <a:defRPr/>
            </a:lvl1pPr>
          </a:lstStyle>
          <a:p>
            <a:pPr>
              <a:defRPr/>
            </a:pPr>
            <a:fld id="{6837FD37-0D7B-8B45-865A-FFAA121A6C6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22592575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latin typeface="Arial Black"/>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latin typeface="Arial Black"/>
            </a:endParaRPr>
          </a:p>
        </p:txBody>
      </p:sp>
      <p:sp>
        <p:nvSpPr>
          <p:cNvPr id="6" name="Rectangle 6"/>
          <p:cNvSpPr>
            <a:spLocks noGrp="1" noChangeArrowheads="1"/>
          </p:cNvSpPr>
          <p:nvPr>
            <p:ph type="sldNum" sz="quarter" idx="12"/>
          </p:nvPr>
        </p:nvSpPr>
        <p:spPr>
          <a:ln/>
        </p:spPr>
        <p:txBody>
          <a:bodyPr/>
          <a:lstStyle>
            <a:lvl1pPr>
              <a:defRPr/>
            </a:lvl1pPr>
          </a:lstStyle>
          <a:p>
            <a:pPr>
              <a:defRPr/>
            </a:pPr>
            <a:fld id="{0816ABF0-01F8-D845-AEDE-A0CDCAB0B4EB}"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60371109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latin typeface="Arial Black"/>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latin typeface="Arial Black"/>
            </a:endParaRPr>
          </a:p>
        </p:txBody>
      </p:sp>
      <p:sp>
        <p:nvSpPr>
          <p:cNvPr id="6" name="Rectangle 6"/>
          <p:cNvSpPr>
            <a:spLocks noGrp="1" noChangeArrowheads="1"/>
          </p:cNvSpPr>
          <p:nvPr>
            <p:ph type="sldNum" sz="quarter" idx="12"/>
          </p:nvPr>
        </p:nvSpPr>
        <p:spPr>
          <a:ln/>
        </p:spPr>
        <p:txBody>
          <a:bodyPr/>
          <a:lstStyle>
            <a:lvl1pPr>
              <a:defRPr/>
            </a:lvl1pPr>
          </a:lstStyle>
          <a:p>
            <a:pPr>
              <a:defRPr/>
            </a:pPr>
            <a:fld id="{F1640772-611F-5F40-8D3D-B60C23DFFFD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11325550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latin typeface="Arial Black"/>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latin typeface="Arial Black"/>
            </a:endParaRPr>
          </a:p>
        </p:txBody>
      </p:sp>
      <p:sp>
        <p:nvSpPr>
          <p:cNvPr id="7" name="Rectangle 6"/>
          <p:cNvSpPr>
            <a:spLocks noGrp="1" noChangeArrowheads="1"/>
          </p:cNvSpPr>
          <p:nvPr>
            <p:ph type="sldNum" sz="quarter" idx="12"/>
          </p:nvPr>
        </p:nvSpPr>
        <p:spPr>
          <a:ln/>
        </p:spPr>
        <p:txBody>
          <a:bodyPr/>
          <a:lstStyle>
            <a:lvl1pPr>
              <a:defRPr/>
            </a:lvl1pPr>
          </a:lstStyle>
          <a:p>
            <a:pPr>
              <a:defRPr/>
            </a:pPr>
            <a:fld id="{EC27E4F4-5F74-1841-B97A-DDFA18D75CEB}"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73656173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FFFFFF"/>
              </a:solidFill>
              <a:latin typeface="Arial Black"/>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latin typeface="Arial Black"/>
            </a:endParaRPr>
          </a:p>
        </p:txBody>
      </p:sp>
      <p:sp>
        <p:nvSpPr>
          <p:cNvPr id="9" name="Rectangle 6"/>
          <p:cNvSpPr>
            <a:spLocks noGrp="1" noChangeArrowheads="1"/>
          </p:cNvSpPr>
          <p:nvPr>
            <p:ph type="sldNum" sz="quarter" idx="12"/>
          </p:nvPr>
        </p:nvSpPr>
        <p:spPr>
          <a:ln/>
        </p:spPr>
        <p:txBody>
          <a:bodyPr/>
          <a:lstStyle>
            <a:lvl1pPr>
              <a:defRPr/>
            </a:lvl1pPr>
          </a:lstStyle>
          <a:p>
            <a:pPr>
              <a:defRPr/>
            </a:pPr>
            <a:fld id="{9D519FDB-DACE-5E45-9E70-8744DD579BD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7033559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87.xml"/></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90.xml"/><Relationship Id="rId2" Type="http://schemas.openxmlformats.org/officeDocument/2006/relationships/slideLayout" Target="../slideLayouts/slideLayout89.xml"/><Relationship Id="rId1" Type="http://schemas.openxmlformats.org/officeDocument/2006/relationships/slideLayout" Target="../slideLayouts/slideLayout88.xml"/><Relationship Id="rId4"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2" Type="http://schemas.openxmlformats.org/officeDocument/2006/relationships/theme" Target="../theme/theme12.xml"/><Relationship Id="rId1" Type="http://schemas.openxmlformats.org/officeDocument/2006/relationships/slideLayout" Target="../slideLayouts/slideLayout91.xml"/></Relationships>
</file>

<file path=ppt/slideMasters/_rels/slideMaster13.xml.rels><?xml version="1.0" encoding="UTF-8" standalone="yes"?>
<Relationships xmlns="http://schemas.openxmlformats.org/package/2006/relationships"><Relationship Id="rId2" Type="http://schemas.openxmlformats.org/officeDocument/2006/relationships/theme" Target="../theme/theme13.xml"/><Relationship Id="rId1" Type="http://schemas.openxmlformats.org/officeDocument/2006/relationships/slideLayout" Target="../slideLayouts/slideLayout92.xml"/></Relationships>
</file>

<file path=ppt/slideMasters/_rels/slideMaster14.xml.rels><?xml version="1.0" encoding="UTF-8" standalone="yes"?>
<Relationships xmlns="http://schemas.openxmlformats.org/package/2006/relationships"><Relationship Id="rId2" Type="http://schemas.openxmlformats.org/officeDocument/2006/relationships/theme" Target="../theme/theme14.xml"/><Relationship Id="rId1" Type="http://schemas.openxmlformats.org/officeDocument/2006/relationships/slideLayout" Target="../slideLayouts/slideLayout93.xml"/></Relationships>
</file>

<file path=ppt/slideMasters/_rels/slideMaster15.xml.rels><?xml version="1.0" encoding="UTF-8" standalone="yes"?>
<Relationships xmlns="http://schemas.openxmlformats.org/package/2006/relationships"><Relationship Id="rId2" Type="http://schemas.openxmlformats.org/officeDocument/2006/relationships/theme" Target="../theme/theme15.xml"/><Relationship Id="rId1" Type="http://schemas.openxmlformats.org/officeDocument/2006/relationships/slideLayout" Target="../slideLayouts/slideLayout94.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02.xml"/><Relationship Id="rId13" Type="http://schemas.openxmlformats.org/officeDocument/2006/relationships/theme" Target="../theme/theme16.xml"/><Relationship Id="rId3" Type="http://schemas.openxmlformats.org/officeDocument/2006/relationships/slideLayout" Target="../slideLayouts/slideLayout97.xml"/><Relationship Id="rId7" Type="http://schemas.openxmlformats.org/officeDocument/2006/relationships/slideLayout" Target="../slideLayouts/slideLayout101.xml"/><Relationship Id="rId12" Type="http://schemas.openxmlformats.org/officeDocument/2006/relationships/slideLayout" Target="../slideLayouts/slideLayout106.xml"/><Relationship Id="rId2" Type="http://schemas.openxmlformats.org/officeDocument/2006/relationships/slideLayout" Target="../slideLayouts/slideLayout96.xml"/><Relationship Id="rId1" Type="http://schemas.openxmlformats.org/officeDocument/2006/relationships/slideLayout" Target="../slideLayouts/slideLayout95.xml"/><Relationship Id="rId6" Type="http://schemas.openxmlformats.org/officeDocument/2006/relationships/slideLayout" Target="../slideLayouts/slideLayout100.xml"/><Relationship Id="rId11" Type="http://schemas.openxmlformats.org/officeDocument/2006/relationships/slideLayout" Target="../slideLayouts/slideLayout105.xml"/><Relationship Id="rId5" Type="http://schemas.openxmlformats.org/officeDocument/2006/relationships/slideLayout" Target="../slideLayouts/slideLayout99.xml"/><Relationship Id="rId10" Type="http://schemas.openxmlformats.org/officeDocument/2006/relationships/slideLayout" Target="../slideLayouts/slideLayout104.xml"/><Relationship Id="rId4" Type="http://schemas.openxmlformats.org/officeDocument/2006/relationships/slideLayout" Target="../slideLayouts/slideLayout98.xml"/><Relationship Id="rId9" Type="http://schemas.openxmlformats.org/officeDocument/2006/relationships/slideLayout" Target="../slideLayouts/slideLayout103.xml"/></Relationships>
</file>

<file path=ppt/slideMasters/_rels/slideMaster17.xml.rels><?xml version="1.0" encoding="UTF-8" standalone="yes"?>
<Relationships xmlns="http://schemas.openxmlformats.org/package/2006/relationships"><Relationship Id="rId2" Type="http://schemas.openxmlformats.org/officeDocument/2006/relationships/theme" Target="../theme/theme17.xml"/><Relationship Id="rId1" Type="http://schemas.openxmlformats.org/officeDocument/2006/relationships/slideLayout" Target="../slideLayouts/slideLayout107.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15.xml"/><Relationship Id="rId3" Type="http://schemas.openxmlformats.org/officeDocument/2006/relationships/slideLayout" Target="../slideLayouts/slideLayout110.xml"/><Relationship Id="rId7" Type="http://schemas.openxmlformats.org/officeDocument/2006/relationships/slideLayout" Target="../slideLayouts/slideLayout114.xml"/><Relationship Id="rId12" Type="http://schemas.openxmlformats.org/officeDocument/2006/relationships/theme" Target="../theme/theme18.xml"/><Relationship Id="rId2" Type="http://schemas.openxmlformats.org/officeDocument/2006/relationships/slideLayout" Target="../slideLayouts/slideLayout109.xml"/><Relationship Id="rId1" Type="http://schemas.openxmlformats.org/officeDocument/2006/relationships/slideLayout" Target="../slideLayouts/slideLayout108.xml"/><Relationship Id="rId6" Type="http://schemas.openxmlformats.org/officeDocument/2006/relationships/slideLayout" Target="../slideLayouts/slideLayout113.xml"/><Relationship Id="rId11" Type="http://schemas.openxmlformats.org/officeDocument/2006/relationships/slideLayout" Target="../slideLayouts/slideLayout118.xml"/><Relationship Id="rId5" Type="http://schemas.openxmlformats.org/officeDocument/2006/relationships/slideLayout" Target="../slideLayouts/slideLayout112.xml"/><Relationship Id="rId10" Type="http://schemas.openxmlformats.org/officeDocument/2006/relationships/slideLayout" Target="../slideLayouts/slideLayout117.xml"/><Relationship Id="rId4" Type="http://schemas.openxmlformats.org/officeDocument/2006/relationships/slideLayout" Target="../slideLayouts/slideLayout111.xml"/><Relationship Id="rId9" Type="http://schemas.openxmlformats.org/officeDocument/2006/relationships/slideLayout" Target="../slideLayouts/slideLayout116.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126.xml"/><Relationship Id="rId3" Type="http://schemas.openxmlformats.org/officeDocument/2006/relationships/slideLayout" Target="../slideLayouts/slideLayout121.xml"/><Relationship Id="rId7" Type="http://schemas.openxmlformats.org/officeDocument/2006/relationships/slideLayout" Target="../slideLayouts/slideLayout125.xml"/><Relationship Id="rId12" Type="http://schemas.openxmlformats.org/officeDocument/2006/relationships/theme" Target="../theme/theme19.xml"/><Relationship Id="rId2" Type="http://schemas.openxmlformats.org/officeDocument/2006/relationships/slideLayout" Target="../slideLayouts/slideLayout120.xml"/><Relationship Id="rId1" Type="http://schemas.openxmlformats.org/officeDocument/2006/relationships/slideLayout" Target="../slideLayouts/slideLayout119.xml"/><Relationship Id="rId6" Type="http://schemas.openxmlformats.org/officeDocument/2006/relationships/slideLayout" Target="../slideLayouts/slideLayout124.xml"/><Relationship Id="rId11" Type="http://schemas.openxmlformats.org/officeDocument/2006/relationships/slideLayout" Target="../slideLayouts/slideLayout129.xml"/><Relationship Id="rId5" Type="http://schemas.openxmlformats.org/officeDocument/2006/relationships/slideLayout" Target="../slideLayouts/slideLayout123.xml"/><Relationship Id="rId10" Type="http://schemas.openxmlformats.org/officeDocument/2006/relationships/slideLayout" Target="../slideLayouts/slideLayout128.xml"/><Relationship Id="rId4" Type="http://schemas.openxmlformats.org/officeDocument/2006/relationships/slideLayout" Target="../slideLayouts/slideLayout122.xml"/><Relationship Id="rId9" Type="http://schemas.openxmlformats.org/officeDocument/2006/relationships/slideLayout" Target="../slideLayouts/slideLayout12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137.xml"/><Relationship Id="rId3" Type="http://schemas.openxmlformats.org/officeDocument/2006/relationships/slideLayout" Target="../slideLayouts/slideLayout132.xml"/><Relationship Id="rId7" Type="http://schemas.openxmlformats.org/officeDocument/2006/relationships/slideLayout" Target="../slideLayouts/slideLayout136.xml"/><Relationship Id="rId12" Type="http://schemas.openxmlformats.org/officeDocument/2006/relationships/theme" Target="../theme/theme20.xml"/><Relationship Id="rId2" Type="http://schemas.openxmlformats.org/officeDocument/2006/relationships/slideLayout" Target="../slideLayouts/slideLayout131.xml"/><Relationship Id="rId1" Type="http://schemas.openxmlformats.org/officeDocument/2006/relationships/slideLayout" Target="../slideLayouts/slideLayout130.xml"/><Relationship Id="rId6" Type="http://schemas.openxmlformats.org/officeDocument/2006/relationships/slideLayout" Target="../slideLayouts/slideLayout135.xml"/><Relationship Id="rId11" Type="http://schemas.openxmlformats.org/officeDocument/2006/relationships/slideLayout" Target="../slideLayouts/slideLayout140.xml"/><Relationship Id="rId5" Type="http://schemas.openxmlformats.org/officeDocument/2006/relationships/slideLayout" Target="../slideLayouts/slideLayout134.xml"/><Relationship Id="rId10" Type="http://schemas.openxmlformats.org/officeDocument/2006/relationships/slideLayout" Target="../slideLayouts/slideLayout139.xml"/><Relationship Id="rId4" Type="http://schemas.openxmlformats.org/officeDocument/2006/relationships/slideLayout" Target="../slideLayouts/slideLayout133.xml"/><Relationship Id="rId9" Type="http://schemas.openxmlformats.org/officeDocument/2006/relationships/slideLayout" Target="../slideLayouts/slideLayout138.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148.xml"/><Relationship Id="rId3" Type="http://schemas.openxmlformats.org/officeDocument/2006/relationships/slideLayout" Target="../slideLayouts/slideLayout143.xml"/><Relationship Id="rId7" Type="http://schemas.openxmlformats.org/officeDocument/2006/relationships/slideLayout" Target="../slideLayouts/slideLayout147.xml"/><Relationship Id="rId12" Type="http://schemas.openxmlformats.org/officeDocument/2006/relationships/theme" Target="../theme/theme21.xml"/><Relationship Id="rId2" Type="http://schemas.openxmlformats.org/officeDocument/2006/relationships/slideLayout" Target="../slideLayouts/slideLayout142.xml"/><Relationship Id="rId1" Type="http://schemas.openxmlformats.org/officeDocument/2006/relationships/slideLayout" Target="../slideLayouts/slideLayout141.xml"/><Relationship Id="rId6" Type="http://schemas.openxmlformats.org/officeDocument/2006/relationships/slideLayout" Target="../slideLayouts/slideLayout146.xml"/><Relationship Id="rId11" Type="http://schemas.openxmlformats.org/officeDocument/2006/relationships/slideLayout" Target="../slideLayouts/slideLayout151.xml"/><Relationship Id="rId5" Type="http://schemas.openxmlformats.org/officeDocument/2006/relationships/slideLayout" Target="../slideLayouts/slideLayout145.xml"/><Relationship Id="rId10" Type="http://schemas.openxmlformats.org/officeDocument/2006/relationships/slideLayout" Target="../slideLayouts/slideLayout150.xml"/><Relationship Id="rId4" Type="http://schemas.openxmlformats.org/officeDocument/2006/relationships/slideLayout" Target="../slideLayouts/slideLayout144.xml"/><Relationship Id="rId9" Type="http://schemas.openxmlformats.org/officeDocument/2006/relationships/slideLayout" Target="../slideLayouts/slideLayout149.xml"/></Relationships>
</file>

<file path=ppt/slideMasters/_rels/slideMaster22.xml.rels><?xml version="1.0" encoding="UTF-8" standalone="yes"?>
<Relationships xmlns="http://schemas.openxmlformats.org/package/2006/relationships"><Relationship Id="rId2" Type="http://schemas.openxmlformats.org/officeDocument/2006/relationships/theme" Target="../theme/theme22.xml"/><Relationship Id="rId1" Type="http://schemas.openxmlformats.org/officeDocument/2006/relationships/slideLayout" Target="../slideLayouts/slideLayout152.xml"/></Relationships>
</file>

<file path=ppt/slideMasters/_rels/slideMaster23.xml.rels><?xml version="1.0" encoding="UTF-8" standalone="yes"?>
<Relationships xmlns="http://schemas.openxmlformats.org/package/2006/relationships"><Relationship Id="rId2" Type="http://schemas.openxmlformats.org/officeDocument/2006/relationships/theme" Target="../theme/theme23.xml"/><Relationship Id="rId1" Type="http://schemas.openxmlformats.org/officeDocument/2006/relationships/slideLayout" Target="../slideLayouts/slideLayout15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theme" Target="../theme/theme4.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5.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slideLayout" Target="../slideLayouts/slideLayout71.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slideLayout" Target="../slideLayouts/slideLayout70.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9.xml"/><Relationship Id="rId13" Type="http://schemas.openxmlformats.org/officeDocument/2006/relationships/theme" Target="../theme/theme7.xml"/><Relationship Id="rId3" Type="http://schemas.openxmlformats.org/officeDocument/2006/relationships/slideLayout" Target="../slideLayouts/slideLayout74.xml"/><Relationship Id="rId7" Type="http://schemas.openxmlformats.org/officeDocument/2006/relationships/slideLayout" Target="../slideLayouts/slideLayout78.xml"/><Relationship Id="rId12" Type="http://schemas.openxmlformats.org/officeDocument/2006/relationships/slideLayout" Target="../slideLayouts/slideLayout83.xml"/><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5" Type="http://schemas.openxmlformats.org/officeDocument/2006/relationships/slideLayout" Target="../slideLayouts/slideLayout76.xml"/><Relationship Id="rId10" Type="http://schemas.openxmlformats.org/officeDocument/2006/relationships/slideLayout" Target="../slideLayouts/slideLayout81.xml"/><Relationship Id="rId4" Type="http://schemas.openxmlformats.org/officeDocument/2006/relationships/slideLayout" Target="../slideLayouts/slideLayout75.xml"/><Relationship Id="rId9" Type="http://schemas.openxmlformats.org/officeDocument/2006/relationships/slideLayout" Target="../slideLayouts/slideLayout80.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84.xml"/></Relationships>
</file>

<file path=ppt/slideMasters/_rels/slideMaster9.xml.rels><?xml version="1.0" encoding="UTF-8" standalone="yes"?>
<Relationships xmlns="http://schemas.openxmlformats.org/package/2006/relationships"><Relationship Id="rId3" Type="http://schemas.openxmlformats.org/officeDocument/2006/relationships/theme" Target="../theme/theme9.xml"/><Relationship Id="rId2" Type="http://schemas.openxmlformats.org/officeDocument/2006/relationships/slideLayout" Target="../slideLayouts/slideLayout86.xml"/><Relationship Id="rId1" Type="http://schemas.openxmlformats.org/officeDocument/2006/relationships/slideLayout" Target="../slideLayouts/slideLayout8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390039"/>
        </a:solidFill>
        <a:effectLst/>
      </p:bgPr>
    </p:bg>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341" tIns="45671" rIns="91341" bIns="45671" numCol="1" anchor="ctr" anchorCtr="0" compatLnSpc="1">
            <a:prstTxWarp prst="textNoShape">
              <a:avLst/>
            </a:prstTxWarp>
          </a:bodyPr>
          <a:lstStyle/>
          <a:p>
            <a:pPr lvl="0"/>
            <a:r>
              <a:rPr lang="en-US" dirty="0"/>
              <a:t>Click to edit Master title style</a:t>
            </a:r>
          </a:p>
        </p:txBody>
      </p:sp>
      <p:sp>
        <p:nvSpPr>
          <p:cNvPr id="5427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341" tIns="45671" rIns="91341" bIns="45671"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76" name="Rectangle 4"/>
          <p:cNvSpPr>
            <a:spLocks noGrp="1" noChangeArrowheads="1"/>
          </p:cNvSpPr>
          <p:nvPr>
            <p:ph type="dt" sz="half" idx="2"/>
          </p:nvPr>
        </p:nvSpPr>
        <p:spPr bwMode="auto">
          <a:xfrm>
            <a:off x="457201" y="6245226"/>
            <a:ext cx="2133600" cy="476250"/>
          </a:xfrm>
          <a:prstGeom prst="rect">
            <a:avLst/>
          </a:prstGeom>
          <a:noFill/>
          <a:ln w="9525">
            <a:noFill/>
            <a:miter lim="800000"/>
            <a:headEnd/>
            <a:tailEnd/>
          </a:ln>
          <a:effectLst/>
        </p:spPr>
        <p:txBody>
          <a:bodyPr vert="horz" wrap="square" lIns="91341" tIns="45671" rIns="91341" bIns="45671" numCol="1" anchor="t" anchorCtr="0" compatLnSpc="1">
            <a:prstTxWarp prst="textNoShape">
              <a:avLst/>
            </a:prstTxWarp>
          </a:bodyPr>
          <a:lstStyle>
            <a:lvl1pPr eaLnBrk="1" hangingPunct="1">
              <a:defRPr sz="1400">
                <a:ea typeface="ＭＳ Ｐゴシック" charset="-128"/>
                <a:cs typeface="ＭＳ Ｐゴシック" charset="-128"/>
              </a:defRPr>
            </a:lvl1pPr>
          </a:lstStyle>
          <a:p>
            <a:pPr>
              <a:defRPr/>
            </a:pPr>
            <a:endParaRPr lang="en-US"/>
          </a:p>
        </p:txBody>
      </p:sp>
      <p:sp>
        <p:nvSpPr>
          <p:cNvPr id="3077" name="Rectangle 5"/>
          <p:cNvSpPr>
            <a:spLocks noGrp="1" noChangeArrowheads="1"/>
          </p:cNvSpPr>
          <p:nvPr>
            <p:ph type="ftr" sz="quarter" idx="3"/>
          </p:nvPr>
        </p:nvSpPr>
        <p:spPr bwMode="auto">
          <a:xfrm>
            <a:off x="3124200" y="6245226"/>
            <a:ext cx="2895600" cy="476250"/>
          </a:xfrm>
          <a:prstGeom prst="rect">
            <a:avLst/>
          </a:prstGeom>
          <a:noFill/>
          <a:ln w="9525">
            <a:noFill/>
            <a:miter lim="800000"/>
            <a:headEnd/>
            <a:tailEnd/>
          </a:ln>
          <a:effectLst/>
        </p:spPr>
        <p:txBody>
          <a:bodyPr vert="horz" wrap="square" lIns="91341" tIns="45671" rIns="91341" bIns="45671" numCol="1" anchor="t" anchorCtr="0" compatLnSpc="1">
            <a:prstTxWarp prst="textNoShape">
              <a:avLst/>
            </a:prstTxWarp>
          </a:bodyPr>
          <a:lstStyle>
            <a:lvl1pPr algn="ctr" eaLnBrk="1" hangingPunct="1">
              <a:defRPr sz="1400">
                <a:ea typeface="ＭＳ Ｐゴシック" charset="-128"/>
                <a:cs typeface="ＭＳ Ｐゴシック" charset="-128"/>
              </a:defRPr>
            </a:lvl1pPr>
          </a:lstStyle>
          <a:p>
            <a:pPr>
              <a:defRPr/>
            </a:pPr>
            <a:endParaRPr lang="en-US"/>
          </a:p>
        </p:txBody>
      </p:sp>
      <p:sp>
        <p:nvSpPr>
          <p:cNvPr id="3078" name="Rectangle 6"/>
          <p:cNvSpPr>
            <a:spLocks noGrp="1" noChangeArrowheads="1"/>
          </p:cNvSpPr>
          <p:nvPr>
            <p:ph type="sldNum" sz="quarter" idx="4"/>
          </p:nvPr>
        </p:nvSpPr>
        <p:spPr bwMode="auto">
          <a:xfrm>
            <a:off x="6553200" y="6245226"/>
            <a:ext cx="2133600" cy="476250"/>
          </a:xfrm>
          <a:prstGeom prst="rect">
            <a:avLst/>
          </a:prstGeom>
          <a:noFill/>
          <a:ln w="9525">
            <a:noFill/>
            <a:miter lim="800000"/>
            <a:headEnd/>
            <a:tailEnd/>
          </a:ln>
          <a:effectLst/>
        </p:spPr>
        <p:txBody>
          <a:bodyPr vert="horz" wrap="square" lIns="91341" tIns="45671" rIns="91341" bIns="45671" numCol="1" anchor="t" anchorCtr="0" compatLnSpc="1">
            <a:prstTxWarp prst="textNoShape">
              <a:avLst/>
            </a:prstTxWarp>
          </a:bodyPr>
          <a:lstStyle>
            <a:lvl1pPr algn="r" eaLnBrk="1" hangingPunct="1">
              <a:defRPr sz="1400"/>
            </a:lvl1pPr>
          </a:lstStyle>
          <a:p>
            <a:pPr>
              <a:defRPr/>
            </a:pPr>
            <a:fld id="{40DB43A0-EC8F-0B4A-ACD4-6B792E57F4D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7561" r:id="rId1"/>
    <p:sldLayoutId id="2147487562" r:id="rId2"/>
    <p:sldLayoutId id="2147487563" r:id="rId3"/>
    <p:sldLayoutId id="2147487564" r:id="rId4"/>
    <p:sldLayoutId id="2147487565" r:id="rId5"/>
    <p:sldLayoutId id="2147487566" r:id="rId6"/>
    <p:sldLayoutId id="2147487567" r:id="rId7"/>
    <p:sldLayoutId id="2147487568" r:id="rId8"/>
    <p:sldLayoutId id="2147487569" r:id="rId9"/>
    <p:sldLayoutId id="2147487570" r:id="rId10"/>
    <p:sldLayoutId id="2147487571" r:id="rId11"/>
    <p:sldLayoutId id="2147487572" r:id="rId12"/>
  </p:sldLayoutIdLst>
  <p:txStyles>
    <p:titleStyle>
      <a:lvl1pPr algn="ctr" rtl="0" eaLnBrk="0" fontAlgn="base" hangingPunct="0">
        <a:spcBef>
          <a:spcPct val="0"/>
        </a:spcBef>
        <a:spcAft>
          <a:spcPct val="0"/>
        </a:spcAft>
        <a:defRPr sz="4400">
          <a:solidFill>
            <a:srgbClr val="F8F8EF"/>
          </a:solidFill>
          <a:effectLst>
            <a:outerShdw blurRad="38100" dist="38100" dir="2700000" algn="tl">
              <a:srgbClr val="000000">
                <a:alpha val="43137"/>
              </a:srgbClr>
            </a:outerShdw>
          </a:effectLst>
          <a:latin typeface="+mj-lt"/>
          <a:ea typeface="ＭＳ Ｐゴシック" charset="-128"/>
          <a:cs typeface="ＭＳ Ｐゴシック" charset="-128"/>
        </a:defRPr>
      </a:lvl1pPr>
      <a:lvl2pPr algn="ctr" rtl="0" eaLnBrk="0" fontAlgn="base" hangingPunct="0">
        <a:spcBef>
          <a:spcPct val="0"/>
        </a:spcBef>
        <a:spcAft>
          <a:spcPct val="0"/>
        </a:spcAft>
        <a:defRPr sz="4400">
          <a:solidFill>
            <a:srgbClr val="F8F8EF"/>
          </a:solidFill>
          <a:latin typeface="Arial" pitchFamily="-112" charset="0"/>
          <a:ea typeface="ＭＳ Ｐゴシック" charset="-128"/>
          <a:cs typeface="ＭＳ Ｐゴシック" charset="-128"/>
        </a:defRPr>
      </a:lvl2pPr>
      <a:lvl3pPr algn="ctr" rtl="0" eaLnBrk="0" fontAlgn="base" hangingPunct="0">
        <a:spcBef>
          <a:spcPct val="0"/>
        </a:spcBef>
        <a:spcAft>
          <a:spcPct val="0"/>
        </a:spcAft>
        <a:defRPr sz="4400">
          <a:solidFill>
            <a:srgbClr val="F8F8EF"/>
          </a:solidFill>
          <a:latin typeface="Arial" pitchFamily="-112" charset="0"/>
          <a:ea typeface="ＭＳ Ｐゴシック" charset="-128"/>
          <a:cs typeface="ＭＳ Ｐゴシック" charset="-128"/>
        </a:defRPr>
      </a:lvl3pPr>
      <a:lvl4pPr algn="ctr" rtl="0" eaLnBrk="0" fontAlgn="base" hangingPunct="0">
        <a:spcBef>
          <a:spcPct val="0"/>
        </a:spcBef>
        <a:spcAft>
          <a:spcPct val="0"/>
        </a:spcAft>
        <a:defRPr sz="4400">
          <a:solidFill>
            <a:srgbClr val="F8F8EF"/>
          </a:solidFill>
          <a:latin typeface="Arial" pitchFamily="-112" charset="0"/>
          <a:ea typeface="ＭＳ Ｐゴシック" charset="-128"/>
          <a:cs typeface="ＭＳ Ｐゴシック" charset="-128"/>
        </a:defRPr>
      </a:lvl4pPr>
      <a:lvl5pPr algn="ctr" rtl="0" eaLnBrk="0" fontAlgn="base" hangingPunct="0">
        <a:spcBef>
          <a:spcPct val="0"/>
        </a:spcBef>
        <a:spcAft>
          <a:spcPct val="0"/>
        </a:spcAft>
        <a:defRPr sz="4400">
          <a:solidFill>
            <a:srgbClr val="F8F8EF"/>
          </a:solidFill>
          <a:latin typeface="Arial" pitchFamily="-112" charset="0"/>
          <a:ea typeface="ＭＳ Ｐゴシック" charset="-128"/>
          <a:cs typeface="ＭＳ Ｐゴシック" charset="-128"/>
        </a:defRPr>
      </a:lvl5pPr>
      <a:lvl6pPr marL="456726" algn="ctr" rtl="0" fontAlgn="base">
        <a:spcBef>
          <a:spcPct val="0"/>
        </a:spcBef>
        <a:spcAft>
          <a:spcPct val="0"/>
        </a:spcAft>
        <a:defRPr sz="4400">
          <a:solidFill>
            <a:schemeClr val="tx2"/>
          </a:solidFill>
          <a:latin typeface="Arial" pitchFamily="-112" charset="0"/>
        </a:defRPr>
      </a:lvl6pPr>
      <a:lvl7pPr marL="913455" algn="ctr" rtl="0" fontAlgn="base">
        <a:spcBef>
          <a:spcPct val="0"/>
        </a:spcBef>
        <a:spcAft>
          <a:spcPct val="0"/>
        </a:spcAft>
        <a:defRPr sz="4400">
          <a:solidFill>
            <a:schemeClr val="tx2"/>
          </a:solidFill>
          <a:latin typeface="Arial" pitchFamily="-112" charset="0"/>
        </a:defRPr>
      </a:lvl7pPr>
      <a:lvl8pPr marL="1370172" algn="ctr" rtl="0" fontAlgn="base">
        <a:spcBef>
          <a:spcPct val="0"/>
        </a:spcBef>
        <a:spcAft>
          <a:spcPct val="0"/>
        </a:spcAft>
        <a:defRPr sz="4400">
          <a:solidFill>
            <a:schemeClr val="tx2"/>
          </a:solidFill>
          <a:latin typeface="Arial" pitchFamily="-112" charset="0"/>
        </a:defRPr>
      </a:lvl8pPr>
      <a:lvl9pPr marL="1826907" algn="ctr" rtl="0" fontAlgn="base">
        <a:spcBef>
          <a:spcPct val="0"/>
        </a:spcBef>
        <a:spcAft>
          <a:spcPct val="0"/>
        </a:spcAft>
        <a:defRPr sz="4400">
          <a:solidFill>
            <a:schemeClr val="tx2"/>
          </a:solidFill>
          <a:latin typeface="Arial" pitchFamily="-112" charset="0"/>
        </a:defRPr>
      </a:lvl9pPr>
    </p:titleStyle>
    <p:bodyStyle>
      <a:lvl1pPr marL="342543" indent="-342543" algn="l" rtl="0" eaLnBrk="0" fontAlgn="base" hangingPunct="0">
        <a:spcBef>
          <a:spcPct val="20000"/>
        </a:spcBef>
        <a:spcAft>
          <a:spcPct val="0"/>
        </a:spcAft>
        <a:buChar char="•"/>
        <a:defRPr sz="3200">
          <a:solidFill>
            <a:srgbClr val="F8F8EF"/>
          </a:solidFill>
          <a:effectLst>
            <a:outerShdw blurRad="38100" dist="38100" dir="2700000" algn="tl">
              <a:srgbClr val="000000">
                <a:alpha val="43137"/>
              </a:srgbClr>
            </a:outerShdw>
          </a:effectLst>
          <a:latin typeface="+mn-lt"/>
          <a:ea typeface="ＭＳ Ｐゴシック" charset="-128"/>
          <a:cs typeface="ＭＳ Ｐゴシック" charset="-128"/>
        </a:defRPr>
      </a:lvl1pPr>
      <a:lvl2pPr marL="742174" indent="-285456" algn="l" rtl="0" eaLnBrk="0" fontAlgn="base" hangingPunct="0">
        <a:spcBef>
          <a:spcPct val="20000"/>
        </a:spcBef>
        <a:spcAft>
          <a:spcPct val="0"/>
        </a:spcAft>
        <a:buChar char="–"/>
        <a:defRPr sz="2800">
          <a:solidFill>
            <a:srgbClr val="F8F8EF"/>
          </a:solidFill>
          <a:effectLst>
            <a:outerShdw blurRad="38100" dist="38100" dir="2700000" algn="tl">
              <a:srgbClr val="000000">
                <a:alpha val="43137"/>
              </a:srgbClr>
            </a:outerShdw>
          </a:effectLst>
          <a:latin typeface="+mn-lt"/>
          <a:ea typeface="ＭＳ Ｐゴシック" pitchFamily="-112" charset="-128"/>
        </a:defRPr>
      </a:lvl2pPr>
      <a:lvl3pPr marL="1141806" indent="-228363" algn="l" rtl="0" eaLnBrk="0" fontAlgn="base" hangingPunct="0">
        <a:spcBef>
          <a:spcPct val="20000"/>
        </a:spcBef>
        <a:spcAft>
          <a:spcPct val="0"/>
        </a:spcAft>
        <a:buChar char="•"/>
        <a:defRPr sz="2400">
          <a:solidFill>
            <a:srgbClr val="F8F8EF"/>
          </a:solidFill>
          <a:effectLst>
            <a:outerShdw blurRad="38100" dist="38100" dir="2700000" algn="tl">
              <a:srgbClr val="000000">
                <a:alpha val="43137"/>
              </a:srgbClr>
            </a:outerShdw>
          </a:effectLst>
          <a:latin typeface="+mn-lt"/>
          <a:ea typeface="ＭＳ Ｐゴシック" pitchFamily="-112" charset="-128"/>
        </a:defRPr>
      </a:lvl3pPr>
      <a:lvl4pPr marL="1598537" indent="-228363" algn="l" rtl="0" eaLnBrk="0" fontAlgn="base" hangingPunct="0">
        <a:spcBef>
          <a:spcPct val="20000"/>
        </a:spcBef>
        <a:spcAft>
          <a:spcPct val="0"/>
        </a:spcAft>
        <a:buChar char="–"/>
        <a:defRPr sz="2000">
          <a:solidFill>
            <a:srgbClr val="F8F8EF"/>
          </a:solidFill>
          <a:effectLst>
            <a:outerShdw blurRad="38100" dist="38100" dir="2700000" algn="tl">
              <a:srgbClr val="000000">
                <a:alpha val="43137"/>
              </a:srgbClr>
            </a:outerShdw>
          </a:effectLst>
          <a:latin typeface="+mn-lt"/>
          <a:ea typeface="ＭＳ Ｐゴシック" pitchFamily="-112" charset="-128"/>
        </a:defRPr>
      </a:lvl4pPr>
      <a:lvl5pPr marL="2055258" indent="-228363" algn="l" rtl="0" eaLnBrk="0" fontAlgn="base" hangingPunct="0">
        <a:spcBef>
          <a:spcPct val="20000"/>
        </a:spcBef>
        <a:spcAft>
          <a:spcPct val="0"/>
        </a:spcAft>
        <a:buChar char="»"/>
        <a:defRPr sz="2000">
          <a:solidFill>
            <a:srgbClr val="F8F8EF"/>
          </a:solidFill>
          <a:effectLst>
            <a:outerShdw blurRad="38100" dist="38100" dir="2700000" algn="tl">
              <a:srgbClr val="000000">
                <a:alpha val="43137"/>
              </a:srgbClr>
            </a:outerShdw>
          </a:effectLst>
          <a:latin typeface="+mn-lt"/>
          <a:ea typeface="ＭＳ Ｐゴシック" pitchFamily="-112" charset="-128"/>
        </a:defRPr>
      </a:lvl5pPr>
      <a:lvl6pPr marL="2511982" indent="-228363" algn="l" rtl="0" fontAlgn="base">
        <a:spcBef>
          <a:spcPct val="20000"/>
        </a:spcBef>
        <a:spcAft>
          <a:spcPct val="0"/>
        </a:spcAft>
        <a:buChar char="»"/>
        <a:defRPr sz="2000">
          <a:solidFill>
            <a:schemeClr val="tx1"/>
          </a:solidFill>
          <a:latin typeface="+mn-lt"/>
          <a:ea typeface="ＭＳ Ｐゴシック" pitchFamily="-112" charset="-128"/>
        </a:defRPr>
      </a:lvl6pPr>
      <a:lvl7pPr marL="2968711" indent="-228363" algn="l" rtl="0" fontAlgn="base">
        <a:spcBef>
          <a:spcPct val="20000"/>
        </a:spcBef>
        <a:spcAft>
          <a:spcPct val="0"/>
        </a:spcAft>
        <a:buChar char="»"/>
        <a:defRPr sz="2000">
          <a:solidFill>
            <a:schemeClr val="tx1"/>
          </a:solidFill>
          <a:latin typeface="+mn-lt"/>
          <a:ea typeface="ＭＳ Ｐゴシック" pitchFamily="-112" charset="-128"/>
        </a:defRPr>
      </a:lvl7pPr>
      <a:lvl8pPr marL="3425430" indent="-228363" algn="l" rtl="0" fontAlgn="base">
        <a:spcBef>
          <a:spcPct val="20000"/>
        </a:spcBef>
        <a:spcAft>
          <a:spcPct val="0"/>
        </a:spcAft>
        <a:buChar char="»"/>
        <a:defRPr sz="2000">
          <a:solidFill>
            <a:schemeClr val="tx1"/>
          </a:solidFill>
          <a:latin typeface="+mn-lt"/>
          <a:ea typeface="ＭＳ Ｐゴシック" pitchFamily="-112" charset="-128"/>
        </a:defRPr>
      </a:lvl8pPr>
      <a:lvl9pPr marL="3882160" indent="-228363" algn="l" rtl="0" fontAlgn="base">
        <a:spcBef>
          <a:spcPct val="20000"/>
        </a:spcBef>
        <a:spcAft>
          <a:spcPct val="0"/>
        </a:spcAft>
        <a:buChar char="»"/>
        <a:defRPr sz="2000">
          <a:solidFill>
            <a:schemeClr val="tx1"/>
          </a:solidFill>
          <a:latin typeface="+mn-lt"/>
          <a:ea typeface="ＭＳ Ｐゴシック" pitchFamily="-112" charset="-128"/>
        </a:defRPr>
      </a:lvl9pPr>
    </p:bodyStyle>
    <p:otherStyle>
      <a:defPPr>
        <a:defRPr lang="en-US"/>
      </a:defPPr>
      <a:lvl1pPr marL="0" algn="l" defTabSz="456726" rtl="0" eaLnBrk="1" latinLnBrk="0" hangingPunct="1">
        <a:defRPr sz="1800" kern="1200">
          <a:solidFill>
            <a:schemeClr val="tx1"/>
          </a:solidFill>
          <a:latin typeface="+mn-lt"/>
          <a:ea typeface="+mn-ea"/>
          <a:cs typeface="+mn-cs"/>
        </a:defRPr>
      </a:lvl1pPr>
      <a:lvl2pPr marL="456726" algn="l" defTabSz="456726" rtl="0" eaLnBrk="1" latinLnBrk="0" hangingPunct="1">
        <a:defRPr sz="1800" kern="1200">
          <a:solidFill>
            <a:schemeClr val="tx1"/>
          </a:solidFill>
          <a:latin typeface="+mn-lt"/>
          <a:ea typeface="+mn-ea"/>
          <a:cs typeface="+mn-cs"/>
        </a:defRPr>
      </a:lvl2pPr>
      <a:lvl3pPr marL="913455" algn="l" defTabSz="456726" rtl="0" eaLnBrk="1" latinLnBrk="0" hangingPunct="1">
        <a:defRPr sz="1800" kern="1200">
          <a:solidFill>
            <a:schemeClr val="tx1"/>
          </a:solidFill>
          <a:latin typeface="+mn-lt"/>
          <a:ea typeface="+mn-ea"/>
          <a:cs typeface="+mn-cs"/>
        </a:defRPr>
      </a:lvl3pPr>
      <a:lvl4pPr marL="1370172" algn="l" defTabSz="456726" rtl="0" eaLnBrk="1" latinLnBrk="0" hangingPunct="1">
        <a:defRPr sz="1800" kern="1200">
          <a:solidFill>
            <a:schemeClr val="tx1"/>
          </a:solidFill>
          <a:latin typeface="+mn-lt"/>
          <a:ea typeface="+mn-ea"/>
          <a:cs typeface="+mn-cs"/>
        </a:defRPr>
      </a:lvl4pPr>
      <a:lvl5pPr marL="1826907" algn="l" defTabSz="456726" rtl="0" eaLnBrk="1" latinLnBrk="0" hangingPunct="1">
        <a:defRPr sz="1800" kern="1200">
          <a:solidFill>
            <a:schemeClr val="tx1"/>
          </a:solidFill>
          <a:latin typeface="+mn-lt"/>
          <a:ea typeface="+mn-ea"/>
          <a:cs typeface="+mn-cs"/>
        </a:defRPr>
      </a:lvl5pPr>
      <a:lvl6pPr marL="2283619" algn="l" defTabSz="456726" rtl="0" eaLnBrk="1" latinLnBrk="0" hangingPunct="1">
        <a:defRPr sz="1800" kern="1200">
          <a:solidFill>
            <a:schemeClr val="tx1"/>
          </a:solidFill>
          <a:latin typeface="+mn-lt"/>
          <a:ea typeface="+mn-ea"/>
          <a:cs typeface="+mn-cs"/>
        </a:defRPr>
      </a:lvl6pPr>
      <a:lvl7pPr marL="2740344" algn="l" defTabSz="456726" rtl="0" eaLnBrk="1" latinLnBrk="0" hangingPunct="1">
        <a:defRPr sz="1800" kern="1200">
          <a:solidFill>
            <a:schemeClr val="tx1"/>
          </a:solidFill>
          <a:latin typeface="+mn-lt"/>
          <a:ea typeface="+mn-ea"/>
          <a:cs typeface="+mn-cs"/>
        </a:defRPr>
      </a:lvl7pPr>
      <a:lvl8pPr marL="3197066" algn="l" defTabSz="456726" rtl="0" eaLnBrk="1" latinLnBrk="0" hangingPunct="1">
        <a:defRPr sz="1800" kern="1200">
          <a:solidFill>
            <a:schemeClr val="tx1"/>
          </a:solidFill>
          <a:latin typeface="+mn-lt"/>
          <a:ea typeface="+mn-ea"/>
          <a:cs typeface="+mn-cs"/>
        </a:defRPr>
      </a:lvl8pPr>
      <a:lvl9pPr marL="3653791" algn="l" defTabSz="456726"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9394" name="Rectangle 1"/>
          <p:cNvSpPr>
            <a:spLocks noChangeArrowheads="1"/>
          </p:cNvSpPr>
          <p:nvPr/>
        </p:nvSpPr>
        <p:spPr bwMode="auto">
          <a:xfrm>
            <a:off x="0" y="0"/>
            <a:ext cx="9144000" cy="6858000"/>
          </a:xfrm>
          <a:prstGeom prst="rect">
            <a:avLst/>
          </a:prstGeom>
          <a:gradFill rotWithShape="0">
            <a:gsLst>
              <a:gs pos="0">
                <a:srgbClr val="000000"/>
              </a:gs>
              <a:gs pos="50000">
                <a:srgbClr val="121D91"/>
              </a:gs>
              <a:gs pos="100000">
                <a:srgbClr val="000000"/>
              </a:gs>
            </a:gsLst>
            <a:lin ang="0" scaled="1"/>
          </a:gradFill>
          <a:ln w="12600">
            <a:solidFill>
              <a:srgbClr val="000000"/>
            </a:solidFill>
            <a:miter lim="800000"/>
            <a:headEnd/>
            <a:tailEnd/>
          </a:ln>
        </p:spPr>
        <p:txBody>
          <a:bodyPr wrap="none" lIns="82003" tIns="41000" rIns="82003" bIns="41000" anchor="ctr"/>
          <a:lstStyle/>
          <a:p>
            <a:endParaRPr lang="en-US">
              <a:solidFill>
                <a:srgbClr val="000000"/>
              </a:solidFill>
              <a:ea typeface="MS Gothic" charset="0"/>
              <a:cs typeface="MS Gothic" charset="0"/>
            </a:endParaRPr>
          </a:p>
        </p:txBody>
      </p:sp>
      <p:sp>
        <p:nvSpPr>
          <p:cNvPr id="1026" name="Text Box 2"/>
          <p:cNvSpPr txBox="1">
            <a:spLocks noChangeArrowheads="1"/>
          </p:cNvSpPr>
          <p:nvPr/>
        </p:nvSpPr>
        <p:spPr bwMode="auto">
          <a:xfrm>
            <a:off x="757607" y="6562224"/>
            <a:ext cx="877157" cy="223255"/>
          </a:xfrm>
          <a:prstGeom prst="rect">
            <a:avLst/>
          </a:prstGeom>
          <a:noFill/>
          <a:ln w="9525">
            <a:noFill/>
            <a:round/>
            <a:headEnd/>
            <a:tailEnd/>
          </a:ln>
          <a:effectLst/>
        </p:spPr>
        <p:txBody>
          <a:bodyPr wrap="none" lIns="80709" tIns="41968" rIns="80709" bIns="41968" anchor="ctr">
            <a:spAutoFit/>
          </a:bodyPr>
          <a:lstStyle>
            <a:lvl1pPr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cs typeface="ＭＳ Ｐゴシック" charset="0"/>
              </a:defRPr>
            </a:lvl1pPr>
            <a:lvl2pPr marL="37931725" indent="-37474525"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2pPr>
            <a:lvl3pPr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3pPr>
            <a:lvl4pPr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4pPr>
            <a:lvl5pPr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5pPr>
            <a:lvl6pPr marL="457200" eaLnBrk="0" fontAlgn="base" hangingPunct="0">
              <a:spcBef>
                <a:spcPct val="0"/>
              </a:spcBef>
              <a:spcAft>
                <a:spcPct val="0"/>
              </a:spcAft>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6pPr>
            <a:lvl7pPr marL="914400" eaLnBrk="0" fontAlgn="base" hangingPunct="0">
              <a:spcBef>
                <a:spcPct val="0"/>
              </a:spcBef>
              <a:spcAft>
                <a:spcPct val="0"/>
              </a:spcAft>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7pPr>
            <a:lvl8pPr marL="1371600" eaLnBrk="0" fontAlgn="base" hangingPunct="0">
              <a:spcBef>
                <a:spcPct val="0"/>
              </a:spcBef>
              <a:spcAft>
                <a:spcPct val="0"/>
              </a:spcAft>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8pPr>
            <a:lvl9pPr marL="1828800" eaLnBrk="0" fontAlgn="base" hangingPunct="0">
              <a:spcBef>
                <a:spcPct val="0"/>
              </a:spcBef>
              <a:spcAft>
                <a:spcPct val="0"/>
              </a:spcAft>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9pPr>
          </a:lstStyle>
          <a:p>
            <a:pPr algn="ctr" eaLnBrk="1" hangingPunct="1">
              <a:spcBef>
                <a:spcPts val="500"/>
              </a:spcBef>
              <a:buClr>
                <a:srgbClr val="FFFFFF"/>
              </a:buClr>
              <a:buFont typeface="Arial" charset="0"/>
              <a:buNone/>
              <a:defRPr/>
            </a:pPr>
            <a:r>
              <a:rPr lang="en-GB" sz="800" b="1">
                <a:solidFill>
                  <a:srgbClr val="FFFFFF"/>
                </a:solidFill>
                <a:latin typeface="Arial" charset="0"/>
                <a:ea typeface="MS Gothic" charset="0"/>
                <a:cs typeface="MS Gothic" charset="0"/>
              </a:rPr>
              <a:t>© </a:t>
            </a:r>
            <a:r>
              <a:rPr lang="en-GB" sz="900" b="1">
                <a:solidFill>
                  <a:srgbClr val="FFFFFF"/>
                </a:solidFill>
                <a:latin typeface="Arial" charset="0"/>
                <a:ea typeface="MS Gothic" charset="0"/>
                <a:cs typeface="MS Gothic" charset="0"/>
              </a:rPr>
              <a:t>2006</a:t>
            </a:r>
            <a:r>
              <a:rPr lang="en-GB" sz="800" b="1">
                <a:solidFill>
                  <a:srgbClr val="FFFFFF"/>
                </a:solidFill>
                <a:latin typeface="Arial" charset="0"/>
                <a:ea typeface="MS Gothic" charset="0"/>
                <a:cs typeface="MS Gothic" charset="0"/>
              </a:rPr>
              <a:t> TBBMI</a:t>
            </a:r>
          </a:p>
        </p:txBody>
      </p:sp>
      <p:sp>
        <p:nvSpPr>
          <p:cNvPr id="59396" name="Rectangle 3"/>
          <p:cNvSpPr>
            <a:spLocks noChangeArrowheads="1"/>
          </p:cNvSpPr>
          <p:nvPr/>
        </p:nvSpPr>
        <p:spPr bwMode="auto">
          <a:xfrm>
            <a:off x="7848512" y="6547144"/>
            <a:ext cx="665348" cy="2232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0709" tIns="41968" rIns="80709" bIns="41968" anchor="ctr">
            <a:spAutoFit/>
          </a:bodyPr>
          <a:lstStyle/>
          <a:p>
            <a:pPr algn="ctr">
              <a:buClr>
                <a:srgbClr val="FFFFFF"/>
              </a:buClr>
              <a:buFont typeface="Comic Sans MS" charset="0"/>
              <a:buNone/>
              <a:tabLst>
                <a:tab pos="0" algn="l"/>
                <a:tab pos="818574" algn="l"/>
                <a:tab pos="1638738" algn="l"/>
                <a:tab pos="2458899" algn="l"/>
                <a:tab pos="3279061" algn="l"/>
                <a:tab pos="4099223" algn="l"/>
                <a:tab pos="4919386" algn="l"/>
                <a:tab pos="5739547" algn="l"/>
                <a:tab pos="6559710" algn="l"/>
                <a:tab pos="7379872" algn="l"/>
                <a:tab pos="8200033" algn="l"/>
                <a:tab pos="9018609" algn="l"/>
              </a:tabLst>
            </a:pPr>
            <a:r>
              <a:rPr lang="en-GB" sz="900" b="1">
                <a:solidFill>
                  <a:srgbClr val="FFFFFF"/>
                </a:solidFill>
                <a:latin typeface="Comic Sans MS" charset="0"/>
                <a:ea typeface="MS Gothic" charset="0"/>
                <a:cs typeface="MS Gothic" charset="0"/>
              </a:rPr>
              <a:t>9.65.08.</a:t>
            </a:r>
          </a:p>
        </p:txBody>
      </p:sp>
      <p:sp>
        <p:nvSpPr>
          <p:cNvPr id="59397" name="Rectangle 4"/>
          <p:cNvSpPr>
            <a:spLocks noChangeArrowheads="1"/>
          </p:cNvSpPr>
          <p:nvPr/>
        </p:nvSpPr>
        <p:spPr bwMode="auto">
          <a:xfrm>
            <a:off x="461968" y="106363"/>
            <a:ext cx="4060825" cy="9917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1041" tIns="45520" rIns="91041" bIns="45520">
            <a:spAutoFit/>
          </a:bodyPr>
          <a:lstStyle/>
          <a:p>
            <a:pPr>
              <a:lnSpc>
                <a:spcPct val="125000"/>
              </a:lnSpc>
              <a:spcBef>
                <a:spcPts val="1350"/>
              </a:spcBef>
              <a:buClr>
                <a:srgbClr val="FFFF00"/>
              </a:buClr>
              <a:buFont typeface="Helvetica" charset="0"/>
              <a:buNone/>
              <a:tabLst>
                <a:tab pos="0" algn="l"/>
                <a:tab pos="818574" algn="l"/>
                <a:tab pos="1638738" algn="l"/>
                <a:tab pos="2458899" algn="l"/>
                <a:tab pos="3279061" algn="l"/>
                <a:tab pos="4099223" algn="l"/>
                <a:tab pos="4919386" algn="l"/>
                <a:tab pos="5739547" algn="l"/>
                <a:tab pos="6559710" algn="l"/>
                <a:tab pos="7379872" algn="l"/>
                <a:tab pos="8200033" algn="l"/>
                <a:tab pos="9018609" algn="l"/>
              </a:tabLst>
            </a:pPr>
            <a:r>
              <a:rPr lang="en-GB" b="1">
                <a:solidFill>
                  <a:srgbClr val="FFFF00"/>
                </a:solidFill>
                <a:latin typeface="Helvetica" charset="0"/>
                <a:ea typeface="MS Gothic" charset="0"/>
                <a:cs typeface="MS Gothic" charset="0"/>
              </a:rPr>
              <a:t>The  New Testament          Comes Together</a:t>
            </a:r>
          </a:p>
        </p:txBody>
      </p:sp>
    </p:spTree>
    <p:extLst>
      <p:ext uri="{BB962C8B-B14F-4D97-AF65-F5344CB8AC3E}">
        <p14:creationId xmlns:p14="http://schemas.microsoft.com/office/powerpoint/2010/main" val="2519334316"/>
      </p:ext>
    </p:extLst>
  </p:cSld>
  <p:clrMap bg1="lt1" tx1="dk1" bg2="lt2" tx2="dk2" accent1="accent1" accent2="accent2" accent3="accent3" accent4="accent4" accent5="accent5" accent6="accent6" hlink="hlink" folHlink="folHlink"/>
  <p:sldLayoutIdLst>
    <p:sldLayoutId id="2147488963" r:id="rId1"/>
  </p:sldLayoutIdLst>
  <p:txStyles>
    <p:titleStyle>
      <a:lvl1pPr algn="ctr" defTabSz="409288"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mj-lt"/>
          <a:ea typeface="ＭＳ Ｐゴシック" charset="0"/>
          <a:cs typeface="+mj-cs"/>
        </a:defRPr>
      </a:lvl1pPr>
      <a:lvl2pPr algn="ctr" defTabSz="409288"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Times New Roman" pitchFamily="-108" charset="0"/>
          <a:ea typeface="ＭＳ Ｐゴシック" charset="0"/>
          <a:cs typeface="MS Gothic" charset="0"/>
        </a:defRPr>
      </a:lvl2pPr>
      <a:lvl3pPr algn="ctr" defTabSz="409288"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Times New Roman" pitchFamily="-108" charset="0"/>
          <a:ea typeface="ＭＳ Ｐゴシック" charset="0"/>
          <a:cs typeface="MS Gothic" charset="0"/>
        </a:defRPr>
      </a:lvl3pPr>
      <a:lvl4pPr algn="ctr" defTabSz="409288"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Times New Roman" pitchFamily="-108" charset="0"/>
          <a:ea typeface="ＭＳ Ｐゴシック" charset="0"/>
          <a:cs typeface="MS Gothic" charset="0"/>
        </a:defRPr>
      </a:lvl4pPr>
      <a:lvl5pPr algn="ctr" defTabSz="409288"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Times New Roman" pitchFamily="-108" charset="0"/>
          <a:ea typeface="ＭＳ Ｐゴシック" charset="0"/>
          <a:cs typeface="MS Gothic" charset="0"/>
        </a:defRPr>
      </a:lvl5pPr>
      <a:lvl6pPr marL="410003" algn="ctr" defTabSz="410003" rtl="0" eaLnBrk="0" fontAlgn="base" hangingPunct="0">
        <a:lnSpc>
          <a:spcPct val="93000"/>
        </a:lnSpc>
        <a:spcBef>
          <a:spcPct val="0"/>
        </a:spcBef>
        <a:spcAft>
          <a:spcPct val="0"/>
        </a:spcAft>
        <a:buClr>
          <a:srgbClr val="000000"/>
        </a:buClr>
        <a:buSzPct val="100000"/>
        <a:buFont typeface="Times New Roman" pitchFamily="-108" charset="0"/>
        <a:defRPr sz="4300">
          <a:solidFill>
            <a:srgbClr val="000000"/>
          </a:solidFill>
          <a:latin typeface="Times New Roman" pitchFamily="-108" charset="0"/>
          <a:ea typeface="MS Gothic" charset="0"/>
          <a:cs typeface="MS Gothic" charset="0"/>
        </a:defRPr>
      </a:lvl6pPr>
      <a:lvl7pPr marL="820007" algn="ctr" defTabSz="410003" rtl="0" eaLnBrk="0" fontAlgn="base" hangingPunct="0">
        <a:lnSpc>
          <a:spcPct val="93000"/>
        </a:lnSpc>
        <a:spcBef>
          <a:spcPct val="0"/>
        </a:spcBef>
        <a:spcAft>
          <a:spcPct val="0"/>
        </a:spcAft>
        <a:buClr>
          <a:srgbClr val="000000"/>
        </a:buClr>
        <a:buSzPct val="100000"/>
        <a:buFont typeface="Times New Roman" pitchFamily="-108" charset="0"/>
        <a:defRPr sz="4300">
          <a:solidFill>
            <a:srgbClr val="000000"/>
          </a:solidFill>
          <a:latin typeface="Times New Roman" pitchFamily="-108" charset="0"/>
          <a:ea typeface="MS Gothic" charset="0"/>
          <a:cs typeface="MS Gothic" charset="0"/>
        </a:defRPr>
      </a:lvl7pPr>
      <a:lvl8pPr marL="1230011" algn="ctr" defTabSz="410003" rtl="0" eaLnBrk="0" fontAlgn="base" hangingPunct="0">
        <a:lnSpc>
          <a:spcPct val="93000"/>
        </a:lnSpc>
        <a:spcBef>
          <a:spcPct val="0"/>
        </a:spcBef>
        <a:spcAft>
          <a:spcPct val="0"/>
        </a:spcAft>
        <a:buClr>
          <a:srgbClr val="000000"/>
        </a:buClr>
        <a:buSzPct val="100000"/>
        <a:buFont typeface="Times New Roman" pitchFamily="-108" charset="0"/>
        <a:defRPr sz="4300">
          <a:solidFill>
            <a:srgbClr val="000000"/>
          </a:solidFill>
          <a:latin typeface="Times New Roman" pitchFamily="-108" charset="0"/>
          <a:ea typeface="MS Gothic" charset="0"/>
          <a:cs typeface="MS Gothic" charset="0"/>
        </a:defRPr>
      </a:lvl8pPr>
      <a:lvl9pPr marL="1640013" algn="ctr" defTabSz="410003" rtl="0" eaLnBrk="0" fontAlgn="base" hangingPunct="0">
        <a:lnSpc>
          <a:spcPct val="93000"/>
        </a:lnSpc>
        <a:spcBef>
          <a:spcPct val="0"/>
        </a:spcBef>
        <a:spcAft>
          <a:spcPct val="0"/>
        </a:spcAft>
        <a:buClr>
          <a:srgbClr val="000000"/>
        </a:buClr>
        <a:buSzPct val="100000"/>
        <a:buFont typeface="Times New Roman" pitchFamily="-108" charset="0"/>
        <a:defRPr sz="4300">
          <a:solidFill>
            <a:srgbClr val="000000"/>
          </a:solidFill>
          <a:latin typeface="Times New Roman" pitchFamily="-108" charset="0"/>
          <a:ea typeface="MS Gothic" charset="0"/>
          <a:cs typeface="MS Gothic" charset="0"/>
        </a:defRPr>
      </a:lvl9pPr>
    </p:titleStyle>
    <p:bodyStyle>
      <a:lvl1pPr marL="336315" indent="-336315" algn="l" defTabSz="409288" rtl="0" eaLnBrk="0" fontAlgn="base" hangingPunct="0">
        <a:lnSpc>
          <a:spcPct val="93000"/>
        </a:lnSpc>
        <a:spcBef>
          <a:spcPts val="788"/>
        </a:spcBef>
        <a:spcAft>
          <a:spcPct val="0"/>
        </a:spcAft>
        <a:buClr>
          <a:srgbClr val="000000"/>
        </a:buClr>
        <a:buSzPct val="100000"/>
        <a:buFont typeface="Times New Roman" charset="0"/>
        <a:buChar char="•"/>
        <a:defRPr sz="3100">
          <a:solidFill>
            <a:srgbClr val="000000"/>
          </a:solidFill>
          <a:latin typeface="+mn-lt"/>
          <a:ea typeface="ＭＳ Ｐゴシック" charset="0"/>
          <a:cs typeface="+mn-cs"/>
        </a:defRPr>
      </a:lvl1pPr>
      <a:lvl2pPr marL="731325" indent="-280791" algn="l" defTabSz="409288" rtl="0" eaLnBrk="0" fontAlgn="base" hangingPunct="0">
        <a:lnSpc>
          <a:spcPct val="93000"/>
        </a:lnSpc>
        <a:spcBef>
          <a:spcPts val="700"/>
        </a:spcBef>
        <a:spcAft>
          <a:spcPct val="0"/>
        </a:spcAft>
        <a:buClr>
          <a:srgbClr val="000000"/>
        </a:buClr>
        <a:buSzPct val="100000"/>
        <a:buFont typeface="Times New Roman" charset="0"/>
        <a:buChar char="–"/>
        <a:defRPr sz="2800">
          <a:solidFill>
            <a:srgbClr val="000000"/>
          </a:solidFill>
          <a:latin typeface="+mn-lt"/>
          <a:ea typeface="+mn-ea"/>
          <a:cs typeface="+mn-cs"/>
        </a:defRPr>
      </a:lvl2pPr>
      <a:lvl3pPr marL="1124746" indent="-223681" algn="l" defTabSz="409288" rtl="0" eaLnBrk="0" fontAlgn="base" hangingPunct="0">
        <a:lnSpc>
          <a:spcPct val="93000"/>
        </a:lnSpc>
        <a:spcBef>
          <a:spcPts val="588"/>
        </a:spcBef>
        <a:spcAft>
          <a:spcPct val="0"/>
        </a:spcAft>
        <a:buClr>
          <a:srgbClr val="000000"/>
        </a:buClr>
        <a:buSzPct val="100000"/>
        <a:buFont typeface="Times New Roman" charset="0"/>
        <a:buChar char="•"/>
        <a:defRPr sz="2300">
          <a:solidFill>
            <a:srgbClr val="000000"/>
          </a:solidFill>
          <a:latin typeface="+mn-lt"/>
          <a:ea typeface="+mn-ea"/>
          <a:cs typeface="+mn-cs"/>
        </a:defRPr>
      </a:lvl3pPr>
      <a:lvl4pPr marL="1576871" indent="-223681" algn="l" defTabSz="409288" rtl="0" eaLnBrk="0" fontAlgn="base" hangingPunct="0">
        <a:lnSpc>
          <a:spcPct val="93000"/>
        </a:lnSpc>
        <a:spcBef>
          <a:spcPts val="500"/>
        </a:spcBef>
        <a:spcAft>
          <a:spcPct val="0"/>
        </a:spcAft>
        <a:buClr>
          <a:srgbClr val="000000"/>
        </a:buClr>
        <a:buSzPct val="100000"/>
        <a:buFont typeface="Times New Roman" charset="0"/>
        <a:buChar char="–"/>
        <a:defRPr sz="2000">
          <a:solidFill>
            <a:srgbClr val="000000"/>
          </a:solidFill>
          <a:latin typeface="+mn-lt"/>
          <a:ea typeface="+mn-ea"/>
          <a:cs typeface="+mn-cs"/>
        </a:defRPr>
      </a:lvl4pPr>
      <a:lvl5pPr marL="2027402" indent="-223681" algn="l" defTabSz="409288" rtl="0" eaLnBrk="0" fontAlgn="base" hangingPunct="0">
        <a:lnSpc>
          <a:spcPct val="93000"/>
        </a:lnSpc>
        <a:spcBef>
          <a:spcPts val="500"/>
        </a:spcBef>
        <a:spcAft>
          <a:spcPct val="0"/>
        </a:spcAft>
        <a:buClr>
          <a:srgbClr val="000000"/>
        </a:buClr>
        <a:buSzPct val="100000"/>
        <a:buFont typeface="Times New Roman" charset="0"/>
        <a:buChar char="•"/>
        <a:defRPr sz="2000">
          <a:solidFill>
            <a:srgbClr val="000000"/>
          </a:solidFill>
          <a:latin typeface="+mn-lt"/>
          <a:ea typeface="+mn-ea"/>
          <a:cs typeface="+mn-cs"/>
        </a:defRPr>
      </a:lvl5pPr>
      <a:lvl6pPr marL="2438667" indent="-224932" algn="l" defTabSz="410003" rtl="0" eaLnBrk="0" fontAlgn="base" hangingPunct="0">
        <a:lnSpc>
          <a:spcPct val="93000"/>
        </a:lnSpc>
        <a:spcBef>
          <a:spcPts val="494"/>
        </a:spcBef>
        <a:spcAft>
          <a:spcPct val="0"/>
        </a:spcAft>
        <a:buClr>
          <a:srgbClr val="000000"/>
        </a:buClr>
        <a:buSzPct val="100000"/>
        <a:buFont typeface="Times New Roman" pitchFamily="-108" charset="0"/>
        <a:buChar char="•"/>
        <a:defRPr sz="2000">
          <a:solidFill>
            <a:srgbClr val="000000"/>
          </a:solidFill>
          <a:latin typeface="+mn-lt"/>
          <a:ea typeface="+mn-ea"/>
          <a:cs typeface="+mn-cs"/>
        </a:defRPr>
      </a:lvl6pPr>
      <a:lvl7pPr marL="2848670" indent="-224932" algn="l" defTabSz="410003" rtl="0" eaLnBrk="0" fontAlgn="base" hangingPunct="0">
        <a:lnSpc>
          <a:spcPct val="93000"/>
        </a:lnSpc>
        <a:spcBef>
          <a:spcPts val="494"/>
        </a:spcBef>
        <a:spcAft>
          <a:spcPct val="0"/>
        </a:spcAft>
        <a:buClr>
          <a:srgbClr val="000000"/>
        </a:buClr>
        <a:buSzPct val="100000"/>
        <a:buFont typeface="Times New Roman" pitchFamily="-108" charset="0"/>
        <a:buChar char="•"/>
        <a:defRPr sz="2000">
          <a:solidFill>
            <a:srgbClr val="000000"/>
          </a:solidFill>
          <a:latin typeface="+mn-lt"/>
          <a:ea typeface="+mn-ea"/>
          <a:cs typeface="+mn-cs"/>
        </a:defRPr>
      </a:lvl7pPr>
      <a:lvl8pPr marL="3258675" indent="-224932" algn="l" defTabSz="410003" rtl="0" eaLnBrk="0" fontAlgn="base" hangingPunct="0">
        <a:lnSpc>
          <a:spcPct val="93000"/>
        </a:lnSpc>
        <a:spcBef>
          <a:spcPts val="494"/>
        </a:spcBef>
        <a:spcAft>
          <a:spcPct val="0"/>
        </a:spcAft>
        <a:buClr>
          <a:srgbClr val="000000"/>
        </a:buClr>
        <a:buSzPct val="100000"/>
        <a:buFont typeface="Times New Roman" pitchFamily="-108" charset="0"/>
        <a:buChar char="•"/>
        <a:defRPr sz="2000">
          <a:solidFill>
            <a:srgbClr val="000000"/>
          </a:solidFill>
          <a:latin typeface="+mn-lt"/>
          <a:ea typeface="+mn-ea"/>
          <a:cs typeface="+mn-cs"/>
        </a:defRPr>
      </a:lvl8pPr>
      <a:lvl9pPr marL="3668679" indent="-224932" algn="l" defTabSz="410003" rtl="0" eaLnBrk="0" fontAlgn="base" hangingPunct="0">
        <a:lnSpc>
          <a:spcPct val="93000"/>
        </a:lnSpc>
        <a:spcBef>
          <a:spcPts val="494"/>
        </a:spcBef>
        <a:spcAft>
          <a:spcPct val="0"/>
        </a:spcAft>
        <a:buClr>
          <a:srgbClr val="000000"/>
        </a:buClr>
        <a:buSzPct val="100000"/>
        <a:buFont typeface="Times New Roman" pitchFamily="-108" charset="0"/>
        <a:buChar char="•"/>
        <a:defRPr sz="2000">
          <a:solidFill>
            <a:srgbClr val="000000"/>
          </a:solidFill>
          <a:latin typeface="+mn-lt"/>
          <a:ea typeface="+mn-ea"/>
          <a:cs typeface="+mn-cs"/>
        </a:defRPr>
      </a:lvl9pPr>
    </p:bodyStyle>
    <p:otherStyle>
      <a:defPPr>
        <a:defRPr lang="en-US"/>
      </a:defPPr>
      <a:lvl1pPr marL="0" algn="l" defTabSz="410003" rtl="0" eaLnBrk="1" latinLnBrk="0" hangingPunct="1">
        <a:defRPr sz="1600" kern="1200">
          <a:solidFill>
            <a:schemeClr val="tx1"/>
          </a:solidFill>
          <a:latin typeface="+mn-lt"/>
          <a:ea typeface="+mn-ea"/>
          <a:cs typeface="+mn-cs"/>
        </a:defRPr>
      </a:lvl1pPr>
      <a:lvl2pPr marL="410003" algn="l" defTabSz="410003" rtl="0" eaLnBrk="1" latinLnBrk="0" hangingPunct="1">
        <a:defRPr sz="1600" kern="1200">
          <a:solidFill>
            <a:schemeClr val="tx1"/>
          </a:solidFill>
          <a:latin typeface="+mn-lt"/>
          <a:ea typeface="+mn-ea"/>
          <a:cs typeface="+mn-cs"/>
        </a:defRPr>
      </a:lvl2pPr>
      <a:lvl3pPr marL="820007" algn="l" defTabSz="410003" rtl="0" eaLnBrk="1" latinLnBrk="0" hangingPunct="1">
        <a:defRPr sz="1600" kern="1200">
          <a:solidFill>
            <a:schemeClr val="tx1"/>
          </a:solidFill>
          <a:latin typeface="+mn-lt"/>
          <a:ea typeface="+mn-ea"/>
          <a:cs typeface="+mn-cs"/>
        </a:defRPr>
      </a:lvl3pPr>
      <a:lvl4pPr marL="1230011" algn="l" defTabSz="410003" rtl="0" eaLnBrk="1" latinLnBrk="0" hangingPunct="1">
        <a:defRPr sz="1600" kern="1200">
          <a:solidFill>
            <a:schemeClr val="tx1"/>
          </a:solidFill>
          <a:latin typeface="+mn-lt"/>
          <a:ea typeface="+mn-ea"/>
          <a:cs typeface="+mn-cs"/>
        </a:defRPr>
      </a:lvl4pPr>
      <a:lvl5pPr marL="1640013" algn="l" defTabSz="410003" rtl="0" eaLnBrk="1" latinLnBrk="0" hangingPunct="1">
        <a:defRPr sz="1600" kern="1200">
          <a:solidFill>
            <a:schemeClr val="tx1"/>
          </a:solidFill>
          <a:latin typeface="+mn-lt"/>
          <a:ea typeface="+mn-ea"/>
          <a:cs typeface="+mn-cs"/>
        </a:defRPr>
      </a:lvl5pPr>
      <a:lvl6pPr marL="2050017" algn="l" defTabSz="410003" rtl="0" eaLnBrk="1" latinLnBrk="0" hangingPunct="1">
        <a:defRPr sz="1600" kern="1200">
          <a:solidFill>
            <a:schemeClr val="tx1"/>
          </a:solidFill>
          <a:latin typeface="+mn-lt"/>
          <a:ea typeface="+mn-ea"/>
          <a:cs typeface="+mn-cs"/>
        </a:defRPr>
      </a:lvl6pPr>
      <a:lvl7pPr marL="2460021" algn="l" defTabSz="410003" rtl="0" eaLnBrk="1" latinLnBrk="0" hangingPunct="1">
        <a:defRPr sz="1600" kern="1200">
          <a:solidFill>
            <a:schemeClr val="tx1"/>
          </a:solidFill>
          <a:latin typeface="+mn-lt"/>
          <a:ea typeface="+mn-ea"/>
          <a:cs typeface="+mn-cs"/>
        </a:defRPr>
      </a:lvl7pPr>
      <a:lvl8pPr marL="2870024" algn="l" defTabSz="410003" rtl="0" eaLnBrk="1" latinLnBrk="0" hangingPunct="1">
        <a:defRPr sz="1600" kern="1200">
          <a:solidFill>
            <a:schemeClr val="tx1"/>
          </a:solidFill>
          <a:latin typeface="+mn-lt"/>
          <a:ea typeface="+mn-ea"/>
          <a:cs typeface="+mn-cs"/>
        </a:defRPr>
      </a:lvl8pPr>
      <a:lvl9pPr marL="3280028" algn="l" defTabSz="410003" rtl="0" eaLnBrk="1" latinLnBrk="0" hangingPunct="1">
        <a:defRPr sz="16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0418" name="Group 1026"/>
          <p:cNvGrpSpPr>
            <a:grpSpLocks/>
          </p:cNvGrpSpPr>
          <p:nvPr/>
        </p:nvGrpSpPr>
        <p:grpSpPr bwMode="auto">
          <a:xfrm>
            <a:off x="0" y="3902075"/>
            <a:ext cx="3400425" cy="2949575"/>
            <a:chOff x="0" y="2458"/>
            <a:chExt cx="2142" cy="1858"/>
          </a:xfrm>
        </p:grpSpPr>
        <p:sp>
          <p:nvSpPr>
            <p:cNvPr id="78851" name="Freeform 1027"/>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solidFill>
                  <a:srgbClr val="FFFFFF"/>
                </a:solidFill>
              </a:endParaRPr>
            </a:p>
          </p:txBody>
        </p:sp>
        <p:sp>
          <p:nvSpPr>
            <p:cNvPr id="78852" name="Freeform 1028"/>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a:defRPr/>
              </a:pPr>
              <a:endParaRPr lang="en-US">
                <a:solidFill>
                  <a:srgbClr val="FFFFFF"/>
                </a:solidFill>
              </a:endParaRPr>
            </a:p>
          </p:txBody>
        </p:sp>
        <p:sp>
          <p:nvSpPr>
            <p:cNvPr id="78853" name="Freeform 1029"/>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solidFill>
                  <a:srgbClr val="FFFFFF"/>
                </a:solidFill>
              </a:endParaRPr>
            </a:p>
          </p:txBody>
        </p:sp>
        <p:sp>
          <p:nvSpPr>
            <p:cNvPr id="78854" name="Freeform 1030"/>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solidFill>
                  <a:srgbClr val="FFFFFF"/>
                </a:solidFill>
              </a:endParaRPr>
            </a:p>
          </p:txBody>
        </p:sp>
        <p:sp>
          <p:nvSpPr>
            <p:cNvPr id="60428" name="Oval 1031"/>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solidFill>
                  <a:srgbClr val="FFFFFF"/>
                </a:solidFill>
              </a:endParaRPr>
            </a:p>
          </p:txBody>
        </p:sp>
        <p:sp>
          <p:nvSpPr>
            <p:cNvPr id="60429" name="Oval 1032"/>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solidFill>
                  <a:srgbClr val="FFFFFF"/>
                </a:solidFill>
              </a:endParaRPr>
            </a:p>
          </p:txBody>
        </p:sp>
        <p:sp>
          <p:nvSpPr>
            <p:cNvPr id="60430" name="Oval 1033"/>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solidFill>
                  <a:srgbClr val="FFFFFF"/>
                </a:solidFill>
              </a:endParaRPr>
            </a:p>
          </p:txBody>
        </p:sp>
      </p:grpSp>
      <p:sp>
        <p:nvSpPr>
          <p:cNvPr id="60419" name="Rectangle 1034"/>
          <p:cNvSpPr>
            <a:spLocks noGrp="1" noChangeArrowheads="1"/>
          </p:cNvSpPr>
          <p:nvPr>
            <p:ph type="title"/>
          </p:nvPr>
        </p:nvSpPr>
        <p:spPr bwMode="auto">
          <a:xfrm>
            <a:off x="457200" y="277813"/>
            <a:ext cx="8229600" cy="1139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376" tIns="45688" rIns="91376" bIns="45688" numCol="1" anchor="ctr" anchorCtr="1" compatLnSpc="1">
            <a:prstTxWarp prst="textNoShape">
              <a:avLst/>
            </a:prstTxWarp>
          </a:bodyPr>
          <a:lstStyle/>
          <a:p>
            <a:pPr lvl="0"/>
            <a:r>
              <a:rPr lang="en-US"/>
              <a:t>Click to edit Master title style</a:t>
            </a:r>
          </a:p>
        </p:txBody>
      </p:sp>
      <p:sp>
        <p:nvSpPr>
          <p:cNvPr id="78859" name="Rectangle 1035"/>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376" tIns="45688" rIns="91376" bIns="4568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8860" name="Rectangle 1036"/>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376" tIns="45688" rIns="91376" bIns="45688" numCol="1" anchor="t" anchorCtr="0" compatLnSpc="1">
            <a:prstTxWarp prst="textNoShape">
              <a:avLst/>
            </a:prstTxWarp>
          </a:bodyPr>
          <a:lstStyle>
            <a:lvl1pPr>
              <a:defRPr sz="1000">
                <a:solidFill>
                  <a:srgbClr val="FFFFFF"/>
                </a:solidFill>
                <a:effectLst>
                  <a:outerShdw blurRad="38100" dist="38100" dir="2700000" algn="tl">
                    <a:srgbClr val="010199"/>
                  </a:outerShdw>
                </a:effectLst>
                <a:latin typeface="Arial" charset="0"/>
                <a:ea typeface="+mn-ea"/>
                <a:cs typeface="+mn-cs"/>
              </a:defRPr>
            </a:lvl1pPr>
          </a:lstStyle>
          <a:p>
            <a:pPr>
              <a:defRPr/>
            </a:pPr>
            <a:endParaRPr lang="en-US"/>
          </a:p>
        </p:txBody>
      </p:sp>
      <p:sp>
        <p:nvSpPr>
          <p:cNvPr id="78861" name="Rectangle 1037"/>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376" tIns="45688" rIns="91376" bIns="45688" numCol="1" anchor="t" anchorCtr="0" compatLnSpc="1">
            <a:prstTxWarp prst="textNoShape">
              <a:avLst/>
            </a:prstTxWarp>
          </a:bodyPr>
          <a:lstStyle>
            <a:lvl1pPr algn="ctr">
              <a:defRPr sz="1000">
                <a:solidFill>
                  <a:srgbClr val="FFFFFF"/>
                </a:solidFill>
                <a:effectLst>
                  <a:outerShdw blurRad="38100" dist="38100" dir="2700000" algn="tl">
                    <a:srgbClr val="010199"/>
                  </a:outerShdw>
                </a:effectLst>
                <a:latin typeface="Arial" charset="0"/>
                <a:ea typeface="+mn-ea"/>
                <a:cs typeface="+mn-cs"/>
              </a:defRPr>
            </a:lvl1pPr>
          </a:lstStyle>
          <a:p>
            <a:pPr>
              <a:defRPr/>
            </a:pPr>
            <a:endParaRPr lang="en-US"/>
          </a:p>
        </p:txBody>
      </p:sp>
      <p:sp>
        <p:nvSpPr>
          <p:cNvPr id="78862" name="Rectangle 1038"/>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376" tIns="45688" rIns="91376" bIns="45688" numCol="1" anchor="t" anchorCtr="0" compatLnSpc="1">
            <a:prstTxWarp prst="textNoShape">
              <a:avLst/>
            </a:prstTxWarp>
          </a:bodyPr>
          <a:lstStyle>
            <a:lvl1pPr algn="r">
              <a:defRPr sz="1000">
                <a:solidFill>
                  <a:srgbClr val="FFFFFF"/>
                </a:solidFill>
                <a:effectLst>
                  <a:outerShdw blurRad="38100" dist="38100" dir="2700000" algn="tl">
                    <a:srgbClr val="010199"/>
                  </a:outerShdw>
                </a:effectLst>
                <a:latin typeface="Arial" charset="0"/>
              </a:defRPr>
            </a:lvl1pPr>
          </a:lstStyle>
          <a:p>
            <a:pPr>
              <a:defRPr/>
            </a:pPr>
            <a:fld id="{765E9B60-7F07-844D-9E1A-2E9F13B8548E}" type="slidenum">
              <a:rPr lang="en-US"/>
              <a:pPr>
                <a:defRPr/>
              </a:pPr>
              <a:t>‹#›</a:t>
            </a:fld>
            <a:endParaRPr lang="en-US"/>
          </a:p>
        </p:txBody>
      </p:sp>
    </p:spTree>
    <p:extLst>
      <p:ext uri="{BB962C8B-B14F-4D97-AF65-F5344CB8AC3E}">
        <p14:creationId xmlns:p14="http://schemas.microsoft.com/office/powerpoint/2010/main" val="2114705635"/>
      </p:ext>
    </p:extLst>
  </p:cSld>
  <p:clrMap bg1="dk2" tx1="lt1" bg2="dk1" tx2="lt2" accent1="accent1" accent2="accent2" accent3="accent3" accent4="accent4" accent5="accent5" accent6="accent6" hlink="hlink" folHlink="folHlink"/>
  <p:sldLayoutIdLst>
    <p:sldLayoutId id="2147488967" r:id="rId1"/>
    <p:sldLayoutId id="2147488968" r:id="rId2"/>
    <p:sldLayoutId id="2147488969" r:id="rId3"/>
  </p:sldLayoutIdLst>
  <p:txStyles>
    <p:titleStyle>
      <a:lvl1pPr algn="ctr" rtl="0" eaLnBrk="0" fontAlgn="base" hangingPunct="0">
        <a:spcBef>
          <a:spcPct val="0"/>
        </a:spcBef>
        <a:spcAft>
          <a:spcPct val="0"/>
        </a:spcAft>
        <a:defRPr sz="4400">
          <a:solidFill>
            <a:schemeClr val="tx2"/>
          </a:solidFill>
          <a:latin typeface="+mj-lt"/>
          <a:ea typeface="ＭＳ Ｐゴシック" pitchFamily="-110" charset="-128"/>
          <a:cs typeface="ＭＳ Ｐゴシック" pitchFamily="-110" charset="-128"/>
        </a:defRPr>
      </a:lvl1pPr>
      <a:lvl2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pitchFamily="-108" charset="0"/>
          <a:ea typeface="ＭＳ Ｐゴシック" pitchFamily="-110" charset="-128"/>
          <a:cs typeface="ＭＳ Ｐゴシック" pitchFamily="-110" charset="-128"/>
        </a:defRPr>
      </a:lvl2pPr>
      <a:lvl3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pitchFamily="-108" charset="0"/>
          <a:ea typeface="ＭＳ Ｐゴシック" pitchFamily="-110" charset="-128"/>
          <a:cs typeface="ＭＳ Ｐゴシック" pitchFamily="-110" charset="-128"/>
        </a:defRPr>
      </a:lvl3pPr>
      <a:lvl4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pitchFamily="-108" charset="0"/>
          <a:ea typeface="ＭＳ Ｐゴシック" pitchFamily="-110" charset="-128"/>
          <a:cs typeface="ＭＳ Ｐゴシック" pitchFamily="-110" charset="-128"/>
        </a:defRPr>
      </a:lvl4pPr>
      <a:lvl5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pitchFamily="-108" charset="0"/>
          <a:ea typeface="ＭＳ Ｐゴシック" pitchFamily="-110" charset="-128"/>
          <a:cs typeface="ＭＳ Ｐゴシック" pitchFamily="-110" charset="-128"/>
        </a:defRPr>
      </a:lvl5pPr>
      <a:lvl6pPr marL="456880" algn="ctr" rtl="0" fontAlgn="base">
        <a:spcBef>
          <a:spcPct val="0"/>
        </a:spcBef>
        <a:spcAft>
          <a:spcPct val="0"/>
        </a:spcAft>
        <a:defRPr sz="4400">
          <a:solidFill>
            <a:schemeClr val="tx2"/>
          </a:solidFill>
          <a:effectLst>
            <a:outerShdw blurRad="38100" dist="38100" dir="2700000" algn="tl">
              <a:srgbClr val="FFFFFF"/>
            </a:outerShdw>
          </a:effectLst>
          <a:latin typeface="Arial" pitchFamily="-108" charset="0"/>
        </a:defRPr>
      </a:lvl6pPr>
      <a:lvl7pPr marL="913758" algn="ctr" rtl="0" fontAlgn="base">
        <a:spcBef>
          <a:spcPct val="0"/>
        </a:spcBef>
        <a:spcAft>
          <a:spcPct val="0"/>
        </a:spcAft>
        <a:defRPr sz="4400">
          <a:solidFill>
            <a:schemeClr val="tx2"/>
          </a:solidFill>
          <a:effectLst>
            <a:outerShdw blurRad="38100" dist="38100" dir="2700000" algn="tl">
              <a:srgbClr val="FFFFFF"/>
            </a:outerShdw>
          </a:effectLst>
          <a:latin typeface="Arial" pitchFamily="-108" charset="0"/>
        </a:defRPr>
      </a:lvl7pPr>
      <a:lvl8pPr marL="1370639" algn="ctr" rtl="0" fontAlgn="base">
        <a:spcBef>
          <a:spcPct val="0"/>
        </a:spcBef>
        <a:spcAft>
          <a:spcPct val="0"/>
        </a:spcAft>
        <a:defRPr sz="4400">
          <a:solidFill>
            <a:schemeClr val="tx2"/>
          </a:solidFill>
          <a:effectLst>
            <a:outerShdw blurRad="38100" dist="38100" dir="2700000" algn="tl">
              <a:srgbClr val="FFFFFF"/>
            </a:outerShdw>
          </a:effectLst>
          <a:latin typeface="Arial" pitchFamily="-108" charset="0"/>
        </a:defRPr>
      </a:lvl8pPr>
      <a:lvl9pPr marL="1827517" algn="ctr" rtl="0" fontAlgn="base">
        <a:spcBef>
          <a:spcPct val="0"/>
        </a:spcBef>
        <a:spcAft>
          <a:spcPct val="0"/>
        </a:spcAft>
        <a:defRPr sz="4400">
          <a:solidFill>
            <a:schemeClr val="tx2"/>
          </a:solidFill>
          <a:effectLst>
            <a:outerShdw blurRad="38100" dist="38100" dir="2700000" algn="tl">
              <a:srgbClr val="FFFFFF"/>
            </a:outerShdw>
          </a:effectLst>
          <a:latin typeface="Arial" pitchFamily="-108" charset="0"/>
        </a:defRPr>
      </a:lvl9pPr>
    </p:titleStyle>
    <p:bodyStyle>
      <a:lvl1pPr marL="342659" indent="-342659"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10199"/>
            </a:outerShdw>
          </a:effectLst>
          <a:latin typeface="+mn-lt"/>
          <a:ea typeface="ＭＳ Ｐゴシック" pitchFamily="-110" charset="-128"/>
          <a:cs typeface="ＭＳ Ｐゴシック" pitchFamily="-110" charset="-128"/>
        </a:defRPr>
      </a:lvl1pPr>
      <a:lvl2pPr marL="742428" indent="-285548"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10199"/>
            </a:outerShdw>
          </a:effectLst>
          <a:latin typeface="+mn-lt"/>
          <a:ea typeface="ＭＳ Ｐゴシック" pitchFamily="-108" charset="-128"/>
          <a:cs typeface="ＭＳ Ｐゴシック" pitchFamily="-110" charset="-128"/>
        </a:defRPr>
      </a:lvl2pPr>
      <a:lvl3pPr marL="1142199" indent="-228439"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10199"/>
            </a:outerShdw>
          </a:effectLst>
          <a:latin typeface="+mn-lt"/>
          <a:ea typeface="ＭＳ Ｐゴシック" pitchFamily="-108" charset="-128"/>
          <a:cs typeface="ＭＳ Ｐゴシック" pitchFamily="-110" charset="-128"/>
        </a:defRPr>
      </a:lvl3pPr>
      <a:lvl4pPr marL="1599077" indent="-228439"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10199"/>
            </a:outerShdw>
          </a:effectLst>
          <a:latin typeface="+mn-lt"/>
          <a:ea typeface="ＭＳ Ｐゴシック" pitchFamily="-108" charset="-128"/>
          <a:cs typeface="ＭＳ Ｐゴシック" pitchFamily="-110" charset="-128"/>
        </a:defRPr>
      </a:lvl4pPr>
      <a:lvl5pPr marL="2055957" indent="-228439"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10199"/>
            </a:outerShdw>
          </a:effectLst>
          <a:latin typeface="+mn-lt"/>
          <a:ea typeface="ＭＳ Ｐゴシック" pitchFamily="-108" charset="-128"/>
          <a:cs typeface="ＭＳ Ｐゴシック" pitchFamily="-110" charset="-128"/>
        </a:defRPr>
      </a:lvl5pPr>
      <a:lvl6pPr marL="2512836" indent="-228439" algn="l" rtl="0" fontAlgn="base">
        <a:spcBef>
          <a:spcPct val="20000"/>
        </a:spcBef>
        <a:spcAft>
          <a:spcPct val="0"/>
        </a:spcAft>
        <a:buClr>
          <a:schemeClr val="tx1"/>
        </a:buClr>
        <a:buSzPct val="75000"/>
        <a:buFont typeface="Wingdings" pitchFamily="-108" charset="2"/>
        <a:buChar char="l"/>
        <a:defRPr sz="2000">
          <a:solidFill>
            <a:schemeClr val="tx1"/>
          </a:solidFill>
          <a:effectLst>
            <a:outerShdw blurRad="38100" dist="38100" dir="2700000" algn="tl">
              <a:srgbClr val="010199"/>
            </a:outerShdw>
          </a:effectLst>
          <a:latin typeface="+mn-lt"/>
          <a:ea typeface="ＭＳ Ｐゴシック" pitchFamily="-108" charset="-128"/>
        </a:defRPr>
      </a:lvl6pPr>
      <a:lvl7pPr marL="2969716" indent="-228439" algn="l" rtl="0" fontAlgn="base">
        <a:spcBef>
          <a:spcPct val="20000"/>
        </a:spcBef>
        <a:spcAft>
          <a:spcPct val="0"/>
        </a:spcAft>
        <a:buClr>
          <a:schemeClr val="tx1"/>
        </a:buClr>
        <a:buSzPct val="75000"/>
        <a:buFont typeface="Wingdings" pitchFamily="-108" charset="2"/>
        <a:buChar char="l"/>
        <a:defRPr sz="2000">
          <a:solidFill>
            <a:schemeClr val="tx1"/>
          </a:solidFill>
          <a:effectLst>
            <a:outerShdw blurRad="38100" dist="38100" dir="2700000" algn="tl">
              <a:srgbClr val="010199"/>
            </a:outerShdw>
          </a:effectLst>
          <a:latin typeface="+mn-lt"/>
          <a:ea typeface="ＭＳ Ｐゴシック" pitchFamily="-108" charset="-128"/>
        </a:defRPr>
      </a:lvl7pPr>
      <a:lvl8pPr marL="3426595" indent="-228439" algn="l" rtl="0" fontAlgn="base">
        <a:spcBef>
          <a:spcPct val="20000"/>
        </a:spcBef>
        <a:spcAft>
          <a:spcPct val="0"/>
        </a:spcAft>
        <a:buClr>
          <a:schemeClr val="tx1"/>
        </a:buClr>
        <a:buSzPct val="75000"/>
        <a:buFont typeface="Wingdings" pitchFamily="-108" charset="2"/>
        <a:buChar char="l"/>
        <a:defRPr sz="2000">
          <a:solidFill>
            <a:schemeClr val="tx1"/>
          </a:solidFill>
          <a:effectLst>
            <a:outerShdw blurRad="38100" dist="38100" dir="2700000" algn="tl">
              <a:srgbClr val="010199"/>
            </a:outerShdw>
          </a:effectLst>
          <a:latin typeface="+mn-lt"/>
          <a:ea typeface="ＭＳ Ｐゴシック" pitchFamily="-108" charset="-128"/>
        </a:defRPr>
      </a:lvl8pPr>
      <a:lvl9pPr marL="3883472" indent="-228439" algn="l" rtl="0" fontAlgn="base">
        <a:spcBef>
          <a:spcPct val="20000"/>
        </a:spcBef>
        <a:spcAft>
          <a:spcPct val="0"/>
        </a:spcAft>
        <a:buClr>
          <a:schemeClr val="tx1"/>
        </a:buClr>
        <a:buSzPct val="75000"/>
        <a:buFont typeface="Wingdings" pitchFamily="-108" charset="2"/>
        <a:buChar char="l"/>
        <a:defRPr sz="2000">
          <a:solidFill>
            <a:schemeClr val="tx1"/>
          </a:solidFill>
          <a:effectLst>
            <a:outerShdw blurRad="38100" dist="38100" dir="2700000" algn="tl">
              <a:srgbClr val="010199"/>
            </a:outerShdw>
          </a:effectLst>
          <a:latin typeface="+mn-lt"/>
          <a:ea typeface="ＭＳ Ｐゴシック" pitchFamily="-108" charset="-128"/>
        </a:defRPr>
      </a:lvl9pPr>
    </p:bodyStyle>
    <p:otherStyle>
      <a:defPPr>
        <a:defRPr lang="en-US"/>
      </a:defPPr>
      <a:lvl1pPr marL="0" algn="l" defTabSz="456880" rtl="0" eaLnBrk="1" latinLnBrk="0" hangingPunct="1">
        <a:defRPr sz="1800" kern="1200">
          <a:solidFill>
            <a:schemeClr val="tx1"/>
          </a:solidFill>
          <a:latin typeface="+mn-lt"/>
          <a:ea typeface="+mn-ea"/>
          <a:cs typeface="+mn-cs"/>
        </a:defRPr>
      </a:lvl1pPr>
      <a:lvl2pPr marL="456880" algn="l" defTabSz="456880" rtl="0" eaLnBrk="1" latinLnBrk="0" hangingPunct="1">
        <a:defRPr sz="1800" kern="1200">
          <a:solidFill>
            <a:schemeClr val="tx1"/>
          </a:solidFill>
          <a:latin typeface="+mn-lt"/>
          <a:ea typeface="+mn-ea"/>
          <a:cs typeface="+mn-cs"/>
        </a:defRPr>
      </a:lvl2pPr>
      <a:lvl3pPr marL="913758" algn="l" defTabSz="456880" rtl="0" eaLnBrk="1" latinLnBrk="0" hangingPunct="1">
        <a:defRPr sz="1800" kern="1200">
          <a:solidFill>
            <a:schemeClr val="tx1"/>
          </a:solidFill>
          <a:latin typeface="+mn-lt"/>
          <a:ea typeface="+mn-ea"/>
          <a:cs typeface="+mn-cs"/>
        </a:defRPr>
      </a:lvl3pPr>
      <a:lvl4pPr marL="1370639" algn="l" defTabSz="456880" rtl="0" eaLnBrk="1" latinLnBrk="0" hangingPunct="1">
        <a:defRPr sz="1800" kern="1200">
          <a:solidFill>
            <a:schemeClr val="tx1"/>
          </a:solidFill>
          <a:latin typeface="+mn-lt"/>
          <a:ea typeface="+mn-ea"/>
          <a:cs typeface="+mn-cs"/>
        </a:defRPr>
      </a:lvl4pPr>
      <a:lvl5pPr marL="1827517" algn="l" defTabSz="456880" rtl="0" eaLnBrk="1" latinLnBrk="0" hangingPunct="1">
        <a:defRPr sz="1800" kern="1200">
          <a:solidFill>
            <a:schemeClr val="tx1"/>
          </a:solidFill>
          <a:latin typeface="+mn-lt"/>
          <a:ea typeface="+mn-ea"/>
          <a:cs typeface="+mn-cs"/>
        </a:defRPr>
      </a:lvl5pPr>
      <a:lvl6pPr marL="2284398" algn="l" defTabSz="456880" rtl="0" eaLnBrk="1" latinLnBrk="0" hangingPunct="1">
        <a:defRPr sz="1800" kern="1200">
          <a:solidFill>
            <a:schemeClr val="tx1"/>
          </a:solidFill>
          <a:latin typeface="+mn-lt"/>
          <a:ea typeface="+mn-ea"/>
          <a:cs typeface="+mn-cs"/>
        </a:defRPr>
      </a:lvl6pPr>
      <a:lvl7pPr marL="2741275" algn="l" defTabSz="456880" rtl="0" eaLnBrk="1" latinLnBrk="0" hangingPunct="1">
        <a:defRPr sz="1800" kern="1200">
          <a:solidFill>
            <a:schemeClr val="tx1"/>
          </a:solidFill>
          <a:latin typeface="+mn-lt"/>
          <a:ea typeface="+mn-ea"/>
          <a:cs typeface="+mn-cs"/>
        </a:defRPr>
      </a:lvl7pPr>
      <a:lvl8pPr marL="3198156" algn="l" defTabSz="456880" rtl="0" eaLnBrk="1" latinLnBrk="0" hangingPunct="1">
        <a:defRPr sz="1800" kern="1200">
          <a:solidFill>
            <a:schemeClr val="tx1"/>
          </a:solidFill>
          <a:latin typeface="+mn-lt"/>
          <a:ea typeface="+mn-ea"/>
          <a:cs typeface="+mn-cs"/>
        </a:defRPr>
      </a:lvl8pPr>
      <a:lvl9pPr marL="3655033" algn="l" defTabSz="45688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4514" name="Group 1026"/>
          <p:cNvGrpSpPr>
            <a:grpSpLocks/>
          </p:cNvGrpSpPr>
          <p:nvPr/>
        </p:nvGrpSpPr>
        <p:grpSpPr bwMode="auto">
          <a:xfrm>
            <a:off x="0" y="3902075"/>
            <a:ext cx="3400425" cy="2949575"/>
            <a:chOff x="0" y="2458"/>
            <a:chExt cx="2142" cy="1858"/>
          </a:xfrm>
        </p:grpSpPr>
        <p:sp>
          <p:nvSpPr>
            <p:cNvPr id="78851" name="Freeform 1027"/>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solidFill>
                  <a:srgbClr val="FFFFFF"/>
                </a:solidFill>
              </a:endParaRPr>
            </a:p>
          </p:txBody>
        </p:sp>
        <p:sp>
          <p:nvSpPr>
            <p:cNvPr id="78852" name="Freeform 1028"/>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a:defRPr/>
              </a:pPr>
              <a:endParaRPr lang="en-US">
                <a:solidFill>
                  <a:srgbClr val="FFFFFF"/>
                </a:solidFill>
              </a:endParaRPr>
            </a:p>
          </p:txBody>
        </p:sp>
        <p:sp>
          <p:nvSpPr>
            <p:cNvPr id="78853" name="Freeform 1029"/>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solidFill>
                  <a:srgbClr val="FFFFFF"/>
                </a:solidFill>
              </a:endParaRPr>
            </a:p>
          </p:txBody>
        </p:sp>
        <p:sp>
          <p:nvSpPr>
            <p:cNvPr id="78854" name="Freeform 1030"/>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solidFill>
                  <a:srgbClr val="FFFFFF"/>
                </a:solidFill>
              </a:endParaRPr>
            </a:p>
          </p:txBody>
        </p:sp>
        <p:sp>
          <p:nvSpPr>
            <p:cNvPr id="64524" name="Oval 1031"/>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solidFill>
                  <a:srgbClr val="FFFFFF"/>
                </a:solidFill>
              </a:endParaRPr>
            </a:p>
          </p:txBody>
        </p:sp>
        <p:sp>
          <p:nvSpPr>
            <p:cNvPr id="64525" name="Oval 1032"/>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solidFill>
                  <a:srgbClr val="FFFFFF"/>
                </a:solidFill>
              </a:endParaRPr>
            </a:p>
          </p:txBody>
        </p:sp>
        <p:sp>
          <p:nvSpPr>
            <p:cNvPr id="64526" name="Oval 1033"/>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solidFill>
                  <a:srgbClr val="FFFFFF"/>
                </a:solidFill>
              </a:endParaRPr>
            </a:p>
          </p:txBody>
        </p:sp>
      </p:grpSp>
      <p:sp>
        <p:nvSpPr>
          <p:cNvPr id="64515" name="Rectangle 1034"/>
          <p:cNvSpPr>
            <a:spLocks noGrp="1" noChangeArrowheads="1"/>
          </p:cNvSpPr>
          <p:nvPr>
            <p:ph type="title"/>
          </p:nvPr>
        </p:nvSpPr>
        <p:spPr bwMode="auto">
          <a:xfrm>
            <a:off x="457200" y="277813"/>
            <a:ext cx="8229600" cy="1139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376" tIns="45688" rIns="91376" bIns="45688" numCol="1" anchor="ctr" anchorCtr="1" compatLnSpc="1">
            <a:prstTxWarp prst="textNoShape">
              <a:avLst/>
            </a:prstTxWarp>
          </a:bodyPr>
          <a:lstStyle/>
          <a:p>
            <a:pPr lvl="0"/>
            <a:r>
              <a:rPr lang="en-US"/>
              <a:t>Click to edit Master title style</a:t>
            </a:r>
          </a:p>
        </p:txBody>
      </p:sp>
      <p:sp>
        <p:nvSpPr>
          <p:cNvPr id="78859" name="Rectangle 1035"/>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376" tIns="45688" rIns="91376" bIns="4568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8860" name="Rectangle 1036"/>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376" tIns="45688" rIns="91376" bIns="45688" numCol="1" anchor="t" anchorCtr="0" compatLnSpc="1">
            <a:prstTxWarp prst="textNoShape">
              <a:avLst/>
            </a:prstTxWarp>
          </a:bodyPr>
          <a:lstStyle>
            <a:lvl1pPr>
              <a:defRPr sz="1000">
                <a:solidFill>
                  <a:srgbClr val="FFFFFF"/>
                </a:solidFill>
                <a:effectLst>
                  <a:outerShdw blurRad="38100" dist="38100" dir="2700000" algn="tl">
                    <a:srgbClr val="010199"/>
                  </a:outerShdw>
                </a:effectLst>
                <a:latin typeface="Arial" charset="0"/>
                <a:ea typeface="+mn-ea"/>
                <a:cs typeface="+mn-cs"/>
              </a:defRPr>
            </a:lvl1pPr>
          </a:lstStyle>
          <a:p>
            <a:pPr>
              <a:defRPr/>
            </a:pPr>
            <a:endParaRPr lang="en-US"/>
          </a:p>
        </p:txBody>
      </p:sp>
      <p:sp>
        <p:nvSpPr>
          <p:cNvPr id="78861" name="Rectangle 1037"/>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376" tIns="45688" rIns="91376" bIns="45688" numCol="1" anchor="t" anchorCtr="0" compatLnSpc="1">
            <a:prstTxWarp prst="textNoShape">
              <a:avLst/>
            </a:prstTxWarp>
          </a:bodyPr>
          <a:lstStyle>
            <a:lvl1pPr algn="ctr">
              <a:defRPr sz="1000">
                <a:solidFill>
                  <a:srgbClr val="FFFFFF"/>
                </a:solidFill>
                <a:effectLst>
                  <a:outerShdw blurRad="38100" dist="38100" dir="2700000" algn="tl">
                    <a:srgbClr val="010199"/>
                  </a:outerShdw>
                </a:effectLst>
                <a:latin typeface="Arial" charset="0"/>
                <a:ea typeface="+mn-ea"/>
                <a:cs typeface="+mn-cs"/>
              </a:defRPr>
            </a:lvl1pPr>
          </a:lstStyle>
          <a:p>
            <a:pPr>
              <a:defRPr/>
            </a:pPr>
            <a:endParaRPr lang="en-US"/>
          </a:p>
        </p:txBody>
      </p:sp>
      <p:sp>
        <p:nvSpPr>
          <p:cNvPr id="78862" name="Rectangle 1038"/>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376" tIns="45688" rIns="91376" bIns="45688" numCol="1" anchor="t" anchorCtr="0" compatLnSpc="1">
            <a:prstTxWarp prst="textNoShape">
              <a:avLst/>
            </a:prstTxWarp>
          </a:bodyPr>
          <a:lstStyle>
            <a:lvl1pPr algn="r">
              <a:defRPr sz="1000">
                <a:solidFill>
                  <a:srgbClr val="FFFFFF"/>
                </a:solidFill>
                <a:effectLst>
                  <a:outerShdw blurRad="38100" dist="38100" dir="2700000" algn="tl">
                    <a:srgbClr val="010199"/>
                  </a:outerShdw>
                </a:effectLst>
                <a:latin typeface="Arial" charset="0"/>
              </a:defRPr>
            </a:lvl1pPr>
          </a:lstStyle>
          <a:p>
            <a:pPr>
              <a:defRPr/>
            </a:pPr>
            <a:fld id="{CC654772-EC27-AE4B-BA12-9292492C59B1}" type="slidenum">
              <a:rPr lang="en-US"/>
              <a:pPr>
                <a:defRPr/>
              </a:pPr>
              <a:t>‹#›</a:t>
            </a:fld>
            <a:endParaRPr lang="en-US"/>
          </a:p>
        </p:txBody>
      </p:sp>
    </p:spTree>
    <p:extLst>
      <p:ext uri="{BB962C8B-B14F-4D97-AF65-F5344CB8AC3E}">
        <p14:creationId xmlns:p14="http://schemas.microsoft.com/office/powerpoint/2010/main" val="34448301"/>
      </p:ext>
    </p:extLst>
  </p:cSld>
  <p:clrMap bg1="dk2" tx1="lt1" bg2="dk1" tx2="lt2" accent1="accent1" accent2="accent2" accent3="accent3" accent4="accent4" accent5="accent5" accent6="accent6" hlink="hlink" folHlink="folHlink"/>
  <p:sldLayoutIdLst>
    <p:sldLayoutId id="2147488971" r:id="rId1"/>
  </p:sldLayoutIdLst>
  <p:txStyles>
    <p:titleStyle>
      <a:lvl1pPr algn="ctr" rtl="0" eaLnBrk="0" fontAlgn="base" hangingPunct="0">
        <a:spcBef>
          <a:spcPct val="0"/>
        </a:spcBef>
        <a:spcAft>
          <a:spcPct val="0"/>
        </a:spcAft>
        <a:defRPr sz="4400">
          <a:solidFill>
            <a:schemeClr val="tx2"/>
          </a:solidFill>
          <a:latin typeface="+mj-lt"/>
          <a:ea typeface="ＭＳ Ｐゴシック" pitchFamily="-110" charset="-128"/>
          <a:cs typeface="ＭＳ Ｐゴシック" pitchFamily="-110" charset="-128"/>
        </a:defRPr>
      </a:lvl1pPr>
      <a:lvl2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pitchFamily="-108" charset="0"/>
          <a:ea typeface="ＭＳ Ｐゴシック" pitchFamily="-110" charset="-128"/>
          <a:cs typeface="ＭＳ Ｐゴシック" pitchFamily="-110" charset="-128"/>
        </a:defRPr>
      </a:lvl2pPr>
      <a:lvl3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pitchFamily="-108" charset="0"/>
          <a:ea typeface="ＭＳ Ｐゴシック" pitchFamily="-110" charset="-128"/>
          <a:cs typeface="ＭＳ Ｐゴシック" pitchFamily="-110" charset="-128"/>
        </a:defRPr>
      </a:lvl3pPr>
      <a:lvl4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pitchFamily="-108" charset="0"/>
          <a:ea typeface="ＭＳ Ｐゴシック" pitchFamily="-110" charset="-128"/>
          <a:cs typeface="ＭＳ Ｐゴシック" pitchFamily="-110" charset="-128"/>
        </a:defRPr>
      </a:lvl4pPr>
      <a:lvl5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pitchFamily="-108" charset="0"/>
          <a:ea typeface="ＭＳ Ｐゴシック" pitchFamily="-110" charset="-128"/>
          <a:cs typeface="ＭＳ Ｐゴシック" pitchFamily="-110" charset="-128"/>
        </a:defRPr>
      </a:lvl5pPr>
      <a:lvl6pPr marL="456880" algn="ctr" rtl="0" fontAlgn="base">
        <a:spcBef>
          <a:spcPct val="0"/>
        </a:spcBef>
        <a:spcAft>
          <a:spcPct val="0"/>
        </a:spcAft>
        <a:defRPr sz="4400">
          <a:solidFill>
            <a:schemeClr val="tx2"/>
          </a:solidFill>
          <a:effectLst>
            <a:outerShdw blurRad="38100" dist="38100" dir="2700000" algn="tl">
              <a:srgbClr val="FFFFFF"/>
            </a:outerShdw>
          </a:effectLst>
          <a:latin typeface="Arial" pitchFamily="-108" charset="0"/>
        </a:defRPr>
      </a:lvl6pPr>
      <a:lvl7pPr marL="913758" algn="ctr" rtl="0" fontAlgn="base">
        <a:spcBef>
          <a:spcPct val="0"/>
        </a:spcBef>
        <a:spcAft>
          <a:spcPct val="0"/>
        </a:spcAft>
        <a:defRPr sz="4400">
          <a:solidFill>
            <a:schemeClr val="tx2"/>
          </a:solidFill>
          <a:effectLst>
            <a:outerShdw blurRad="38100" dist="38100" dir="2700000" algn="tl">
              <a:srgbClr val="FFFFFF"/>
            </a:outerShdw>
          </a:effectLst>
          <a:latin typeface="Arial" pitchFamily="-108" charset="0"/>
        </a:defRPr>
      </a:lvl7pPr>
      <a:lvl8pPr marL="1370639" algn="ctr" rtl="0" fontAlgn="base">
        <a:spcBef>
          <a:spcPct val="0"/>
        </a:spcBef>
        <a:spcAft>
          <a:spcPct val="0"/>
        </a:spcAft>
        <a:defRPr sz="4400">
          <a:solidFill>
            <a:schemeClr val="tx2"/>
          </a:solidFill>
          <a:effectLst>
            <a:outerShdw blurRad="38100" dist="38100" dir="2700000" algn="tl">
              <a:srgbClr val="FFFFFF"/>
            </a:outerShdw>
          </a:effectLst>
          <a:latin typeface="Arial" pitchFamily="-108" charset="0"/>
        </a:defRPr>
      </a:lvl8pPr>
      <a:lvl9pPr marL="1827517" algn="ctr" rtl="0" fontAlgn="base">
        <a:spcBef>
          <a:spcPct val="0"/>
        </a:spcBef>
        <a:spcAft>
          <a:spcPct val="0"/>
        </a:spcAft>
        <a:defRPr sz="4400">
          <a:solidFill>
            <a:schemeClr val="tx2"/>
          </a:solidFill>
          <a:effectLst>
            <a:outerShdw blurRad="38100" dist="38100" dir="2700000" algn="tl">
              <a:srgbClr val="FFFFFF"/>
            </a:outerShdw>
          </a:effectLst>
          <a:latin typeface="Arial" pitchFamily="-108" charset="0"/>
        </a:defRPr>
      </a:lvl9pPr>
    </p:titleStyle>
    <p:bodyStyle>
      <a:lvl1pPr marL="342659" indent="-342659"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10199"/>
            </a:outerShdw>
          </a:effectLst>
          <a:latin typeface="+mn-lt"/>
          <a:ea typeface="ＭＳ Ｐゴシック" pitchFamily="-110" charset="-128"/>
          <a:cs typeface="ＭＳ Ｐゴシック" pitchFamily="-110" charset="-128"/>
        </a:defRPr>
      </a:lvl1pPr>
      <a:lvl2pPr marL="742428" indent="-285548"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10199"/>
            </a:outerShdw>
          </a:effectLst>
          <a:latin typeface="+mn-lt"/>
          <a:ea typeface="ＭＳ Ｐゴシック" pitchFamily="-108" charset="-128"/>
          <a:cs typeface="ＭＳ Ｐゴシック" pitchFamily="-110" charset="-128"/>
        </a:defRPr>
      </a:lvl2pPr>
      <a:lvl3pPr marL="1142199" indent="-228439"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10199"/>
            </a:outerShdw>
          </a:effectLst>
          <a:latin typeface="+mn-lt"/>
          <a:ea typeface="ＭＳ Ｐゴシック" pitchFamily="-108" charset="-128"/>
          <a:cs typeface="ＭＳ Ｐゴシック" pitchFamily="-110" charset="-128"/>
        </a:defRPr>
      </a:lvl3pPr>
      <a:lvl4pPr marL="1599077" indent="-228439"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10199"/>
            </a:outerShdw>
          </a:effectLst>
          <a:latin typeface="+mn-lt"/>
          <a:ea typeface="ＭＳ Ｐゴシック" pitchFamily="-108" charset="-128"/>
          <a:cs typeface="ＭＳ Ｐゴシック" pitchFamily="-110" charset="-128"/>
        </a:defRPr>
      </a:lvl4pPr>
      <a:lvl5pPr marL="2055957" indent="-228439"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10199"/>
            </a:outerShdw>
          </a:effectLst>
          <a:latin typeface="+mn-lt"/>
          <a:ea typeface="ＭＳ Ｐゴシック" pitchFamily="-108" charset="-128"/>
          <a:cs typeface="ＭＳ Ｐゴシック" pitchFamily="-110" charset="-128"/>
        </a:defRPr>
      </a:lvl5pPr>
      <a:lvl6pPr marL="2512836" indent="-228439" algn="l" rtl="0" fontAlgn="base">
        <a:spcBef>
          <a:spcPct val="20000"/>
        </a:spcBef>
        <a:spcAft>
          <a:spcPct val="0"/>
        </a:spcAft>
        <a:buClr>
          <a:schemeClr val="tx1"/>
        </a:buClr>
        <a:buSzPct val="75000"/>
        <a:buFont typeface="Wingdings" pitchFamily="-108" charset="2"/>
        <a:buChar char="l"/>
        <a:defRPr sz="2000">
          <a:solidFill>
            <a:schemeClr val="tx1"/>
          </a:solidFill>
          <a:effectLst>
            <a:outerShdw blurRad="38100" dist="38100" dir="2700000" algn="tl">
              <a:srgbClr val="010199"/>
            </a:outerShdw>
          </a:effectLst>
          <a:latin typeface="+mn-lt"/>
          <a:ea typeface="ＭＳ Ｐゴシック" pitchFamily="-108" charset="-128"/>
        </a:defRPr>
      </a:lvl6pPr>
      <a:lvl7pPr marL="2969716" indent="-228439" algn="l" rtl="0" fontAlgn="base">
        <a:spcBef>
          <a:spcPct val="20000"/>
        </a:spcBef>
        <a:spcAft>
          <a:spcPct val="0"/>
        </a:spcAft>
        <a:buClr>
          <a:schemeClr val="tx1"/>
        </a:buClr>
        <a:buSzPct val="75000"/>
        <a:buFont typeface="Wingdings" pitchFamily="-108" charset="2"/>
        <a:buChar char="l"/>
        <a:defRPr sz="2000">
          <a:solidFill>
            <a:schemeClr val="tx1"/>
          </a:solidFill>
          <a:effectLst>
            <a:outerShdw blurRad="38100" dist="38100" dir="2700000" algn="tl">
              <a:srgbClr val="010199"/>
            </a:outerShdw>
          </a:effectLst>
          <a:latin typeface="+mn-lt"/>
          <a:ea typeface="ＭＳ Ｐゴシック" pitchFamily="-108" charset="-128"/>
        </a:defRPr>
      </a:lvl7pPr>
      <a:lvl8pPr marL="3426595" indent="-228439" algn="l" rtl="0" fontAlgn="base">
        <a:spcBef>
          <a:spcPct val="20000"/>
        </a:spcBef>
        <a:spcAft>
          <a:spcPct val="0"/>
        </a:spcAft>
        <a:buClr>
          <a:schemeClr val="tx1"/>
        </a:buClr>
        <a:buSzPct val="75000"/>
        <a:buFont typeface="Wingdings" pitchFamily="-108" charset="2"/>
        <a:buChar char="l"/>
        <a:defRPr sz="2000">
          <a:solidFill>
            <a:schemeClr val="tx1"/>
          </a:solidFill>
          <a:effectLst>
            <a:outerShdw blurRad="38100" dist="38100" dir="2700000" algn="tl">
              <a:srgbClr val="010199"/>
            </a:outerShdw>
          </a:effectLst>
          <a:latin typeface="+mn-lt"/>
          <a:ea typeface="ＭＳ Ｐゴシック" pitchFamily="-108" charset="-128"/>
        </a:defRPr>
      </a:lvl8pPr>
      <a:lvl9pPr marL="3883472" indent="-228439" algn="l" rtl="0" fontAlgn="base">
        <a:spcBef>
          <a:spcPct val="20000"/>
        </a:spcBef>
        <a:spcAft>
          <a:spcPct val="0"/>
        </a:spcAft>
        <a:buClr>
          <a:schemeClr val="tx1"/>
        </a:buClr>
        <a:buSzPct val="75000"/>
        <a:buFont typeface="Wingdings" pitchFamily="-108" charset="2"/>
        <a:buChar char="l"/>
        <a:defRPr sz="2000">
          <a:solidFill>
            <a:schemeClr val="tx1"/>
          </a:solidFill>
          <a:effectLst>
            <a:outerShdw blurRad="38100" dist="38100" dir="2700000" algn="tl">
              <a:srgbClr val="010199"/>
            </a:outerShdw>
          </a:effectLst>
          <a:latin typeface="+mn-lt"/>
          <a:ea typeface="ＭＳ Ｐゴシック" pitchFamily="-108" charset="-128"/>
        </a:defRPr>
      </a:lvl9pPr>
    </p:bodyStyle>
    <p:otherStyle>
      <a:defPPr>
        <a:defRPr lang="en-US"/>
      </a:defPPr>
      <a:lvl1pPr marL="0" algn="l" defTabSz="456880" rtl="0" eaLnBrk="1" latinLnBrk="0" hangingPunct="1">
        <a:defRPr sz="1800" kern="1200">
          <a:solidFill>
            <a:schemeClr val="tx1"/>
          </a:solidFill>
          <a:latin typeface="+mn-lt"/>
          <a:ea typeface="+mn-ea"/>
          <a:cs typeface="+mn-cs"/>
        </a:defRPr>
      </a:lvl1pPr>
      <a:lvl2pPr marL="456880" algn="l" defTabSz="456880" rtl="0" eaLnBrk="1" latinLnBrk="0" hangingPunct="1">
        <a:defRPr sz="1800" kern="1200">
          <a:solidFill>
            <a:schemeClr val="tx1"/>
          </a:solidFill>
          <a:latin typeface="+mn-lt"/>
          <a:ea typeface="+mn-ea"/>
          <a:cs typeface="+mn-cs"/>
        </a:defRPr>
      </a:lvl2pPr>
      <a:lvl3pPr marL="913758" algn="l" defTabSz="456880" rtl="0" eaLnBrk="1" latinLnBrk="0" hangingPunct="1">
        <a:defRPr sz="1800" kern="1200">
          <a:solidFill>
            <a:schemeClr val="tx1"/>
          </a:solidFill>
          <a:latin typeface="+mn-lt"/>
          <a:ea typeface="+mn-ea"/>
          <a:cs typeface="+mn-cs"/>
        </a:defRPr>
      </a:lvl3pPr>
      <a:lvl4pPr marL="1370639" algn="l" defTabSz="456880" rtl="0" eaLnBrk="1" latinLnBrk="0" hangingPunct="1">
        <a:defRPr sz="1800" kern="1200">
          <a:solidFill>
            <a:schemeClr val="tx1"/>
          </a:solidFill>
          <a:latin typeface="+mn-lt"/>
          <a:ea typeface="+mn-ea"/>
          <a:cs typeface="+mn-cs"/>
        </a:defRPr>
      </a:lvl4pPr>
      <a:lvl5pPr marL="1827517" algn="l" defTabSz="456880" rtl="0" eaLnBrk="1" latinLnBrk="0" hangingPunct="1">
        <a:defRPr sz="1800" kern="1200">
          <a:solidFill>
            <a:schemeClr val="tx1"/>
          </a:solidFill>
          <a:latin typeface="+mn-lt"/>
          <a:ea typeface="+mn-ea"/>
          <a:cs typeface="+mn-cs"/>
        </a:defRPr>
      </a:lvl5pPr>
      <a:lvl6pPr marL="2284398" algn="l" defTabSz="456880" rtl="0" eaLnBrk="1" latinLnBrk="0" hangingPunct="1">
        <a:defRPr sz="1800" kern="1200">
          <a:solidFill>
            <a:schemeClr val="tx1"/>
          </a:solidFill>
          <a:latin typeface="+mn-lt"/>
          <a:ea typeface="+mn-ea"/>
          <a:cs typeface="+mn-cs"/>
        </a:defRPr>
      </a:lvl6pPr>
      <a:lvl7pPr marL="2741275" algn="l" defTabSz="456880" rtl="0" eaLnBrk="1" latinLnBrk="0" hangingPunct="1">
        <a:defRPr sz="1800" kern="1200">
          <a:solidFill>
            <a:schemeClr val="tx1"/>
          </a:solidFill>
          <a:latin typeface="+mn-lt"/>
          <a:ea typeface="+mn-ea"/>
          <a:cs typeface="+mn-cs"/>
        </a:defRPr>
      </a:lvl7pPr>
      <a:lvl8pPr marL="3198156" algn="l" defTabSz="456880" rtl="0" eaLnBrk="1" latinLnBrk="0" hangingPunct="1">
        <a:defRPr sz="1800" kern="1200">
          <a:solidFill>
            <a:schemeClr val="tx1"/>
          </a:solidFill>
          <a:latin typeface="+mn-lt"/>
          <a:ea typeface="+mn-ea"/>
          <a:cs typeface="+mn-cs"/>
        </a:defRPr>
      </a:lvl8pPr>
      <a:lvl9pPr marL="3655033" algn="l" defTabSz="45688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6562" name="Group 1026"/>
          <p:cNvGrpSpPr>
            <a:grpSpLocks/>
          </p:cNvGrpSpPr>
          <p:nvPr/>
        </p:nvGrpSpPr>
        <p:grpSpPr bwMode="auto">
          <a:xfrm>
            <a:off x="457200" y="992188"/>
            <a:ext cx="8153400" cy="1600200"/>
            <a:chOff x="288" y="625"/>
            <a:chExt cx="5136" cy="1008"/>
          </a:xfrm>
        </p:grpSpPr>
        <p:sp>
          <p:nvSpPr>
            <p:cNvPr id="66568" name="Arc 1027"/>
            <p:cNvSpPr>
              <a:spLocks/>
            </p:cNvSpPr>
            <p:nvPr/>
          </p:nvSpPr>
          <p:spPr bwMode="invGray">
            <a:xfrm>
              <a:off x="3595" y="625"/>
              <a:ext cx="1829" cy="1008"/>
            </a:xfrm>
            <a:custGeom>
              <a:avLst/>
              <a:gdLst>
                <a:gd name="T0" fmla="*/ 0 w 21912"/>
                <a:gd name="T1" fmla="*/ 0 h 43200"/>
                <a:gd name="T2" fmla="*/ 0 w 21912"/>
                <a:gd name="T3" fmla="*/ 0 h 43200"/>
                <a:gd name="T4" fmla="*/ 0 w 21912"/>
                <a:gd name="T5" fmla="*/ 0 h 43200"/>
                <a:gd name="T6" fmla="*/ 0 60000 65536"/>
                <a:gd name="T7" fmla="*/ 0 60000 65536"/>
                <a:gd name="T8" fmla="*/ 0 60000 65536"/>
              </a:gdLst>
              <a:ahLst/>
              <a:cxnLst>
                <a:cxn ang="T6">
                  <a:pos x="T0" y="T1"/>
                </a:cxn>
                <a:cxn ang="T7">
                  <a:pos x="T2" y="T3"/>
                </a:cxn>
                <a:cxn ang="T8">
                  <a:pos x="T4" y="T5"/>
                </a:cxn>
              </a:cxnLst>
              <a:rect l="0" t="0" r="r" b="b"/>
              <a:pathLst>
                <a:path w="21912" h="43200" fill="none" extrusionOk="0">
                  <a:moveTo>
                    <a:pt x="300" y="0"/>
                  </a:moveTo>
                  <a:cubicBezTo>
                    <a:pt x="304" y="0"/>
                    <a:pt x="308" y="-1"/>
                    <a:pt x="312" y="-1"/>
                  </a:cubicBezTo>
                  <a:cubicBezTo>
                    <a:pt x="12241" y="0"/>
                    <a:pt x="21912" y="9670"/>
                    <a:pt x="21912" y="21600"/>
                  </a:cubicBezTo>
                  <a:cubicBezTo>
                    <a:pt x="21912" y="33529"/>
                    <a:pt x="12241" y="43200"/>
                    <a:pt x="312" y="43200"/>
                  </a:cubicBezTo>
                  <a:cubicBezTo>
                    <a:pt x="207" y="43199"/>
                    <a:pt x="103" y="43199"/>
                    <a:pt x="0" y="43197"/>
                  </a:cubicBezTo>
                </a:path>
                <a:path w="21912" h="43200" stroke="0" extrusionOk="0">
                  <a:moveTo>
                    <a:pt x="300" y="0"/>
                  </a:moveTo>
                  <a:cubicBezTo>
                    <a:pt x="304" y="0"/>
                    <a:pt x="308" y="-1"/>
                    <a:pt x="312" y="-1"/>
                  </a:cubicBezTo>
                  <a:cubicBezTo>
                    <a:pt x="12241" y="0"/>
                    <a:pt x="21912" y="9670"/>
                    <a:pt x="21912" y="21600"/>
                  </a:cubicBezTo>
                  <a:cubicBezTo>
                    <a:pt x="21912" y="33529"/>
                    <a:pt x="12241" y="43200"/>
                    <a:pt x="312" y="43200"/>
                  </a:cubicBezTo>
                  <a:cubicBezTo>
                    <a:pt x="207" y="43199"/>
                    <a:pt x="103" y="43199"/>
                    <a:pt x="0" y="43197"/>
                  </a:cubicBezTo>
                  <a:lnTo>
                    <a:pt x="312" y="21600"/>
                  </a:lnTo>
                  <a:lnTo>
                    <a:pt x="300" y="0"/>
                  </a:lnTo>
                  <a:close/>
                </a:path>
              </a:pathLst>
            </a:custGeom>
            <a:gradFill rotWithShape="0">
              <a:gsLst>
                <a:gs pos="0">
                  <a:schemeClr val="bg1"/>
                </a:gs>
                <a:gs pos="100000">
                  <a:srgbClr val="663300"/>
                </a:gs>
              </a:gsLst>
              <a:lin ang="0" scaled="1"/>
            </a:gradFill>
            <a:ln>
              <a:noFill/>
            </a:ln>
            <a:extLst>
              <a:ext uri="{91240B29-F687-4f45-9708-019B960494DF}">
                <a14:hiddenLine xmlns:a14="http://schemas.microsoft.com/office/drawing/2010/main" xmlns="" w="9525" cap="rnd">
                  <a:solidFill>
                    <a:srgbClr val="000000"/>
                  </a:solidFill>
                  <a:round/>
                  <a:headEnd/>
                  <a:tailEnd/>
                </a14:hiddenLine>
              </a:ext>
            </a:extLst>
          </p:spPr>
          <p:txBody>
            <a:bodyPr wrap="none" anchor="ctr"/>
            <a:lstStyle/>
            <a:p>
              <a:endParaRPr lang="en-US"/>
            </a:p>
          </p:txBody>
        </p:sp>
        <p:sp>
          <p:nvSpPr>
            <p:cNvPr id="66569" name="Arc 1028"/>
            <p:cNvSpPr>
              <a:spLocks/>
            </p:cNvSpPr>
            <p:nvPr/>
          </p:nvSpPr>
          <p:spPr bwMode="invGray">
            <a:xfrm>
              <a:off x="3548" y="729"/>
              <a:ext cx="1831" cy="800"/>
            </a:xfrm>
            <a:custGeom>
              <a:avLst/>
              <a:gdLst>
                <a:gd name="T0" fmla="*/ 0 w 21924"/>
                <a:gd name="T1" fmla="*/ 0 h 43200"/>
                <a:gd name="T2" fmla="*/ 0 w 21924"/>
                <a:gd name="T3" fmla="*/ 0 h 43200"/>
                <a:gd name="T4" fmla="*/ 0 w 21924"/>
                <a:gd name="T5" fmla="*/ 0 h 43200"/>
                <a:gd name="T6" fmla="*/ 0 60000 65536"/>
                <a:gd name="T7" fmla="*/ 0 60000 65536"/>
                <a:gd name="T8" fmla="*/ 0 60000 65536"/>
              </a:gdLst>
              <a:ahLst/>
              <a:cxnLst>
                <a:cxn ang="T6">
                  <a:pos x="T0" y="T1"/>
                </a:cxn>
                <a:cxn ang="T7">
                  <a:pos x="T2" y="T3"/>
                </a:cxn>
                <a:cxn ang="T8">
                  <a:pos x="T4" y="T5"/>
                </a:cxn>
              </a:cxnLst>
              <a:rect l="0" t="0" r="r" b="b"/>
              <a:pathLst>
                <a:path w="21924" h="43200" fill="none" extrusionOk="0">
                  <a:moveTo>
                    <a:pt x="312" y="0"/>
                  </a:moveTo>
                  <a:cubicBezTo>
                    <a:pt x="316" y="0"/>
                    <a:pt x="320" y="-1"/>
                    <a:pt x="324" y="-1"/>
                  </a:cubicBezTo>
                  <a:cubicBezTo>
                    <a:pt x="12253" y="0"/>
                    <a:pt x="21924" y="9670"/>
                    <a:pt x="21924" y="21600"/>
                  </a:cubicBezTo>
                  <a:cubicBezTo>
                    <a:pt x="21924" y="33529"/>
                    <a:pt x="12253" y="43200"/>
                    <a:pt x="324" y="43200"/>
                  </a:cubicBezTo>
                  <a:cubicBezTo>
                    <a:pt x="215" y="43199"/>
                    <a:pt x="107" y="43199"/>
                    <a:pt x="0" y="43197"/>
                  </a:cubicBezTo>
                </a:path>
                <a:path w="21924" h="43200" stroke="0" extrusionOk="0">
                  <a:moveTo>
                    <a:pt x="312" y="0"/>
                  </a:moveTo>
                  <a:cubicBezTo>
                    <a:pt x="316" y="0"/>
                    <a:pt x="320" y="-1"/>
                    <a:pt x="324" y="-1"/>
                  </a:cubicBezTo>
                  <a:cubicBezTo>
                    <a:pt x="12253" y="0"/>
                    <a:pt x="21924" y="9670"/>
                    <a:pt x="21924" y="21600"/>
                  </a:cubicBezTo>
                  <a:cubicBezTo>
                    <a:pt x="21924" y="33529"/>
                    <a:pt x="12253" y="43200"/>
                    <a:pt x="324" y="43200"/>
                  </a:cubicBezTo>
                  <a:cubicBezTo>
                    <a:pt x="215" y="43199"/>
                    <a:pt x="107" y="43199"/>
                    <a:pt x="0" y="43197"/>
                  </a:cubicBezTo>
                  <a:lnTo>
                    <a:pt x="324" y="21600"/>
                  </a:lnTo>
                  <a:lnTo>
                    <a:pt x="312" y="0"/>
                  </a:lnTo>
                  <a:close/>
                </a:path>
              </a:pathLst>
            </a:custGeom>
            <a:gradFill rotWithShape="0">
              <a:gsLst>
                <a:gs pos="0">
                  <a:schemeClr val="bg1"/>
                </a:gs>
                <a:gs pos="100000">
                  <a:srgbClr val="894400"/>
                </a:gs>
              </a:gsLst>
              <a:lin ang="0" scaled="1"/>
            </a:gradFill>
            <a:ln>
              <a:noFill/>
            </a:ln>
            <a:extLst>
              <a:ext uri="{91240B29-F687-4f45-9708-019B960494DF}">
                <a14:hiddenLine xmlns:a14="http://schemas.microsoft.com/office/drawing/2010/main" xmlns="" w="9525" cap="rnd">
                  <a:solidFill>
                    <a:srgbClr val="000000"/>
                  </a:solidFill>
                  <a:round/>
                  <a:headEnd/>
                  <a:tailEnd/>
                </a14:hiddenLine>
              </a:ext>
            </a:extLst>
          </p:spPr>
          <p:txBody>
            <a:bodyPr wrap="none" anchor="ctr"/>
            <a:lstStyle/>
            <a:p>
              <a:endParaRPr lang="en-US"/>
            </a:p>
          </p:txBody>
        </p:sp>
        <p:sp>
          <p:nvSpPr>
            <p:cNvPr id="66570" name="Arc 1029"/>
            <p:cNvSpPr>
              <a:spLocks/>
            </p:cNvSpPr>
            <p:nvPr/>
          </p:nvSpPr>
          <p:spPr bwMode="invGray">
            <a:xfrm>
              <a:off x="3521" y="868"/>
              <a:ext cx="1830" cy="522"/>
            </a:xfrm>
            <a:custGeom>
              <a:avLst/>
              <a:gdLst>
                <a:gd name="T0" fmla="*/ 0 w 21925"/>
                <a:gd name="T1" fmla="*/ 0 h 43200"/>
                <a:gd name="T2" fmla="*/ 0 w 21925"/>
                <a:gd name="T3" fmla="*/ 0 h 43200"/>
                <a:gd name="T4" fmla="*/ 0 w 21925"/>
                <a:gd name="T5" fmla="*/ 0 h 43200"/>
                <a:gd name="T6" fmla="*/ 0 60000 65536"/>
                <a:gd name="T7" fmla="*/ 0 60000 65536"/>
                <a:gd name="T8" fmla="*/ 0 60000 65536"/>
              </a:gdLst>
              <a:ahLst/>
              <a:cxnLst>
                <a:cxn ang="T6">
                  <a:pos x="T0" y="T1"/>
                </a:cxn>
                <a:cxn ang="T7">
                  <a:pos x="T2" y="T3"/>
                </a:cxn>
                <a:cxn ang="T8">
                  <a:pos x="T4" y="T5"/>
                </a:cxn>
              </a:cxnLst>
              <a:rect l="0" t="0" r="r" b="b"/>
              <a:pathLst>
                <a:path w="21925" h="43200" fill="none" extrusionOk="0">
                  <a:moveTo>
                    <a:pt x="313" y="0"/>
                  </a:moveTo>
                  <a:cubicBezTo>
                    <a:pt x="317" y="0"/>
                    <a:pt x="321" y="-1"/>
                    <a:pt x="325" y="-1"/>
                  </a:cubicBezTo>
                  <a:cubicBezTo>
                    <a:pt x="12254" y="0"/>
                    <a:pt x="21925" y="9670"/>
                    <a:pt x="21925" y="21600"/>
                  </a:cubicBezTo>
                  <a:cubicBezTo>
                    <a:pt x="21925" y="33529"/>
                    <a:pt x="12254" y="43200"/>
                    <a:pt x="325" y="43200"/>
                  </a:cubicBezTo>
                  <a:cubicBezTo>
                    <a:pt x="216" y="43199"/>
                    <a:pt x="108" y="43199"/>
                    <a:pt x="0" y="43197"/>
                  </a:cubicBezTo>
                </a:path>
                <a:path w="21925" h="43200" stroke="0" extrusionOk="0">
                  <a:moveTo>
                    <a:pt x="313" y="0"/>
                  </a:moveTo>
                  <a:cubicBezTo>
                    <a:pt x="317" y="0"/>
                    <a:pt x="321" y="-1"/>
                    <a:pt x="325" y="-1"/>
                  </a:cubicBezTo>
                  <a:cubicBezTo>
                    <a:pt x="12254" y="0"/>
                    <a:pt x="21925" y="9670"/>
                    <a:pt x="21925" y="21600"/>
                  </a:cubicBezTo>
                  <a:cubicBezTo>
                    <a:pt x="21925" y="33529"/>
                    <a:pt x="12254" y="43200"/>
                    <a:pt x="325" y="43200"/>
                  </a:cubicBezTo>
                  <a:cubicBezTo>
                    <a:pt x="216" y="43199"/>
                    <a:pt x="108" y="43199"/>
                    <a:pt x="0" y="43197"/>
                  </a:cubicBezTo>
                  <a:lnTo>
                    <a:pt x="325" y="21600"/>
                  </a:lnTo>
                  <a:lnTo>
                    <a:pt x="313" y="0"/>
                  </a:lnTo>
                  <a:close/>
                </a:path>
              </a:pathLst>
            </a:custGeom>
            <a:gradFill rotWithShape="0">
              <a:gsLst>
                <a:gs pos="0">
                  <a:schemeClr val="bg1"/>
                </a:gs>
                <a:gs pos="100000">
                  <a:srgbClr val="B75B00"/>
                </a:gs>
              </a:gsLst>
              <a:lin ang="0" scaled="1"/>
            </a:gradFill>
            <a:ln>
              <a:noFill/>
            </a:ln>
            <a:extLst>
              <a:ext uri="{91240B29-F687-4f45-9708-019B960494DF}">
                <a14:hiddenLine xmlns:a14="http://schemas.microsoft.com/office/drawing/2010/main" xmlns="" w="9525" cap="rnd">
                  <a:solidFill>
                    <a:srgbClr val="000000"/>
                  </a:solidFill>
                  <a:round/>
                  <a:headEnd/>
                  <a:tailEnd/>
                </a14:hiddenLine>
              </a:ext>
            </a:extLst>
          </p:spPr>
          <p:txBody>
            <a:bodyPr wrap="none" anchor="ctr"/>
            <a:lstStyle/>
            <a:p>
              <a:endParaRPr lang="en-US"/>
            </a:p>
          </p:txBody>
        </p:sp>
        <p:sp>
          <p:nvSpPr>
            <p:cNvPr id="66571" name="AutoShape 1030"/>
            <p:cNvSpPr>
              <a:spLocks noChangeArrowheads="1"/>
            </p:cNvSpPr>
            <p:nvPr/>
          </p:nvSpPr>
          <p:spPr bwMode="invGray">
            <a:xfrm>
              <a:off x="288" y="1076"/>
              <a:ext cx="4988" cy="104"/>
            </a:xfrm>
            <a:prstGeom prst="roundRect">
              <a:avLst>
                <a:gd name="adj" fmla="val 49995"/>
              </a:avLst>
            </a:prstGeom>
            <a:gradFill rotWithShape="0">
              <a:gsLst>
                <a:gs pos="0">
                  <a:srgbClr val="000000"/>
                </a:gs>
                <a:gs pos="20000">
                  <a:srgbClr val="000040"/>
                </a:gs>
                <a:gs pos="50000">
                  <a:srgbClr val="400040"/>
                </a:gs>
                <a:gs pos="75000">
                  <a:srgbClr val="8F0040"/>
                </a:gs>
                <a:gs pos="89999">
                  <a:srgbClr val="F27300"/>
                </a:gs>
                <a:gs pos="100000">
                  <a:srgbClr val="FFBF00"/>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FFFFCC"/>
                </a:solidFill>
              </a:endParaRPr>
            </a:p>
          </p:txBody>
        </p:sp>
      </p:grpSp>
      <p:sp>
        <p:nvSpPr>
          <p:cNvPr id="66563" name="Rectangle 1031"/>
          <p:cNvSpPr>
            <a:spLocks noGrp="1" noChangeArrowheads="1"/>
          </p:cNvSpPr>
          <p:nvPr>
            <p:ph type="title"/>
          </p:nvPr>
        </p:nvSpPr>
        <p:spPr bwMode="auto">
          <a:xfrm>
            <a:off x="381000" y="381000"/>
            <a:ext cx="84582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2010" tIns="46005" rIns="92010" bIns="46005" numCol="1" anchor="b" anchorCtr="0" compatLnSpc="1">
            <a:prstTxWarp prst="textNoShape">
              <a:avLst/>
            </a:prstTxWarp>
          </a:bodyPr>
          <a:lstStyle/>
          <a:p>
            <a:pPr lvl="0"/>
            <a:r>
              <a:rPr lang="en-US"/>
              <a:t>Click to edit Master title style</a:t>
            </a:r>
          </a:p>
        </p:txBody>
      </p:sp>
      <p:sp>
        <p:nvSpPr>
          <p:cNvPr id="66564" name="Rectangle 1032"/>
          <p:cNvSpPr>
            <a:spLocks noGrp="1" noChangeArrowheads="1"/>
          </p:cNvSpPr>
          <p:nvPr>
            <p:ph type="body" idx="1"/>
          </p:nvPr>
        </p:nvSpPr>
        <p:spPr bwMode="auto">
          <a:xfrm>
            <a:off x="381000" y="2057400"/>
            <a:ext cx="84582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2010" tIns="46005" rIns="92010" bIns="4600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5961" name="Rectangle 1033"/>
          <p:cNvSpPr>
            <a:spLocks noGrp="1" noChangeArrowheads="1"/>
          </p:cNvSpPr>
          <p:nvPr>
            <p:ph type="dt" sz="half" idx="2"/>
          </p:nvPr>
        </p:nvSpPr>
        <p:spPr bwMode="auto">
          <a:xfrm>
            <a:off x="685800" y="6324600"/>
            <a:ext cx="1905000" cy="457200"/>
          </a:xfrm>
          <a:prstGeom prst="rect">
            <a:avLst/>
          </a:prstGeom>
          <a:noFill/>
          <a:ln w="9525">
            <a:noFill/>
            <a:miter lim="800000"/>
            <a:headEnd/>
            <a:tailEnd/>
          </a:ln>
          <a:effectLst/>
        </p:spPr>
        <p:txBody>
          <a:bodyPr vert="horz" wrap="square" lIns="92010" tIns="46005" rIns="92010" bIns="46005" numCol="1" anchor="ctr" anchorCtr="0" compatLnSpc="1">
            <a:prstTxWarp prst="textNoShape">
              <a:avLst/>
            </a:prstTxWarp>
          </a:bodyPr>
          <a:lstStyle>
            <a:lvl1pPr>
              <a:defRPr sz="1400">
                <a:solidFill>
                  <a:srgbClr val="FFFFCC"/>
                </a:solidFill>
                <a:latin typeface="Arial" charset="0"/>
                <a:ea typeface="+mn-ea"/>
                <a:cs typeface="+mn-cs"/>
              </a:defRPr>
            </a:lvl1pPr>
          </a:lstStyle>
          <a:p>
            <a:pPr>
              <a:defRPr/>
            </a:pPr>
            <a:endParaRPr lang="en-US"/>
          </a:p>
        </p:txBody>
      </p:sp>
      <p:sp>
        <p:nvSpPr>
          <p:cNvPr id="125962" name="Rectangle 1034"/>
          <p:cNvSpPr>
            <a:spLocks noGrp="1" noChangeArrowheads="1"/>
          </p:cNvSpPr>
          <p:nvPr>
            <p:ph type="ftr" sz="quarter" idx="3"/>
          </p:nvPr>
        </p:nvSpPr>
        <p:spPr bwMode="auto">
          <a:xfrm>
            <a:off x="3124200" y="6324600"/>
            <a:ext cx="2895600" cy="457200"/>
          </a:xfrm>
          <a:prstGeom prst="rect">
            <a:avLst/>
          </a:prstGeom>
          <a:noFill/>
          <a:ln w="9525">
            <a:noFill/>
            <a:miter lim="800000"/>
            <a:headEnd/>
            <a:tailEnd/>
          </a:ln>
          <a:effectLst/>
        </p:spPr>
        <p:txBody>
          <a:bodyPr vert="horz" wrap="square" lIns="92010" tIns="46005" rIns="92010" bIns="46005" numCol="1" anchor="ctr" anchorCtr="0" compatLnSpc="1">
            <a:prstTxWarp prst="textNoShape">
              <a:avLst/>
            </a:prstTxWarp>
          </a:bodyPr>
          <a:lstStyle>
            <a:lvl1pPr algn="ctr">
              <a:defRPr sz="1400">
                <a:solidFill>
                  <a:srgbClr val="FFFFCC"/>
                </a:solidFill>
                <a:latin typeface="Arial" charset="0"/>
                <a:ea typeface="+mn-ea"/>
                <a:cs typeface="+mn-cs"/>
              </a:defRPr>
            </a:lvl1pPr>
          </a:lstStyle>
          <a:p>
            <a:pPr>
              <a:defRPr/>
            </a:pPr>
            <a:endParaRPr lang="en-US"/>
          </a:p>
        </p:txBody>
      </p:sp>
      <p:sp>
        <p:nvSpPr>
          <p:cNvPr id="125963" name="Rectangle 1035"/>
          <p:cNvSpPr>
            <a:spLocks noGrp="1" noChangeArrowheads="1"/>
          </p:cNvSpPr>
          <p:nvPr>
            <p:ph type="sldNum" sz="quarter" idx="4"/>
          </p:nvPr>
        </p:nvSpPr>
        <p:spPr bwMode="auto">
          <a:xfrm>
            <a:off x="6553200" y="6324600"/>
            <a:ext cx="1905000" cy="457200"/>
          </a:xfrm>
          <a:prstGeom prst="rect">
            <a:avLst/>
          </a:prstGeom>
          <a:noFill/>
          <a:ln w="9525">
            <a:noFill/>
            <a:miter lim="800000"/>
            <a:headEnd/>
            <a:tailEnd/>
          </a:ln>
          <a:effectLst/>
        </p:spPr>
        <p:txBody>
          <a:bodyPr vert="horz" wrap="square" lIns="92010" tIns="46005" rIns="92010" bIns="46005" numCol="1" anchor="ctr" anchorCtr="0" compatLnSpc="1">
            <a:prstTxWarp prst="textNoShape">
              <a:avLst/>
            </a:prstTxWarp>
          </a:bodyPr>
          <a:lstStyle>
            <a:lvl1pPr algn="r">
              <a:defRPr sz="1400">
                <a:solidFill>
                  <a:srgbClr val="FFFFCC"/>
                </a:solidFill>
                <a:latin typeface="Arial" charset="0"/>
              </a:defRPr>
            </a:lvl1pPr>
          </a:lstStyle>
          <a:p>
            <a:pPr>
              <a:defRPr/>
            </a:pPr>
            <a:fld id="{14B6C71D-7F85-3B49-AC62-385518A81A46}" type="slidenum">
              <a:rPr lang="en-US"/>
              <a:pPr>
                <a:defRPr/>
              </a:pPr>
              <a:t>‹#›</a:t>
            </a:fld>
            <a:endParaRPr lang="en-US"/>
          </a:p>
        </p:txBody>
      </p:sp>
    </p:spTree>
    <p:extLst>
      <p:ext uri="{BB962C8B-B14F-4D97-AF65-F5344CB8AC3E}">
        <p14:creationId xmlns:p14="http://schemas.microsoft.com/office/powerpoint/2010/main" val="1546197401"/>
      </p:ext>
    </p:extLst>
  </p:cSld>
  <p:clrMap bg1="dk2" tx1="lt1" bg2="dk1" tx2="lt2" accent1="accent1" accent2="accent2" accent3="accent3" accent4="accent4" accent5="accent5" accent6="accent6" hlink="hlink" folHlink="folHlink"/>
  <p:sldLayoutIdLst>
    <p:sldLayoutId id="2147488973" r:id="rId1"/>
  </p:sldLayoutIdLst>
  <p:txStyles>
    <p:titleStyle>
      <a:lvl1pPr algn="r" rtl="0" eaLnBrk="0" fontAlgn="base" hangingPunct="0">
        <a:spcBef>
          <a:spcPct val="0"/>
        </a:spcBef>
        <a:spcAft>
          <a:spcPct val="0"/>
        </a:spcAft>
        <a:defRPr sz="4400" b="1" i="1">
          <a:solidFill>
            <a:schemeClr val="tx2"/>
          </a:solidFill>
          <a:latin typeface="Arial"/>
          <a:ea typeface="ＭＳ Ｐゴシック" pitchFamily="-110" charset="-128"/>
          <a:cs typeface="Arial"/>
        </a:defRPr>
      </a:lvl1pPr>
      <a:lvl2pPr algn="r" rtl="0" eaLnBrk="0" fontAlgn="base" hangingPunct="0">
        <a:spcBef>
          <a:spcPct val="0"/>
        </a:spcBef>
        <a:spcAft>
          <a:spcPct val="0"/>
        </a:spcAft>
        <a:defRPr sz="4400" b="1" i="1">
          <a:solidFill>
            <a:schemeClr val="tx2"/>
          </a:solidFill>
          <a:latin typeface="Arial" charset="0"/>
          <a:ea typeface="ＭＳ Ｐゴシック" pitchFamily="-110" charset="-128"/>
          <a:cs typeface="ＭＳ Ｐゴシック" pitchFamily="-110" charset="-128"/>
        </a:defRPr>
      </a:lvl2pPr>
      <a:lvl3pPr algn="r" rtl="0" eaLnBrk="0" fontAlgn="base" hangingPunct="0">
        <a:spcBef>
          <a:spcPct val="0"/>
        </a:spcBef>
        <a:spcAft>
          <a:spcPct val="0"/>
        </a:spcAft>
        <a:defRPr sz="4400" b="1" i="1">
          <a:solidFill>
            <a:schemeClr val="tx2"/>
          </a:solidFill>
          <a:latin typeface="Arial" charset="0"/>
          <a:ea typeface="ＭＳ Ｐゴシック" pitchFamily="-110" charset="-128"/>
          <a:cs typeface="ＭＳ Ｐゴシック" pitchFamily="-110" charset="-128"/>
        </a:defRPr>
      </a:lvl3pPr>
      <a:lvl4pPr algn="r" rtl="0" eaLnBrk="0" fontAlgn="base" hangingPunct="0">
        <a:spcBef>
          <a:spcPct val="0"/>
        </a:spcBef>
        <a:spcAft>
          <a:spcPct val="0"/>
        </a:spcAft>
        <a:defRPr sz="4400" b="1" i="1">
          <a:solidFill>
            <a:schemeClr val="tx2"/>
          </a:solidFill>
          <a:latin typeface="Arial" charset="0"/>
          <a:ea typeface="ＭＳ Ｐゴシック" pitchFamily="-110" charset="-128"/>
          <a:cs typeface="ＭＳ Ｐゴシック" pitchFamily="-110" charset="-128"/>
        </a:defRPr>
      </a:lvl4pPr>
      <a:lvl5pPr algn="r" rtl="0" eaLnBrk="0" fontAlgn="base" hangingPunct="0">
        <a:spcBef>
          <a:spcPct val="0"/>
        </a:spcBef>
        <a:spcAft>
          <a:spcPct val="0"/>
        </a:spcAft>
        <a:defRPr sz="4400" b="1" i="1">
          <a:solidFill>
            <a:schemeClr val="tx2"/>
          </a:solidFill>
          <a:latin typeface="Arial" charset="0"/>
          <a:ea typeface="ＭＳ Ｐゴシック" pitchFamily="-110" charset="-128"/>
          <a:cs typeface="ＭＳ Ｐゴシック" pitchFamily="-110" charset="-128"/>
        </a:defRPr>
      </a:lvl5pPr>
      <a:lvl6pPr marL="456880" algn="r" rtl="0" fontAlgn="base">
        <a:spcBef>
          <a:spcPct val="0"/>
        </a:spcBef>
        <a:spcAft>
          <a:spcPct val="0"/>
        </a:spcAft>
        <a:defRPr sz="4400" i="1">
          <a:solidFill>
            <a:schemeClr val="tx2"/>
          </a:solidFill>
          <a:latin typeface="Times New Roman" pitchFamily="-108" charset="0"/>
        </a:defRPr>
      </a:lvl6pPr>
      <a:lvl7pPr marL="913758" algn="r" rtl="0" fontAlgn="base">
        <a:spcBef>
          <a:spcPct val="0"/>
        </a:spcBef>
        <a:spcAft>
          <a:spcPct val="0"/>
        </a:spcAft>
        <a:defRPr sz="4400" i="1">
          <a:solidFill>
            <a:schemeClr val="tx2"/>
          </a:solidFill>
          <a:latin typeface="Times New Roman" pitchFamily="-108" charset="0"/>
        </a:defRPr>
      </a:lvl7pPr>
      <a:lvl8pPr marL="1370639" algn="r" rtl="0" fontAlgn="base">
        <a:spcBef>
          <a:spcPct val="0"/>
        </a:spcBef>
        <a:spcAft>
          <a:spcPct val="0"/>
        </a:spcAft>
        <a:defRPr sz="4400" i="1">
          <a:solidFill>
            <a:schemeClr val="tx2"/>
          </a:solidFill>
          <a:latin typeface="Times New Roman" pitchFamily="-108" charset="0"/>
        </a:defRPr>
      </a:lvl8pPr>
      <a:lvl9pPr marL="1827517" algn="r" rtl="0" fontAlgn="base">
        <a:spcBef>
          <a:spcPct val="0"/>
        </a:spcBef>
        <a:spcAft>
          <a:spcPct val="0"/>
        </a:spcAft>
        <a:defRPr sz="4400" i="1">
          <a:solidFill>
            <a:schemeClr val="tx2"/>
          </a:solidFill>
          <a:latin typeface="Times New Roman" pitchFamily="-108" charset="0"/>
        </a:defRPr>
      </a:lvl9pPr>
    </p:titleStyle>
    <p:bodyStyle>
      <a:lvl1pPr marL="342659" indent="-342659" algn="l" rtl="0" eaLnBrk="0" fontAlgn="base" hangingPunct="0">
        <a:spcBef>
          <a:spcPct val="20000"/>
        </a:spcBef>
        <a:spcAft>
          <a:spcPct val="0"/>
        </a:spcAft>
        <a:buClr>
          <a:schemeClr val="tx2"/>
        </a:buClr>
        <a:buChar char="•"/>
        <a:defRPr sz="3200" b="1">
          <a:solidFill>
            <a:schemeClr val="tx1"/>
          </a:solidFill>
          <a:latin typeface="Arial"/>
          <a:ea typeface="ＭＳ Ｐゴシック" pitchFamily="-110" charset="-128"/>
          <a:cs typeface="Arial"/>
        </a:defRPr>
      </a:lvl1pPr>
      <a:lvl2pPr marL="742428" indent="-285548" algn="l" rtl="0" eaLnBrk="0" fontAlgn="base" hangingPunct="0">
        <a:spcBef>
          <a:spcPct val="20000"/>
        </a:spcBef>
        <a:spcAft>
          <a:spcPct val="0"/>
        </a:spcAft>
        <a:buClr>
          <a:schemeClr val="tx2"/>
        </a:buClr>
        <a:buChar char="–"/>
        <a:defRPr sz="2800" b="1">
          <a:solidFill>
            <a:schemeClr val="tx1"/>
          </a:solidFill>
          <a:latin typeface="Arial"/>
          <a:ea typeface="ＭＳ Ｐゴシック" pitchFamily="-108" charset="-128"/>
          <a:cs typeface="Arial"/>
        </a:defRPr>
      </a:lvl2pPr>
      <a:lvl3pPr marL="1142199" indent="-228439" algn="l" rtl="0" eaLnBrk="0" fontAlgn="base" hangingPunct="0">
        <a:spcBef>
          <a:spcPct val="20000"/>
        </a:spcBef>
        <a:spcAft>
          <a:spcPct val="0"/>
        </a:spcAft>
        <a:buClr>
          <a:schemeClr val="tx2"/>
        </a:buClr>
        <a:buChar char="•"/>
        <a:defRPr sz="2400" b="1">
          <a:solidFill>
            <a:schemeClr val="tx1"/>
          </a:solidFill>
          <a:latin typeface="Arial"/>
          <a:ea typeface="ＭＳ Ｐゴシック" pitchFamily="-108" charset="-128"/>
          <a:cs typeface="Arial"/>
        </a:defRPr>
      </a:lvl3pPr>
      <a:lvl4pPr marL="1599077" indent="-228439" algn="l" rtl="0" eaLnBrk="0" fontAlgn="base" hangingPunct="0">
        <a:spcBef>
          <a:spcPct val="20000"/>
        </a:spcBef>
        <a:spcAft>
          <a:spcPct val="0"/>
        </a:spcAft>
        <a:buClr>
          <a:schemeClr val="tx2"/>
        </a:buClr>
        <a:buChar char="–"/>
        <a:defRPr sz="2000" b="1">
          <a:solidFill>
            <a:schemeClr val="tx1"/>
          </a:solidFill>
          <a:latin typeface="Arial"/>
          <a:ea typeface="ＭＳ Ｐゴシック" pitchFamily="-108" charset="-128"/>
          <a:cs typeface="Arial"/>
        </a:defRPr>
      </a:lvl4pPr>
      <a:lvl5pPr marL="2055957" indent="-228439" algn="l" rtl="0" eaLnBrk="0" fontAlgn="base" hangingPunct="0">
        <a:spcBef>
          <a:spcPct val="20000"/>
        </a:spcBef>
        <a:spcAft>
          <a:spcPct val="0"/>
        </a:spcAft>
        <a:buClr>
          <a:schemeClr val="tx2"/>
        </a:buClr>
        <a:buChar char="•"/>
        <a:defRPr sz="2000" b="1">
          <a:solidFill>
            <a:schemeClr val="tx1"/>
          </a:solidFill>
          <a:latin typeface="Arial"/>
          <a:ea typeface="ＭＳ Ｐゴシック" pitchFamily="-108" charset="-128"/>
          <a:cs typeface="Arial"/>
        </a:defRPr>
      </a:lvl5pPr>
      <a:lvl6pPr marL="2512836" indent="-228439" algn="l" rtl="0" fontAlgn="base">
        <a:spcBef>
          <a:spcPct val="20000"/>
        </a:spcBef>
        <a:spcAft>
          <a:spcPct val="0"/>
        </a:spcAft>
        <a:buClr>
          <a:schemeClr val="tx2"/>
        </a:buClr>
        <a:buChar char="•"/>
        <a:defRPr sz="2000">
          <a:solidFill>
            <a:schemeClr val="tx1"/>
          </a:solidFill>
          <a:latin typeface="+mn-lt"/>
          <a:ea typeface="ＭＳ Ｐゴシック" pitchFamily="-108" charset="-128"/>
        </a:defRPr>
      </a:lvl6pPr>
      <a:lvl7pPr marL="2969716" indent="-228439" algn="l" rtl="0" fontAlgn="base">
        <a:spcBef>
          <a:spcPct val="20000"/>
        </a:spcBef>
        <a:spcAft>
          <a:spcPct val="0"/>
        </a:spcAft>
        <a:buClr>
          <a:schemeClr val="tx2"/>
        </a:buClr>
        <a:buChar char="•"/>
        <a:defRPr sz="2000">
          <a:solidFill>
            <a:schemeClr val="tx1"/>
          </a:solidFill>
          <a:latin typeface="+mn-lt"/>
          <a:ea typeface="ＭＳ Ｐゴシック" pitchFamily="-108" charset="-128"/>
        </a:defRPr>
      </a:lvl7pPr>
      <a:lvl8pPr marL="3426595" indent="-228439" algn="l" rtl="0" fontAlgn="base">
        <a:spcBef>
          <a:spcPct val="20000"/>
        </a:spcBef>
        <a:spcAft>
          <a:spcPct val="0"/>
        </a:spcAft>
        <a:buClr>
          <a:schemeClr val="tx2"/>
        </a:buClr>
        <a:buChar char="•"/>
        <a:defRPr sz="2000">
          <a:solidFill>
            <a:schemeClr val="tx1"/>
          </a:solidFill>
          <a:latin typeface="+mn-lt"/>
          <a:ea typeface="ＭＳ Ｐゴシック" pitchFamily="-108" charset="-128"/>
        </a:defRPr>
      </a:lvl8pPr>
      <a:lvl9pPr marL="3883472" indent="-228439" algn="l" rtl="0" fontAlgn="base">
        <a:spcBef>
          <a:spcPct val="20000"/>
        </a:spcBef>
        <a:spcAft>
          <a:spcPct val="0"/>
        </a:spcAft>
        <a:buClr>
          <a:schemeClr val="tx2"/>
        </a:buClr>
        <a:buChar char="•"/>
        <a:defRPr sz="2000">
          <a:solidFill>
            <a:schemeClr val="tx1"/>
          </a:solidFill>
          <a:latin typeface="+mn-lt"/>
          <a:ea typeface="ＭＳ Ｐゴシック" pitchFamily="-108" charset="-128"/>
        </a:defRPr>
      </a:lvl9pPr>
    </p:bodyStyle>
    <p:otherStyle>
      <a:defPPr>
        <a:defRPr lang="en-US"/>
      </a:defPPr>
      <a:lvl1pPr marL="0" algn="l" defTabSz="456880" rtl="0" eaLnBrk="1" latinLnBrk="0" hangingPunct="1">
        <a:defRPr sz="1800" kern="1200">
          <a:solidFill>
            <a:schemeClr val="tx1"/>
          </a:solidFill>
          <a:latin typeface="+mn-lt"/>
          <a:ea typeface="+mn-ea"/>
          <a:cs typeface="+mn-cs"/>
        </a:defRPr>
      </a:lvl1pPr>
      <a:lvl2pPr marL="456880" algn="l" defTabSz="456880" rtl="0" eaLnBrk="1" latinLnBrk="0" hangingPunct="1">
        <a:defRPr sz="1800" kern="1200">
          <a:solidFill>
            <a:schemeClr val="tx1"/>
          </a:solidFill>
          <a:latin typeface="+mn-lt"/>
          <a:ea typeface="+mn-ea"/>
          <a:cs typeface="+mn-cs"/>
        </a:defRPr>
      </a:lvl2pPr>
      <a:lvl3pPr marL="913758" algn="l" defTabSz="456880" rtl="0" eaLnBrk="1" latinLnBrk="0" hangingPunct="1">
        <a:defRPr sz="1800" kern="1200">
          <a:solidFill>
            <a:schemeClr val="tx1"/>
          </a:solidFill>
          <a:latin typeface="+mn-lt"/>
          <a:ea typeface="+mn-ea"/>
          <a:cs typeface="+mn-cs"/>
        </a:defRPr>
      </a:lvl3pPr>
      <a:lvl4pPr marL="1370639" algn="l" defTabSz="456880" rtl="0" eaLnBrk="1" latinLnBrk="0" hangingPunct="1">
        <a:defRPr sz="1800" kern="1200">
          <a:solidFill>
            <a:schemeClr val="tx1"/>
          </a:solidFill>
          <a:latin typeface="+mn-lt"/>
          <a:ea typeface="+mn-ea"/>
          <a:cs typeface="+mn-cs"/>
        </a:defRPr>
      </a:lvl4pPr>
      <a:lvl5pPr marL="1827517" algn="l" defTabSz="456880" rtl="0" eaLnBrk="1" latinLnBrk="0" hangingPunct="1">
        <a:defRPr sz="1800" kern="1200">
          <a:solidFill>
            <a:schemeClr val="tx1"/>
          </a:solidFill>
          <a:latin typeface="+mn-lt"/>
          <a:ea typeface="+mn-ea"/>
          <a:cs typeface="+mn-cs"/>
        </a:defRPr>
      </a:lvl5pPr>
      <a:lvl6pPr marL="2284398" algn="l" defTabSz="456880" rtl="0" eaLnBrk="1" latinLnBrk="0" hangingPunct="1">
        <a:defRPr sz="1800" kern="1200">
          <a:solidFill>
            <a:schemeClr val="tx1"/>
          </a:solidFill>
          <a:latin typeface="+mn-lt"/>
          <a:ea typeface="+mn-ea"/>
          <a:cs typeface="+mn-cs"/>
        </a:defRPr>
      </a:lvl6pPr>
      <a:lvl7pPr marL="2741275" algn="l" defTabSz="456880" rtl="0" eaLnBrk="1" latinLnBrk="0" hangingPunct="1">
        <a:defRPr sz="1800" kern="1200">
          <a:solidFill>
            <a:schemeClr val="tx1"/>
          </a:solidFill>
          <a:latin typeface="+mn-lt"/>
          <a:ea typeface="+mn-ea"/>
          <a:cs typeface="+mn-cs"/>
        </a:defRPr>
      </a:lvl7pPr>
      <a:lvl8pPr marL="3198156" algn="l" defTabSz="456880" rtl="0" eaLnBrk="1" latinLnBrk="0" hangingPunct="1">
        <a:defRPr sz="1800" kern="1200">
          <a:solidFill>
            <a:schemeClr val="tx1"/>
          </a:solidFill>
          <a:latin typeface="+mn-lt"/>
          <a:ea typeface="+mn-ea"/>
          <a:cs typeface="+mn-cs"/>
        </a:defRPr>
      </a:lvl8pPr>
      <a:lvl9pPr marL="3655033" algn="l" defTabSz="45688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610" name="Rectangle 1"/>
          <p:cNvSpPr>
            <a:spLocks noChangeArrowheads="1"/>
          </p:cNvSpPr>
          <p:nvPr/>
        </p:nvSpPr>
        <p:spPr bwMode="auto">
          <a:xfrm>
            <a:off x="0" y="0"/>
            <a:ext cx="9144000" cy="6858000"/>
          </a:xfrm>
          <a:prstGeom prst="rect">
            <a:avLst/>
          </a:prstGeom>
          <a:gradFill rotWithShape="0">
            <a:gsLst>
              <a:gs pos="0">
                <a:srgbClr val="000000"/>
              </a:gs>
              <a:gs pos="50000">
                <a:srgbClr val="121D91"/>
              </a:gs>
              <a:gs pos="100000">
                <a:srgbClr val="000000"/>
              </a:gs>
            </a:gsLst>
            <a:lin ang="0" scaled="1"/>
          </a:gradFill>
          <a:ln w="12600">
            <a:solidFill>
              <a:srgbClr val="000000"/>
            </a:solidFill>
            <a:miter lim="800000"/>
            <a:headEnd/>
            <a:tailEnd/>
          </a:ln>
        </p:spPr>
        <p:txBody>
          <a:bodyPr wrap="none" lIns="82003" tIns="41000" rIns="82003" bIns="41000" anchor="ctr"/>
          <a:lstStyle/>
          <a:p>
            <a:endParaRPr lang="en-US">
              <a:solidFill>
                <a:srgbClr val="000000"/>
              </a:solidFill>
              <a:ea typeface="MS Gothic" charset="0"/>
              <a:cs typeface="MS Gothic" charset="0"/>
            </a:endParaRPr>
          </a:p>
        </p:txBody>
      </p:sp>
      <p:sp>
        <p:nvSpPr>
          <p:cNvPr id="1026" name="Text Box 2"/>
          <p:cNvSpPr txBox="1">
            <a:spLocks noChangeArrowheads="1"/>
          </p:cNvSpPr>
          <p:nvPr/>
        </p:nvSpPr>
        <p:spPr bwMode="auto">
          <a:xfrm>
            <a:off x="757607" y="6562224"/>
            <a:ext cx="877157" cy="223255"/>
          </a:xfrm>
          <a:prstGeom prst="rect">
            <a:avLst/>
          </a:prstGeom>
          <a:noFill/>
          <a:ln w="9525">
            <a:noFill/>
            <a:round/>
            <a:headEnd/>
            <a:tailEnd/>
          </a:ln>
          <a:effectLst/>
        </p:spPr>
        <p:txBody>
          <a:bodyPr wrap="none" lIns="80709" tIns="41968" rIns="80709" bIns="41968" anchor="ctr">
            <a:spAutoFit/>
          </a:bodyPr>
          <a:lstStyle>
            <a:lvl1pPr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cs typeface="ＭＳ Ｐゴシック" charset="0"/>
              </a:defRPr>
            </a:lvl1pPr>
            <a:lvl2pPr marL="37931725" indent="-37474525"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2pPr>
            <a:lvl3pPr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3pPr>
            <a:lvl4pPr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4pPr>
            <a:lvl5pPr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5pPr>
            <a:lvl6pPr marL="457200" eaLnBrk="0" fontAlgn="base" hangingPunct="0">
              <a:spcBef>
                <a:spcPct val="0"/>
              </a:spcBef>
              <a:spcAft>
                <a:spcPct val="0"/>
              </a:spcAft>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6pPr>
            <a:lvl7pPr marL="914400" eaLnBrk="0" fontAlgn="base" hangingPunct="0">
              <a:spcBef>
                <a:spcPct val="0"/>
              </a:spcBef>
              <a:spcAft>
                <a:spcPct val="0"/>
              </a:spcAft>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7pPr>
            <a:lvl8pPr marL="1371600" eaLnBrk="0" fontAlgn="base" hangingPunct="0">
              <a:spcBef>
                <a:spcPct val="0"/>
              </a:spcBef>
              <a:spcAft>
                <a:spcPct val="0"/>
              </a:spcAft>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8pPr>
            <a:lvl9pPr marL="1828800" eaLnBrk="0" fontAlgn="base" hangingPunct="0">
              <a:spcBef>
                <a:spcPct val="0"/>
              </a:spcBef>
              <a:spcAft>
                <a:spcPct val="0"/>
              </a:spcAft>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9pPr>
          </a:lstStyle>
          <a:p>
            <a:pPr algn="ctr" eaLnBrk="1" hangingPunct="1">
              <a:spcBef>
                <a:spcPts val="500"/>
              </a:spcBef>
              <a:buClr>
                <a:srgbClr val="FFFFFF"/>
              </a:buClr>
              <a:buFont typeface="Arial" charset="0"/>
              <a:buNone/>
              <a:defRPr/>
            </a:pPr>
            <a:r>
              <a:rPr lang="en-GB" sz="800" b="1">
                <a:solidFill>
                  <a:srgbClr val="FFFFFF"/>
                </a:solidFill>
                <a:latin typeface="Arial" charset="0"/>
                <a:ea typeface="MS Gothic" charset="0"/>
                <a:cs typeface="MS Gothic" charset="0"/>
              </a:rPr>
              <a:t>© </a:t>
            </a:r>
            <a:r>
              <a:rPr lang="en-GB" sz="900" b="1">
                <a:solidFill>
                  <a:srgbClr val="FFFFFF"/>
                </a:solidFill>
                <a:latin typeface="Arial" charset="0"/>
                <a:ea typeface="MS Gothic" charset="0"/>
                <a:cs typeface="MS Gothic" charset="0"/>
              </a:rPr>
              <a:t>2006</a:t>
            </a:r>
            <a:r>
              <a:rPr lang="en-GB" sz="800" b="1">
                <a:solidFill>
                  <a:srgbClr val="FFFFFF"/>
                </a:solidFill>
                <a:latin typeface="Arial" charset="0"/>
                <a:ea typeface="MS Gothic" charset="0"/>
                <a:cs typeface="MS Gothic" charset="0"/>
              </a:rPr>
              <a:t> TBBMI</a:t>
            </a:r>
          </a:p>
        </p:txBody>
      </p:sp>
      <p:sp>
        <p:nvSpPr>
          <p:cNvPr id="68612" name="Rectangle 3"/>
          <p:cNvSpPr>
            <a:spLocks noChangeArrowheads="1"/>
          </p:cNvSpPr>
          <p:nvPr/>
        </p:nvSpPr>
        <p:spPr bwMode="auto">
          <a:xfrm>
            <a:off x="7848512" y="6547144"/>
            <a:ext cx="665348" cy="2232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0709" tIns="41968" rIns="80709" bIns="41968" anchor="ctr">
            <a:spAutoFit/>
          </a:bodyPr>
          <a:lstStyle/>
          <a:p>
            <a:pPr algn="ctr">
              <a:buClr>
                <a:srgbClr val="FFFFFF"/>
              </a:buClr>
              <a:buFont typeface="Comic Sans MS" charset="0"/>
              <a:buNone/>
              <a:tabLst>
                <a:tab pos="0" algn="l"/>
                <a:tab pos="818574" algn="l"/>
                <a:tab pos="1638738" algn="l"/>
                <a:tab pos="2458899" algn="l"/>
                <a:tab pos="3279061" algn="l"/>
                <a:tab pos="4099223" algn="l"/>
                <a:tab pos="4919386" algn="l"/>
                <a:tab pos="5739547" algn="l"/>
                <a:tab pos="6559710" algn="l"/>
                <a:tab pos="7379872" algn="l"/>
                <a:tab pos="8200033" algn="l"/>
                <a:tab pos="9018609" algn="l"/>
              </a:tabLst>
            </a:pPr>
            <a:r>
              <a:rPr lang="en-GB" sz="900" b="1">
                <a:solidFill>
                  <a:srgbClr val="FFFFFF"/>
                </a:solidFill>
                <a:latin typeface="Comic Sans MS" charset="0"/>
                <a:ea typeface="MS Gothic" charset="0"/>
                <a:cs typeface="MS Gothic" charset="0"/>
              </a:rPr>
              <a:t>9.65.08.</a:t>
            </a:r>
          </a:p>
        </p:txBody>
      </p:sp>
      <p:sp>
        <p:nvSpPr>
          <p:cNvPr id="68613" name="Rectangle 4"/>
          <p:cNvSpPr>
            <a:spLocks noChangeArrowheads="1"/>
          </p:cNvSpPr>
          <p:nvPr/>
        </p:nvSpPr>
        <p:spPr bwMode="auto">
          <a:xfrm>
            <a:off x="461968" y="106363"/>
            <a:ext cx="4060825" cy="9917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1041" tIns="45520" rIns="91041" bIns="45520">
            <a:spAutoFit/>
          </a:bodyPr>
          <a:lstStyle/>
          <a:p>
            <a:pPr>
              <a:lnSpc>
                <a:spcPct val="125000"/>
              </a:lnSpc>
              <a:spcBef>
                <a:spcPts val="1350"/>
              </a:spcBef>
              <a:buClr>
                <a:srgbClr val="FFFF00"/>
              </a:buClr>
              <a:buFont typeface="Helvetica" charset="0"/>
              <a:buNone/>
              <a:tabLst>
                <a:tab pos="0" algn="l"/>
                <a:tab pos="818574" algn="l"/>
                <a:tab pos="1638738" algn="l"/>
                <a:tab pos="2458899" algn="l"/>
                <a:tab pos="3279061" algn="l"/>
                <a:tab pos="4099223" algn="l"/>
                <a:tab pos="4919386" algn="l"/>
                <a:tab pos="5739547" algn="l"/>
                <a:tab pos="6559710" algn="l"/>
                <a:tab pos="7379872" algn="l"/>
                <a:tab pos="8200033" algn="l"/>
                <a:tab pos="9018609" algn="l"/>
              </a:tabLst>
            </a:pPr>
            <a:r>
              <a:rPr lang="en-GB" b="1">
                <a:solidFill>
                  <a:srgbClr val="FFFF00"/>
                </a:solidFill>
                <a:latin typeface="Helvetica" charset="0"/>
                <a:ea typeface="MS Gothic" charset="0"/>
                <a:cs typeface="MS Gothic" charset="0"/>
              </a:rPr>
              <a:t>The  New Testament          Comes Together</a:t>
            </a:r>
          </a:p>
        </p:txBody>
      </p:sp>
    </p:spTree>
    <p:extLst>
      <p:ext uri="{BB962C8B-B14F-4D97-AF65-F5344CB8AC3E}">
        <p14:creationId xmlns:p14="http://schemas.microsoft.com/office/powerpoint/2010/main" val="270387832"/>
      </p:ext>
    </p:extLst>
  </p:cSld>
  <p:clrMap bg1="lt1" tx1="dk1" bg2="lt2" tx2="dk2" accent1="accent1" accent2="accent2" accent3="accent3" accent4="accent4" accent5="accent5" accent6="accent6" hlink="hlink" folHlink="folHlink"/>
  <p:sldLayoutIdLst>
    <p:sldLayoutId id="2147488975" r:id="rId1"/>
  </p:sldLayoutIdLst>
  <p:txStyles>
    <p:titleStyle>
      <a:lvl1pPr algn="ctr" defTabSz="409288"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mj-lt"/>
          <a:ea typeface="ＭＳ Ｐゴシック" charset="0"/>
          <a:cs typeface="+mj-cs"/>
        </a:defRPr>
      </a:lvl1pPr>
      <a:lvl2pPr algn="ctr" defTabSz="409288"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Times New Roman" pitchFamily="-108" charset="0"/>
          <a:ea typeface="ＭＳ Ｐゴシック" charset="0"/>
          <a:cs typeface="MS Gothic" charset="0"/>
        </a:defRPr>
      </a:lvl2pPr>
      <a:lvl3pPr algn="ctr" defTabSz="409288"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Times New Roman" pitchFamily="-108" charset="0"/>
          <a:ea typeface="ＭＳ Ｐゴシック" charset="0"/>
          <a:cs typeface="MS Gothic" charset="0"/>
        </a:defRPr>
      </a:lvl3pPr>
      <a:lvl4pPr algn="ctr" defTabSz="409288"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Times New Roman" pitchFamily="-108" charset="0"/>
          <a:ea typeface="ＭＳ Ｐゴシック" charset="0"/>
          <a:cs typeface="MS Gothic" charset="0"/>
        </a:defRPr>
      </a:lvl4pPr>
      <a:lvl5pPr algn="ctr" defTabSz="409288"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Times New Roman" pitchFamily="-108" charset="0"/>
          <a:ea typeface="ＭＳ Ｐゴシック" charset="0"/>
          <a:cs typeface="MS Gothic" charset="0"/>
        </a:defRPr>
      </a:lvl5pPr>
      <a:lvl6pPr marL="410003" algn="ctr" defTabSz="410003" rtl="0" eaLnBrk="0" fontAlgn="base" hangingPunct="0">
        <a:lnSpc>
          <a:spcPct val="93000"/>
        </a:lnSpc>
        <a:spcBef>
          <a:spcPct val="0"/>
        </a:spcBef>
        <a:spcAft>
          <a:spcPct val="0"/>
        </a:spcAft>
        <a:buClr>
          <a:srgbClr val="000000"/>
        </a:buClr>
        <a:buSzPct val="100000"/>
        <a:buFont typeface="Times New Roman" pitchFamily="-108" charset="0"/>
        <a:defRPr sz="4300">
          <a:solidFill>
            <a:srgbClr val="000000"/>
          </a:solidFill>
          <a:latin typeface="Times New Roman" pitchFamily="-108" charset="0"/>
          <a:ea typeface="MS Gothic" charset="0"/>
          <a:cs typeface="MS Gothic" charset="0"/>
        </a:defRPr>
      </a:lvl6pPr>
      <a:lvl7pPr marL="820007" algn="ctr" defTabSz="410003" rtl="0" eaLnBrk="0" fontAlgn="base" hangingPunct="0">
        <a:lnSpc>
          <a:spcPct val="93000"/>
        </a:lnSpc>
        <a:spcBef>
          <a:spcPct val="0"/>
        </a:spcBef>
        <a:spcAft>
          <a:spcPct val="0"/>
        </a:spcAft>
        <a:buClr>
          <a:srgbClr val="000000"/>
        </a:buClr>
        <a:buSzPct val="100000"/>
        <a:buFont typeface="Times New Roman" pitchFamily="-108" charset="0"/>
        <a:defRPr sz="4300">
          <a:solidFill>
            <a:srgbClr val="000000"/>
          </a:solidFill>
          <a:latin typeface="Times New Roman" pitchFamily="-108" charset="0"/>
          <a:ea typeface="MS Gothic" charset="0"/>
          <a:cs typeface="MS Gothic" charset="0"/>
        </a:defRPr>
      </a:lvl7pPr>
      <a:lvl8pPr marL="1230011" algn="ctr" defTabSz="410003" rtl="0" eaLnBrk="0" fontAlgn="base" hangingPunct="0">
        <a:lnSpc>
          <a:spcPct val="93000"/>
        </a:lnSpc>
        <a:spcBef>
          <a:spcPct val="0"/>
        </a:spcBef>
        <a:spcAft>
          <a:spcPct val="0"/>
        </a:spcAft>
        <a:buClr>
          <a:srgbClr val="000000"/>
        </a:buClr>
        <a:buSzPct val="100000"/>
        <a:buFont typeface="Times New Roman" pitchFamily="-108" charset="0"/>
        <a:defRPr sz="4300">
          <a:solidFill>
            <a:srgbClr val="000000"/>
          </a:solidFill>
          <a:latin typeface="Times New Roman" pitchFamily="-108" charset="0"/>
          <a:ea typeface="MS Gothic" charset="0"/>
          <a:cs typeface="MS Gothic" charset="0"/>
        </a:defRPr>
      </a:lvl8pPr>
      <a:lvl9pPr marL="1640013" algn="ctr" defTabSz="410003" rtl="0" eaLnBrk="0" fontAlgn="base" hangingPunct="0">
        <a:lnSpc>
          <a:spcPct val="93000"/>
        </a:lnSpc>
        <a:spcBef>
          <a:spcPct val="0"/>
        </a:spcBef>
        <a:spcAft>
          <a:spcPct val="0"/>
        </a:spcAft>
        <a:buClr>
          <a:srgbClr val="000000"/>
        </a:buClr>
        <a:buSzPct val="100000"/>
        <a:buFont typeface="Times New Roman" pitchFamily="-108" charset="0"/>
        <a:defRPr sz="4300">
          <a:solidFill>
            <a:srgbClr val="000000"/>
          </a:solidFill>
          <a:latin typeface="Times New Roman" pitchFamily="-108" charset="0"/>
          <a:ea typeface="MS Gothic" charset="0"/>
          <a:cs typeface="MS Gothic" charset="0"/>
        </a:defRPr>
      </a:lvl9pPr>
    </p:titleStyle>
    <p:bodyStyle>
      <a:lvl1pPr marL="336315" indent="-336315" algn="l" defTabSz="409288" rtl="0" eaLnBrk="0" fontAlgn="base" hangingPunct="0">
        <a:lnSpc>
          <a:spcPct val="93000"/>
        </a:lnSpc>
        <a:spcBef>
          <a:spcPts val="788"/>
        </a:spcBef>
        <a:spcAft>
          <a:spcPct val="0"/>
        </a:spcAft>
        <a:buClr>
          <a:srgbClr val="000000"/>
        </a:buClr>
        <a:buSzPct val="100000"/>
        <a:buFont typeface="Times New Roman" charset="0"/>
        <a:buChar char="•"/>
        <a:defRPr sz="3100">
          <a:solidFill>
            <a:srgbClr val="000000"/>
          </a:solidFill>
          <a:latin typeface="+mn-lt"/>
          <a:ea typeface="ＭＳ Ｐゴシック" charset="0"/>
          <a:cs typeface="+mn-cs"/>
        </a:defRPr>
      </a:lvl1pPr>
      <a:lvl2pPr marL="731325" indent="-280791" algn="l" defTabSz="409288" rtl="0" eaLnBrk="0" fontAlgn="base" hangingPunct="0">
        <a:lnSpc>
          <a:spcPct val="93000"/>
        </a:lnSpc>
        <a:spcBef>
          <a:spcPts val="700"/>
        </a:spcBef>
        <a:spcAft>
          <a:spcPct val="0"/>
        </a:spcAft>
        <a:buClr>
          <a:srgbClr val="000000"/>
        </a:buClr>
        <a:buSzPct val="100000"/>
        <a:buFont typeface="Times New Roman" charset="0"/>
        <a:buChar char="–"/>
        <a:defRPr sz="2800">
          <a:solidFill>
            <a:srgbClr val="000000"/>
          </a:solidFill>
          <a:latin typeface="+mn-lt"/>
          <a:ea typeface="+mn-ea"/>
          <a:cs typeface="+mn-cs"/>
        </a:defRPr>
      </a:lvl2pPr>
      <a:lvl3pPr marL="1124746" indent="-223681" algn="l" defTabSz="409288" rtl="0" eaLnBrk="0" fontAlgn="base" hangingPunct="0">
        <a:lnSpc>
          <a:spcPct val="93000"/>
        </a:lnSpc>
        <a:spcBef>
          <a:spcPts val="588"/>
        </a:spcBef>
        <a:spcAft>
          <a:spcPct val="0"/>
        </a:spcAft>
        <a:buClr>
          <a:srgbClr val="000000"/>
        </a:buClr>
        <a:buSzPct val="100000"/>
        <a:buFont typeface="Times New Roman" charset="0"/>
        <a:buChar char="•"/>
        <a:defRPr sz="2300">
          <a:solidFill>
            <a:srgbClr val="000000"/>
          </a:solidFill>
          <a:latin typeface="+mn-lt"/>
          <a:ea typeface="+mn-ea"/>
          <a:cs typeface="+mn-cs"/>
        </a:defRPr>
      </a:lvl3pPr>
      <a:lvl4pPr marL="1576871" indent="-223681" algn="l" defTabSz="409288" rtl="0" eaLnBrk="0" fontAlgn="base" hangingPunct="0">
        <a:lnSpc>
          <a:spcPct val="93000"/>
        </a:lnSpc>
        <a:spcBef>
          <a:spcPts val="500"/>
        </a:spcBef>
        <a:spcAft>
          <a:spcPct val="0"/>
        </a:spcAft>
        <a:buClr>
          <a:srgbClr val="000000"/>
        </a:buClr>
        <a:buSzPct val="100000"/>
        <a:buFont typeface="Times New Roman" charset="0"/>
        <a:buChar char="–"/>
        <a:defRPr sz="2000">
          <a:solidFill>
            <a:srgbClr val="000000"/>
          </a:solidFill>
          <a:latin typeface="+mn-lt"/>
          <a:ea typeface="+mn-ea"/>
          <a:cs typeface="+mn-cs"/>
        </a:defRPr>
      </a:lvl4pPr>
      <a:lvl5pPr marL="2027402" indent="-223681" algn="l" defTabSz="409288" rtl="0" eaLnBrk="0" fontAlgn="base" hangingPunct="0">
        <a:lnSpc>
          <a:spcPct val="93000"/>
        </a:lnSpc>
        <a:spcBef>
          <a:spcPts val="500"/>
        </a:spcBef>
        <a:spcAft>
          <a:spcPct val="0"/>
        </a:spcAft>
        <a:buClr>
          <a:srgbClr val="000000"/>
        </a:buClr>
        <a:buSzPct val="100000"/>
        <a:buFont typeface="Times New Roman" charset="0"/>
        <a:buChar char="•"/>
        <a:defRPr sz="2000">
          <a:solidFill>
            <a:srgbClr val="000000"/>
          </a:solidFill>
          <a:latin typeface="+mn-lt"/>
          <a:ea typeface="+mn-ea"/>
          <a:cs typeface="+mn-cs"/>
        </a:defRPr>
      </a:lvl5pPr>
      <a:lvl6pPr marL="2438667" indent="-224932" algn="l" defTabSz="410003" rtl="0" eaLnBrk="0" fontAlgn="base" hangingPunct="0">
        <a:lnSpc>
          <a:spcPct val="93000"/>
        </a:lnSpc>
        <a:spcBef>
          <a:spcPts val="494"/>
        </a:spcBef>
        <a:spcAft>
          <a:spcPct val="0"/>
        </a:spcAft>
        <a:buClr>
          <a:srgbClr val="000000"/>
        </a:buClr>
        <a:buSzPct val="100000"/>
        <a:buFont typeface="Times New Roman" pitchFamily="-108" charset="0"/>
        <a:buChar char="•"/>
        <a:defRPr sz="2000">
          <a:solidFill>
            <a:srgbClr val="000000"/>
          </a:solidFill>
          <a:latin typeface="+mn-lt"/>
          <a:ea typeface="+mn-ea"/>
          <a:cs typeface="+mn-cs"/>
        </a:defRPr>
      </a:lvl6pPr>
      <a:lvl7pPr marL="2848670" indent="-224932" algn="l" defTabSz="410003" rtl="0" eaLnBrk="0" fontAlgn="base" hangingPunct="0">
        <a:lnSpc>
          <a:spcPct val="93000"/>
        </a:lnSpc>
        <a:spcBef>
          <a:spcPts val="494"/>
        </a:spcBef>
        <a:spcAft>
          <a:spcPct val="0"/>
        </a:spcAft>
        <a:buClr>
          <a:srgbClr val="000000"/>
        </a:buClr>
        <a:buSzPct val="100000"/>
        <a:buFont typeface="Times New Roman" pitchFamily="-108" charset="0"/>
        <a:buChar char="•"/>
        <a:defRPr sz="2000">
          <a:solidFill>
            <a:srgbClr val="000000"/>
          </a:solidFill>
          <a:latin typeface="+mn-lt"/>
          <a:ea typeface="+mn-ea"/>
          <a:cs typeface="+mn-cs"/>
        </a:defRPr>
      </a:lvl7pPr>
      <a:lvl8pPr marL="3258675" indent="-224932" algn="l" defTabSz="410003" rtl="0" eaLnBrk="0" fontAlgn="base" hangingPunct="0">
        <a:lnSpc>
          <a:spcPct val="93000"/>
        </a:lnSpc>
        <a:spcBef>
          <a:spcPts val="494"/>
        </a:spcBef>
        <a:spcAft>
          <a:spcPct val="0"/>
        </a:spcAft>
        <a:buClr>
          <a:srgbClr val="000000"/>
        </a:buClr>
        <a:buSzPct val="100000"/>
        <a:buFont typeface="Times New Roman" pitchFamily="-108" charset="0"/>
        <a:buChar char="•"/>
        <a:defRPr sz="2000">
          <a:solidFill>
            <a:srgbClr val="000000"/>
          </a:solidFill>
          <a:latin typeface="+mn-lt"/>
          <a:ea typeface="+mn-ea"/>
          <a:cs typeface="+mn-cs"/>
        </a:defRPr>
      </a:lvl8pPr>
      <a:lvl9pPr marL="3668679" indent="-224932" algn="l" defTabSz="410003" rtl="0" eaLnBrk="0" fontAlgn="base" hangingPunct="0">
        <a:lnSpc>
          <a:spcPct val="93000"/>
        </a:lnSpc>
        <a:spcBef>
          <a:spcPts val="494"/>
        </a:spcBef>
        <a:spcAft>
          <a:spcPct val="0"/>
        </a:spcAft>
        <a:buClr>
          <a:srgbClr val="000000"/>
        </a:buClr>
        <a:buSzPct val="100000"/>
        <a:buFont typeface="Times New Roman" pitchFamily="-108" charset="0"/>
        <a:buChar char="•"/>
        <a:defRPr sz="2000">
          <a:solidFill>
            <a:srgbClr val="000000"/>
          </a:solidFill>
          <a:latin typeface="+mn-lt"/>
          <a:ea typeface="+mn-ea"/>
          <a:cs typeface="+mn-cs"/>
        </a:defRPr>
      </a:lvl9pPr>
    </p:bodyStyle>
    <p:otherStyle>
      <a:defPPr>
        <a:defRPr lang="en-US"/>
      </a:defPPr>
      <a:lvl1pPr marL="0" algn="l" defTabSz="410003" rtl="0" eaLnBrk="1" latinLnBrk="0" hangingPunct="1">
        <a:defRPr sz="1600" kern="1200">
          <a:solidFill>
            <a:schemeClr val="tx1"/>
          </a:solidFill>
          <a:latin typeface="+mn-lt"/>
          <a:ea typeface="+mn-ea"/>
          <a:cs typeface="+mn-cs"/>
        </a:defRPr>
      </a:lvl1pPr>
      <a:lvl2pPr marL="410003" algn="l" defTabSz="410003" rtl="0" eaLnBrk="1" latinLnBrk="0" hangingPunct="1">
        <a:defRPr sz="1600" kern="1200">
          <a:solidFill>
            <a:schemeClr val="tx1"/>
          </a:solidFill>
          <a:latin typeface="+mn-lt"/>
          <a:ea typeface="+mn-ea"/>
          <a:cs typeface="+mn-cs"/>
        </a:defRPr>
      </a:lvl2pPr>
      <a:lvl3pPr marL="820007" algn="l" defTabSz="410003" rtl="0" eaLnBrk="1" latinLnBrk="0" hangingPunct="1">
        <a:defRPr sz="1600" kern="1200">
          <a:solidFill>
            <a:schemeClr val="tx1"/>
          </a:solidFill>
          <a:latin typeface="+mn-lt"/>
          <a:ea typeface="+mn-ea"/>
          <a:cs typeface="+mn-cs"/>
        </a:defRPr>
      </a:lvl3pPr>
      <a:lvl4pPr marL="1230011" algn="l" defTabSz="410003" rtl="0" eaLnBrk="1" latinLnBrk="0" hangingPunct="1">
        <a:defRPr sz="1600" kern="1200">
          <a:solidFill>
            <a:schemeClr val="tx1"/>
          </a:solidFill>
          <a:latin typeface="+mn-lt"/>
          <a:ea typeface="+mn-ea"/>
          <a:cs typeface="+mn-cs"/>
        </a:defRPr>
      </a:lvl4pPr>
      <a:lvl5pPr marL="1640013" algn="l" defTabSz="410003" rtl="0" eaLnBrk="1" latinLnBrk="0" hangingPunct="1">
        <a:defRPr sz="1600" kern="1200">
          <a:solidFill>
            <a:schemeClr val="tx1"/>
          </a:solidFill>
          <a:latin typeface="+mn-lt"/>
          <a:ea typeface="+mn-ea"/>
          <a:cs typeface="+mn-cs"/>
        </a:defRPr>
      </a:lvl5pPr>
      <a:lvl6pPr marL="2050017" algn="l" defTabSz="410003" rtl="0" eaLnBrk="1" latinLnBrk="0" hangingPunct="1">
        <a:defRPr sz="1600" kern="1200">
          <a:solidFill>
            <a:schemeClr val="tx1"/>
          </a:solidFill>
          <a:latin typeface="+mn-lt"/>
          <a:ea typeface="+mn-ea"/>
          <a:cs typeface="+mn-cs"/>
        </a:defRPr>
      </a:lvl6pPr>
      <a:lvl7pPr marL="2460021" algn="l" defTabSz="410003" rtl="0" eaLnBrk="1" latinLnBrk="0" hangingPunct="1">
        <a:defRPr sz="1600" kern="1200">
          <a:solidFill>
            <a:schemeClr val="tx1"/>
          </a:solidFill>
          <a:latin typeface="+mn-lt"/>
          <a:ea typeface="+mn-ea"/>
          <a:cs typeface="+mn-cs"/>
        </a:defRPr>
      </a:lvl7pPr>
      <a:lvl8pPr marL="2870024" algn="l" defTabSz="410003" rtl="0" eaLnBrk="1" latinLnBrk="0" hangingPunct="1">
        <a:defRPr sz="1600" kern="1200">
          <a:solidFill>
            <a:schemeClr val="tx1"/>
          </a:solidFill>
          <a:latin typeface="+mn-lt"/>
          <a:ea typeface="+mn-ea"/>
          <a:cs typeface="+mn-cs"/>
        </a:defRPr>
      </a:lvl8pPr>
      <a:lvl9pPr marL="3280028" algn="l" defTabSz="410003" rtl="0" eaLnBrk="1" latinLnBrk="0" hangingPunct="1">
        <a:defRPr sz="16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blipFill dpi="0" rotWithShape="0">
          <a:blip/>
          <a:srcRect/>
          <a:tile tx="0" ty="0" sx="100000" sy="100000" flip="none" algn="tl"/>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376" tIns="45688" rIns="91376" bIns="45688" numCol="1" anchor="ctr" anchorCtr="0" compatLnSpc="1">
            <a:prstTxWarp prst="textNoShape">
              <a:avLst/>
            </a:prstTxWarp>
          </a:bodyPr>
          <a:lstStyle/>
          <a:p>
            <a:pPr lvl="0"/>
            <a:r>
              <a:rPr lang="en-GB"/>
              <a:t>Click to edit Master title style</a:t>
            </a:r>
          </a:p>
        </p:txBody>
      </p:sp>
      <p:sp>
        <p:nvSpPr>
          <p:cNvPr id="25603"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376" tIns="45688" rIns="91376" bIns="45688"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376" tIns="45688" rIns="91376" bIns="45688" numCol="1" anchor="t" anchorCtr="0" compatLnSpc="1">
            <a:prstTxWarp prst="textNoShape">
              <a:avLst/>
            </a:prstTxWarp>
          </a:bodyPr>
          <a:lstStyle>
            <a:lvl1pPr>
              <a:defRPr sz="1400">
                <a:solidFill>
                  <a:srgbClr val="000000"/>
                </a:solidFill>
                <a:latin typeface="+mn-lt"/>
                <a:ea typeface="+mn-ea"/>
                <a:cs typeface="+mn-cs"/>
              </a:defRPr>
            </a:lvl1pPr>
          </a:lstStyle>
          <a:p>
            <a:pPr>
              <a:defRPr/>
            </a:pPr>
            <a:endParaRPr lang="en-GB"/>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376" tIns="45688" rIns="91376" bIns="45688" numCol="1" anchor="t" anchorCtr="0" compatLnSpc="1">
            <a:prstTxWarp prst="textNoShape">
              <a:avLst/>
            </a:prstTxWarp>
          </a:bodyPr>
          <a:lstStyle>
            <a:lvl1pPr algn="ctr">
              <a:defRPr sz="1400">
                <a:solidFill>
                  <a:srgbClr val="000000"/>
                </a:solidFill>
                <a:latin typeface="+mn-lt"/>
                <a:ea typeface="+mn-ea"/>
                <a:cs typeface="+mn-cs"/>
              </a:defRPr>
            </a:lvl1pPr>
          </a:lstStyle>
          <a:p>
            <a:pPr>
              <a:defRPr/>
            </a:pPr>
            <a:endParaRPr lang="en-GB"/>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376" tIns="45688" rIns="91376" bIns="45688" numCol="1" anchor="t" anchorCtr="0" compatLnSpc="1">
            <a:prstTxWarp prst="textNoShape">
              <a:avLst/>
            </a:prstTxWarp>
          </a:bodyPr>
          <a:lstStyle>
            <a:lvl1pPr algn="r">
              <a:defRPr sz="1400">
                <a:solidFill>
                  <a:srgbClr val="000000"/>
                </a:solidFill>
                <a:cs typeface="Times New Roman" charset="0"/>
              </a:defRPr>
            </a:lvl1pPr>
          </a:lstStyle>
          <a:p>
            <a:pPr>
              <a:defRPr/>
            </a:pPr>
            <a:fld id="{F3E0B065-6F85-1942-B475-8BA0555833B7}" type="slidenum">
              <a:rPr lang="en-GB"/>
              <a:pPr>
                <a:defRPr/>
              </a:pPr>
              <a:t>‹#›</a:t>
            </a:fld>
            <a:endParaRPr lang="en-GB"/>
          </a:p>
        </p:txBody>
      </p:sp>
    </p:spTree>
    <p:extLst>
      <p:ext uri="{BB962C8B-B14F-4D97-AF65-F5344CB8AC3E}">
        <p14:creationId xmlns:p14="http://schemas.microsoft.com/office/powerpoint/2010/main" val="1295787241"/>
      </p:ext>
    </p:extLst>
  </p:cSld>
  <p:clrMap bg1="lt1" tx1="dk1" bg2="lt2" tx2="dk2" accent1="accent1" accent2="accent2" accent3="accent3" accent4="accent4" accent5="accent5" accent6="accent6" hlink="hlink" folHlink="folHlink"/>
  <p:sldLayoutIdLst>
    <p:sldLayoutId id="2147488977" r:id="rId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mj-cs"/>
        </a:defRPr>
      </a:lvl1pPr>
      <a:lvl2pPr algn="ctr" rtl="0" eaLnBrk="0" fontAlgn="base" hangingPunct="0">
        <a:spcBef>
          <a:spcPct val="0"/>
        </a:spcBef>
        <a:spcAft>
          <a:spcPct val="0"/>
        </a:spcAft>
        <a:defRPr sz="4400">
          <a:solidFill>
            <a:schemeClr val="tx2"/>
          </a:solidFill>
          <a:latin typeface="Times New Roman" charset="0"/>
          <a:ea typeface="ＭＳ Ｐゴシック" charset="0"/>
          <a:cs typeface="Times New Roman" charset="0"/>
        </a:defRPr>
      </a:lvl2pPr>
      <a:lvl3pPr algn="ctr" rtl="0" eaLnBrk="0" fontAlgn="base" hangingPunct="0">
        <a:spcBef>
          <a:spcPct val="0"/>
        </a:spcBef>
        <a:spcAft>
          <a:spcPct val="0"/>
        </a:spcAft>
        <a:defRPr sz="4400">
          <a:solidFill>
            <a:schemeClr val="tx2"/>
          </a:solidFill>
          <a:latin typeface="Times New Roman" charset="0"/>
          <a:ea typeface="ＭＳ Ｐゴシック" charset="0"/>
          <a:cs typeface="Times New Roman" charset="0"/>
        </a:defRPr>
      </a:lvl3pPr>
      <a:lvl4pPr algn="ctr" rtl="0" eaLnBrk="0" fontAlgn="base" hangingPunct="0">
        <a:spcBef>
          <a:spcPct val="0"/>
        </a:spcBef>
        <a:spcAft>
          <a:spcPct val="0"/>
        </a:spcAft>
        <a:defRPr sz="4400">
          <a:solidFill>
            <a:schemeClr val="tx2"/>
          </a:solidFill>
          <a:latin typeface="Times New Roman" charset="0"/>
          <a:ea typeface="ＭＳ Ｐゴシック" charset="0"/>
          <a:cs typeface="Times New Roman" charset="0"/>
        </a:defRPr>
      </a:lvl4pPr>
      <a:lvl5pPr algn="ctr" rtl="0" eaLnBrk="0" fontAlgn="base" hangingPunct="0">
        <a:spcBef>
          <a:spcPct val="0"/>
        </a:spcBef>
        <a:spcAft>
          <a:spcPct val="0"/>
        </a:spcAft>
        <a:defRPr sz="4400">
          <a:solidFill>
            <a:schemeClr val="tx2"/>
          </a:solidFill>
          <a:latin typeface="Times New Roman" charset="0"/>
          <a:ea typeface="ＭＳ Ｐゴシック" charset="0"/>
          <a:cs typeface="Times New Roman" charset="0"/>
        </a:defRPr>
      </a:lvl5pPr>
      <a:lvl6pPr marL="456880" algn="ctr" rtl="0" fontAlgn="base">
        <a:spcBef>
          <a:spcPct val="0"/>
        </a:spcBef>
        <a:spcAft>
          <a:spcPct val="0"/>
        </a:spcAft>
        <a:defRPr sz="4400">
          <a:solidFill>
            <a:schemeClr val="tx2"/>
          </a:solidFill>
          <a:latin typeface="Times New Roman" charset="0"/>
          <a:ea typeface="Times New Roman" charset="0"/>
          <a:cs typeface="Times New Roman" charset="0"/>
        </a:defRPr>
      </a:lvl6pPr>
      <a:lvl7pPr marL="913758" algn="ctr" rtl="0" fontAlgn="base">
        <a:spcBef>
          <a:spcPct val="0"/>
        </a:spcBef>
        <a:spcAft>
          <a:spcPct val="0"/>
        </a:spcAft>
        <a:defRPr sz="4400">
          <a:solidFill>
            <a:schemeClr val="tx2"/>
          </a:solidFill>
          <a:latin typeface="Times New Roman" charset="0"/>
          <a:ea typeface="Times New Roman" charset="0"/>
          <a:cs typeface="Times New Roman" charset="0"/>
        </a:defRPr>
      </a:lvl7pPr>
      <a:lvl8pPr marL="1370639" algn="ctr" rtl="0" fontAlgn="base">
        <a:spcBef>
          <a:spcPct val="0"/>
        </a:spcBef>
        <a:spcAft>
          <a:spcPct val="0"/>
        </a:spcAft>
        <a:defRPr sz="4400">
          <a:solidFill>
            <a:schemeClr val="tx2"/>
          </a:solidFill>
          <a:latin typeface="Times New Roman" charset="0"/>
          <a:ea typeface="Times New Roman" charset="0"/>
          <a:cs typeface="Times New Roman" charset="0"/>
        </a:defRPr>
      </a:lvl8pPr>
      <a:lvl9pPr marL="1827517" algn="ctr" rtl="0" fontAlgn="base">
        <a:spcBef>
          <a:spcPct val="0"/>
        </a:spcBef>
        <a:spcAft>
          <a:spcPct val="0"/>
        </a:spcAft>
        <a:defRPr sz="4400">
          <a:solidFill>
            <a:schemeClr val="tx2"/>
          </a:solidFill>
          <a:latin typeface="Times New Roman" charset="0"/>
          <a:ea typeface="Times New Roman" charset="0"/>
          <a:cs typeface="Times New Roman" charset="0"/>
        </a:defRPr>
      </a:lvl9pPr>
    </p:titleStyle>
    <p:bodyStyle>
      <a:lvl1pPr marL="342659" indent="-342659"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428" indent="-285548" algn="l" rtl="0" eaLnBrk="0" fontAlgn="base" hangingPunct="0">
        <a:spcBef>
          <a:spcPct val="20000"/>
        </a:spcBef>
        <a:spcAft>
          <a:spcPct val="0"/>
        </a:spcAft>
        <a:buChar char="–"/>
        <a:defRPr sz="2800">
          <a:solidFill>
            <a:schemeClr val="tx1"/>
          </a:solidFill>
          <a:latin typeface="+mn-lt"/>
          <a:ea typeface="+mn-ea"/>
          <a:cs typeface="+mn-cs"/>
        </a:defRPr>
      </a:lvl2pPr>
      <a:lvl3pPr marL="1142199" indent="-228439" algn="l" rtl="0" eaLnBrk="0" fontAlgn="base" hangingPunct="0">
        <a:spcBef>
          <a:spcPct val="20000"/>
        </a:spcBef>
        <a:spcAft>
          <a:spcPct val="0"/>
        </a:spcAft>
        <a:buChar char="•"/>
        <a:defRPr sz="2400">
          <a:solidFill>
            <a:schemeClr val="tx1"/>
          </a:solidFill>
          <a:latin typeface="+mn-lt"/>
          <a:ea typeface="+mn-ea"/>
          <a:cs typeface="+mn-cs"/>
        </a:defRPr>
      </a:lvl3pPr>
      <a:lvl4pPr marL="1599077" indent="-228439" algn="l" rtl="0" eaLnBrk="0" fontAlgn="base" hangingPunct="0">
        <a:spcBef>
          <a:spcPct val="20000"/>
        </a:spcBef>
        <a:spcAft>
          <a:spcPct val="0"/>
        </a:spcAft>
        <a:buChar char="–"/>
        <a:defRPr sz="2000">
          <a:solidFill>
            <a:schemeClr val="tx1"/>
          </a:solidFill>
          <a:latin typeface="+mn-lt"/>
          <a:ea typeface="+mn-ea"/>
          <a:cs typeface="+mn-cs"/>
        </a:defRPr>
      </a:lvl4pPr>
      <a:lvl5pPr marL="2055957" indent="-228439" algn="l" rtl="0" eaLnBrk="0" fontAlgn="base" hangingPunct="0">
        <a:spcBef>
          <a:spcPct val="20000"/>
        </a:spcBef>
        <a:spcAft>
          <a:spcPct val="0"/>
        </a:spcAft>
        <a:buChar char="»"/>
        <a:defRPr sz="2000">
          <a:solidFill>
            <a:schemeClr val="tx1"/>
          </a:solidFill>
          <a:latin typeface="+mn-lt"/>
          <a:ea typeface="+mn-ea"/>
          <a:cs typeface="+mn-cs"/>
        </a:defRPr>
      </a:lvl5pPr>
      <a:lvl6pPr marL="2512836" indent="-228439" algn="l" rtl="0" fontAlgn="base">
        <a:spcBef>
          <a:spcPct val="20000"/>
        </a:spcBef>
        <a:spcAft>
          <a:spcPct val="0"/>
        </a:spcAft>
        <a:buChar char="»"/>
        <a:defRPr sz="2000">
          <a:solidFill>
            <a:schemeClr val="tx1"/>
          </a:solidFill>
          <a:latin typeface="+mn-lt"/>
          <a:ea typeface="+mn-ea"/>
          <a:cs typeface="+mn-cs"/>
        </a:defRPr>
      </a:lvl6pPr>
      <a:lvl7pPr marL="2969716" indent="-228439" algn="l" rtl="0" fontAlgn="base">
        <a:spcBef>
          <a:spcPct val="20000"/>
        </a:spcBef>
        <a:spcAft>
          <a:spcPct val="0"/>
        </a:spcAft>
        <a:buChar char="»"/>
        <a:defRPr sz="2000">
          <a:solidFill>
            <a:schemeClr val="tx1"/>
          </a:solidFill>
          <a:latin typeface="+mn-lt"/>
          <a:ea typeface="+mn-ea"/>
          <a:cs typeface="+mn-cs"/>
        </a:defRPr>
      </a:lvl7pPr>
      <a:lvl8pPr marL="3426595" indent="-228439" algn="l" rtl="0" fontAlgn="base">
        <a:spcBef>
          <a:spcPct val="20000"/>
        </a:spcBef>
        <a:spcAft>
          <a:spcPct val="0"/>
        </a:spcAft>
        <a:buChar char="»"/>
        <a:defRPr sz="2000">
          <a:solidFill>
            <a:schemeClr val="tx1"/>
          </a:solidFill>
          <a:latin typeface="+mn-lt"/>
          <a:ea typeface="+mn-ea"/>
          <a:cs typeface="+mn-cs"/>
        </a:defRPr>
      </a:lvl8pPr>
      <a:lvl9pPr marL="3883472" indent="-228439"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6880" rtl="0" eaLnBrk="1" latinLnBrk="0" hangingPunct="1">
        <a:defRPr sz="1800" kern="1200">
          <a:solidFill>
            <a:schemeClr val="tx1"/>
          </a:solidFill>
          <a:latin typeface="+mn-lt"/>
          <a:ea typeface="+mn-ea"/>
          <a:cs typeface="+mn-cs"/>
        </a:defRPr>
      </a:lvl1pPr>
      <a:lvl2pPr marL="456880" algn="l" defTabSz="456880" rtl="0" eaLnBrk="1" latinLnBrk="0" hangingPunct="1">
        <a:defRPr sz="1800" kern="1200">
          <a:solidFill>
            <a:schemeClr val="tx1"/>
          </a:solidFill>
          <a:latin typeface="+mn-lt"/>
          <a:ea typeface="+mn-ea"/>
          <a:cs typeface="+mn-cs"/>
        </a:defRPr>
      </a:lvl2pPr>
      <a:lvl3pPr marL="913758" algn="l" defTabSz="456880" rtl="0" eaLnBrk="1" latinLnBrk="0" hangingPunct="1">
        <a:defRPr sz="1800" kern="1200">
          <a:solidFill>
            <a:schemeClr val="tx1"/>
          </a:solidFill>
          <a:latin typeface="+mn-lt"/>
          <a:ea typeface="+mn-ea"/>
          <a:cs typeface="+mn-cs"/>
        </a:defRPr>
      </a:lvl3pPr>
      <a:lvl4pPr marL="1370639" algn="l" defTabSz="456880" rtl="0" eaLnBrk="1" latinLnBrk="0" hangingPunct="1">
        <a:defRPr sz="1800" kern="1200">
          <a:solidFill>
            <a:schemeClr val="tx1"/>
          </a:solidFill>
          <a:latin typeface="+mn-lt"/>
          <a:ea typeface="+mn-ea"/>
          <a:cs typeface="+mn-cs"/>
        </a:defRPr>
      </a:lvl4pPr>
      <a:lvl5pPr marL="1827517" algn="l" defTabSz="456880" rtl="0" eaLnBrk="1" latinLnBrk="0" hangingPunct="1">
        <a:defRPr sz="1800" kern="1200">
          <a:solidFill>
            <a:schemeClr val="tx1"/>
          </a:solidFill>
          <a:latin typeface="+mn-lt"/>
          <a:ea typeface="+mn-ea"/>
          <a:cs typeface="+mn-cs"/>
        </a:defRPr>
      </a:lvl5pPr>
      <a:lvl6pPr marL="2284398" algn="l" defTabSz="456880" rtl="0" eaLnBrk="1" latinLnBrk="0" hangingPunct="1">
        <a:defRPr sz="1800" kern="1200">
          <a:solidFill>
            <a:schemeClr val="tx1"/>
          </a:solidFill>
          <a:latin typeface="+mn-lt"/>
          <a:ea typeface="+mn-ea"/>
          <a:cs typeface="+mn-cs"/>
        </a:defRPr>
      </a:lvl6pPr>
      <a:lvl7pPr marL="2741275" algn="l" defTabSz="456880" rtl="0" eaLnBrk="1" latinLnBrk="0" hangingPunct="1">
        <a:defRPr sz="1800" kern="1200">
          <a:solidFill>
            <a:schemeClr val="tx1"/>
          </a:solidFill>
          <a:latin typeface="+mn-lt"/>
          <a:ea typeface="+mn-ea"/>
          <a:cs typeface="+mn-cs"/>
        </a:defRPr>
      </a:lvl7pPr>
      <a:lvl8pPr marL="3198156" algn="l" defTabSz="456880" rtl="0" eaLnBrk="1" latinLnBrk="0" hangingPunct="1">
        <a:defRPr sz="1800" kern="1200">
          <a:solidFill>
            <a:schemeClr val="tx1"/>
          </a:solidFill>
          <a:latin typeface="+mn-lt"/>
          <a:ea typeface="+mn-ea"/>
          <a:cs typeface="+mn-cs"/>
        </a:defRPr>
      </a:lvl8pPr>
      <a:lvl9pPr marL="3655033" algn="l" defTabSz="45688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ea typeface="+mn-ea"/>
                <a:cs typeface="+mn-cs"/>
              </a:defRPr>
            </a:lvl1pPr>
          </a:lstStyle>
          <a:p>
            <a:pPr eaLnBrk="0" hangingPunct="0">
              <a:defRPr/>
            </a:pPr>
            <a:endParaRPr lang="en-US">
              <a:solidFill>
                <a:srgbClr val="FFFFFF"/>
              </a:solidFill>
              <a:latin typeface="Arial Black"/>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ea typeface="+mn-ea"/>
                <a:cs typeface="+mn-cs"/>
              </a:defRPr>
            </a:lvl1pPr>
          </a:lstStyle>
          <a:p>
            <a:pPr eaLnBrk="0" hangingPunct="0">
              <a:defRPr/>
            </a:pPr>
            <a:endParaRPr lang="en-US">
              <a:solidFill>
                <a:srgbClr val="FFFFFF"/>
              </a:solidFill>
              <a:latin typeface="Arial Black"/>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Black" charset="0"/>
              </a:defRPr>
            </a:lvl1pPr>
          </a:lstStyle>
          <a:p>
            <a:pPr eaLnBrk="0" hangingPunct="0">
              <a:defRPr/>
            </a:pPr>
            <a:fld id="{1F806A92-8B43-6C4A-B8A4-F5FB821168CC}" type="slidenum">
              <a:rPr lang="en-US">
                <a:solidFill>
                  <a:srgbClr val="FFFFFF"/>
                </a:solidFill>
              </a:rPr>
              <a:pPr eaLnBrk="0" hangingPunct="0">
                <a:defRPr/>
              </a:pPr>
              <a:t>‹#›</a:t>
            </a:fld>
            <a:endParaRPr lang="en-US">
              <a:solidFill>
                <a:srgbClr val="FFFFFF"/>
              </a:solidFill>
            </a:endParaRPr>
          </a:p>
        </p:txBody>
      </p:sp>
    </p:spTree>
    <p:extLst>
      <p:ext uri="{BB962C8B-B14F-4D97-AF65-F5344CB8AC3E}">
        <p14:creationId xmlns:p14="http://schemas.microsoft.com/office/powerpoint/2010/main" val="3942819270"/>
      </p:ext>
    </p:extLst>
  </p:cSld>
  <p:clrMap bg1="dk2" tx1="lt1" bg2="dk1" tx2="lt2" accent1="accent1" accent2="accent2" accent3="accent3" accent4="accent4" accent5="accent5" accent6="accent6" hlink="hlink" folHlink="folHlink"/>
  <p:sldLayoutIdLst>
    <p:sldLayoutId id="2147488994" r:id="rId1"/>
    <p:sldLayoutId id="2147488995" r:id="rId2"/>
    <p:sldLayoutId id="2147488996" r:id="rId3"/>
    <p:sldLayoutId id="2147488997" r:id="rId4"/>
    <p:sldLayoutId id="2147488998" r:id="rId5"/>
    <p:sldLayoutId id="2147488999" r:id="rId6"/>
    <p:sldLayoutId id="2147489000" r:id="rId7"/>
    <p:sldLayoutId id="2147489001" r:id="rId8"/>
    <p:sldLayoutId id="2147489002" r:id="rId9"/>
    <p:sldLayoutId id="2147489003" r:id="rId10"/>
    <p:sldLayoutId id="2147489004" r:id="rId11"/>
    <p:sldLayoutId id="2147489005" r:id="rId12"/>
  </p:sldLayoutIdLst>
  <p:txStyles>
    <p:titleStyle>
      <a:lvl1pPr algn="ctr" rtl="0" eaLnBrk="0" fontAlgn="base" hangingPunct="0">
        <a:spcBef>
          <a:spcPct val="0"/>
        </a:spcBef>
        <a:spcAft>
          <a:spcPct val="0"/>
        </a:spcAft>
        <a:defRPr sz="4400">
          <a:solidFill>
            <a:schemeClr val="tx2"/>
          </a:solidFill>
          <a:latin typeface="+mj-lt"/>
          <a:ea typeface="ＭＳ Ｐゴシック" pitchFamily="-105" charset="-128"/>
          <a:cs typeface="ＭＳ Ｐゴシック" pitchFamily="-105" charset="-128"/>
        </a:defRPr>
      </a:lvl1pPr>
      <a:lvl2pPr algn="ctr" rtl="0" eaLnBrk="0" fontAlgn="base" hangingPunct="0">
        <a:spcBef>
          <a:spcPct val="0"/>
        </a:spcBef>
        <a:spcAft>
          <a:spcPct val="0"/>
        </a:spcAft>
        <a:defRPr sz="4400">
          <a:solidFill>
            <a:schemeClr val="tx2"/>
          </a:solidFill>
          <a:latin typeface="Arial Black" pitchFamily="-105" charset="0"/>
          <a:ea typeface="ＭＳ Ｐゴシック" pitchFamily="-105" charset="-128"/>
          <a:cs typeface="ＭＳ Ｐゴシック" pitchFamily="-105" charset="-128"/>
        </a:defRPr>
      </a:lvl2pPr>
      <a:lvl3pPr algn="ctr" rtl="0" eaLnBrk="0" fontAlgn="base" hangingPunct="0">
        <a:spcBef>
          <a:spcPct val="0"/>
        </a:spcBef>
        <a:spcAft>
          <a:spcPct val="0"/>
        </a:spcAft>
        <a:defRPr sz="4400">
          <a:solidFill>
            <a:schemeClr val="tx2"/>
          </a:solidFill>
          <a:latin typeface="Arial Black" pitchFamily="-105" charset="0"/>
          <a:ea typeface="ＭＳ Ｐゴシック" pitchFamily="-105" charset="-128"/>
          <a:cs typeface="ＭＳ Ｐゴシック" pitchFamily="-105" charset="-128"/>
        </a:defRPr>
      </a:lvl3pPr>
      <a:lvl4pPr algn="ctr" rtl="0" eaLnBrk="0" fontAlgn="base" hangingPunct="0">
        <a:spcBef>
          <a:spcPct val="0"/>
        </a:spcBef>
        <a:spcAft>
          <a:spcPct val="0"/>
        </a:spcAft>
        <a:defRPr sz="4400">
          <a:solidFill>
            <a:schemeClr val="tx2"/>
          </a:solidFill>
          <a:latin typeface="Arial Black" pitchFamily="-105" charset="0"/>
          <a:ea typeface="ＭＳ Ｐゴシック" pitchFamily="-105" charset="-128"/>
          <a:cs typeface="ＭＳ Ｐゴシック" pitchFamily="-105" charset="-128"/>
        </a:defRPr>
      </a:lvl4pPr>
      <a:lvl5pPr algn="ctr" rtl="0" eaLnBrk="0" fontAlgn="base" hangingPunct="0">
        <a:spcBef>
          <a:spcPct val="0"/>
        </a:spcBef>
        <a:spcAft>
          <a:spcPct val="0"/>
        </a:spcAft>
        <a:defRPr sz="4400">
          <a:solidFill>
            <a:schemeClr val="tx2"/>
          </a:solidFill>
          <a:latin typeface="Arial Black" pitchFamily="-105" charset="0"/>
          <a:ea typeface="ＭＳ Ｐゴシック" pitchFamily="-105" charset="-128"/>
          <a:cs typeface="ＭＳ Ｐゴシック" pitchFamily="-105" charset="-128"/>
        </a:defRPr>
      </a:lvl5pPr>
      <a:lvl6pPr marL="457200" algn="ctr" rtl="0" fontAlgn="base">
        <a:spcBef>
          <a:spcPct val="0"/>
        </a:spcBef>
        <a:spcAft>
          <a:spcPct val="0"/>
        </a:spcAft>
        <a:defRPr sz="4400">
          <a:solidFill>
            <a:schemeClr val="tx2"/>
          </a:solidFill>
          <a:latin typeface="Arial Black" pitchFamily="-105" charset="0"/>
        </a:defRPr>
      </a:lvl6pPr>
      <a:lvl7pPr marL="914400" algn="ctr" rtl="0" fontAlgn="base">
        <a:spcBef>
          <a:spcPct val="0"/>
        </a:spcBef>
        <a:spcAft>
          <a:spcPct val="0"/>
        </a:spcAft>
        <a:defRPr sz="4400">
          <a:solidFill>
            <a:schemeClr val="tx2"/>
          </a:solidFill>
          <a:latin typeface="Arial Black" pitchFamily="-105" charset="0"/>
        </a:defRPr>
      </a:lvl7pPr>
      <a:lvl8pPr marL="1371600" algn="ctr" rtl="0" fontAlgn="base">
        <a:spcBef>
          <a:spcPct val="0"/>
        </a:spcBef>
        <a:spcAft>
          <a:spcPct val="0"/>
        </a:spcAft>
        <a:defRPr sz="4400">
          <a:solidFill>
            <a:schemeClr val="tx2"/>
          </a:solidFill>
          <a:latin typeface="Arial Black" pitchFamily="-105" charset="0"/>
        </a:defRPr>
      </a:lvl8pPr>
      <a:lvl9pPr marL="1828800" algn="ctr" rtl="0" fontAlgn="base">
        <a:spcBef>
          <a:spcPct val="0"/>
        </a:spcBef>
        <a:spcAft>
          <a:spcPct val="0"/>
        </a:spcAft>
        <a:defRPr sz="4400">
          <a:solidFill>
            <a:schemeClr val="tx2"/>
          </a:solidFill>
          <a:latin typeface="Arial Black" pitchFamily="-105"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05" charset="-128"/>
          <a:cs typeface="ＭＳ Ｐゴシック" pitchFamily="-105"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9154" name="Rectangle 1"/>
          <p:cNvSpPr>
            <a:spLocks noChangeArrowheads="1"/>
          </p:cNvSpPr>
          <p:nvPr/>
        </p:nvSpPr>
        <p:spPr bwMode="auto">
          <a:xfrm>
            <a:off x="0" y="0"/>
            <a:ext cx="9144000" cy="6858000"/>
          </a:xfrm>
          <a:prstGeom prst="rect">
            <a:avLst/>
          </a:prstGeom>
          <a:gradFill rotWithShape="0">
            <a:gsLst>
              <a:gs pos="0">
                <a:srgbClr val="000000"/>
              </a:gs>
              <a:gs pos="50000">
                <a:srgbClr val="121D91"/>
              </a:gs>
              <a:gs pos="100000">
                <a:srgbClr val="000000"/>
              </a:gs>
            </a:gsLst>
            <a:lin ang="0" scaled="1"/>
          </a:gradFill>
          <a:ln w="12600">
            <a:solidFill>
              <a:srgbClr val="000000"/>
            </a:solidFill>
            <a:miter lim="800000"/>
            <a:headEnd/>
            <a:tailEnd/>
          </a:ln>
        </p:spPr>
        <p:txBody>
          <a:bodyPr wrap="none" lIns="82003" tIns="41000" rIns="82003" bIns="41000" anchor="ctr"/>
          <a:lstStyle/>
          <a:p>
            <a:endParaRPr lang="en-US">
              <a:solidFill>
                <a:srgbClr val="000000"/>
              </a:solidFill>
              <a:ea typeface="MS Gothic" charset="0"/>
              <a:cs typeface="MS Gothic" charset="0"/>
            </a:endParaRPr>
          </a:p>
        </p:txBody>
      </p:sp>
    </p:spTree>
    <p:extLst>
      <p:ext uri="{BB962C8B-B14F-4D97-AF65-F5344CB8AC3E}">
        <p14:creationId xmlns:p14="http://schemas.microsoft.com/office/powerpoint/2010/main" val="2728869817"/>
      </p:ext>
    </p:extLst>
  </p:cSld>
  <p:clrMap bg1="lt1" tx1="dk1" bg2="lt2" tx2="dk2" accent1="accent1" accent2="accent2" accent3="accent3" accent4="accent4" accent5="accent5" accent6="accent6" hlink="hlink" folHlink="folHlink"/>
  <p:sldLayoutIdLst>
    <p:sldLayoutId id="2147489071" r:id="rId1"/>
  </p:sldLayoutIdLst>
  <p:txStyles>
    <p:titleStyle>
      <a:lvl1pPr algn="ctr" defTabSz="409288"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mj-lt"/>
          <a:ea typeface="ＭＳ Ｐゴシック" charset="0"/>
          <a:cs typeface="+mj-cs"/>
        </a:defRPr>
      </a:lvl1pPr>
      <a:lvl2pPr algn="ctr" defTabSz="409288"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Times New Roman" pitchFamily="-108" charset="0"/>
          <a:ea typeface="ＭＳ Ｐゴシック" charset="0"/>
          <a:cs typeface="MS Gothic" charset="0"/>
        </a:defRPr>
      </a:lvl2pPr>
      <a:lvl3pPr algn="ctr" defTabSz="409288"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Times New Roman" pitchFamily="-108" charset="0"/>
          <a:ea typeface="ＭＳ Ｐゴシック" charset="0"/>
          <a:cs typeface="MS Gothic" charset="0"/>
        </a:defRPr>
      </a:lvl3pPr>
      <a:lvl4pPr algn="ctr" defTabSz="409288"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Times New Roman" pitchFamily="-108" charset="0"/>
          <a:ea typeface="ＭＳ Ｐゴシック" charset="0"/>
          <a:cs typeface="MS Gothic" charset="0"/>
        </a:defRPr>
      </a:lvl4pPr>
      <a:lvl5pPr algn="ctr" defTabSz="409288"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Times New Roman" pitchFamily="-108" charset="0"/>
          <a:ea typeface="ＭＳ Ｐゴシック" charset="0"/>
          <a:cs typeface="MS Gothic" charset="0"/>
        </a:defRPr>
      </a:lvl5pPr>
      <a:lvl6pPr marL="410003" algn="ctr" defTabSz="410003" rtl="0" eaLnBrk="0" fontAlgn="base" hangingPunct="0">
        <a:lnSpc>
          <a:spcPct val="93000"/>
        </a:lnSpc>
        <a:spcBef>
          <a:spcPct val="0"/>
        </a:spcBef>
        <a:spcAft>
          <a:spcPct val="0"/>
        </a:spcAft>
        <a:buClr>
          <a:srgbClr val="000000"/>
        </a:buClr>
        <a:buSzPct val="100000"/>
        <a:buFont typeface="Times New Roman" pitchFamily="-108" charset="0"/>
        <a:defRPr sz="4300">
          <a:solidFill>
            <a:srgbClr val="000000"/>
          </a:solidFill>
          <a:latin typeface="Times New Roman" pitchFamily="-108" charset="0"/>
          <a:ea typeface="MS Gothic" charset="0"/>
          <a:cs typeface="MS Gothic" charset="0"/>
        </a:defRPr>
      </a:lvl6pPr>
      <a:lvl7pPr marL="820007" algn="ctr" defTabSz="410003" rtl="0" eaLnBrk="0" fontAlgn="base" hangingPunct="0">
        <a:lnSpc>
          <a:spcPct val="93000"/>
        </a:lnSpc>
        <a:spcBef>
          <a:spcPct val="0"/>
        </a:spcBef>
        <a:spcAft>
          <a:spcPct val="0"/>
        </a:spcAft>
        <a:buClr>
          <a:srgbClr val="000000"/>
        </a:buClr>
        <a:buSzPct val="100000"/>
        <a:buFont typeface="Times New Roman" pitchFamily="-108" charset="0"/>
        <a:defRPr sz="4300">
          <a:solidFill>
            <a:srgbClr val="000000"/>
          </a:solidFill>
          <a:latin typeface="Times New Roman" pitchFamily="-108" charset="0"/>
          <a:ea typeface="MS Gothic" charset="0"/>
          <a:cs typeface="MS Gothic" charset="0"/>
        </a:defRPr>
      </a:lvl7pPr>
      <a:lvl8pPr marL="1230011" algn="ctr" defTabSz="410003" rtl="0" eaLnBrk="0" fontAlgn="base" hangingPunct="0">
        <a:lnSpc>
          <a:spcPct val="93000"/>
        </a:lnSpc>
        <a:spcBef>
          <a:spcPct val="0"/>
        </a:spcBef>
        <a:spcAft>
          <a:spcPct val="0"/>
        </a:spcAft>
        <a:buClr>
          <a:srgbClr val="000000"/>
        </a:buClr>
        <a:buSzPct val="100000"/>
        <a:buFont typeface="Times New Roman" pitchFamily="-108" charset="0"/>
        <a:defRPr sz="4300">
          <a:solidFill>
            <a:srgbClr val="000000"/>
          </a:solidFill>
          <a:latin typeface="Times New Roman" pitchFamily="-108" charset="0"/>
          <a:ea typeface="MS Gothic" charset="0"/>
          <a:cs typeface="MS Gothic" charset="0"/>
        </a:defRPr>
      </a:lvl8pPr>
      <a:lvl9pPr marL="1640013" algn="ctr" defTabSz="410003" rtl="0" eaLnBrk="0" fontAlgn="base" hangingPunct="0">
        <a:lnSpc>
          <a:spcPct val="93000"/>
        </a:lnSpc>
        <a:spcBef>
          <a:spcPct val="0"/>
        </a:spcBef>
        <a:spcAft>
          <a:spcPct val="0"/>
        </a:spcAft>
        <a:buClr>
          <a:srgbClr val="000000"/>
        </a:buClr>
        <a:buSzPct val="100000"/>
        <a:buFont typeface="Times New Roman" pitchFamily="-108" charset="0"/>
        <a:defRPr sz="4300">
          <a:solidFill>
            <a:srgbClr val="000000"/>
          </a:solidFill>
          <a:latin typeface="Times New Roman" pitchFamily="-108" charset="0"/>
          <a:ea typeface="MS Gothic" charset="0"/>
          <a:cs typeface="MS Gothic" charset="0"/>
        </a:defRPr>
      </a:lvl9pPr>
    </p:titleStyle>
    <p:bodyStyle>
      <a:lvl1pPr marL="336315" indent="-336315" algn="l" defTabSz="409288" rtl="0" eaLnBrk="0" fontAlgn="base" hangingPunct="0">
        <a:lnSpc>
          <a:spcPct val="93000"/>
        </a:lnSpc>
        <a:spcBef>
          <a:spcPts val="788"/>
        </a:spcBef>
        <a:spcAft>
          <a:spcPct val="0"/>
        </a:spcAft>
        <a:buClr>
          <a:srgbClr val="000000"/>
        </a:buClr>
        <a:buSzPct val="100000"/>
        <a:buFont typeface="Times New Roman" charset="0"/>
        <a:buChar char="•"/>
        <a:defRPr sz="3100">
          <a:solidFill>
            <a:srgbClr val="000000"/>
          </a:solidFill>
          <a:latin typeface="+mn-lt"/>
          <a:ea typeface="ＭＳ Ｐゴシック" charset="0"/>
          <a:cs typeface="+mn-cs"/>
        </a:defRPr>
      </a:lvl1pPr>
      <a:lvl2pPr marL="731325" indent="-280791" algn="l" defTabSz="409288" rtl="0" eaLnBrk="0" fontAlgn="base" hangingPunct="0">
        <a:lnSpc>
          <a:spcPct val="93000"/>
        </a:lnSpc>
        <a:spcBef>
          <a:spcPts val="700"/>
        </a:spcBef>
        <a:spcAft>
          <a:spcPct val="0"/>
        </a:spcAft>
        <a:buClr>
          <a:srgbClr val="000000"/>
        </a:buClr>
        <a:buSzPct val="100000"/>
        <a:buFont typeface="Times New Roman" charset="0"/>
        <a:buChar char="–"/>
        <a:defRPr sz="2800">
          <a:solidFill>
            <a:srgbClr val="000000"/>
          </a:solidFill>
          <a:latin typeface="+mn-lt"/>
          <a:ea typeface="+mn-ea"/>
          <a:cs typeface="+mn-cs"/>
        </a:defRPr>
      </a:lvl2pPr>
      <a:lvl3pPr marL="1124746" indent="-223681" algn="l" defTabSz="409288" rtl="0" eaLnBrk="0" fontAlgn="base" hangingPunct="0">
        <a:lnSpc>
          <a:spcPct val="93000"/>
        </a:lnSpc>
        <a:spcBef>
          <a:spcPts val="588"/>
        </a:spcBef>
        <a:spcAft>
          <a:spcPct val="0"/>
        </a:spcAft>
        <a:buClr>
          <a:srgbClr val="000000"/>
        </a:buClr>
        <a:buSzPct val="100000"/>
        <a:buFont typeface="Times New Roman" charset="0"/>
        <a:buChar char="•"/>
        <a:defRPr sz="2300">
          <a:solidFill>
            <a:srgbClr val="000000"/>
          </a:solidFill>
          <a:latin typeface="+mn-lt"/>
          <a:ea typeface="+mn-ea"/>
          <a:cs typeface="+mn-cs"/>
        </a:defRPr>
      </a:lvl3pPr>
      <a:lvl4pPr marL="1576871" indent="-223681" algn="l" defTabSz="409288" rtl="0" eaLnBrk="0" fontAlgn="base" hangingPunct="0">
        <a:lnSpc>
          <a:spcPct val="93000"/>
        </a:lnSpc>
        <a:spcBef>
          <a:spcPts val="500"/>
        </a:spcBef>
        <a:spcAft>
          <a:spcPct val="0"/>
        </a:spcAft>
        <a:buClr>
          <a:srgbClr val="000000"/>
        </a:buClr>
        <a:buSzPct val="100000"/>
        <a:buFont typeface="Times New Roman" charset="0"/>
        <a:buChar char="–"/>
        <a:defRPr sz="2000">
          <a:solidFill>
            <a:srgbClr val="000000"/>
          </a:solidFill>
          <a:latin typeface="+mn-lt"/>
          <a:ea typeface="+mn-ea"/>
          <a:cs typeface="+mn-cs"/>
        </a:defRPr>
      </a:lvl4pPr>
      <a:lvl5pPr marL="2027402" indent="-223681" algn="l" defTabSz="409288" rtl="0" eaLnBrk="0" fontAlgn="base" hangingPunct="0">
        <a:lnSpc>
          <a:spcPct val="93000"/>
        </a:lnSpc>
        <a:spcBef>
          <a:spcPts val="500"/>
        </a:spcBef>
        <a:spcAft>
          <a:spcPct val="0"/>
        </a:spcAft>
        <a:buClr>
          <a:srgbClr val="000000"/>
        </a:buClr>
        <a:buSzPct val="100000"/>
        <a:buFont typeface="Times New Roman" charset="0"/>
        <a:buChar char="•"/>
        <a:defRPr sz="2000">
          <a:solidFill>
            <a:srgbClr val="000000"/>
          </a:solidFill>
          <a:latin typeface="+mn-lt"/>
          <a:ea typeface="+mn-ea"/>
          <a:cs typeface="+mn-cs"/>
        </a:defRPr>
      </a:lvl5pPr>
      <a:lvl6pPr marL="2438667" indent="-224932" algn="l" defTabSz="410003" rtl="0" eaLnBrk="0" fontAlgn="base" hangingPunct="0">
        <a:lnSpc>
          <a:spcPct val="93000"/>
        </a:lnSpc>
        <a:spcBef>
          <a:spcPts val="494"/>
        </a:spcBef>
        <a:spcAft>
          <a:spcPct val="0"/>
        </a:spcAft>
        <a:buClr>
          <a:srgbClr val="000000"/>
        </a:buClr>
        <a:buSzPct val="100000"/>
        <a:buFont typeface="Times New Roman" pitchFamily="-108" charset="0"/>
        <a:buChar char="•"/>
        <a:defRPr sz="2000">
          <a:solidFill>
            <a:srgbClr val="000000"/>
          </a:solidFill>
          <a:latin typeface="+mn-lt"/>
          <a:ea typeface="+mn-ea"/>
          <a:cs typeface="+mn-cs"/>
        </a:defRPr>
      </a:lvl6pPr>
      <a:lvl7pPr marL="2848670" indent="-224932" algn="l" defTabSz="410003" rtl="0" eaLnBrk="0" fontAlgn="base" hangingPunct="0">
        <a:lnSpc>
          <a:spcPct val="93000"/>
        </a:lnSpc>
        <a:spcBef>
          <a:spcPts val="494"/>
        </a:spcBef>
        <a:spcAft>
          <a:spcPct val="0"/>
        </a:spcAft>
        <a:buClr>
          <a:srgbClr val="000000"/>
        </a:buClr>
        <a:buSzPct val="100000"/>
        <a:buFont typeface="Times New Roman" pitchFamily="-108" charset="0"/>
        <a:buChar char="•"/>
        <a:defRPr sz="2000">
          <a:solidFill>
            <a:srgbClr val="000000"/>
          </a:solidFill>
          <a:latin typeface="+mn-lt"/>
          <a:ea typeface="+mn-ea"/>
          <a:cs typeface="+mn-cs"/>
        </a:defRPr>
      </a:lvl7pPr>
      <a:lvl8pPr marL="3258675" indent="-224932" algn="l" defTabSz="410003" rtl="0" eaLnBrk="0" fontAlgn="base" hangingPunct="0">
        <a:lnSpc>
          <a:spcPct val="93000"/>
        </a:lnSpc>
        <a:spcBef>
          <a:spcPts val="494"/>
        </a:spcBef>
        <a:spcAft>
          <a:spcPct val="0"/>
        </a:spcAft>
        <a:buClr>
          <a:srgbClr val="000000"/>
        </a:buClr>
        <a:buSzPct val="100000"/>
        <a:buFont typeface="Times New Roman" pitchFamily="-108" charset="0"/>
        <a:buChar char="•"/>
        <a:defRPr sz="2000">
          <a:solidFill>
            <a:srgbClr val="000000"/>
          </a:solidFill>
          <a:latin typeface="+mn-lt"/>
          <a:ea typeface="+mn-ea"/>
          <a:cs typeface="+mn-cs"/>
        </a:defRPr>
      </a:lvl8pPr>
      <a:lvl9pPr marL="3668679" indent="-224932" algn="l" defTabSz="410003" rtl="0" eaLnBrk="0" fontAlgn="base" hangingPunct="0">
        <a:lnSpc>
          <a:spcPct val="93000"/>
        </a:lnSpc>
        <a:spcBef>
          <a:spcPts val="494"/>
        </a:spcBef>
        <a:spcAft>
          <a:spcPct val="0"/>
        </a:spcAft>
        <a:buClr>
          <a:srgbClr val="000000"/>
        </a:buClr>
        <a:buSzPct val="100000"/>
        <a:buFont typeface="Times New Roman" pitchFamily="-108" charset="0"/>
        <a:buChar char="•"/>
        <a:defRPr sz="2000">
          <a:solidFill>
            <a:srgbClr val="000000"/>
          </a:solidFill>
          <a:latin typeface="+mn-lt"/>
          <a:ea typeface="+mn-ea"/>
          <a:cs typeface="+mn-cs"/>
        </a:defRPr>
      </a:lvl9pPr>
    </p:bodyStyle>
    <p:otherStyle>
      <a:defPPr>
        <a:defRPr lang="en-US"/>
      </a:defPPr>
      <a:lvl1pPr marL="0" algn="l" defTabSz="410003" rtl="0" eaLnBrk="1" latinLnBrk="0" hangingPunct="1">
        <a:defRPr sz="1600" kern="1200">
          <a:solidFill>
            <a:schemeClr val="tx1"/>
          </a:solidFill>
          <a:latin typeface="+mn-lt"/>
          <a:ea typeface="+mn-ea"/>
          <a:cs typeface="+mn-cs"/>
        </a:defRPr>
      </a:lvl1pPr>
      <a:lvl2pPr marL="410003" algn="l" defTabSz="410003" rtl="0" eaLnBrk="1" latinLnBrk="0" hangingPunct="1">
        <a:defRPr sz="1600" kern="1200">
          <a:solidFill>
            <a:schemeClr val="tx1"/>
          </a:solidFill>
          <a:latin typeface="+mn-lt"/>
          <a:ea typeface="+mn-ea"/>
          <a:cs typeface="+mn-cs"/>
        </a:defRPr>
      </a:lvl2pPr>
      <a:lvl3pPr marL="820007" algn="l" defTabSz="410003" rtl="0" eaLnBrk="1" latinLnBrk="0" hangingPunct="1">
        <a:defRPr sz="1600" kern="1200">
          <a:solidFill>
            <a:schemeClr val="tx1"/>
          </a:solidFill>
          <a:latin typeface="+mn-lt"/>
          <a:ea typeface="+mn-ea"/>
          <a:cs typeface="+mn-cs"/>
        </a:defRPr>
      </a:lvl3pPr>
      <a:lvl4pPr marL="1230011" algn="l" defTabSz="410003" rtl="0" eaLnBrk="1" latinLnBrk="0" hangingPunct="1">
        <a:defRPr sz="1600" kern="1200">
          <a:solidFill>
            <a:schemeClr val="tx1"/>
          </a:solidFill>
          <a:latin typeface="+mn-lt"/>
          <a:ea typeface="+mn-ea"/>
          <a:cs typeface="+mn-cs"/>
        </a:defRPr>
      </a:lvl4pPr>
      <a:lvl5pPr marL="1640013" algn="l" defTabSz="410003" rtl="0" eaLnBrk="1" latinLnBrk="0" hangingPunct="1">
        <a:defRPr sz="1600" kern="1200">
          <a:solidFill>
            <a:schemeClr val="tx1"/>
          </a:solidFill>
          <a:latin typeface="+mn-lt"/>
          <a:ea typeface="+mn-ea"/>
          <a:cs typeface="+mn-cs"/>
        </a:defRPr>
      </a:lvl5pPr>
      <a:lvl6pPr marL="2050017" algn="l" defTabSz="410003" rtl="0" eaLnBrk="1" latinLnBrk="0" hangingPunct="1">
        <a:defRPr sz="1600" kern="1200">
          <a:solidFill>
            <a:schemeClr val="tx1"/>
          </a:solidFill>
          <a:latin typeface="+mn-lt"/>
          <a:ea typeface="+mn-ea"/>
          <a:cs typeface="+mn-cs"/>
        </a:defRPr>
      </a:lvl6pPr>
      <a:lvl7pPr marL="2460021" algn="l" defTabSz="410003" rtl="0" eaLnBrk="1" latinLnBrk="0" hangingPunct="1">
        <a:defRPr sz="1600" kern="1200">
          <a:solidFill>
            <a:schemeClr val="tx1"/>
          </a:solidFill>
          <a:latin typeface="+mn-lt"/>
          <a:ea typeface="+mn-ea"/>
          <a:cs typeface="+mn-cs"/>
        </a:defRPr>
      </a:lvl7pPr>
      <a:lvl8pPr marL="2870024" algn="l" defTabSz="410003" rtl="0" eaLnBrk="1" latinLnBrk="0" hangingPunct="1">
        <a:defRPr sz="1600" kern="1200">
          <a:solidFill>
            <a:schemeClr val="tx1"/>
          </a:solidFill>
          <a:latin typeface="+mn-lt"/>
          <a:ea typeface="+mn-ea"/>
          <a:cs typeface="+mn-cs"/>
        </a:defRPr>
      </a:lvl8pPr>
      <a:lvl9pPr marL="3280028" algn="l" defTabSz="410003" rtl="0" eaLnBrk="1" latinLnBrk="0" hangingPunct="1">
        <a:defRPr sz="16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3200400" cy="6858000"/>
            <a:chOff x="0" y="0"/>
            <a:chExt cx="2016" cy="4320"/>
          </a:xfrm>
          <a:solidFill>
            <a:schemeClr val="accent5"/>
          </a:solidFill>
        </p:grpSpPr>
        <p:sp>
          <p:nvSpPr>
            <p:cNvPr id="1036" name="Rectangle 3"/>
            <p:cNvSpPr>
              <a:spLocks noChangeArrowheads="1"/>
            </p:cNvSpPr>
            <p:nvPr/>
          </p:nvSpPr>
          <p:spPr bwMode="auto">
            <a:xfrm>
              <a:off x="0" y="0"/>
              <a:ext cx="480" cy="4320"/>
            </a:xfrm>
            <a:prstGeom prst="rect">
              <a:avLst/>
            </a:prstGeom>
            <a:grpFill/>
            <a:ln w="9525">
              <a:noFill/>
              <a:miter lim="800000"/>
              <a:headEnd/>
              <a:tailEnd/>
            </a:ln>
          </p:spPr>
          <p:txBody>
            <a:bodyPr wrap="none" anchor="ctr"/>
            <a:lstStyle/>
            <a:p>
              <a:pPr>
                <a:defRPr/>
              </a:pPr>
              <a:endParaRPr lang="en-US">
                <a:ea typeface="ＭＳ Ｐゴシック" charset="-128"/>
                <a:cs typeface="ＭＳ Ｐゴシック" charset="-128"/>
              </a:endParaRPr>
            </a:p>
          </p:txBody>
        </p:sp>
        <p:sp>
          <p:nvSpPr>
            <p:cNvPr id="1037" name="Rectangle 4"/>
            <p:cNvSpPr>
              <a:spLocks noChangeArrowheads="1"/>
            </p:cNvSpPr>
            <p:nvPr/>
          </p:nvSpPr>
          <p:spPr bwMode="auto">
            <a:xfrm>
              <a:off x="432" y="0"/>
              <a:ext cx="1584" cy="672"/>
            </a:xfrm>
            <a:prstGeom prst="rect">
              <a:avLst/>
            </a:prstGeom>
            <a:grpFill/>
            <a:ln w="9525">
              <a:noFill/>
              <a:miter lim="800000"/>
              <a:headEnd/>
              <a:tailEnd/>
            </a:ln>
          </p:spPr>
          <p:txBody>
            <a:bodyPr wrap="none" anchor="ctr"/>
            <a:lstStyle/>
            <a:p>
              <a:pPr>
                <a:defRPr/>
              </a:pPr>
              <a:endParaRPr lang="en-US">
                <a:ea typeface="ＭＳ Ｐゴシック" charset="-128"/>
                <a:cs typeface="ＭＳ Ｐゴシック" charset="-128"/>
              </a:endParaRPr>
            </a:p>
          </p:txBody>
        </p:sp>
      </p:grpSp>
      <p:sp>
        <p:nvSpPr>
          <p:cNvPr id="1027" name="AutoShape 5"/>
          <p:cNvSpPr>
            <a:spLocks noChangeArrowheads="1"/>
          </p:cNvSpPr>
          <p:nvPr/>
        </p:nvSpPr>
        <p:spPr bwMode="auto">
          <a:xfrm>
            <a:off x="762000" y="762000"/>
            <a:ext cx="5105400" cy="609600"/>
          </a:xfrm>
          <a:prstGeom prst="roundRect">
            <a:avLst>
              <a:gd name="adj" fmla="val 50000"/>
            </a:avLst>
          </a:pr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lIns="91376" tIns="45688" rIns="91376" bIns="45688" anchor="ctr"/>
          <a:lstStyle/>
          <a:p>
            <a:pPr algn="ctr"/>
            <a:endParaRPr kumimoji="1" lang="en-US"/>
          </a:p>
        </p:txBody>
      </p:sp>
      <p:sp>
        <p:nvSpPr>
          <p:cNvPr id="1028" name="Rectangle 6"/>
          <p:cNvSpPr>
            <a:spLocks noGrp="1" noChangeArrowheads="1"/>
          </p:cNvSpPr>
          <p:nvPr>
            <p:ph type="title"/>
          </p:nvPr>
        </p:nvSpPr>
        <p:spPr bwMode="auto">
          <a:xfrm>
            <a:off x="914400" y="762000"/>
            <a:ext cx="80010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376" tIns="45688" rIns="91376" bIns="45688" numCol="1" anchor="b" anchorCtr="0" compatLnSpc="1">
            <a:prstTxWarp prst="textNoShape">
              <a:avLst/>
            </a:prstTxWarp>
          </a:bodyPr>
          <a:lstStyle/>
          <a:p>
            <a:pPr lvl="0"/>
            <a:r>
              <a:rPr lang="en-US"/>
              <a:t>Click to edit Master title style</a:t>
            </a:r>
          </a:p>
        </p:txBody>
      </p:sp>
      <p:sp>
        <p:nvSpPr>
          <p:cNvPr id="1029" name="Rectangle 7"/>
          <p:cNvSpPr>
            <a:spLocks noGrp="1" noChangeArrowheads="1"/>
          </p:cNvSpPr>
          <p:nvPr>
            <p:ph type="body" idx="1"/>
          </p:nvPr>
        </p:nvSpPr>
        <p:spPr bwMode="auto">
          <a:xfrm>
            <a:off x="914400" y="2362200"/>
            <a:ext cx="8001000" cy="3733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376" tIns="45688" rIns="91376" bIns="4568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176" name="Rectangle 8"/>
          <p:cNvSpPr>
            <a:spLocks noGrp="1" noChangeArrowheads="1"/>
          </p:cNvSpPr>
          <p:nvPr>
            <p:ph type="dt" sz="half" idx="2"/>
          </p:nvPr>
        </p:nvSpPr>
        <p:spPr bwMode="auto">
          <a:xfrm>
            <a:off x="7010400" y="6549972"/>
            <a:ext cx="1905000" cy="308028"/>
          </a:xfrm>
          <a:prstGeom prst="rect">
            <a:avLst/>
          </a:prstGeom>
          <a:noFill/>
          <a:ln w="9525">
            <a:noFill/>
            <a:miter lim="800000"/>
            <a:headEnd/>
            <a:tailEnd/>
          </a:ln>
          <a:effectLst/>
        </p:spPr>
        <p:txBody>
          <a:bodyPr vert="horz" wrap="square" lIns="91376" tIns="45688" rIns="91376" bIns="45688" numCol="1" anchor="b" anchorCtr="0" compatLnSpc="1">
            <a:prstTxWarp prst="textNoShape">
              <a:avLst/>
            </a:prstTxWarp>
            <a:spAutoFit/>
          </a:bodyPr>
          <a:lstStyle>
            <a:lvl1pPr algn="r">
              <a:defRPr sz="1400">
                <a:latin typeface="+mn-lt"/>
                <a:ea typeface="+mn-ea"/>
                <a:cs typeface="+mn-cs"/>
              </a:defRPr>
            </a:lvl1pPr>
          </a:lstStyle>
          <a:p>
            <a:pPr>
              <a:defRPr/>
            </a:pPr>
            <a:endParaRPr lang="en-US"/>
          </a:p>
        </p:txBody>
      </p:sp>
      <p:sp>
        <p:nvSpPr>
          <p:cNvPr id="7177" name="Rectangle 9"/>
          <p:cNvSpPr>
            <a:spLocks noGrp="1" noChangeArrowheads="1"/>
          </p:cNvSpPr>
          <p:nvPr>
            <p:ph type="ftr" sz="quarter" idx="3"/>
          </p:nvPr>
        </p:nvSpPr>
        <p:spPr bwMode="auto">
          <a:xfrm>
            <a:off x="2936875" y="6526160"/>
            <a:ext cx="2895600" cy="308028"/>
          </a:xfrm>
          <a:prstGeom prst="rect">
            <a:avLst/>
          </a:prstGeom>
          <a:noFill/>
          <a:ln w="9525">
            <a:noFill/>
            <a:miter lim="800000"/>
            <a:headEnd/>
            <a:tailEnd/>
          </a:ln>
          <a:effectLst/>
        </p:spPr>
        <p:txBody>
          <a:bodyPr vert="horz" wrap="square" lIns="91376" tIns="45688" rIns="91376" bIns="45688" numCol="1" anchor="b" anchorCtr="0" compatLnSpc="1">
            <a:prstTxWarp prst="textNoShape">
              <a:avLst/>
            </a:prstTxWarp>
            <a:spAutoFit/>
          </a:bodyPr>
          <a:lstStyle>
            <a:lvl1pPr algn="ctr">
              <a:defRPr sz="1400">
                <a:latin typeface="+mn-lt"/>
                <a:ea typeface="+mn-ea"/>
                <a:cs typeface="+mn-cs"/>
              </a:defRPr>
            </a:lvl1pPr>
          </a:lstStyle>
          <a:p>
            <a:pPr>
              <a:defRPr/>
            </a:pPr>
            <a:endParaRPr lang="en-US"/>
          </a:p>
        </p:txBody>
      </p:sp>
      <p:sp>
        <p:nvSpPr>
          <p:cNvPr id="7178" name="Rectangle 10"/>
          <p:cNvSpPr>
            <a:spLocks noGrp="1" noChangeArrowheads="1"/>
          </p:cNvSpPr>
          <p:nvPr>
            <p:ph type="sldNum" sz="quarter" idx="4"/>
          </p:nvPr>
        </p:nvSpPr>
        <p:spPr bwMode="auto">
          <a:xfrm>
            <a:off x="84144" y="6340224"/>
            <a:ext cx="587375" cy="492378"/>
          </a:xfrm>
          <a:prstGeom prst="rect">
            <a:avLst/>
          </a:prstGeom>
          <a:noFill/>
          <a:ln w="9525">
            <a:noFill/>
            <a:miter lim="800000"/>
            <a:headEnd/>
            <a:tailEnd/>
          </a:ln>
          <a:effectLst/>
        </p:spPr>
        <p:txBody>
          <a:bodyPr vert="horz" wrap="square" lIns="91376" tIns="45688" rIns="91376" bIns="45688" numCol="1" anchor="b" anchorCtr="1" compatLnSpc="1">
            <a:prstTxWarp prst="textNoShape">
              <a:avLst/>
            </a:prstTxWarp>
            <a:spAutoFit/>
          </a:bodyPr>
          <a:lstStyle>
            <a:lvl1pPr>
              <a:defRPr sz="2600" b="1">
                <a:solidFill>
                  <a:schemeClr val="bg1"/>
                </a:solidFill>
                <a:latin typeface="Arial" charset="0"/>
              </a:defRPr>
            </a:lvl1pPr>
          </a:lstStyle>
          <a:p>
            <a:pPr>
              <a:defRPr/>
            </a:pPr>
            <a:fld id="{31E6D7D5-22A4-6F4D-B726-C230C9366739}" type="slidenum">
              <a:rPr lang="en-US"/>
              <a:pPr>
                <a:defRPr/>
              </a:pPr>
              <a:t>‹#›</a:t>
            </a:fld>
            <a:endParaRPr lang="en-US"/>
          </a:p>
        </p:txBody>
      </p:sp>
      <p:grpSp>
        <p:nvGrpSpPr>
          <p:cNvPr id="1033" name="Group 11"/>
          <p:cNvGrpSpPr>
            <a:grpSpLocks/>
          </p:cNvGrpSpPr>
          <p:nvPr/>
        </p:nvGrpSpPr>
        <p:grpSpPr bwMode="auto">
          <a:xfrm>
            <a:off x="228600" y="1981200"/>
            <a:ext cx="7391400" cy="319088"/>
            <a:chOff x="144" y="1248"/>
            <a:chExt cx="4656" cy="201"/>
          </a:xfrm>
        </p:grpSpPr>
        <p:sp>
          <p:nvSpPr>
            <p:cNvPr id="1034" name="AutoShape 12"/>
            <p:cNvSpPr>
              <a:spLocks noChangeArrowheads="1"/>
            </p:cNvSpPr>
            <p:nvPr/>
          </p:nvSpPr>
          <p:spPr bwMode="auto">
            <a:xfrm>
              <a:off x="384" y="1248"/>
              <a:ext cx="4416" cy="200"/>
            </a:xfrm>
            <a:prstGeom prst="roundRect">
              <a:avLst>
                <a:gd name="adj" fmla="val 0"/>
              </a:avLst>
            </a:pr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sp>
          <p:nvSpPr>
            <p:cNvPr id="1035" name="AutoShape 13"/>
            <p:cNvSpPr>
              <a:spLocks noChangeArrowheads="1"/>
            </p:cNvSpPr>
            <p:nvPr/>
          </p:nvSpPr>
          <p:spPr bwMode="auto">
            <a:xfrm flipH="1">
              <a:off x="144" y="1248"/>
              <a:ext cx="248" cy="201"/>
            </a:xfrm>
            <a:prstGeom prst="flowChartDelay">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grpSp>
    </p:spTree>
    <p:extLst>
      <p:ext uri="{BB962C8B-B14F-4D97-AF65-F5344CB8AC3E}">
        <p14:creationId xmlns:p14="http://schemas.microsoft.com/office/powerpoint/2010/main" val="3840397752"/>
      </p:ext>
    </p:extLst>
  </p:cSld>
  <p:clrMap bg1="lt1" tx1="dk1" bg2="lt2" tx2="dk2" accent1="accent1" accent2="accent2" accent3="accent3" accent4="accent4" accent5="accent5" accent6="accent6" hlink="hlink" folHlink="folHlink"/>
  <p:sldLayoutIdLst>
    <p:sldLayoutId id="2147489073" r:id="rId1"/>
    <p:sldLayoutId id="2147489074" r:id="rId2"/>
    <p:sldLayoutId id="2147489075" r:id="rId3"/>
    <p:sldLayoutId id="2147489076" r:id="rId4"/>
    <p:sldLayoutId id="2147489077" r:id="rId5"/>
    <p:sldLayoutId id="2147489078" r:id="rId6"/>
    <p:sldLayoutId id="2147489079" r:id="rId7"/>
    <p:sldLayoutId id="2147489080" r:id="rId8"/>
    <p:sldLayoutId id="2147489081" r:id="rId9"/>
    <p:sldLayoutId id="2147489082" r:id="rId10"/>
    <p:sldLayoutId id="2147489083" r:id="rId11"/>
  </p:sldLayoutIdLst>
  <p:txStyles>
    <p:titleStyle>
      <a:lvl1pPr algn="l" rtl="0" eaLnBrk="0" fontAlgn="base" hangingPunct="0">
        <a:lnSpc>
          <a:spcPct val="90000"/>
        </a:lnSpc>
        <a:spcBef>
          <a:spcPct val="0"/>
        </a:spcBef>
        <a:spcAft>
          <a:spcPct val="0"/>
        </a:spcAft>
        <a:defRPr sz="3600" b="1">
          <a:solidFill>
            <a:schemeClr val="tx2"/>
          </a:solidFill>
          <a:latin typeface="+mj-lt"/>
          <a:ea typeface="ＭＳ Ｐゴシック" charset="-128"/>
          <a:cs typeface="ＭＳ Ｐゴシック" charset="-128"/>
        </a:defRPr>
      </a:lvl1pPr>
      <a:lvl2pPr algn="l" rtl="0" eaLnBrk="0" fontAlgn="base" hangingPunct="0">
        <a:lnSpc>
          <a:spcPct val="90000"/>
        </a:lnSpc>
        <a:spcBef>
          <a:spcPct val="0"/>
        </a:spcBef>
        <a:spcAft>
          <a:spcPct val="0"/>
        </a:spcAft>
        <a:defRPr sz="3600" b="1">
          <a:solidFill>
            <a:schemeClr val="tx2"/>
          </a:solidFill>
          <a:latin typeface="Arial" charset="0"/>
          <a:ea typeface="ＭＳ Ｐゴシック" charset="-128"/>
          <a:cs typeface="ＭＳ Ｐゴシック" charset="-128"/>
        </a:defRPr>
      </a:lvl2pPr>
      <a:lvl3pPr algn="l" rtl="0" eaLnBrk="0" fontAlgn="base" hangingPunct="0">
        <a:lnSpc>
          <a:spcPct val="90000"/>
        </a:lnSpc>
        <a:spcBef>
          <a:spcPct val="0"/>
        </a:spcBef>
        <a:spcAft>
          <a:spcPct val="0"/>
        </a:spcAft>
        <a:defRPr sz="3600" b="1">
          <a:solidFill>
            <a:schemeClr val="tx2"/>
          </a:solidFill>
          <a:latin typeface="Arial" charset="0"/>
          <a:ea typeface="ＭＳ Ｐゴシック" charset="-128"/>
          <a:cs typeface="ＭＳ Ｐゴシック" charset="-128"/>
        </a:defRPr>
      </a:lvl3pPr>
      <a:lvl4pPr algn="l" rtl="0" eaLnBrk="0" fontAlgn="base" hangingPunct="0">
        <a:lnSpc>
          <a:spcPct val="90000"/>
        </a:lnSpc>
        <a:spcBef>
          <a:spcPct val="0"/>
        </a:spcBef>
        <a:spcAft>
          <a:spcPct val="0"/>
        </a:spcAft>
        <a:defRPr sz="3600" b="1">
          <a:solidFill>
            <a:schemeClr val="tx2"/>
          </a:solidFill>
          <a:latin typeface="Arial" charset="0"/>
          <a:ea typeface="ＭＳ Ｐゴシック" charset="-128"/>
          <a:cs typeface="ＭＳ Ｐゴシック" charset="-128"/>
        </a:defRPr>
      </a:lvl4pPr>
      <a:lvl5pPr algn="l" rtl="0" eaLnBrk="0" fontAlgn="base" hangingPunct="0">
        <a:lnSpc>
          <a:spcPct val="90000"/>
        </a:lnSpc>
        <a:spcBef>
          <a:spcPct val="0"/>
        </a:spcBef>
        <a:spcAft>
          <a:spcPct val="0"/>
        </a:spcAft>
        <a:defRPr sz="3600" b="1">
          <a:solidFill>
            <a:schemeClr val="tx2"/>
          </a:solidFill>
          <a:latin typeface="Arial" charset="0"/>
          <a:ea typeface="ＭＳ Ｐゴシック" charset="-128"/>
          <a:cs typeface="ＭＳ Ｐゴシック" charset="-128"/>
        </a:defRPr>
      </a:lvl5pPr>
      <a:lvl6pPr marL="456880" algn="l" rtl="0" fontAlgn="base">
        <a:lnSpc>
          <a:spcPct val="90000"/>
        </a:lnSpc>
        <a:spcBef>
          <a:spcPct val="0"/>
        </a:spcBef>
        <a:spcAft>
          <a:spcPct val="0"/>
        </a:spcAft>
        <a:defRPr sz="3600" b="1">
          <a:solidFill>
            <a:schemeClr val="tx2"/>
          </a:solidFill>
          <a:latin typeface="Arial" charset="0"/>
        </a:defRPr>
      </a:lvl6pPr>
      <a:lvl7pPr marL="913758" algn="l" rtl="0" fontAlgn="base">
        <a:lnSpc>
          <a:spcPct val="90000"/>
        </a:lnSpc>
        <a:spcBef>
          <a:spcPct val="0"/>
        </a:spcBef>
        <a:spcAft>
          <a:spcPct val="0"/>
        </a:spcAft>
        <a:defRPr sz="3600" b="1">
          <a:solidFill>
            <a:schemeClr val="tx2"/>
          </a:solidFill>
          <a:latin typeface="Arial" charset="0"/>
        </a:defRPr>
      </a:lvl7pPr>
      <a:lvl8pPr marL="1370639" algn="l" rtl="0" fontAlgn="base">
        <a:lnSpc>
          <a:spcPct val="90000"/>
        </a:lnSpc>
        <a:spcBef>
          <a:spcPct val="0"/>
        </a:spcBef>
        <a:spcAft>
          <a:spcPct val="0"/>
        </a:spcAft>
        <a:defRPr sz="3600" b="1">
          <a:solidFill>
            <a:schemeClr val="tx2"/>
          </a:solidFill>
          <a:latin typeface="Arial" charset="0"/>
        </a:defRPr>
      </a:lvl8pPr>
      <a:lvl9pPr marL="1827517" algn="l" rtl="0" fontAlgn="base">
        <a:lnSpc>
          <a:spcPct val="90000"/>
        </a:lnSpc>
        <a:spcBef>
          <a:spcPct val="0"/>
        </a:spcBef>
        <a:spcAft>
          <a:spcPct val="0"/>
        </a:spcAft>
        <a:defRPr sz="3600" b="1">
          <a:solidFill>
            <a:schemeClr val="tx2"/>
          </a:solidFill>
          <a:latin typeface="Arial" charset="0"/>
        </a:defRPr>
      </a:lvl9pPr>
    </p:titleStyle>
    <p:bodyStyle>
      <a:lvl1pPr marL="342659" indent="-342659" algn="l" rtl="0" eaLnBrk="0" fontAlgn="base" hangingPunct="0">
        <a:spcBef>
          <a:spcPct val="20000"/>
        </a:spcBef>
        <a:spcAft>
          <a:spcPct val="0"/>
        </a:spcAft>
        <a:buClr>
          <a:schemeClr val="tx1"/>
        </a:buClr>
        <a:buSzPct val="75000"/>
        <a:buFont typeface="Wingdings" charset="0"/>
        <a:buChar char="l"/>
        <a:defRPr sz="2800">
          <a:solidFill>
            <a:schemeClr val="tx1"/>
          </a:solidFill>
          <a:latin typeface="+mn-lt"/>
          <a:ea typeface="ＭＳ Ｐゴシック" charset="-128"/>
          <a:cs typeface="ＭＳ Ｐゴシック" charset="-128"/>
        </a:defRPr>
      </a:lvl1pPr>
      <a:lvl2pPr marL="742428" indent="-285548" algn="l" rtl="0" eaLnBrk="0" fontAlgn="base" hangingPunct="0">
        <a:spcBef>
          <a:spcPct val="20000"/>
        </a:spcBef>
        <a:spcAft>
          <a:spcPct val="0"/>
        </a:spcAft>
        <a:buClr>
          <a:schemeClr val="tx1"/>
        </a:buClr>
        <a:buSzPct val="75000"/>
        <a:buChar char="–"/>
        <a:defRPr sz="2400">
          <a:solidFill>
            <a:schemeClr val="tx1"/>
          </a:solidFill>
          <a:latin typeface="+mn-lt"/>
          <a:ea typeface="ＭＳ Ｐゴシック" charset="-128"/>
        </a:defRPr>
      </a:lvl2pPr>
      <a:lvl3pPr marL="1142199" indent="-228439" algn="l" rtl="0" eaLnBrk="0" fontAlgn="base" hangingPunct="0">
        <a:spcBef>
          <a:spcPct val="20000"/>
        </a:spcBef>
        <a:spcAft>
          <a:spcPct val="0"/>
        </a:spcAft>
        <a:buClr>
          <a:schemeClr val="tx1"/>
        </a:buClr>
        <a:buSzPct val="75000"/>
        <a:buFont typeface="Wingdings" charset="0"/>
        <a:buChar char="l"/>
        <a:defRPr sz="2000">
          <a:solidFill>
            <a:schemeClr val="tx1"/>
          </a:solidFill>
          <a:latin typeface="+mn-lt"/>
          <a:ea typeface="ＭＳ Ｐゴシック" charset="-128"/>
        </a:defRPr>
      </a:lvl3pPr>
      <a:lvl4pPr marL="1599077" indent="-228439" algn="l" rtl="0" eaLnBrk="0" fontAlgn="base" hangingPunct="0">
        <a:spcBef>
          <a:spcPct val="20000"/>
        </a:spcBef>
        <a:spcAft>
          <a:spcPct val="0"/>
        </a:spcAft>
        <a:buClr>
          <a:schemeClr val="tx1"/>
        </a:buClr>
        <a:buSzPct val="80000"/>
        <a:buChar char="–"/>
        <a:defRPr>
          <a:solidFill>
            <a:schemeClr val="tx1"/>
          </a:solidFill>
          <a:latin typeface="+mn-lt"/>
          <a:ea typeface="ＭＳ Ｐゴシック" charset="-128"/>
        </a:defRPr>
      </a:lvl4pPr>
      <a:lvl5pPr marL="2055957" indent="-228439" algn="l" rtl="0" eaLnBrk="0" fontAlgn="base" hangingPunct="0">
        <a:spcBef>
          <a:spcPct val="20000"/>
        </a:spcBef>
        <a:spcAft>
          <a:spcPct val="0"/>
        </a:spcAft>
        <a:buClr>
          <a:schemeClr val="tx1"/>
        </a:buClr>
        <a:buSzPct val="65000"/>
        <a:buFont typeface="Wingdings" charset="0"/>
        <a:buChar char="l"/>
        <a:defRPr>
          <a:solidFill>
            <a:schemeClr val="tx1"/>
          </a:solidFill>
          <a:latin typeface="+mn-lt"/>
          <a:ea typeface="ＭＳ Ｐゴシック" charset="-128"/>
        </a:defRPr>
      </a:lvl5pPr>
      <a:lvl6pPr marL="2512836" indent="-228439" algn="l" rtl="0" fontAlgn="base">
        <a:spcBef>
          <a:spcPct val="20000"/>
        </a:spcBef>
        <a:spcAft>
          <a:spcPct val="0"/>
        </a:spcAft>
        <a:buClr>
          <a:schemeClr val="tx1"/>
        </a:buClr>
        <a:buSzPct val="65000"/>
        <a:buFont typeface="Wingdings" charset="2"/>
        <a:buChar char="l"/>
        <a:defRPr>
          <a:solidFill>
            <a:schemeClr val="tx1"/>
          </a:solidFill>
          <a:latin typeface="+mn-lt"/>
          <a:ea typeface="ＭＳ Ｐゴシック" charset="-128"/>
        </a:defRPr>
      </a:lvl6pPr>
      <a:lvl7pPr marL="2969716" indent="-228439" algn="l" rtl="0" fontAlgn="base">
        <a:spcBef>
          <a:spcPct val="20000"/>
        </a:spcBef>
        <a:spcAft>
          <a:spcPct val="0"/>
        </a:spcAft>
        <a:buClr>
          <a:schemeClr val="tx1"/>
        </a:buClr>
        <a:buSzPct val="65000"/>
        <a:buFont typeface="Wingdings" charset="2"/>
        <a:buChar char="l"/>
        <a:defRPr>
          <a:solidFill>
            <a:schemeClr val="tx1"/>
          </a:solidFill>
          <a:latin typeface="+mn-lt"/>
          <a:ea typeface="ＭＳ Ｐゴシック" charset="-128"/>
        </a:defRPr>
      </a:lvl7pPr>
      <a:lvl8pPr marL="3426595" indent="-228439" algn="l" rtl="0" fontAlgn="base">
        <a:spcBef>
          <a:spcPct val="20000"/>
        </a:spcBef>
        <a:spcAft>
          <a:spcPct val="0"/>
        </a:spcAft>
        <a:buClr>
          <a:schemeClr val="tx1"/>
        </a:buClr>
        <a:buSzPct val="65000"/>
        <a:buFont typeface="Wingdings" charset="2"/>
        <a:buChar char="l"/>
        <a:defRPr>
          <a:solidFill>
            <a:schemeClr val="tx1"/>
          </a:solidFill>
          <a:latin typeface="+mn-lt"/>
          <a:ea typeface="ＭＳ Ｐゴシック" charset="-128"/>
        </a:defRPr>
      </a:lvl8pPr>
      <a:lvl9pPr marL="3883472" indent="-228439" algn="l" rtl="0" fontAlgn="base">
        <a:spcBef>
          <a:spcPct val="20000"/>
        </a:spcBef>
        <a:spcAft>
          <a:spcPct val="0"/>
        </a:spcAft>
        <a:buClr>
          <a:schemeClr val="tx1"/>
        </a:buClr>
        <a:buSzPct val="65000"/>
        <a:buFont typeface="Wingdings" charset="2"/>
        <a:buChar char="l"/>
        <a:defRPr>
          <a:solidFill>
            <a:schemeClr val="tx1"/>
          </a:solidFill>
          <a:latin typeface="+mn-lt"/>
          <a:ea typeface="ＭＳ Ｐゴシック" charset="-128"/>
        </a:defRPr>
      </a:lvl9pPr>
    </p:bodyStyle>
    <p:otherStyle>
      <a:defPPr>
        <a:defRPr lang="en-US"/>
      </a:defPPr>
      <a:lvl1pPr marL="0" algn="l" defTabSz="456880" rtl="0" eaLnBrk="1" latinLnBrk="0" hangingPunct="1">
        <a:defRPr sz="1800" kern="1200">
          <a:solidFill>
            <a:schemeClr val="tx1"/>
          </a:solidFill>
          <a:latin typeface="+mn-lt"/>
          <a:ea typeface="+mn-ea"/>
          <a:cs typeface="+mn-cs"/>
        </a:defRPr>
      </a:lvl1pPr>
      <a:lvl2pPr marL="456880" algn="l" defTabSz="456880" rtl="0" eaLnBrk="1" latinLnBrk="0" hangingPunct="1">
        <a:defRPr sz="1800" kern="1200">
          <a:solidFill>
            <a:schemeClr val="tx1"/>
          </a:solidFill>
          <a:latin typeface="+mn-lt"/>
          <a:ea typeface="+mn-ea"/>
          <a:cs typeface="+mn-cs"/>
        </a:defRPr>
      </a:lvl2pPr>
      <a:lvl3pPr marL="913758" algn="l" defTabSz="456880" rtl="0" eaLnBrk="1" latinLnBrk="0" hangingPunct="1">
        <a:defRPr sz="1800" kern="1200">
          <a:solidFill>
            <a:schemeClr val="tx1"/>
          </a:solidFill>
          <a:latin typeface="+mn-lt"/>
          <a:ea typeface="+mn-ea"/>
          <a:cs typeface="+mn-cs"/>
        </a:defRPr>
      </a:lvl3pPr>
      <a:lvl4pPr marL="1370639" algn="l" defTabSz="456880" rtl="0" eaLnBrk="1" latinLnBrk="0" hangingPunct="1">
        <a:defRPr sz="1800" kern="1200">
          <a:solidFill>
            <a:schemeClr val="tx1"/>
          </a:solidFill>
          <a:latin typeface="+mn-lt"/>
          <a:ea typeface="+mn-ea"/>
          <a:cs typeface="+mn-cs"/>
        </a:defRPr>
      </a:lvl4pPr>
      <a:lvl5pPr marL="1827517" algn="l" defTabSz="456880" rtl="0" eaLnBrk="1" latinLnBrk="0" hangingPunct="1">
        <a:defRPr sz="1800" kern="1200">
          <a:solidFill>
            <a:schemeClr val="tx1"/>
          </a:solidFill>
          <a:latin typeface="+mn-lt"/>
          <a:ea typeface="+mn-ea"/>
          <a:cs typeface="+mn-cs"/>
        </a:defRPr>
      </a:lvl5pPr>
      <a:lvl6pPr marL="2284398" algn="l" defTabSz="456880" rtl="0" eaLnBrk="1" latinLnBrk="0" hangingPunct="1">
        <a:defRPr sz="1800" kern="1200">
          <a:solidFill>
            <a:schemeClr val="tx1"/>
          </a:solidFill>
          <a:latin typeface="+mn-lt"/>
          <a:ea typeface="+mn-ea"/>
          <a:cs typeface="+mn-cs"/>
        </a:defRPr>
      </a:lvl6pPr>
      <a:lvl7pPr marL="2741275" algn="l" defTabSz="456880" rtl="0" eaLnBrk="1" latinLnBrk="0" hangingPunct="1">
        <a:defRPr sz="1800" kern="1200">
          <a:solidFill>
            <a:schemeClr val="tx1"/>
          </a:solidFill>
          <a:latin typeface="+mn-lt"/>
          <a:ea typeface="+mn-ea"/>
          <a:cs typeface="+mn-cs"/>
        </a:defRPr>
      </a:lvl7pPr>
      <a:lvl8pPr marL="3198156" algn="l" defTabSz="456880" rtl="0" eaLnBrk="1" latinLnBrk="0" hangingPunct="1">
        <a:defRPr sz="1800" kern="1200">
          <a:solidFill>
            <a:schemeClr val="tx1"/>
          </a:solidFill>
          <a:latin typeface="+mn-lt"/>
          <a:ea typeface="+mn-ea"/>
          <a:cs typeface="+mn-cs"/>
        </a:defRPr>
      </a:lvl8pPr>
      <a:lvl9pPr marL="3655033" algn="l" defTabSz="45688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22882" name="Group 2"/>
          <p:cNvGrpSpPr>
            <a:grpSpLocks/>
          </p:cNvGrpSpPr>
          <p:nvPr/>
        </p:nvGrpSpPr>
        <p:grpSpPr bwMode="auto">
          <a:xfrm>
            <a:off x="0" y="3902075"/>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a:defRPr/>
              </a:pPr>
              <a:endParaRPr lang="en-US">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solidFill>
                  <a:srgbClr val="FFFFFF"/>
                </a:solidFill>
                <a:latin typeface="Times New Roman" pitchFamily="-112" charset="0"/>
                <a:ea typeface="ＭＳ Ｐゴシック" charset="-128"/>
                <a:cs typeface="ＭＳ Ｐゴシック" charset="-128"/>
              </a:endParaRPr>
            </a:p>
          </p:txBody>
        </p:sp>
        <p:sp>
          <p:nvSpPr>
            <p:cNvPr id="122892"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22893"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22894"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solidFill>
                  <a:srgbClr val="FFFFFF"/>
                </a:solidFill>
              </a:endParaRPr>
            </a:p>
          </p:txBody>
        </p:sp>
      </p:grpSp>
      <p:sp>
        <p:nvSpPr>
          <p:cNvPr id="329738" name="Rectangle 10"/>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376" tIns="45688" rIns="91376" bIns="45688"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376" tIns="45688" rIns="91376" bIns="4568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376" tIns="45688" rIns="91376" bIns="45688"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Arial" pitchFamily="-112" charset="0"/>
                <a:ea typeface="+mn-ea"/>
                <a:cs typeface="+mn-cs"/>
              </a:defRPr>
            </a:lvl1pPr>
          </a:lstStyle>
          <a:p>
            <a:pPr>
              <a:defRPr/>
            </a:pPr>
            <a:endParaRPr lang="en-US"/>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376" tIns="45688" rIns="91376" bIns="45688"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Arial" pitchFamily="-112" charset="0"/>
                <a:ea typeface="+mn-ea"/>
                <a:cs typeface="+mn-cs"/>
              </a:defRPr>
            </a:lvl1pPr>
          </a:lstStyle>
          <a:p>
            <a:pPr>
              <a:defRPr/>
            </a:pPr>
            <a:endParaRPr lang="en-US"/>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376" tIns="45688" rIns="91376" bIns="45688"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a:defRPr/>
            </a:pPr>
            <a:fld id="{55F991D0-A1B2-9F42-90B3-8624B8ADF385}" type="slidenum">
              <a:rPr lang="en-US"/>
              <a:pPr>
                <a:defRPr/>
              </a:pPr>
              <a:t>‹#›</a:t>
            </a:fld>
            <a:endParaRPr lang="en-US"/>
          </a:p>
        </p:txBody>
      </p:sp>
    </p:spTree>
    <p:extLst>
      <p:ext uri="{BB962C8B-B14F-4D97-AF65-F5344CB8AC3E}">
        <p14:creationId xmlns:p14="http://schemas.microsoft.com/office/powerpoint/2010/main" val="3298601510"/>
      </p:ext>
    </p:extLst>
  </p:cSld>
  <p:clrMap bg1="dk2" tx1="lt1" bg2="dk1" tx2="lt2" accent1="accent1" accent2="accent2" accent3="accent3" accent4="accent4" accent5="accent5" accent6="accent6" hlink="hlink" folHlink="folHlink"/>
  <p:sldLayoutIdLst>
    <p:sldLayoutId id="2147489453" r:id="rId1"/>
    <p:sldLayoutId id="2147489454" r:id="rId2"/>
    <p:sldLayoutId id="2147489455" r:id="rId3"/>
    <p:sldLayoutId id="2147489456" r:id="rId4"/>
    <p:sldLayoutId id="2147489457" r:id="rId5"/>
    <p:sldLayoutId id="2147489458" r:id="rId6"/>
    <p:sldLayoutId id="2147489459" r:id="rId7"/>
    <p:sldLayoutId id="2147489460" r:id="rId8"/>
    <p:sldLayoutId id="2147489461" r:id="rId9"/>
    <p:sldLayoutId id="2147489462" r:id="rId10"/>
    <p:sldLayoutId id="2147489463" r:id="rId11"/>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688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3758"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0639"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7517"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659" indent="-342659"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428" indent="-285548"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2199" indent="-228439"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599077" indent="-228439"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5957" indent="-228439"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2836" indent="-228439"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69716" indent="-228439"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6595" indent="-228439"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3472" indent="-228439"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6880" rtl="0" eaLnBrk="1" latinLnBrk="0" hangingPunct="1">
        <a:defRPr sz="1800" kern="1200">
          <a:solidFill>
            <a:schemeClr val="tx1"/>
          </a:solidFill>
          <a:latin typeface="+mn-lt"/>
          <a:ea typeface="+mn-ea"/>
          <a:cs typeface="+mn-cs"/>
        </a:defRPr>
      </a:lvl1pPr>
      <a:lvl2pPr marL="456880" algn="l" defTabSz="456880" rtl="0" eaLnBrk="1" latinLnBrk="0" hangingPunct="1">
        <a:defRPr sz="1800" kern="1200">
          <a:solidFill>
            <a:schemeClr val="tx1"/>
          </a:solidFill>
          <a:latin typeface="+mn-lt"/>
          <a:ea typeface="+mn-ea"/>
          <a:cs typeface="+mn-cs"/>
        </a:defRPr>
      </a:lvl2pPr>
      <a:lvl3pPr marL="913758" algn="l" defTabSz="456880" rtl="0" eaLnBrk="1" latinLnBrk="0" hangingPunct="1">
        <a:defRPr sz="1800" kern="1200">
          <a:solidFill>
            <a:schemeClr val="tx1"/>
          </a:solidFill>
          <a:latin typeface="+mn-lt"/>
          <a:ea typeface="+mn-ea"/>
          <a:cs typeface="+mn-cs"/>
        </a:defRPr>
      </a:lvl3pPr>
      <a:lvl4pPr marL="1370639" algn="l" defTabSz="456880" rtl="0" eaLnBrk="1" latinLnBrk="0" hangingPunct="1">
        <a:defRPr sz="1800" kern="1200">
          <a:solidFill>
            <a:schemeClr val="tx1"/>
          </a:solidFill>
          <a:latin typeface="+mn-lt"/>
          <a:ea typeface="+mn-ea"/>
          <a:cs typeface="+mn-cs"/>
        </a:defRPr>
      </a:lvl4pPr>
      <a:lvl5pPr marL="1827517" algn="l" defTabSz="456880" rtl="0" eaLnBrk="1" latinLnBrk="0" hangingPunct="1">
        <a:defRPr sz="1800" kern="1200">
          <a:solidFill>
            <a:schemeClr val="tx1"/>
          </a:solidFill>
          <a:latin typeface="+mn-lt"/>
          <a:ea typeface="+mn-ea"/>
          <a:cs typeface="+mn-cs"/>
        </a:defRPr>
      </a:lvl5pPr>
      <a:lvl6pPr marL="2284398" algn="l" defTabSz="456880" rtl="0" eaLnBrk="1" latinLnBrk="0" hangingPunct="1">
        <a:defRPr sz="1800" kern="1200">
          <a:solidFill>
            <a:schemeClr val="tx1"/>
          </a:solidFill>
          <a:latin typeface="+mn-lt"/>
          <a:ea typeface="+mn-ea"/>
          <a:cs typeface="+mn-cs"/>
        </a:defRPr>
      </a:lvl6pPr>
      <a:lvl7pPr marL="2741275" algn="l" defTabSz="456880" rtl="0" eaLnBrk="1" latinLnBrk="0" hangingPunct="1">
        <a:defRPr sz="1800" kern="1200">
          <a:solidFill>
            <a:schemeClr val="tx1"/>
          </a:solidFill>
          <a:latin typeface="+mn-lt"/>
          <a:ea typeface="+mn-ea"/>
          <a:cs typeface="+mn-cs"/>
        </a:defRPr>
      </a:lvl7pPr>
      <a:lvl8pPr marL="3198156" algn="l" defTabSz="456880" rtl="0" eaLnBrk="1" latinLnBrk="0" hangingPunct="1">
        <a:defRPr sz="1800" kern="1200">
          <a:solidFill>
            <a:schemeClr val="tx1"/>
          </a:solidFill>
          <a:latin typeface="+mn-lt"/>
          <a:ea typeface="+mn-ea"/>
          <a:cs typeface="+mn-cs"/>
        </a:defRPr>
      </a:lvl8pPr>
      <a:lvl9pPr marL="3655033" algn="l" defTabSz="45688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6434"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341" tIns="45671" rIns="91341" bIns="45671" numCol="1" anchor="ctr" anchorCtr="0" compatLnSpc="1">
            <a:prstTxWarp prst="textNoShape">
              <a:avLst/>
            </a:prstTxWarp>
          </a:bodyPr>
          <a:lstStyle/>
          <a:p>
            <a:pPr lvl="0"/>
            <a:r>
              <a:rPr lang="en-US"/>
              <a:t>Click to edit Master title style</a:t>
            </a:r>
          </a:p>
        </p:txBody>
      </p:sp>
      <p:sp>
        <p:nvSpPr>
          <p:cNvPr id="146435"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341" tIns="45671" rIns="91341" bIns="45671"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341" tIns="45671" rIns="91341" bIns="45671" numCol="1" anchor="t" anchorCtr="0" compatLnSpc="1">
            <a:prstTxWarp prst="textNoShape">
              <a:avLst/>
            </a:prstTxWarp>
          </a:bodyPr>
          <a:lstStyle>
            <a:lvl1pPr>
              <a:defRPr sz="1400">
                <a:solidFill>
                  <a:srgbClr val="FFFFFF"/>
                </a:solidFill>
                <a:latin typeface="Arial Black"/>
                <a:ea typeface="+mn-ea"/>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341" tIns="45671" rIns="91341" bIns="45671" numCol="1" anchor="t" anchorCtr="0" compatLnSpc="1">
            <a:prstTxWarp prst="textNoShape">
              <a:avLst/>
            </a:prstTxWarp>
          </a:bodyPr>
          <a:lstStyle>
            <a:lvl1pPr algn="ctr">
              <a:defRPr sz="1400">
                <a:solidFill>
                  <a:srgbClr val="FFFFFF"/>
                </a:solidFill>
                <a:latin typeface="Arial Black"/>
                <a:ea typeface="+mn-ea"/>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341" tIns="45671" rIns="91341" bIns="45671" numCol="1" anchor="t" anchorCtr="0" compatLnSpc="1">
            <a:prstTxWarp prst="textNoShape">
              <a:avLst/>
            </a:prstTxWarp>
          </a:bodyPr>
          <a:lstStyle>
            <a:lvl1pPr algn="r">
              <a:defRPr sz="1400">
                <a:solidFill>
                  <a:srgbClr val="FFFFFF"/>
                </a:solidFill>
                <a:latin typeface="Arial Black" charset="0"/>
              </a:defRPr>
            </a:lvl1pPr>
          </a:lstStyle>
          <a:p>
            <a:pPr>
              <a:defRPr/>
            </a:pPr>
            <a:fld id="{8683164C-4DFD-D548-8730-597F2ADC5E3C}"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7599" r:id="rId1"/>
    <p:sldLayoutId id="2147487600" r:id="rId2"/>
    <p:sldLayoutId id="2147487601" r:id="rId3"/>
    <p:sldLayoutId id="2147487602" r:id="rId4"/>
    <p:sldLayoutId id="2147487603" r:id="rId5"/>
    <p:sldLayoutId id="2147487604" r:id="rId6"/>
    <p:sldLayoutId id="2147487605" r:id="rId7"/>
    <p:sldLayoutId id="2147487606" r:id="rId8"/>
    <p:sldLayoutId id="2147487607" r:id="rId9"/>
    <p:sldLayoutId id="2147487608" r:id="rId10"/>
    <p:sldLayoutId id="2147487609" r:id="rId11"/>
    <p:sldLayoutId id="2147487610" r:id="rId12"/>
  </p:sldLayoutIdLst>
  <p:txStyles>
    <p:titleStyle>
      <a:lvl1pPr algn="ctr" rtl="0" eaLnBrk="0" fontAlgn="base" hangingPunct="0">
        <a:spcBef>
          <a:spcPct val="0"/>
        </a:spcBef>
        <a:spcAft>
          <a:spcPct val="0"/>
        </a:spcAft>
        <a:defRPr sz="4400">
          <a:solidFill>
            <a:schemeClr val="tx2"/>
          </a:solidFill>
          <a:latin typeface="Arial"/>
          <a:ea typeface="ＭＳ Ｐゴシック" pitchFamily="-105" charset="-128"/>
          <a:cs typeface="Arial"/>
        </a:defRPr>
      </a:lvl1pPr>
      <a:lvl2pPr algn="ctr" rtl="0" eaLnBrk="0" fontAlgn="base" hangingPunct="0">
        <a:spcBef>
          <a:spcPct val="0"/>
        </a:spcBef>
        <a:spcAft>
          <a:spcPct val="0"/>
        </a:spcAft>
        <a:defRPr sz="4400">
          <a:solidFill>
            <a:schemeClr val="tx2"/>
          </a:solidFill>
          <a:latin typeface="Arial" charset="0"/>
          <a:ea typeface="ＭＳ Ｐゴシック" pitchFamily="-105" charset="-128"/>
          <a:cs typeface="ＭＳ Ｐゴシック" pitchFamily="-105" charset="-128"/>
        </a:defRPr>
      </a:lvl2pPr>
      <a:lvl3pPr algn="ctr" rtl="0" eaLnBrk="0" fontAlgn="base" hangingPunct="0">
        <a:spcBef>
          <a:spcPct val="0"/>
        </a:spcBef>
        <a:spcAft>
          <a:spcPct val="0"/>
        </a:spcAft>
        <a:defRPr sz="4400">
          <a:solidFill>
            <a:schemeClr val="tx2"/>
          </a:solidFill>
          <a:latin typeface="Arial" charset="0"/>
          <a:ea typeface="ＭＳ Ｐゴシック" pitchFamily="-105" charset="-128"/>
          <a:cs typeface="ＭＳ Ｐゴシック" pitchFamily="-105" charset="-128"/>
        </a:defRPr>
      </a:lvl3pPr>
      <a:lvl4pPr algn="ctr" rtl="0" eaLnBrk="0" fontAlgn="base" hangingPunct="0">
        <a:spcBef>
          <a:spcPct val="0"/>
        </a:spcBef>
        <a:spcAft>
          <a:spcPct val="0"/>
        </a:spcAft>
        <a:defRPr sz="4400">
          <a:solidFill>
            <a:schemeClr val="tx2"/>
          </a:solidFill>
          <a:latin typeface="Arial" charset="0"/>
          <a:ea typeface="ＭＳ Ｐゴシック" pitchFamily="-105" charset="-128"/>
          <a:cs typeface="ＭＳ Ｐゴシック" pitchFamily="-105" charset="-128"/>
        </a:defRPr>
      </a:lvl4pPr>
      <a:lvl5pPr algn="ctr" rtl="0" eaLnBrk="0" fontAlgn="base" hangingPunct="0">
        <a:spcBef>
          <a:spcPct val="0"/>
        </a:spcBef>
        <a:spcAft>
          <a:spcPct val="0"/>
        </a:spcAft>
        <a:defRPr sz="4400">
          <a:solidFill>
            <a:schemeClr val="tx2"/>
          </a:solidFill>
          <a:latin typeface="Arial" charset="0"/>
          <a:ea typeface="ＭＳ Ｐゴシック" pitchFamily="-105" charset="-128"/>
          <a:cs typeface="ＭＳ Ｐゴシック" pitchFamily="-105" charset="-128"/>
        </a:defRPr>
      </a:lvl5pPr>
      <a:lvl6pPr marL="456726" algn="ctr" rtl="0" fontAlgn="base">
        <a:spcBef>
          <a:spcPct val="0"/>
        </a:spcBef>
        <a:spcAft>
          <a:spcPct val="0"/>
        </a:spcAft>
        <a:defRPr sz="4400">
          <a:solidFill>
            <a:schemeClr val="tx2"/>
          </a:solidFill>
          <a:latin typeface="Arial Black" pitchFamily="-105" charset="0"/>
        </a:defRPr>
      </a:lvl6pPr>
      <a:lvl7pPr marL="913455" algn="ctr" rtl="0" fontAlgn="base">
        <a:spcBef>
          <a:spcPct val="0"/>
        </a:spcBef>
        <a:spcAft>
          <a:spcPct val="0"/>
        </a:spcAft>
        <a:defRPr sz="4400">
          <a:solidFill>
            <a:schemeClr val="tx2"/>
          </a:solidFill>
          <a:latin typeface="Arial Black" pitchFamily="-105" charset="0"/>
        </a:defRPr>
      </a:lvl7pPr>
      <a:lvl8pPr marL="1370172" algn="ctr" rtl="0" fontAlgn="base">
        <a:spcBef>
          <a:spcPct val="0"/>
        </a:spcBef>
        <a:spcAft>
          <a:spcPct val="0"/>
        </a:spcAft>
        <a:defRPr sz="4400">
          <a:solidFill>
            <a:schemeClr val="tx2"/>
          </a:solidFill>
          <a:latin typeface="Arial Black" pitchFamily="-105" charset="0"/>
        </a:defRPr>
      </a:lvl8pPr>
      <a:lvl9pPr marL="1826907" algn="ctr" rtl="0" fontAlgn="base">
        <a:spcBef>
          <a:spcPct val="0"/>
        </a:spcBef>
        <a:spcAft>
          <a:spcPct val="0"/>
        </a:spcAft>
        <a:defRPr sz="4400">
          <a:solidFill>
            <a:schemeClr val="tx2"/>
          </a:solidFill>
          <a:latin typeface="Arial Black" pitchFamily="-105" charset="0"/>
        </a:defRPr>
      </a:lvl9pPr>
    </p:titleStyle>
    <p:bodyStyle>
      <a:lvl1pPr marL="342543" indent="-342543" algn="l" rtl="0" eaLnBrk="0" fontAlgn="base" hangingPunct="0">
        <a:spcBef>
          <a:spcPct val="20000"/>
        </a:spcBef>
        <a:spcAft>
          <a:spcPct val="0"/>
        </a:spcAft>
        <a:buChar char="•"/>
        <a:defRPr sz="3200">
          <a:solidFill>
            <a:schemeClr val="tx1"/>
          </a:solidFill>
          <a:latin typeface="Arial"/>
          <a:ea typeface="ＭＳ Ｐゴシック" pitchFamily="-105" charset="-128"/>
          <a:cs typeface="Arial"/>
        </a:defRPr>
      </a:lvl1pPr>
      <a:lvl2pPr marL="742174" indent="-285456" algn="l" rtl="0" eaLnBrk="0" fontAlgn="base" hangingPunct="0">
        <a:spcBef>
          <a:spcPct val="20000"/>
        </a:spcBef>
        <a:spcAft>
          <a:spcPct val="0"/>
        </a:spcAft>
        <a:buChar char="–"/>
        <a:defRPr sz="2800">
          <a:solidFill>
            <a:schemeClr val="tx1"/>
          </a:solidFill>
          <a:latin typeface="Arial"/>
          <a:ea typeface="ＭＳ Ｐゴシック" pitchFamily="-105" charset="-128"/>
          <a:cs typeface="Arial"/>
        </a:defRPr>
      </a:lvl2pPr>
      <a:lvl3pPr marL="1141806" indent="-228363" algn="l" rtl="0" eaLnBrk="0" fontAlgn="base" hangingPunct="0">
        <a:spcBef>
          <a:spcPct val="20000"/>
        </a:spcBef>
        <a:spcAft>
          <a:spcPct val="0"/>
        </a:spcAft>
        <a:buChar char="•"/>
        <a:defRPr sz="2400">
          <a:solidFill>
            <a:schemeClr val="tx1"/>
          </a:solidFill>
          <a:latin typeface="Arial"/>
          <a:ea typeface="ＭＳ Ｐゴシック" pitchFamily="-105" charset="-128"/>
          <a:cs typeface="Arial"/>
        </a:defRPr>
      </a:lvl3pPr>
      <a:lvl4pPr marL="1598537" indent="-228363" algn="l" rtl="0" eaLnBrk="0" fontAlgn="base" hangingPunct="0">
        <a:spcBef>
          <a:spcPct val="20000"/>
        </a:spcBef>
        <a:spcAft>
          <a:spcPct val="0"/>
        </a:spcAft>
        <a:buChar char="–"/>
        <a:defRPr sz="2000">
          <a:solidFill>
            <a:schemeClr val="tx1"/>
          </a:solidFill>
          <a:latin typeface="Arial"/>
          <a:ea typeface="ＭＳ Ｐゴシック" pitchFamily="-105" charset="-128"/>
          <a:cs typeface="Arial"/>
        </a:defRPr>
      </a:lvl4pPr>
      <a:lvl5pPr marL="2055258" indent="-228363" algn="l" rtl="0" eaLnBrk="0" fontAlgn="base" hangingPunct="0">
        <a:spcBef>
          <a:spcPct val="20000"/>
        </a:spcBef>
        <a:spcAft>
          <a:spcPct val="0"/>
        </a:spcAft>
        <a:buChar char="»"/>
        <a:defRPr sz="2000">
          <a:solidFill>
            <a:schemeClr val="tx1"/>
          </a:solidFill>
          <a:latin typeface="Arial"/>
          <a:ea typeface="ＭＳ Ｐゴシック" pitchFamily="-105" charset="-128"/>
          <a:cs typeface="Arial"/>
        </a:defRPr>
      </a:lvl5pPr>
      <a:lvl6pPr marL="2511982" indent="-228363" algn="l" rtl="0" fontAlgn="base">
        <a:spcBef>
          <a:spcPct val="20000"/>
        </a:spcBef>
        <a:spcAft>
          <a:spcPct val="0"/>
        </a:spcAft>
        <a:buChar char="»"/>
        <a:defRPr sz="2000">
          <a:solidFill>
            <a:schemeClr val="tx1"/>
          </a:solidFill>
          <a:latin typeface="+mn-lt"/>
          <a:ea typeface="ＭＳ Ｐゴシック" pitchFamily="-105" charset="-128"/>
        </a:defRPr>
      </a:lvl6pPr>
      <a:lvl7pPr marL="2968711" indent="-228363" algn="l" rtl="0" fontAlgn="base">
        <a:spcBef>
          <a:spcPct val="20000"/>
        </a:spcBef>
        <a:spcAft>
          <a:spcPct val="0"/>
        </a:spcAft>
        <a:buChar char="»"/>
        <a:defRPr sz="2000">
          <a:solidFill>
            <a:schemeClr val="tx1"/>
          </a:solidFill>
          <a:latin typeface="+mn-lt"/>
          <a:ea typeface="ＭＳ Ｐゴシック" pitchFamily="-105" charset="-128"/>
        </a:defRPr>
      </a:lvl7pPr>
      <a:lvl8pPr marL="3425430" indent="-228363" algn="l" rtl="0" fontAlgn="base">
        <a:spcBef>
          <a:spcPct val="20000"/>
        </a:spcBef>
        <a:spcAft>
          <a:spcPct val="0"/>
        </a:spcAft>
        <a:buChar char="»"/>
        <a:defRPr sz="2000">
          <a:solidFill>
            <a:schemeClr val="tx1"/>
          </a:solidFill>
          <a:latin typeface="+mn-lt"/>
          <a:ea typeface="ＭＳ Ｐゴシック" pitchFamily="-105" charset="-128"/>
        </a:defRPr>
      </a:lvl8pPr>
      <a:lvl9pPr marL="3882160" indent="-228363" algn="l" rtl="0" fontAlgn="base">
        <a:spcBef>
          <a:spcPct val="20000"/>
        </a:spcBef>
        <a:spcAft>
          <a:spcPct val="0"/>
        </a:spcAft>
        <a:buChar char="»"/>
        <a:defRPr sz="2000">
          <a:solidFill>
            <a:schemeClr val="tx1"/>
          </a:solidFill>
          <a:latin typeface="+mn-lt"/>
          <a:ea typeface="ＭＳ Ｐゴシック" pitchFamily="-105" charset="-128"/>
        </a:defRPr>
      </a:lvl9pPr>
    </p:bodyStyle>
    <p:otherStyle>
      <a:defPPr>
        <a:defRPr lang="en-US"/>
      </a:defPPr>
      <a:lvl1pPr marL="0" algn="l" defTabSz="456726" rtl="0" eaLnBrk="1" latinLnBrk="0" hangingPunct="1">
        <a:defRPr sz="1800" kern="1200">
          <a:solidFill>
            <a:schemeClr val="tx1"/>
          </a:solidFill>
          <a:latin typeface="+mn-lt"/>
          <a:ea typeface="+mn-ea"/>
          <a:cs typeface="+mn-cs"/>
        </a:defRPr>
      </a:lvl1pPr>
      <a:lvl2pPr marL="456726" algn="l" defTabSz="456726" rtl="0" eaLnBrk="1" latinLnBrk="0" hangingPunct="1">
        <a:defRPr sz="1800" kern="1200">
          <a:solidFill>
            <a:schemeClr val="tx1"/>
          </a:solidFill>
          <a:latin typeface="+mn-lt"/>
          <a:ea typeface="+mn-ea"/>
          <a:cs typeface="+mn-cs"/>
        </a:defRPr>
      </a:lvl2pPr>
      <a:lvl3pPr marL="913455" algn="l" defTabSz="456726" rtl="0" eaLnBrk="1" latinLnBrk="0" hangingPunct="1">
        <a:defRPr sz="1800" kern="1200">
          <a:solidFill>
            <a:schemeClr val="tx1"/>
          </a:solidFill>
          <a:latin typeface="+mn-lt"/>
          <a:ea typeface="+mn-ea"/>
          <a:cs typeface="+mn-cs"/>
        </a:defRPr>
      </a:lvl3pPr>
      <a:lvl4pPr marL="1370172" algn="l" defTabSz="456726" rtl="0" eaLnBrk="1" latinLnBrk="0" hangingPunct="1">
        <a:defRPr sz="1800" kern="1200">
          <a:solidFill>
            <a:schemeClr val="tx1"/>
          </a:solidFill>
          <a:latin typeface="+mn-lt"/>
          <a:ea typeface="+mn-ea"/>
          <a:cs typeface="+mn-cs"/>
        </a:defRPr>
      </a:lvl4pPr>
      <a:lvl5pPr marL="1826907" algn="l" defTabSz="456726" rtl="0" eaLnBrk="1" latinLnBrk="0" hangingPunct="1">
        <a:defRPr sz="1800" kern="1200">
          <a:solidFill>
            <a:schemeClr val="tx1"/>
          </a:solidFill>
          <a:latin typeface="+mn-lt"/>
          <a:ea typeface="+mn-ea"/>
          <a:cs typeface="+mn-cs"/>
        </a:defRPr>
      </a:lvl5pPr>
      <a:lvl6pPr marL="2283619" algn="l" defTabSz="456726" rtl="0" eaLnBrk="1" latinLnBrk="0" hangingPunct="1">
        <a:defRPr sz="1800" kern="1200">
          <a:solidFill>
            <a:schemeClr val="tx1"/>
          </a:solidFill>
          <a:latin typeface="+mn-lt"/>
          <a:ea typeface="+mn-ea"/>
          <a:cs typeface="+mn-cs"/>
        </a:defRPr>
      </a:lvl6pPr>
      <a:lvl7pPr marL="2740344" algn="l" defTabSz="456726" rtl="0" eaLnBrk="1" latinLnBrk="0" hangingPunct="1">
        <a:defRPr sz="1800" kern="1200">
          <a:solidFill>
            <a:schemeClr val="tx1"/>
          </a:solidFill>
          <a:latin typeface="+mn-lt"/>
          <a:ea typeface="+mn-ea"/>
          <a:cs typeface="+mn-cs"/>
        </a:defRPr>
      </a:lvl7pPr>
      <a:lvl8pPr marL="3197066" algn="l" defTabSz="456726" rtl="0" eaLnBrk="1" latinLnBrk="0" hangingPunct="1">
        <a:defRPr sz="1800" kern="1200">
          <a:solidFill>
            <a:schemeClr val="tx1"/>
          </a:solidFill>
          <a:latin typeface="+mn-lt"/>
          <a:ea typeface="+mn-ea"/>
          <a:cs typeface="+mn-cs"/>
        </a:defRPr>
      </a:lvl8pPr>
      <a:lvl9pPr marL="3653791" algn="l" defTabSz="456726"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dt" sz="half" idx="2"/>
          </p:nvPr>
        </p:nvSpPr>
        <p:spPr bwMode="auto">
          <a:xfrm>
            <a:off x="457200" y="625157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pitchFamily="-105" charset="0"/>
                <a:ea typeface="+mn-ea"/>
                <a:cs typeface="+mn-cs"/>
              </a:defRPr>
            </a:lvl1pPr>
          </a:lstStyle>
          <a:p>
            <a:pPr>
              <a:defRPr/>
            </a:pPr>
            <a:endParaRPr lang="en-US"/>
          </a:p>
        </p:txBody>
      </p:sp>
      <p:sp>
        <p:nvSpPr>
          <p:cNvPr id="60419" name="Rectangle 3"/>
          <p:cNvSpPr>
            <a:spLocks noGrp="1" noChangeArrowheads="1"/>
          </p:cNvSpPr>
          <p:nvPr>
            <p:ph type="sldNum" sz="quarter" idx="4"/>
          </p:nvPr>
        </p:nvSpPr>
        <p:spPr bwMode="auto">
          <a:xfrm>
            <a:off x="6553200" y="6248400"/>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ADA15877-30F0-C249-9DD8-BD5A90151C02}" type="slidenum">
              <a:rPr lang="en-US"/>
              <a:pPr>
                <a:defRPr/>
              </a:pPr>
              <a:t>‹#›</a:t>
            </a:fld>
            <a:endParaRPr lang="en-US"/>
          </a:p>
        </p:txBody>
      </p:sp>
      <p:grpSp>
        <p:nvGrpSpPr>
          <p:cNvPr id="39940" name="Group 4"/>
          <p:cNvGrpSpPr>
            <a:grpSpLocks/>
          </p:cNvGrpSpPr>
          <p:nvPr/>
        </p:nvGrpSpPr>
        <p:grpSpPr bwMode="auto">
          <a:xfrm>
            <a:off x="0" y="0"/>
            <a:ext cx="9140825" cy="6850063"/>
            <a:chOff x="0" y="0"/>
            <a:chExt cx="5758" cy="4315"/>
          </a:xfrm>
        </p:grpSpPr>
        <p:grpSp>
          <p:nvGrpSpPr>
            <p:cNvPr id="39944" name="Group 5"/>
            <p:cNvGrpSpPr>
              <a:grpSpLocks/>
            </p:cNvGrpSpPr>
            <p:nvPr userDrawn="1"/>
          </p:nvGrpSpPr>
          <p:grpSpPr bwMode="auto">
            <a:xfrm>
              <a:off x="1728" y="2230"/>
              <a:ext cx="4027" cy="2085"/>
              <a:chOff x="1728" y="2230"/>
              <a:chExt cx="4027" cy="2085"/>
            </a:xfrm>
          </p:grpSpPr>
          <p:sp>
            <p:nvSpPr>
              <p:cNvPr id="60422" name="Freeform 6"/>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a:defRPr/>
                </a:pPr>
                <a:endParaRPr lang="en-US">
                  <a:latin typeface="Times New Roman" pitchFamily="-105" charset="0"/>
                  <a:ea typeface="+mn-ea"/>
                  <a:cs typeface="+mn-cs"/>
                </a:endParaRPr>
              </a:p>
            </p:txBody>
          </p:sp>
          <p:sp>
            <p:nvSpPr>
              <p:cNvPr id="60423" name="Freeform 7"/>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a:defRPr/>
                </a:pPr>
                <a:endParaRPr lang="en-US">
                  <a:latin typeface="Times New Roman" pitchFamily="-105" charset="0"/>
                  <a:ea typeface="+mn-ea"/>
                  <a:cs typeface="+mn-cs"/>
                </a:endParaRPr>
              </a:p>
            </p:txBody>
          </p:sp>
          <p:sp>
            <p:nvSpPr>
              <p:cNvPr id="60424" name="Freeform 8"/>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a:defRPr/>
                </a:pPr>
                <a:endParaRPr lang="en-US">
                  <a:latin typeface="Times New Roman" pitchFamily="-105" charset="0"/>
                  <a:ea typeface="+mn-ea"/>
                  <a:cs typeface="+mn-cs"/>
                </a:endParaRPr>
              </a:p>
            </p:txBody>
          </p:sp>
          <p:sp>
            <p:nvSpPr>
              <p:cNvPr id="39950" name="Freeform 9"/>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0426" name="Freeform 10"/>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a:defRPr/>
                </a:pPr>
                <a:endParaRPr lang="en-US">
                  <a:latin typeface="Times New Roman" pitchFamily="-105" charset="0"/>
                  <a:ea typeface="+mn-ea"/>
                  <a:cs typeface="+mn-cs"/>
                </a:endParaRPr>
              </a:p>
            </p:txBody>
          </p:sp>
        </p:grpSp>
        <p:sp>
          <p:nvSpPr>
            <p:cNvPr id="60427" name="Freeform 11"/>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en-US">
                <a:latin typeface="Times New Roman" pitchFamily="-105" charset="0"/>
                <a:ea typeface="+mn-ea"/>
                <a:cs typeface="+mn-cs"/>
              </a:endParaRPr>
            </a:p>
          </p:txBody>
        </p:sp>
        <p:sp>
          <p:nvSpPr>
            <p:cNvPr id="39946" name="Freeform 12"/>
            <p:cNvSpPr>
              <a:spLocks/>
            </p:cNvSpPr>
            <p:nvPr/>
          </p:nvSpPr>
          <p:spPr bwMode="hidden">
            <a:xfrm>
              <a:off x="0" y="0"/>
              <a:ext cx="5758" cy="1776"/>
            </a:xfrm>
            <a:custGeom>
              <a:avLst/>
              <a:gdLst>
                <a:gd name="T0" fmla="*/ 0 w 5740"/>
                <a:gd name="T1" fmla="*/ 0 h 1906"/>
                <a:gd name="T2" fmla="*/ 0 w 5740"/>
                <a:gd name="T3" fmla="*/ 9 h 1906"/>
                <a:gd name="T4" fmla="*/ 7259 w 5740"/>
                <a:gd name="T5" fmla="*/ 9 h 1906"/>
                <a:gd name="T6" fmla="*/ 7259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grpSp>
      <p:sp>
        <p:nvSpPr>
          <p:cNvPr id="60429" name="Rectangle 13"/>
          <p:cNvSpPr>
            <a:spLocks noGrp="1" noRot="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0430" name="Rectangle 14"/>
          <p:cNvSpPr>
            <a:spLocks noGrp="1" noChangeArrowheads="1"/>
          </p:cNvSpPr>
          <p:nvPr>
            <p:ph type="ftr" sz="quarter" idx="3"/>
          </p:nvPr>
        </p:nvSpPr>
        <p:spPr bwMode="auto">
          <a:xfrm>
            <a:off x="3124200" y="6248400"/>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Arial" pitchFamily="-105" charset="0"/>
                <a:ea typeface="+mn-ea"/>
                <a:cs typeface="+mn-cs"/>
              </a:defRPr>
            </a:lvl1pPr>
          </a:lstStyle>
          <a:p>
            <a:pPr>
              <a:defRPr/>
            </a:pPr>
            <a:endParaRPr lang="en-US"/>
          </a:p>
        </p:txBody>
      </p:sp>
      <p:sp>
        <p:nvSpPr>
          <p:cNvPr id="60431" name="Rectangle 15"/>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64323915"/>
      </p:ext>
    </p:extLst>
  </p:cSld>
  <p:clrMap bg1="dk2" tx1="lt1" bg2="dk1" tx2="lt2" accent1="accent1" accent2="accent2" accent3="accent3" accent4="accent4" accent5="accent5" accent6="accent6" hlink="hlink" folHlink="folHlink"/>
  <p:sldLayoutIdLst>
    <p:sldLayoutId id="2147489465" r:id="rId1"/>
    <p:sldLayoutId id="2147489466" r:id="rId2"/>
    <p:sldLayoutId id="2147489467" r:id="rId3"/>
    <p:sldLayoutId id="2147489468" r:id="rId4"/>
    <p:sldLayoutId id="2147489469" r:id="rId5"/>
    <p:sldLayoutId id="2147489470" r:id="rId6"/>
    <p:sldLayoutId id="2147489471" r:id="rId7"/>
    <p:sldLayoutId id="2147489472" r:id="rId8"/>
    <p:sldLayoutId id="2147489473" r:id="rId9"/>
    <p:sldLayoutId id="2147489474" r:id="rId10"/>
    <p:sldLayoutId id="2147489475" r:id="rId11"/>
  </p:sldLayoutIdLst>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ＭＳ Ｐゴシック" pitchFamily="-105" charset="-128"/>
          <a:cs typeface="ＭＳ Ｐゴシック" pitchFamily="-105" charset="-128"/>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08" charset="0"/>
          <a:ea typeface="ＭＳ Ｐゴシック" pitchFamily="-105" charset="-128"/>
          <a:cs typeface="ＭＳ Ｐゴシック" pitchFamily="-105" charset="-128"/>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08" charset="0"/>
          <a:ea typeface="ＭＳ Ｐゴシック" pitchFamily="-105" charset="-128"/>
          <a:cs typeface="ＭＳ Ｐゴシック" pitchFamily="-105" charset="-128"/>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08" charset="0"/>
          <a:ea typeface="ＭＳ Ｐゴシック" pitchFamily="-105" charset="-128"/>
          <a:cs typeface="ＭＳ Ｐゴシック" pitchFamily="-105" charset="-128"/>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08" charset="0"/>
          <a:ea typeface="ＭＳ Ｐゴシック" pitchFamily="-105" charset="-128"/>
          <a:cs typeface="ＭＳ Ｐゴシック" pitchFamily="-105" charset="-128"/>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0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0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0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08" charset="0"/>
        </a:defRPr>
      </a:lvl9pPr>
    </p:titleStyle>
    <p:bodyStyle>
      <a:lvl1pPr marL="342900" indent="-342900" algn="l" rtl="0" eaLnBrk="0" fontAlgn="base" hangingPunct="0">
        <a:spcBef>
          <a:spcPct val="20000"/>
        </a:spcBef>
        <a:spcAft>
          <a:spcPct val="0"/>
        </a:spcAft>
        <a:buClr>
          <a:schemeClr val="hlink"/>
        </a:buClr>
        <a:buSzPct val="70000"/>
        <a:buFont typeface="Wingdings" charset="0"/>
        <a:buChar char="n"/>
        <a:defRPr sz="3200">
          <a:solidFill>
            <a:schemeClr val="tx1"/>
          </a:solidFill>
          <a:effectLst>
            <a:outerShdw blurRad="38100" dist="38100" dir="2700000" algn="tl">
              <a:srgbClr val="000000"/>
            </a:outerShdw>
          </a:effectLst>
          <a:latin typeface="+mn-lt"/>
          <a:ea typeface="ＭＳ Ｐゴシック" pitchFamily="-105" charset="-128"/>
          <a:cs typeface="ＭＳ Ｐゴシック" pitchFamily="-105" charset="-128"/>
        </a:defRPr>
      </a:lvl1pPr>
      <a:lvl2pPr marL="742950" indent="-285750" algn="l" rtl="0" eaLnBrk="0" fontAlgn="base" hangingPunct="0">
        <a:spcBef>
          <a:spcPct val="20000"/>
        </a:spcBef>
        <a:spcAft>
          <a:spcPct val="0"/>
        </a:spcAft>
        <a:buClr>
          <a:schemeClr val="accent2"/>
        </a:buClr>
        <a:buSzPct val="70000"/>
        <a:buFont typeface="Wingdings" charset="0"/>
        <a:buChar char="n"/>
        <a:defRPr sz="2800">
          <a:solidFill>
            <a:schemeClr val="tx1"/>
          </a:solidFill>
          <a:effectLst>
            <a:outerShdw blurRad="38100" dist="38100" dir="2700000" algn="tl">
              <a:srgbClr val="000000"/>
            </a:outerShdw>
          </a:effectLst>
          <a:latin typeface="+mn-lt"/>
          <a:ea typeface="ＭＳ Ｐゴシック" pitchFamily="-108" charset="-128"/>
        </a:defRPr>
      </a:lvl2pPr>
      <a:lvl3pPr marL="1143000" indent="-228600" algn="l" rtl="0" eaLnBrk="0" fontAlgn="base" hangingPunct="0">
        <a:spcBef>
          <a:spcPct val="20000"/>
        </a:spcBef>
        <a:spcAft>
          <a:spcPct val="0"/>
        </a:spcAft>
        <a:buClr>
          <a:schemeClr val="tx2"/>
        </a:buClr>
        <a:buSzPct val="70000"/>
        <a:buFont typeface="Wingdings" charset="0"/>
        <a:buChar char="n"/>
        <a:defRPr sz="2400">
          <a:solidFill>
            <a:schemeClr val="tx1"/>
          </a:solidFill>
          <a:effectLst>
            <a:outerShdw blurRad="38100" dist="38100" dir="2700000" algn="tl">
              <a:srgbClr val="000000"/>
            </a:outerShdw>
          </a:effectLst>
          <a:latin typeface="+mn-lt"/>
          <a:ea typeface="ＭＳ Ｐゴシック" pitchFamily="-108" charset="-128"/>
        </a:defRPr>
      </a:lvl3pPr>
      <a:lvl4pPr marL="1600200" indent="-228600" algn="l" rtl="0" eaLnBrk="0" fontAlgn="base" hangingPunct="0">
        <a:spcBef>
          <a:spcPct val="20000"/>
        </a:spcBef>
        <a:spcAft>
          <a:spcPct val="0"/>
        </a:spcAft>
        <a:buClr>
          <a:schemeClr val="accent2"/>
        </a:buClr>
        <a:buSzPct val="70000"/>
        <a:buFont typeface="Wingdings" charset="0"/>
        <a:buChar char="n"/>
        <a:defRPr sz="2000">
          <a:solidFill>
            <a:schemeClr val="tx1"/>
          </a:solidFill>
          <a:effectLst>
            <a:outerShdw blurRad="38100" dist="38100" dir="2700000" algn="tl">
              <a:srgbClr val="000000"/>
            </a:outerShdw>
          </a:effectLst>
          <a:latin typeface="+mn-lt"/>
          <a:ea typeface="ＭＳ Ｐゴシック" pitchFamily="-108" charset="-128"/>
        </a:defRPr>
      </a:lvl4pPr>
      <a:lvl5pPr marL="2057400" indent="-228600" algn="l" rtl="0" eaLnBrk="0" fontAlgn="base" hangingPunct="0">
        <a:spcBef>
          <a:spcPct val="20000"/>
        </a:spcBef>
        <a:spcAft>
          <a:spcPct val="0"/>
        </a:spcAft>
        <a:buClr>
          <a:schemeClr val="hlink"/>
        </a:buClr>
        <a:buSzPct val="70000"/>
        <a:buFont typeface="Wingdings" charset="0"/>
        <a:buChar char="n"/>
        <a:defRPr sz="2000">
          <a:solidFill>
            <a:schemeClr val="tx1"/>
          </a:solidFill>
          <a:effectLst>
            <a:outerShdw blurRad="38100" dist="38100" dir="2700000" algn="tl">
              <a:srgbClr val="000000"/>
            </a:outerShdw>
          </a:effectLst>
          <a:latin typeface="+mn-lt"/>
          <a:ea typeface="ＭＳ Ｐゴシック" pitchFamily="-108" charset="-128"/>
        </a:defRPr>
      </a:lvl5pPr>
      <a:lvl6pPr marL="2514600" indent="-228600" algn="l" rtl="0" fontAlgn="base">
        <a:spcBef>
          <a:spcPct val="20000"/>
        </a:spcBef>
        <a:spcAft>
          <a:spcPct val="0"/>
        </a:spcAft>
        <a:buClr>
          <a:schemeClr val="hlink"/>
        </a:buClr>
        <a:buSzPct val="70000"/>
        <a:buFont typeface="Wingdings" pitchFamily="-108" charset="2"/>
        <a:buChar char="n"/>
        <a:defRPr sz="2000">
          <a:solidFill>
            <a:schemeClr val="tx1"/>
          </a:solidFill>
          <a:effectLst>
            <a:outerShdw blurRad="38100" dist="38100" dir="2700000" algn="tl">
              <a:srgbClr val="000000"/>
            </a:outerShdw>
          </a:effectLst>
          <a:latin typeface="+mn-lt"/>
          <a:ea typeface="ＭＳ Ｐゴシック" pitchFamily="-108" charset="-128"/>
        </a:defRPr>
      </a:lvl6pPr>
      <a:lvl7pPr marL="2971800" indent="-228600" algn="l" rtl="0" fontAlgn="base">
        <a:spcBef>
          <a:spcPct val="20000"/>
        </a:spcBef>
        <a:spcAft>
          <a:spcPct val="0"/>
        </a:spcAft>
        <a:buClr>
          <a:schemeClr val="hlink"/>
        </a:buClr>
        <a:buSzPct val="70000"/>
        <a:buFont typeface="Wingdings" pitchFamily="-108" charset="2"/>
        <a:buChar char="n"/>
        <a:defRPr sz="2000">
          <a:solidFill>
            <a:schemeClr val="tx1"/>
          </a:solidFill>
          <a:effectLst>
            <a:outerShdw blurRad="38100" dist="38100" dir="2700000" algn="tl">
              <a:srgbClr val="000000"/>
            </a:outerShdw>
          </a:effectLst>
          <a:latin typeface="+mn-lt"/>
          <a:ea typeface="ＭＳ Ｐゴシック" pitchFamily="-108" charset="-128"/>
        </a:defRPr>
      </a:lvl7pPr>
      <a:lvl8pPr marL="3429000" indent="-228600" algn="l" rtl="0" fontAlgn="base">
        <a:spcBef>
          <a:spcPct val="20000"/>
        </a:spcBef>
        <a:spcAft>
          <a:spcPct val="0"/>
        </a:spcAft>
        <a:buClr>
          <a:schemeClr val="hlink"/>
        </a:buClr>
        <a:buSzPct val="70000"/>
        <a:buFont typeface="Wingdings" pitchFamily="-108" charset="2"/>
        <a:buChar char="n"/>
        <a:defRPr sz="2000">
          <a:solidFill>
            <a:schemeClr val="tx1"/>
          </a:solidFill>
          <a:effectLst>
            <a:outerShdw blurRad="38100" dist="38100" dir="2700000" algn="tl">
              <a:srgbClr val="000000"/>
            </a:outerShdw>
          </a:effectLst>
          <a:latin typeface="+mn-lt"/>
          <a:ea typeface="ＭＳ Ｐゴシック" pitchFamily="-108" charset="-128"/>
        </a:defRPr>
      </a:lvl8pPr>
      <a:lvl9pPr marL="3886200" indent="-228600" algn="l" rtl="0" fontAlgn="base">
        <a:spcBef>
          <a:spcPct val="20000"/>
        </a:spcBef>
        <a:spcAft>
          <a:spcPct val="0"/>
        </a:spcAft>
        <a:buClr>
          <a:schemeClr val="hlink"/>
        </a:buClr>
        <a:buSzPct val="70000"/>
        <a:buFont typeface="Wingdings" pitchFamily="-108" charset="2"/>
        <a:buChar char="n"/>
        <a:defRPr sz="2000">
          <a:solidFill>
            <a:schemeClr val="tx1"/>
          </a:solidFill>
          <a:effectLst>
            <a:outerShdw blurRad="38100" dist="38100" dir="2700000" algn="tl">
              <a:srgbClr val="000000"/>
            </a:outerShdw>
          </a:effectLst>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261" tIns="45631" rIns="91261" bIns="45631" numCol="1" anchor="ctr" anchorCtr="0" compatLnSpc="1">
            <a:prstTxWarp prst="textNoShape">
              <a:avLst/>
            </a:prstTxWarp>
          </a:bodyPr>
          <a:lstStyle/>
          <a:p>
            <a:pPr lvl="0"/>
            <a:r>
              <a:rPr lang="en-US"/>
              <a:t>Click to edit Master title style</a:t>
            </a:r>
          </a:p>
        </p:txBody>
      </p:sp>
      <p:sp>
        <p:nvSpPr>
          <p:cNvPr id="13315"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261" tIns="45631" rIns="91261" bIns="45631"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316" name="Rectangle 4"/>
          <p:cNvSpPr>
            <a:spLocks noGrp="1" noChangeArrowheads="1"/>
          </p:cNvSpPr>
          <p:nvPr>
            <p:ph type="dt" sz="half" idx="2"/>
          </p:nvPr>
        </p:nvSpPr>
        <p:spPr bwMode="auto">
          <a:xfrm>
            <a:off x="457201" y="6245226"/>
            <a:ext cx="2133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261" tIns="45631" rIns="91261" bIns="45631" numCol="1" anchor="t" anchorCtr="0" compatLnSpc="1">
            <a:prstTxWarp prst="textNoShape">
              <a:avLst/>
            </a:prstTxWarp>
          </a:bodyPr>
          <a:lstStyle>
            <a:lvl1pPr eaLnBrk="1" hangingPunct="1">
              <a:defRPr sz="1400">
                <a:solidFill>
                  <a:srgbClr val="000000"/>
                </a:solidFill>
                <a:latin typeface="Arial" charset="0"/>
              </a:defRPr>
            </a:lvl1pPr>
          </a:lstStyle>
          <a:p>
            <a:pPr>
              <a:defRPr/>
            </a:pPr>
            <a:endParaRPr lang="en-US"/>
          </a:p>
        </p:txBody>
      </p:sp>
      <p:sp>
        <p:nvSpPr>
          <p:cNvPr id="13317" name="Rectangle 5"/>
          <p:cNvSpPr>
            <a:spLocks noGrp="1" noChangeArrowheads="1"/>
          </p:cNvSpPr>
          <p:nvPr>
            <p:ph type="ftr" sz="quarter" idx="3"/>
          </p:nvPr>
        </p:nvSpPr>
        <p:spPr bwMode="auto">
          <a:xfrm>
            <a:off x="3124200" y="6245226"/>
            <a:ext cx="2895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261" tIns="45631" rIns="91261" bIns="45631" numCol="1" anchor="t" anchorCtr="0" compatLnSpc="1">
            <a:prstTxWarp prst="textNoShape">
              <a:avLst/>
            </a:prstTxWarp>
          </a:bodyPr>
          <a:lstStyle>
            <a:lvl1pPr algn="ctr" eaLnBrk="1" hangingPunct="1">
              <a:defRPr sz="1400">
                <a:solidFill>
                  <a:srgbClr val="000000"/>
                </a:solidFill>
                <a:latin typeface="Arial" charset="0"/>
              </a:defRPr>
            </a:lvl1pPr>
          </a:lstStyle>
          <a:p>
            <a:pPr>
              <a:defRPr/>
            </a:pPr>
            <a:endParaRPr lang="en-US"/>
          </a:p>
        </p:txBody>
      </p:sp>
      <p:sp>
        <p:nvSpPr>
          <p:cNvPr id="13318" name="Rectangle 6"/>
          <p:cNvSpPr>
            <a:spLocks noGrp="1" noChangeArrowheads="1"/>
          </p:cNvSpPr>
          <p:nvPr>
            <p:ph type="sldNum" sz="quarter" idx="4"/>
          </p:nvPr>
        </p:nvSpPr>
        <p:spPr bwMode="auto">
          <a:xfrm>
            <a:off x="6553200" y="6245226"/>
            <a:ext cx="2133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261" tIns="45631" rIns="91261" bIns="45631" numCol="1" anchor="t" anchorCtr="0" compatLnSpc="1">
            <a:prstTxWarp prst="textNoShape">
              <a:avLst/>
            </a:prstTxWarp>
          </a:bodyPr>
          <a:lstStyle>
            <a:lvl1pPr algn="r" eaLnBrk="1" hangingPunct="1">
              <a:defRPr sz="1400">
                <a:solidFill>
                  <a:srgbClr val="000000"/>
                </a:solidFill>
                <a:latin typeface="Arial" charset="0"/>
              </a:defRPr>
            </a:lvl1pPr>
          </a:lstStyle>
          <a:p>
            <a:pPr>
              <a:defRPr/>
            </a:pPr>
            <a:fld id="{40DB43A0-EC8F-0B4A-ACD4-6B792E57F4DC}" type="slidenum">
              <a:rPr lang="en-US" smtClean="0"/>
              <a:pPr>
                <a:defRPr/>
              </a:pPr>
              <a:t>‹#›</a:t>
            </a:fld>
            <a:endParaRPr lang="en-US"/>
          </a:p>
        </p:txBody>
      </p:sp>
    </p:spTree>
    <p:extLst>
      <p:ext uri="{BB962C8B-B14F-4D97-AF65-F5344CB8AC3E}">
        <p14:creationId xmlns:p14="http://schemas.microsoft.com/office/powerpoint/2010/main" val="759474329"/>
      </p:ext>
    </p:extLst>
  </p:cSld>
  <p:clrMap bg1="lt1" tx1="dk1" bg2="lt2" tx2="dk2" accent1="accent1" accent2="accent2" accent3="accent3" accent4="accent4" accent5="accent5" accent6="accent6" hlink="hlink" folHlink="folHlink"/>
  <p:sldLayoutIdLst>
    <p:sldLayoutId id="2147489477" r:id="rId1"/>
    <p:sldLayoutId id="2147489478" r:id="rId2"/>
    <p:sldLayoutId id="2147489479" r:id="rId3"/>
    <p:sldLayoutId id="2147489480" r:id="rId4"/>
    <p:sldLayoutId id="2147489481" r:id="rId5"/>
    <p:sldLayoutId id="2147489482" r:id="rId6"/>
    <p:sldLayoutId id="2147489483" r:id="rId7"/>
    <p:sldLayoutId id="2147489484" r:id="rId8"/>
    <p:sldLayoutId id="2147489485" r:id="rId9"/>
    <p:sldLayoutId id="2147489486" r:id="rId10"/>
    <p:sldLayoutId id="2147489487" r:id="rId11"/>
  </p:sldLayoutIdLst>
  <p:txStyles>
    <p:titleStyle>
      <a:lvl1pPr algn="ctr" rtl="0" eaLnBrk="0" fontAlgn="base" hangingPunct="0">
        <a:spcBef>
          <a:spcPct val="0"/>
        </a:spcBef>
        <a:spcAft>
          <a:spcPct val="0"/>
        </a:spcAft>
        <a:defRPr sz="4400">
          <a:solidFill>
            <a:schemeClr val="tx2"/>
          </a:solidFill>
          <a:latin typeface="+mj-lt"/>
          <a:ea typeface="+mj-ea"/>
          <a:cs typeface="ＭＳ Ｐゴシック"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6343" algn="ctr" rtl="0" fontAlgn="base">
        <a:spcBef>
          <a:spcPct val="0"/>
        </a:spcBef>
        <a:spcAft>
          <a:spcPct val="0"/>
        </a:spcAft>
        <a:defRPr sz="4400">
          <a:solidFill>
            <a:schemeClr val="tx2"/>
          </a:solidFill>
          <a:latin typeface="Arial" charset="0"/>
          <a:ea typeface="ＭＳ Ｐゴシック" charset="0"/>
        </a:defRPr>
      </a:lvl6pPr>
      <a:lvl7pPr marL="912690" algn="ctr" rtl="0" fontAlgn="base">
        <a:spcBef>
          <a:spcPct val="0"/>
        </a:spcBef>
        <a:spcAft>
          <a:spcPct val="0"/>
        </a:spcAft>
        <a:defRPr sz="4400">
          <a:solidFill>
            <a:schemeClr val="tx2"/>
          </a:solidFill>
          <a:latin typeface="Arial" charset="0"/>
          <a:ea typeface="ＭＳ Ｐゴシック" charset="0"/>
        </a:defRPr>
      </a:lvl7pPr>
      <a:lvl8pPr marL="1369016" algn="ctr" rtl="0" fontAlgn="base">
        <a:spcBef>
          <a:spcPct val="0"/>
        </a:spcBef>
        <a:spcAft>
          <a:spcPct val="0"/>
        </a:spcAft>
        <a:defRPr sz="4400">
          <a:solidFill>
            <a:schemeClr val="tx2"/>
          </a:solidFill>
          <a:latin typeface="Arial" charset="0"/>
          <a:ea typeface="ＭＳ Ｐゴシック" charset="0"/>
        </a:defRPr>
      </a:lvl8pPr>
      <a:lvl9pPr marL="1825374" algn="ctr" rtl="0" fontAlgn="base">
        <a:spcBef>
          <a:spcPct val="0"/>
        </a:spcBef>
        <a:spcAft>
          <a:spcPct val="0"/>
        </a:spcAft>
        <a:defRPr sz="4400">
          <a:solidFill>
            <a:schemeClr val="tx2"/>
          </a:solidFill>
          <a:latin typeface="Arial" charset="0"/>
          <a:ea typeface="ＭＳ Ｐゴシック" charset="0"/>
        </a:defRPr>
      </a:lvl9pPr>
    </p:titleStyle>
    <p:bodyStyle>
      <a:lvl1pPr marL="342254" indent="-342254" algn="l" rtl="0" eaLnBrk="0" fontAlgn="base" hangingPunct="0">
        <a:spcBef>
          <a:spcPct val="20000"/>
        </a:spcBef>
        <a:spcAft>
          <a:spcPct val="0"/>
        </a:spcAft>
        <a:buChar char="•"/>
        <a:defRPr sz="3200">
          <a:solidFill>
            <a:schemeClr val="tx1"/>
          </a:solidFill>
          <a:latin typeface="+mn-lt"/>
          <a:ea typeface="+mn-ea"/>
          <a:cs typeface="ＭＳ Ｐゴシック" charset="0"/>
        </a:defRPr>
      </a:lvl1pPr>
      <a:lvl2pPr marL="741546" indent="-285218" algn="l" rtl="0" eaLnBrk="0" fontAlgn="base" hangingPunct="0">
        <a:spcBef>
          <a:spcPct val="20000"/>
        </a:spcBef>
        <a:spcAft>
          <a:spcPct val="0"/>
        </a:spcAft>
        <a:buChar char="–"/>
        <a:defRPr sz="2800">
          <a:solidFill>
            <a:schemeClr val="tx1"/>
          </a:solidFill>
          <a:latin typeface="+mn-lt"/>
          <a:ea typeface="+mn-ea"/>
        </a:defRPr>
      </a:lvl2pPr>
      <a:lvl3pPr marL="1140839" indent="-228172" algn="l" rtl="0" eaLnBrk="0" fontAlgn="base" hangingPunct="0">
        <a:spcBef>
          <a:spcPct val="20000"/>
        </a:spcBef>
        <a:spcAft>
          <a:spcPct val="0"/>
        </a:spcAft>
        <a:buChar char="•"/>
        <a:defRPr sz="2400">
          <a:solidFill>
            <a:schemeClr val="tx1"/>
          </a:solidFill>
          <a:latin typeface="+mn-lt"/>
          <a:ea typeface="+mn-ea"/>
        </a:defRPr>
      </a:lvl3pPr>
      <a:lvl4pPr marL="1597194" indent="-228172" algn="l" rtl="0" eaLnBrk="0" fontAlgn="base" hangingPunct="0">
        <a:spcBef>
          <a:spcPct val="20000"/>
        </a:spcBef>
        <a:spcAft>
          <a:spcPct val="0"/>
        </a:spcAft>
        <a:buChar char="–"/>
        <a:defRPr sz="2000">
          <a:solidFill>
            <a:schemeClr val="tx1"/>
          </a:solidFill>
          <a:latin typeface="+mn-lt"/>
          <a:ea typeface="+mn-ea"/>
        </a:defRPr>
      </a:lvl4pPr>
      <a:lvl5pPr marL="2053524" indent="-228172" algn="l" rtl="0" eaLnBrk="0" fontAlgn="base" hangingPunct="0">
        <a:spcBef>
          <a:spcPct val="20000"/>
        </a:spcBef>
        <a:spcAft>
          <a:spcPct val="0"/>
        </a:spcAft>
        <a:buChar char="»"/>
        <a:defRPr sz="2000">
          <a:solidFill>
            <a:schemeClr val="tx1"/>
          </a:solidFill>
          <a:latin typeface="+mn-lt"/>
          <a:ea typeface="+mn-ea"/>
        </a:defRPr>
      </a:lvl5pPr>
      <a:lvl6pPr marL="2509864" indent="-228172" algn="l" rtl="0" fontAlgn="base">
        <a:spcBef>
          <a:spcPct val="20000"/>
        </a:spcBef>
        <a:spcAft>
          <a:spcPct val="0"/>
        </a:spcAft>
        <a:buChar char="»"/>
        <a:defRPr sz="2000">
          <a:solidFill>
            <a:schemeClr val="tx1"/>
          </a:solidFill>
          <a:latin typeface="+mn-lt"/>
          <a:ea typeface="+mn-ea"/>
        </a:defRPr>
      </a:lvl6pPr>
      <a:lvl7pPr marL="2966212" indent="-228172" algn="l" rtl="0" fontAlgn="base">
        <a:spcBef>
          <a:spcPct val="20000"/>
        </a:spcBef>
        <a:spcAft>
          <a:spcPct val="0"/>
        </a:spcAft>
        <a:buChar char="»"/>
        <a:defRPr sz="2000">
          <a:solidFill>
            <a:schemeClr val="tx1"/>
          </a:solidFill>
          <a:latin typeface="+mn-lt"/>
          <a:ea typeface="+mn-ea"/>
        </a:defRPr>
      </a:lvl7pPr>
      <a:lvl8pPr marL="3422541" indent="-228172" algn="l" rtl="0" fontAlgn="base">
        <a:spcBef>
          <a:spcPct val="20000"/>
        </a:spcBef>
        <a:spcAft>
          <a:spcPct val="0"/>
        </a:spcAft>
        <a:buChar char="»"/>
        <a:defRPr sz="2000">
          <a:solidFill>
            <a:schemeClr val="tx1"/>
          </a:solidFill>
          <a:latin typeface="+mn-lt"/>
          <a:ea typeface="+mn-ea"/>
        </a:defRPr>
      </a:lvl8pPr>
      <a:lvl9pPr marL="3878893" indent="-228172"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6343" rtl="0" eaLnBrk="1" latinLnBrk="0" hangingPunct="1">
        <a:defRPr sz="1800" kern="1200">
          <a:solidFill>
            <a:schemeClr val="tx1"/>
          </a:solidFill>
          <a:latin typeface="+mn-lt"/>
          <a:ea typeface="+mn-ea"/>
          <a:cs typeface="+mn-cs"/>
        </a:defRPr>
      </a:lvl1pPr>
      <a:lvl2pPr marL="456343" algn="l" defTabSz="456343" rtl="0" eaLnBrk="1" latinLnBrk="0" hangingPunct="1">
        <a:defRPr sz="1800" kern="1200">
          <a:solidFill>
            <a:schemeClr val="tx1"/>
          </a:solidFill>
          <a:latin typeface="+mn-lt"/>
          <a:ea typeface="+mn-ea"/>
          <a:cs typeface="+mn-cs"/>
        </a:defRPr>
      </a:lvl2pPr>
      <a:lvl3pPr marL="912690" algn="l" defTabSz="456343" rtl="0" eaLnBrk="1" latinLnBrk="0" hangingPunct="1">
        <a:defRPr sz="1800" kern="1200">
          <a:solidFill>
            <a:schemeClr val="tx1"/>
          </a:solidFill>
          <a:latin typeface="+mn-lt"/>
          <a:ea typeface="+mn-ea"/>
          <a:cs typeface="+mn-cs"/>
        </a:defRPr>
      </a:lvl3pPr>
      <a:lvl4pPr marL="1369016" algn="l" defTabSz="456343" rtl="0" eaLnBrk="1" latinLnBrk="0" hangingPunct="1">
        <a:defRPr sz="1800" kern="1200">
          <a:solidFill>
            <a:schemeClr val="tx1"/>
          </a:solidFill>
          <a:latin typeface="+mn-lt"/>
          <a:ea typeface="+mn-ea"/>
          <a:cs typeface="+mn-cs"/>
        </a:defRPr>
      </a:lvl4pPr>
      <a:lvl5pPr marL="1825374" algn="l" defTabSz="456343" rtl="0" eaLnBrk="1" latinLnBrk="0" hangingPunct="1">
        <a:defRPr sz="1800" kern="1200">
          <a:solidFill>
            <a:schemeClr val="tx1"/>
          </a:solidFill>
          <a:latin typeface="+mn-lt"/>
          <a:ea typeface="+mn-ea"/>
          <a:cs typeface="+mn-cs"/>
        </a:defRPr>
      </a:lvl5pPr>
      <a:lvl6pPr marL="2281697" algn="l" defTabSz="456343" rtl="0" eaLnBrk="1" latinLnBrk="0" hangingPunct="1">
        <a:defRPr sz="1800" kern="1200">
          <a:solidFill>
            <a:schemeClr val="tx1"/>
          </a:solidFill>
          <a:latin typeface="+mn-lt"/>
          <a:ea typeface="+mn-ea"/>
          <a:cs typeface="+mn-cs"/>
        </a:defRPr>
      </a:lvl6pPr>
      <a:lvl7pPr marL="2738032" algn="l" defTabSz="456343" rtl="0" eaLnBrk="1" latinLnBrk="0" hangingPunct="1">
        <a:defRPr sz="1800" kern="1200">
          <a:solidFill>
            <a:schemeClr val="tx1"/>
          </a:solidFill>
          <a:latin typeface="+mn-lt"/>
          <a:ea typeface="+mn-ea"/>
          <a:cs typeface="+mn-cs"/>
        </a:defRPr>
      </a:lvl7pPr>
      <a:lvl8pPr marL="3194368" algn="l" defTabSz="456343" rtl="0" eaLnBrk="1" latinLnBrk="0" hangingPunct="1">
        <a:defRPr sz="1800" kern="1200">
          <a:solidFill>
            <a:schemeClr val="tx1"/>
          </a:solidFill>
          <a:latin typeface="+mn-lt"/>
          <a:ea typeface="+mn-ea"/>
          <a:cs typeface="+mn-cs"/>
        </a:defRPr>
      </a:lvl8pPr>
      <a:lvl9pPr marL="3650712" algn="l" defTabSz="456343"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Rectangle 1"/>
          <p:cNvSpPr>
            <a:spLocks noChangeArrowheads="1"/>
          </p:cNvSpPr>
          <p:nvPr/>
        </p:nvSpPr>
        <p:spPr bwMode="auto">
          <a:xfrm>
            <a:off x="0" y="0"/>
            <a:ext cx="9144000" cy="6858000"/>
          </a:xfrm>
          <a:prstGeom prst="rect">
            <a:avLst/>
          </a:prstGeom>
          <a:gradFill rotWithShape="0">
            <a:gsLst>
              <a:gs pos="0">
                <a:srgbClr val="000000"/>
              </a:gs>
              <a:gs pos="50000">
                <a:srgbClr val="121D91"/>
              </a:gs>
              <a:gs pos="100000">
                <a:srgbClr val="000000"/>
              </a:gs>
            </a:gsLst>
            <a:lin ang="0" scaled="1"/>
          </a:gradFill>
          <a:ln w="12600">
            <a:solidFill>
              <a:srgbClr val="000000"/>
            </a:solidFill>
            <a:miter lim="800000"/>
            <a:headEnd/>
            <a:tailEnd/>
          </a:ln>
        </p:spPr>
        <p:txBody>
          <a:bodyPr wrap="none" lIns="80584" tIns="40290" rIns="80584" bIns="40290" anchor="ctr"/>
          <a:lstStyle/>
          <a:p>
            <a:pPr defTabSz="805466" eaLnBrk="1" hangingPunct="1">
              <a:lnSpc>
                <a:spcPct val="100000"/>
              </a:lnSpc>
              <a:buClrTx/>
              <a:buSzTx/>
              <a:buFontTx/>
              <a:buNone/>
            </a:pPr>
            <a:endParaRPr lang="en-US" sz="2382">
              <a:solidFill>
                <a:srgbClr val="000000"/>
              </a:solidFill>
              <a:ea typeface="MS Gothic" charset="0"/>
              <a:cs typeface="MS Gothic" charset="0"/>
            </a:endParaRPr>
          </a:p>
        </p:txBody>
      </p:sp>
      <p:sp>
        <p:nvSpPr>
          <p:cNvPr id="1026" name="Text Box 2"/>
          <p:cNvSpPr txBox="1">
            <a:spLocks noChangeArrowheads="1"/>
          </p:cNvSpPr>
          <p:nvPr/>
        </p:nvSpPr>
        <p:spPr bwMode="auto">
          <a:xfrm>
            <a:off x="762851" y="6564291"/>
            <a:ext cx="867096" cy="219026"/>
          </a:xfrm>
          <a:prstGeom prst="rect">
            <a:avLst/>
          </a:prstGeom>
          <a:noFill/>
          <a:ln w="9525">
            <a:noFill/>
            <a:round/>
            <a:headEnd/>
            <a:tailEnd/>
          </a:ln>
          <a:effectLst/>
        </p:spPr>
        <p:txBody>
          <a:bodyPr wrap="none" lIns="79311" tIns="41239" rIns="79311" bIns="41239" anchor="ctr">
            <a:spAutoFit/>
          </a:bodyPr>
          <a:lstStyle>
            <a:lvl1pPr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cs typeface="ＭＳ Ｐゴシック" charset="0"/>
              </a:defRPr>
            </a:lvl1pPr>
            <a:lvl2pPr marL="37931725" indent="-37474525"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2pPr>
            <a:lvl3pPr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3pPr>
            <a:lvl4pPr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4pPr>
            <a:lvl5pPr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5pPr>
            <a:lvl6pPr marL="457200" eaLnBrk="0" fontAlgn="base" hangingPunct="0">
              <a:spcBef>
                <a:spcPct val="0"/>
              </a:spcBef>
              <a:spcAft>
                <a:spcPct val="0"/>
              </a:spcAft>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6pPr>
            <a:lvl7pPr marL="914400" eaLnBrk="0" fontAlgn="base" hangingPunct="0">
              <a:spcBef>
                <a:spcPct val="0"/>
              </a:spcBef>
              <a:spcAft>
                <a:spcPct val="0"/>
              </a:spcAft>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7pPr>
            <a:lvl8pPr marL="1371600" eaLnBrk="0" fontAlgn="base" hangingPunct="0">
              <a:spcBef>
                <a:spcPct val="0"/>
              </a:spcBef>
              <a:spcAft>
                <a:spcPct val="0"/>
              </a:spcAft>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8pPr>
            <a:lvl9pPr marL="1828800" eaLnBrk="0" fontAlgn="base" hangingPunct="0">
              <a:spcBef>
                <a:spcPct val="0"/>
              </a:spcBef>
              <a:spcAft>
                <a:spcPct val="0"/>
              </a:spcAft>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9pPr>
          </a:lstStyle>
          <a:p>
            <a:pPr algn="ctr" defTabSz="806207" eaLnBrk="1" hangingPunct="1">
              <a:lnSpc>
                <a:spcPct val="100000"/>
              </a:lnSpc>
              <a:spcBef>
                <a:spcPts val="491"/>
              </a:spcBef>
              <a:buClr>
                <a:srgbClr val="FFFFFF"/>
              </a:buClr>
              <a:buSzTx/>
              <a:buFont typeface="Arial" charset="0"/>
              <a:buNone/>
              <a:defRPr/>
            </a:pPr>
            <a:r>
              <a:rPr lang="en-GB" sz="794" b="1">
                <a:solidFill>
                  <a:srgbClr val="FFFFFF"/>
                </a:solidFill>
                <a:latin typeface="Arial" charset="0"/>
                <a:cs typeface="MS Gothic" charset="0"/>
              </a:rPr>
              <a:t>© </a:t>
            </a:r>
            <a:r>
              <a:rPr lang="en-GB" sz="882" b="1">
                <a:solidFill>
                  <a:srgbClr val="FFFFFF"/>
                </a:solidFill>
                <a:latin typeface="Arial" charset="0"/>
                <a:cs typeface="MS Gothic" charset="0"/>
              </a:rPr>
              <a:t>2006</a:t>
            </a:r>
            <a:r>
              <a:rPr lang="en-GB" sz="794" b="1">
                <a:solidFill>
                  <a:srgbClr val="FFFFFF"/>
                </a:solidFill>
                <a:latin typeface="Arial" charset="0"/>
                <a:cs typeface="MS Gothic" charset="0"/>
              </a:rPr>
              <a:t> TBBMI</a:t>
            </a:r>
          </a:p>
        </p:txBody>
      </p:sp>
      <p:sp>
        <p:nvSpPr>
          <p:cNvPr id="3076" name="Rectangle 3"/>
          <p:cNvSpPr>
            <a:spLocks noChangeArrowheads="1"/>
          </p:cNvSpPr>
          <p:nvPr/>
        </p:nvSpPr>
        <p:spPr bwMode="auto">
          <a:xfrm>
            <a:off x="7879297" y="6549583"/>
            <a:ext cx="604203" cy="21902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79311" tIns="41239" rIns="79311" bIns="41239" anchor="ctr">
            <a:spAutoFit/>
          </a:bodyPr>
          <a:lstStyle/>
          <a:p>
            <a:pPr algn="ctr" defTabSz="805466" eaLnBrk="1" hangingPunct="1">
              <a:lnSpc>
                <a:spcPct val="100000"/>
              </a:lnSpc>
              <a:buClr>
                <a:srgbClr val="FFFFFF"/>
              </a:buClr>
              <a:buSzTx/>
              <a:buFont typeface="Comic Sans MS" charset="0"/>
              <a:buNone/>
              <a:tabLst>
                <a:tab pos="0" algn="l"/>
                <a:tab pos="804065" algn="l"/>
                <a:tab pos="1609531" algn="l"/>
                <a:tab pos="2414996" algn="l"/>
                <a:tab pos="3221863" algn="l"/>
                <a:tab pos="4027329" algn="l"/>
                <a:tab pos="4834196" algn="l"/>
                <a:tab pos="5639661" algn="l"/>
                <a:tab pos="6445127" algn="l"/>
                <a:tab pos="7251994" algn="l"/>
                <a:tab pos="8057459" algn="l"/>
                <a:tab pos="8861524" algn="l"/>
              </a:tabLst>
            </a:pPr>
            <a:r>
              <a:rPr lang="en-GB" sz="882" b="1">
                <a:solidFill>
                  <a:srgbClr val="FFFFFF"/>
                </a:solidFill>
                <a:latin typeface="Comic Sans MS" charset="0"/>
                <a:ea typeface="MS Gothic" charset="0"/>
                <a:cs typeface="MS Gothic" charset="0"/>
              </a:rPr>
              <a:t>9.65.08.</a:t>
            </a:r>
          </a:p>
        </p:txBody>
      </p:sp>
      <p:sp>
        <p:nvSpPr>
          <p:cNvPr id="6" name="Rectangle 4">
            <a:extLst>
              <a:ext uri="{FF2B5EF4-FFF2-40B4-BE49-F238E27FC236}">
                <a16:creationId xmlns:a16="http://schemas.microsoft.com/office/drawing/2014/main" id="{F2FF59BB-6E88-F906-16D2-01AEB6FB5111}"/>
              </a:ext>
            </a:extLst>
          </p:cNvPr>
          <p:cNvSpPr>
            <a:spLocks noChangeArrowheads="1"/>
          </p:cNvSpPr>
          <p:nvPr userDrawn="1"/>
        </p:nvSpPr>
        <p:spPr bwMode="auto">
          <a:xfrm>
            <a:off x="461818" y="106456"/>
            <a:ext cx="4061114" cy="86509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89389" tIns="44695" rIns="89389" bIns="44695">
            <a:spAutoFit/>
          </a:bodyPr>
          <a:lstStyle/>
          <a:p>
            <a:pPr algn="l" rtl="1">
              <a:lnSpc>
                <a:spcPct val="125000"/>
              </a:lnSpc>
              <a:spcBef>
                <a:spcPts val="1324"/>
              </a:spcBef>
              <a:buClr>
                <a:srgbClr val="FFFF00"/>
              </a:buClr>
              <a:buFont typeface="Helvetica" charset="0"/>
              <a:buNone/>
              <a:tabLst>
                <a:tab pos="0" algn="l"/>
                <a:tab pos="801263" algn="l"/>
                <a:tab pos="1606730" algn="l"/>
                <a:tab pos="2412195" algn="l"/>
                <a:tab pos="3216260" algn="l"/>
                <a:tab pos="4021726" algn="l"/>
                <a:tab pos="4828593" algn="l"/>
                <a:tab pos="5634058" algn="l"/>
                <a:tab pos="6438123" algn="l"/>
                <a:tab pos="7243589" algn="l"/>
                <a:tab pos="8049054" algn="l"/>
                <a:tab pos="8855921" algn="l"/>
              </a:tabLst>
            </a:pPr>
            <a:r>
              <a:rPr lang="ar-JO" sz="2118" b="1" dirty="0">
                <a:solidFill>
                  <a:srgbClr val="FFFF00"/>
                </a:solidFill>
                <a:latin typeface="Arial" panose="020B0604020202020204" pitchFamily="34" charset="0"/>
                <a:cs typeface="Arial" panose="020B0604020202020204" pitchFamily="34" charset="0"/>
              </a:rPr>
              <a:t>العهد الجديد</a:t>
            </a:r>
            <a:br>
              <a:rPr lang="en-US" sz="2118" b="1" dirty="0">
                <a:solidFill>
                  <a:srgbClr val="FFFF00"/>
                </a:solidFill>
                <a:latin typeface="Arial" panose="020B0604020202020204" pitchFamily="34" charset="0"/>
                <a:cs typeface="Arial" panose="020B0604020202020204" pitchFamily="34" charset="0"/>
              </a:rPr>
            </a:br>
            <a:r>
              <a:rPr lang="ar-JO" sz="2118" b="1" dirty="0">
                <a:solidFill>
                  <a:srgbClr val="FFFF00"/>
                </a:solidFill>
                <a:latin typeface="Arial" panose="020B0604020202020204" pitchFamily="34" charset="0"/>
                <a:cs typeface="Arial" panose="020B0604020202020204" pitchFamily="34" charset="0"/>
              </a:rPr>
              <a:t>يجتمع معًا</a:t>
            </a:r>
            <a:endParaRPr lang="en-GB" sz="2118" b="1" dirty="0">
              <a:solidFill>
                <a:srgbClr val="FFFF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34927392"/>
      </p:ext>
    </p:extLst>
  </p:cSld>
  <p:clrMap bg1="lt1" tx1="dk1" bg2="lt2" tx2="dk2" accent1="accent1" accent2="accent2" accent3="accent3" accent4="accent4" accent5="accent5" accent6="accent6" hlink="hlink" folHlink="folHlink"/>
  <p:sldLayoutIdLst>
    <p:sldLayoutId id="2147489489" r:id="rId1"/>
  </p:sldLayoutIdLst>
  <p:txStyles>
    <p:titleStyle>
      <a:lvl1pPr algn="ctr" defTabSz="402033" rtl="0" eaLnBrk="0" fontAlgn="base" hangingPunct="0">
        <a:lnSpc>
          <a:spcPct val="93000"/>
        </a:lnSpc>
        <a:spcBef>
          <a:spcPct val="0"/>
        </a:spcBef>
        <a:spcAft>
          <a:spcPct val="0"/>
        </a:spcAft>
        <a:buClr>
          <a:srgbClr val="000000"/>
        </a:buClr>
        <a:buSzPct val="100000"/>
        <a:buFont typeface="Times New Roman" charset="0"/>
        <a:defRPr sz="4236">
          <a:solidFill>
            <a:srgbClr val="000000"/>
          </a:solidFill>
          <a:latin typeface="+mj-lt"/>
          <a:ea typeface="ＭＳ Ｐゴシック" charset="0"/>
          <a:cs typeface="+mj-cs"/>
        </a:defRPr>
      </a:lvl1pPr>
      <a:lvl2pPr algn="ctr" defTabSz="402033" rtl="0" eaLnBrk="0" fontAlgn="base" hangingPunct="0">
        <a:lnSpc>
          <a:spcPct val="93000"/>
        </a:lnSpc>
        <a:spcBef>
          <a:spcPct val="0"/>
        </a:spcBef>
        <a:spcAft>
          <a:spcPct val="0"/>
        </a:spcAft>
        <a:buClr>
          <a:srgbClr val="000000"/>
        </a:buClr>
        <a:buSzPct val="100000"/>
        <a:buFont typeface="Times New Roman" charset="0"/>
        <a:defRPr sz="4236">
          <a:solidFill>
            <a:srgbClr val="000000"/>
          </a:solidFill>
          <a:latin typeface="Times New Roman" pitchFamily="-108" charset="0"/>
          <a:ea typeface="ＭＳ Ｐゴシック" charset="0"/>
          <a:cs typeface="MS Gothic" charset="0"/>
        </a:defRPr>
      </a:lvl2pPr>
      <a:lvl3pPr algn="ctr" defTabSz="402033" rtl="0" eaLnBrk="0" fontAlgn="base" hangingPunct="0">
        <a:lnSpc>
          <a:spcPct val="93000"/>
        </a:lnSpc>
        <a:spcBef>
          <a:spcPct val="0"/>
        </a:spcBef>
        <a:spcAft>
          <a:spcPct val="0"/>
        </a:spcAft>
        <a:buClr>
          <a:srgbClr val="000000"/>
        </a:buClr>
        <a:buSzPct val="100000"/>
        <a:buFont typeface="Times New Roman" charset="0"/>
        <a:defRPr sz="4236">
          <a:solidFill>
            <a:srgbClr val="000000"/>
          </a:solidFill>
          <a:latin typeface="Times New Roman" pitchFamily="-108" charset="0"/>
          <a:ea typeface="ＭＳ Ｐゴシック" charset="0"/>
          <a:cs typeface="MS Gothic" charset="0"/>
        </a:defRPr>
      </a:lvl3pPr>
      <a:lvl4pPr algn="ctr" defTabSz="402033" rtl="0" eaLnBrk="0" fontAlgn="base" hangingPunct="0">
        <a:lnSpc>
          <a:spcPct val="93000"/>
        </a:lnSpc>
        <a:spcBef>
          <a:spcPct val="0"/>
        </a:spcBef>
        <a:spcAft>
          <a:spcPct val="0"/>
        </a:spcAft>
        <a:buClr>
          <a:srgbClr val="000000"/>
        </a:buClr>
        <a:buSzPct val="100000"/>
        <a:buFont typeface="Times New Roman" charset="0"/>
        <a:defRPr sz="4236">
          <a:solidFill>
            <a:srgbClr val="000000"/>
          </a:solidFill>
          <a:latin typeface="Times New Roman" pitchFamily="-108" charset="0"/>
          <a:ea typeface="ＭＳ Ｐゴシック" charset="0"/>
          <a:cs typeface="MS Gothic" charset="0"/>
        </a:defRPr>
      </a:lvl4pPr>
      <a:lvl5pPr algn="ctr" defTabSz="402033" rtl="0" eaLnBrk="0" fontAlgn="base" hangingPunct="0">
        <a:lnSpc>
          <a:spcPct val="93000"/>
        </a:lnSpc>
        <a:spcBef>
          <a:spcPct val="0"/>
        </a:spcBef>
        <a:spcAft>
          <a:spcPct val="0"/>
        </a:spcAft>
        <a:buClr>
          <a:srgbClr val="000000"/>
        </a:buClr>
        <a:buSzPct val="100000"/>
        <a:buFont typeface="Times New Roman" charset="0"/>
        <a:defRPr sz="4236">
          <a:solidFill>
            <a:srgbClr val="000000"/>
          </a:solidFill>
          <a:latin typeface="Times New Roman" pitchFamily="-108" charset="0"/>
          <a:ea typeface="ＭＳ Ｐゴシック" charset="0"/>
          <a:cs typeface="MS Gothic" charset="0"/>
        </a:defRPr>
      </a:lvl5pPr>
      <a:lvl6pPr marL="402914" algn="ctr" defTabSz="402914" rtl="0" eaLnBrk="0" fontAlgn="base" hangingPunct="0">
        <a:lnSpc>
          <a:spcPct val="93000"/>
        </a:lnSpc>
        <a:spcBef>
          <a:spcPct val="0"/>
        </a:spcBef>
        <a:spcAft>
          <a:spcPct val="0"/>
        </a:spcAft>
        <a:buClr>
          <a:srgbClr val="000000"/>
        </a:buClr>
        <a:buSzPct val="100000"/>
        <a:buFont typeface="Times New Roman" pitchFamily="-108" charset="0"/>
        <a:defRPr sz="4236">
          <a:solidFill>
            <a:srgbClr val="000000"/>
          </a:solidFill>
          <a:latin typeface="Times New Roman" pitchFamily="-108" charset="0"/>
          <a:ea typeface="MS Gothic" charset="0"/>
          <a:cs typeface="MS Gothic" charset="0"/>
        </a:defRPr>
      </a:lvl6pPr>
      <a:lvl7pPr marL="805829" algn="ctr" defTabSz="402914" rtl="0" eaLnBrk="0" fontAlgn="base" hangingPunct="0">
        <a:lnSpc>
          <a:spcPct val="93000"/>
        </a:lnSpc>
        <a:spcBef>
          <a:spcPct val="0"/>
        </a:spcBef>
        <a:spcAft>
          <a:spcPct val="0"/>
        </a:spcAft>
        <a:buClr>
          <a:srgbClr val="000000"/>
        </a:buClr>
        <a:buSzPct val="100000"/>
        <a:buFont typeface="Times New Roman" pitchFamily="-108" charset="0"/>
        <a:defRPr sz="4236">
          <a:solidFill>
            <a:srgbClr val="000000"/>
          </a:solidFill>
          <a:latin typeface="Times New Roman" pitchFamily="-108" charset="0"/>
          <a:ea typeface="MS Gothic" charset="0"/>
          <a:cs typeface="MS Gothic" charset="0"/>
        </a:defRPr>
      </a:lvl7pPr>
      <a:lvl8pPr marL="1208743" algn="ctr" defTabSz="402914" rtl="0" eaLnBrk="0" fontAlgn="base" hangingPunct="0">
        <a:lnSpc>
          <a:spcPct val="93000"/>
        </a:lnSpc>
        <a:spcBef>
          <a:spcPct val="0"/>
        </a:spcBef>
        <a:spcAft>
          <a:spcPct val="0"/>
        </a:spcAft>
        <a:buClr>
          <a:srgbClr val="000000"/>
        </a:buClr>
        <a:buSzPct val="100000"/>
        <a:buFont typeface="Times New Roman" pitchFamily="-108" charset="0"/>
        <a:defRPr sz="4236">
          <a:solidFill>
            <a:srgbClr val="000000"/>
          </a:solidFill>
          <a:latin typeface="Times New Roman" pitchFamily="-108" charset="0"/>
          <a:ea typeface="MS Gothic" charset="0"/>
          <a:cs typeface="MS Gothic" charset="0"/>
        </a:defRPr>
      </a:lvl8pPr>
      <a:lvl9pPr marL="1611659" algn="ctr" defTabSz="402914" rtl="0" eaLnBrk="0" fontAlgn="base" hangingPunct="0">
        <a:lnSpc>
          <a:spcPct val="93000"/>
        </a:lnSpc>
        <a:spcBef>
          <a:spcPct val="0"/>
        </a:spcBef>
        <a:spcAft>
          <a:spcPct val="0"/>
        </a:spcAft>
        <a:buClr>
          <a:srgbClr val="000000"/>
        </a:buClr>
        <a:buSzPct val="100000"/>
        <a:buFont typeface="Times New Roman" pitchFamily="-108" charset="0"/>
        <a:defRPr sz="4236">
          <a:solidFill>
            <a:srgbClr val="000000"/>
          </a:solidFill>
          <a:latin typeface="Times New Roman" pitchFamily="-108" charset="0"/>
          <a:ea typeface="MS Gothic" charset="0"/>
          <a:cs typeface="MS Gothic" charset="0"/>
        </a:defRPr>
      </a:lvl9pPr>
    </p:titleStyle>
    <p:bodyStyle>
      <a:lvl1pPr marL="329191" indent="-329191" algn="l" defTabSz="402033" rtl="0" eaLnBrk="0" fontAlgn="base" hangingPunct="0">
        <a:lnSpc>
          <a:spcPct val="93000"/>
        </a:lnSpc>
        <a:spcBef>
          <a:spcPts val="772"/>
        </a:spcBef>
        <a:spcAft>
          <a:spcPct val="0"/>
        </a:spcAft>
        <a:buClr>
          <a:srgbClr val="000000"/>
        </a:buClr>
        <a:buSzPct val="100000"/>
        <a:buFont typeface="Times New Roman" charset="0"/>
        <a:buChar char="•"/>
        <a:defRPr sz="3088">
          <a:solidFill>
            <a:srgbClr val="000000"/>
          </a:solidFill>
          <a:latin typeface="+mn-lt"/>
          <a:ea typeface="ＭＳ Ｐゴシック" charset="0"/>
          <a:cs typeface="+mn-cs"/>
        </a:defRPr>
      </a:lvl1pPr>
      <a:lvl2pPr marL="718616" indent="-274559" algn="l" defTabSz="402033" rtl="0" eaLnBrk="0" fontAlgn="base" hangingPunct="0">
        <a:lnSpc>
          <a:spcPct val="93000"/>
        </a:lnSpc>
        <a:spcBef>
          <a:spcPts val="684"/>
        </a:spcBef>
        <a:spcAft>
          <a:spcPct val="0"/>
        </a:spcAft>
        <a:buClr>
          <a:srgbClr val="000000"/>
        </a:buClr>
        <a:buSzPct val="100000"/>
        <a:buFont typeface="Times New Roman" charset="0"/>
        <a:buChar char="–"/>
        <a:defRPr sz="2735">
          <a:solidFill>
            <a:srgbClr val="000000"/>
          </a:solidFill>
          <a:latin typeface="+mn-lt"/>
          <a:ea typeface="+mn-ea"/>
          <a:cs typeface="+mn-cs"/>
        </a:defRPr>
      </a:lvl2pPr>
      <a:lvl3pPr marL="1105240" indent="-218526" algn="l" defTabSz="402033" rtl="0" eaLnBrk="0" fontAlgn="base" hangingPunct="0">
        <a:lnSpc>
          <a:spcPct val="93000"/>
        </a:lnSpc>
        <a:spcBef>
          <a:spcPts val="574"/>
        </a:spcBef>
        <a:spcAft>
          <a:spcPct val="0"/>
        </a:spcAft>
        <a:buClr>
          <a:srgbClr val="000000"/>
        </a:buClr>
        <a:buSzPct val="100000"/>
        <a:buFont typeface="Times New Roman" charset="0"/>
        <a:buChar char="•"/>
        <a:defRPr sz="2294">
          <a:solidFill>
            <a:srgbClr val="000000"/>
          </a:solidFill>
          <a:latin typeface="+mn-lt"/>
          <a:ea typeface="+mn-ea"/>
          <a:cs typeface="+mn-cs"/>
        </a:defRPr>
      </a:lvl3pPr>
      <a:lvl4pPr marL="1549296" indent="-218526" algn="l" defTabSz="402033" rtl="0" eaLnBrk="0" fontAlgn="base" hangingPunct="0">
        <a:lnSpc>
          <a:spcPct val="93000"/>
        </a:lnSpc>
        <a:spcBef>
          <a:spcPts val="497"/>
        </a:spcBef>
        <a:spcAft>
          <a:spcPct val="0"/>
        </a:spcAft>
        <a:buClr>
          <a:srgbClr val="000000"/>
        </a:buClr>
        <a:buSzPct val="100000"/>
        <a:buFont typeface="Times New Roman" charset="0"/>
        <a:buChar char="–"/>
        <a:defRPr sz="1941">
          <a:solidFill>
            <a:srgbClr val="000000"/>
          </a:solidFill>
          <a:latin typeface="+mn-lt"/>
          <a:ea typeface="+mn-ea"/>
          <a:cs typeface="+mn-cs"/>
        </a:defRPr>
      </a:lvl4pPr>
      <a:lvl5pPr marL="1991952" indent="-218526" algn="l" defTabSz="402033" rtl="0" eaLnBrk="0" fontAlgn="base" hangingPunct="0">
        <a:lnSpc>
          <a:spcPct val="93000"/>
        </a:lnSpc>
        <a:spcBef>
          <a:spcPts val="497"/>
        </a:spcBef>
        <a:spcAft>
          <a:spcPct val="0"/>
        </a:spcAft>
        <a:buClr>
          <a:srgbClr val="000000"/>
        </a:buClr>
        <a:buSzPct val="100000"/>
        <a:buFont typeface="Times New Roman" charset="0"/>
        <a:buChar char="•"/>
        <a:defRPr sz="1941">
          <a:solidFill>
            <a:srgbClr val="000000"/>
          </a:solidFill>
          <a:latin typeface="+mn-lt"/>
          <a:ea typeface="+mn-ea"/>
          <a:cs typeface="+mn-cs"/>
        </a:defRPr>
      </a:lvl5pPr>
      <a:lvl6pPr marL="2396504" indent="-221043" algn="l" defTabSz="402914" rtl="0" eaLnBrk="0" fontAlgn="base" hangingPunct="0">
        <a:lnSpc>
          <a:spcPct val="93000"/>
        </a:lnSpc>
        <a:spcBef>
          <a:spcPts val="485"/>
        </a:spcBef>
        <a:spcAft>
          <a:spcPct val="0"/>
        </a:spcAft>
        <a:buClr>
          <a:srgbClr val="000000"/>
        </a:buClr>
        <a:buSzPct val="100000"/>
        <a:buFont typeface="Times New Roman" pitchFamily="-108" charset="0"/>
        <a:buChar char="•"/>
        <a:defRPr sz="1941">
          <a:solidFill>
            <a:srgbClr val="000000"/>
          </a:solidFill>
          <a:latin typeface="+mn-lt"/>
          <a:ea typeface="+mn-ea"/>
          <a:cs typeface="+mn-cs"/>
        </a:defRPr>
      </a:lvl6pPr>
      <a:lvl7pPr marL="2799418" indent="-221043" algn="l" defTabSz="402914" rtl="0" eaLnBrk="0" fontAlgn="base" hangingPunct="0">
        <a:lnSpc>
          <a:spcPct val="93000"/>
        </a:lnSpc>
        <a:spcBef>
          <a:spcPts val="485"/>
        </a:spcBef>
        <a:spcAft>
          <a:spcPct val="0"/>
        </a:spcAft>
        <a:buClr>
          <a:srgbClr val="000000"/>
        </a:buClr>
        <a:buSzPct val="100000"/>
        <a:buFont typeface="Times New Roman" pitchFamily="-108" charset="0"/>
        <a:buChar char="•"/>
        <a:defRPr sz="1941">
          <a:solidFill>
            <a:srgbClr val="000000"/>
          </a:solidFill>
          <a:latin typeface="+mn-lt"/>
          <a:ea typeface="+mn-ea"/>
          <a:cs typeface="+mn-cs"/>
        </a:defRPr>
      </a:lvl7pPr>
      <a:lvl8pPr marL="3202334" indent="-221043" algn="l" defTabSz="402914" rtl="0" eaLnBrk="0" fontAlgn="base" hangingPunct="0">
        <a:lnSpc>
          <a:spcPct val="93000"/>
        </a:lnSpc>
        <a:spcBef>
          <a:spcPts val="485"/>
        </a:spcBef>
        <a:spcAft>
          <a:spcPct val="0"/>
        </a:spcAft>
        <a:buClr>
          <a:srgbClr val="000000"/>
        </a:buClr>
        <a:buSzPct val="100000"/>
        <a:buFont typeface="Times New Roman" pitchFamily="-108" charset="0"/>
        <a:buChar char="•"/>
        <a:defRPr sz="1941">
          <a:solidFill>
            <a:srgbClr val="000000"/>
          </a:solidFill>
          <a:latin typeface="+mn-lt"/>
          <a:ea typeface="+mn-ea"/>
          <a:cs typeface="+mn-cs"/>
        </a:defRPr>
      </a:lvl8pPr>
      <a:lvl9pPr marL="3605248" indent="-221043" algn="l" defTabSz="402914" rtl="0" eaLnBrk="0" fontAlgn="base" hangingPunct="0">
        <a:lnSpc>
          <a:spcPct val="93000"/>
        </a:lnSpc>
        <a:spcBef>
          <a:spcPts val="485"/>
        </a:spcBef>
        <a:spcAft>
          <a:spcPct val="0"/>
        </a:spcAft>
        <a:buClr>
          <a:srgbClr val="000000"/>
        </a:buClr>
        <a:buSzPct val="100000"/>
        <a:buFont typeface="Times New Roman" pitchFamily="-108" charset="0"/>
        <a:buChar char="•"/>
        <a:defRPr sz="1941">
          <a:solidFill>
            <a:srgbClr val="000000"/>
          </a:solidFill>
          <a:latin typeface="+mn-lt"/>
          <a:ea typeface="+mn-ea"/>
          <a:cs typeface="+mn-cs"/>
        </a:defRPr>
      </a:lvl9pPr>
    </p:bodyStyle>
    <p:otherStyle>
      <a:defPPr>
        <a:defRPr lang="en-US"/>
      </a:defPPr>
      <a:lvl1pPr marL="0" algn="l" defTabSz="402914" rtl="0" eaLnBrk="1" latinLnBrk="0" hangingPunct="1">
        <a:defRPr sz="1588" kern="1200">
          <a:solidFill>
            <a:schemeClr val="tx1"/>
          </a:solidFill>
          <a:latin typeface="+mn-lt"/>
          <a:ea typeface="+mn-ea"/>
          <a:cs typeface="+mn-cs"/>
        </a:defRPr>
      </a:lvl1pPr>
      <a:lvl2pPr marL="402914" algn="l" defTabSz="402914" rtl="0" eaLnBrk="1" latinLnBrk="0" hangingPunct="1">
        <a:defRPr sz="1588" kern="1200">
          <a:solidFill>
            <a:schemeClr val="tx1"/>
          </a:solidFill>
          <a:latin typeface="+mn-lt"/>
          <a:ea typeface="+mn-ea"/>
          <a:cs typeface="+mn-cs"/>
        </a:defRPr>
      </a:lvl2pPr>
      <a:lvl3pPr marL="805829" algn="l" defTabSz="402914" rtl="0" eaLnBrk="1" latinLnBrk="0" hangingPunct="1">
        <a:defRPr sz="1588" kern="1200">
          <a:solidFill>
            <a:schemeClr val="tx1"/>
          </a:solidFill>
          <a:latin typeface="+mn-lt"/>
          <a:ea typeface="+mn-ea"/>
          <a:cs typeface="+mn-cs"/>
        </a:defRPr>
      </a:lvl3pPr>
      <a:lvl4pPr marL="1208743" algn="l" defTabSz="402914" rtl="0" eaLnBrk="1" latinLnBrk="0" hangingPunct="1">
        <a:defRPr sz="1588" kern="1200">
          <a:solidFill>
            <a:schemeClr val="tx1"/>
          </a:solidFill>
          <a:latin typeface="+mn-lt"/>
          <a:ea typeface="+mn-ea"/>
          <a:cs typeface="+mn-cs"/>
        </a:defRPr>
      </a:lvl4pPr>
      <a:lvl5pPr marL="1611659" algn="l" defTabSz="402914" rtl="0" eaLnBrk="1" latinLnBrk="0" hangingPunct="1">
        <a:defRPr sz="1588" kern="1200">
          <a:solidFill>
            <a:schemeClr val="tx1"/>
          </a:solidFill>
          <a:latin typeface="+mn-lt"/>
          <a:ea typeface="+mn-ea"/>
          <a:cs typeface="+mn-cs"/>
        </a:defRPr>
      </a:lvl5pPr>
      <a:lvl6pPr marL="2014574" algn="l" defTabSz="402914" rtl="0" eaLnBrk="1" latinLnBrk="0" hangingPunct="1">
        <a:defRPr sz="1588" kern="1200">
          <a:solidFill>
            <a:schemeClr val="tx1"/>
          </a:solidFill>
          <a:latin typeface="+mn-lt"/>
          <a:ea typeface="+mn-ea"/>
          <a:cs typeface="+mn-cs"/>
        </a:defRPr>
      </a:lvl6pPr>
      <a:lvl7pPr marL="2417489" algn="l" defTabSz="402914" rtl="0" eaLnBrk="1" latinLnBrk="0" hangingPunct="1">
        <a:defRPr sz="1588" kern="1200">
          <a:solidFill>
            <a:schemeClr val="tx1"/>
          </a:solidFill>
          <a:latin typeface="+mn-lt"/>
          <a:ea typeface="+mn-ea"/>
          <a:cs typeface="+mn-cs"/>
        </a:defRPr>
      </a:lvl7pPr>
      <a:lvl8pPr marL="2820402" algn="l" defTabSz="402914" rtl="0" eaLnBrk="1" latinLnBrk="0" hangingPunct="1">
        <a:defRPr sz="1588" kern="1200">
          <a:solidFill>
            <a:schemeClr val="tx1"/>
          </a:solidFill>
          <a:latin typeface="+mn-lt"/>
          <a:ea typeface="+mn-ea"/>
          <a:cs typeface="+mn-cs"/>
        </a:defRPr>
      </a:lvl8pPr>
      <a:lvl9pPr marL="3223316" algn="l" defTabSz="402914" rtl="0" eaLnBrk="1" latinLnBrk="0" hangingPunct="1">
        <a:defRPr sz="1588"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Rectangle 1"/>
          <p:cNvSpPr>
            <a:spLocks noChangeArrowheads="1"/>
          </p:cNvSpPr>
          <p:nvPr/>
        </p:nvSpPr>
        <p:spPr bwMode="auto">
          <a:xfrm>
            <a:off x="0" y="0"/>
            <a:ext cx="9144000" cy="6858000"/>
          </a:xfrm>
          <a:prstGeom prst="rect">
            <a:avLst/>
          </a:prstGeom>
          <a:gradFill rotWithShape="0">
            <a:gsLst>
              <a:gs pos="0">
                <a:srgbClr val="000000"/>
              </a:gs>
              <a:gs pos="50000">
                <a:srgbClr val="121D91"/>
              </a:gs>
              <a:gs pos="100000">
                <a:srgbClr val="000000"/>
              </a:gs>
            </a:gsLst>
            <a:lin ang="0" scaled="1"/>
          </a:gradFill>
          <a:ln w="12600">
            <a:solidFill>
              <a:srgbClr val="000000"/>
            </a:solidFill>
            <a:miter lim="800000"/>
            <a:headEnd/>
            <a:tailEnd/>
          </a:ln>
        </p:spPr>
        <p:txBody>
          <a:bodyPr wrap="none" lIns="80601" tIns="40299" rIns="80601" bIns="40299" anchor="ctr"/>
          <a:lstStyle/>
          <a:p>
            <a:pPr defTabSz="805466" eaLnBrk="1" hangingPunct="1">
              <a:lnSpc>
                <a:spcPct val="100000"/>
              </a:lnSpc>
              <a:buClrTx/>
              <a:buSzTx/>
              <a:buFontTx/>
              <a:buNone/>
            </a:pPr>
            <a:endParaRPr lang="en-US" sz="2382">
              <a:solidFill>
                <a:srgbClr val="000000"/>
              </a:solidFill>
              <a:ea typeface="MS Gothic" charset="0"/>
              <a:cs typeface="MS Gothic" charset="0"/>
            </a:endParaRPr>
          </a:p>
        </p:txBody>
      </p:sp>
      <p:sp>
        <p:nvSpPr>
          <p:cNvPr id="1026" name="Text Box 2"/>
          <p:cNvSpPr txBox="1">
            <a:spLocks noChangeArrowheads="1"/>
          </p:cNvSpPr>
          <p:nvPr/>
        </p:nvSpPr>
        <p:spPr bwMode="auto">
          <a:xfrm>
            <a:off x="762831" y="6564280"/>
            <a:ext cx="867132" cy="219048"/>
          </a:xfrm>
          <a:prstGeom prst="rect">
            <a:avLst/>
          </a:prstGeom>
          <a:noFill/>
          <a:ln w="9525">
            <a:noFill/>
            <a:round/>
            <a:headEnd/>
            <a:tailEnd/>
          </a:ln>
          <a:effectLst/>
        </p:spPr>
        <p:txBody>
          <a:bodyPr wrap="none" lIns="79329" tIns="41250" rIns="79329" bIns="41250" anchor="ctr">
            <a:spAutoFit/>
          </a:bodyPr>
          <a:lstStyle>
            <a:lvl1pPr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cs typeface="ＭＳ Ｐゴシック" charset="0"/>
              </a:defRPr>
            </a:lvl1pPr>
            <a:lvl2pPr marL="37931725" indent="-37474525"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2pPr>
            <a:lvl3pPr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3pPr>
            <a:lvl4pPr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4pPr>
            <a:lvl5pPr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5pPr>
            <a:lvl6pPr marL="457200" eaLnBrk="0" fontAlgn="base" hangingPunct="0">
              <a:spcBef>
                <a:spcPct val="0"/>
              </a:spcBef>
              <a:spcAft>
                <a:spcPct val="0"/>
              </a:spcAft>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6pPr>
            <a:lvl7pPr marL="914400" eaLnBrk="0" fontAlgn="base" hangingPunct="0">
              <a:spcBef>
                <a:spcPct val="0"/>
              </a:spcBef>
              <a:spcAft>
                <a:spcPct val="0"/>
              </a:spcAft>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7pPr>
            <a:lvl8pPr marL="1371600" eaLnBrk="0" fontAlgn="base" hangingPunct="0">
              <a:spcBef>
                <a:spcPct val="0"/>
              </a:spcBef>
              <a:spcAft>
                <a:spcPct val="0"/>
              </a:spcAft>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8pPr>
            <a:lvl9pPr marL="1828800" eaLnBrk="0" fontAlgn="base" hangingPunct="0">
              <a:spcBef>
                <a:spcPct val="0"/>
              </a:spcBef>
              <a:spcAft>
                <a:spcPct val="0"/>
              </a:spcAft>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9pPr>
          </a:lstStyle>
          <a:p>
            <a:pPr algn="ctr" defTabSz="806490" eaLnBrk="1" hangingPunct="1">
              <a:lnSpc>
                <a:spcPct val="100000"/>
              </a:lnSpc>
              <a:spcBef>
                <a:spcPts val="491"/>
              </a:spcBef>
              <a:buClr>
                <a:srgbClr val="FFFFFF"/>
              </a:buClr>
              <a:buSzTx/>
              <a:buFont typeface="Arial" charset="0"/>
              <a:buNone/>
              <a:defRPr/>
            </a:pPr>
            <a:r>
              <a:rPr lang="en-GB" sz="794" b="1">
                <a:solidFill>
                  <a:srgbClr val="FFFFFF"/>
                </a:solidFill>
                <a:latin typeface="Arial" charset="0"/>
                <a:ea typeface="MS Gothic" charset="0"/>
                <a:cs typeface="MS Gothic" charset="0"/>
              </a:rPr>
              <a:t>© </a:t>
            </a:r>
            <a:r>
              <a:rPr lang="en-GB" sz="882" b="1">
                <a:solidFill>
                  <a:srgbClr val="FFFFFF"/>
                </a:solidFill>
                <a:latin typeface="Arial" charset="0"/>
                <a:ea typeface="MS Gothic" charset="0"/>
                <a:cs typeface="MS Gothic" charset="0"/>
              </a:rPr>
              <a:t>2006</a:t>
            </a:r>
            <a:r>
              <a:rPr lang="en-GB" sz="794" b="1">
                <a:solidFill>
                  <a:srgbClr val="FFFFFF"/>
                </a:solidFill>
                <a:latin typeface="Arial" charset="0"/>
                <a:ea typeface="MS Gothic" charset="0"/>
                <a:cs typeface="MS Gothic" charset="0"/>
              </a:rPr>
              <a:t> TBBMI</a:t>
            </a:r>
          </a:p>
        </p:txBody>
      </p:sp>
      <p:sp>
        <p:nvSpPr>
          <p:cNvPr id="4100" name="Rectangle 3"/>
          <p:cNvSpPr>
            <a:spLocks noChangeArrowheads="1"/>
          </p:cNvSpPr>
          <p:nvPr/>
        </p:nvSpPr>
        <p:spPr bwMode="auto">
          <a:xfrm>
            <a:off x="7879278" y="6549572"/>
            <a:ext cx="604240" cy="21904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79329" tIns="41250" rIns="79329" bIns="41250" anchor="ctr">
            <a:spAutoFit/>
          </a:bodyPr>
          <a:lstStyle/>
          <a:p>
            <a:pPr algn="ctr" defTabSz="805466" eaLnBrk="1" hangingPunct="1">
              <a:lnSpc>
                <a:spcPct val="100000"/>
              </a:lnSpc>
              <a:buClr>
                <a:srgbClr val="FFFFFF"/>
              </a:buClr>
              <a:buSzTx/>
              <a:buFont typeface="Comic Sans MS" charset="0"/>
              <a:buNone/>
              <a:tabLst>
                <a:tab pos="0" algn="l"/>
                <a:tab pos="804065" algn="l"/>
                <a:tab pos="1609531" algn="l"/>
                <a:tab pos="2416398" algn="l"/>
                <a:tab pos="3221863" algn="l"/>
                <a:tab pos="4028730" algn="l"/>
                <a:tab pos="4834196" algn="l"/>
                <a:tab pos="5641062" algn="l"/>
                <a:tab pos="6446528" algn="l"/>
                <a:tab pos="7253394" algn="l"/>
                <a:tab pos="8058860" algn="l"/>
                <a:tab pos="8864326" algn="l"/>
              </a:tabLst>
            </a:pPr>
            <a:r>
              <a:rPr lang="en-GB" sz="882" b="1">
                <a:solidFill>
                  <a:srgbClr val="FFFFFF"/>
                </a:solidFill>
                <a:latin typeface="Comic Sans MS" charset="0"/>
                <a:ea typeface="MS Gothic" charset="0"/>
                <a:cs typeface="MS Gothic" charset="0"/>
              </a:rPr>
              <a:t>9.65.08.</a:t>
            </a:r>
          </a:p>
        </p:txBody>
      </p:sp>
      <p:sp>
        <p:nvSpPr>
          <p:cNvPr id="6" name="Rectangle 4">
            <a:extLst>
              <a:ext uri="{FF2B5EF4-FFF2-40B4-BE49-F238E27FC236}">
                <a16:creationId xmlns:a16="http://schemas.microsoft.com/office/drawing/2014/main" id="{C5236450-5F7A-7BB0-C5C5-B76739AAB479}"/>
              </a:ext>
            </a:extLst>
          </p:cNvPr>
          <p:cNvSpPr>
            <a:spLocks noChangeArrowheads="1"/>
          </p:cNvSpPr>
          <p:nvPr userDrawn="1"/>
        </p:nvSpPr>
        <p:spPr bwMode="auto">
          <a:xfrm>
            <a:off x="461818" y="106456"/>
            <a:ext cx="4061114" cy="86509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89389" tIns="44695" rIns="89389" bIns="44695">
            <a:spAutoFit/>
          </a:bodyPr>
          <a:lstStyle/>
          <a:p>
            <a:pPr algn="l" rtl="1">
              <a:lnSpc>
                <a:spcPct val="125000"/>
              </a:lnSpc>
              <a:spcBef>
                <a:spcPts val="1324"/>
              </a:spcBef>
              <a:buClr>
                <a:srgbClr val="FFFF00"/>
              </a:buClr>
              <a:buFont typeface="Helvetica" charset="0"/>
              <a:buNone/>
              <a:tabLst>
                <a:tab pos="0" algn="l"/>
                <a:tab pos="801263" algn="l"/>
                <a:tab pos="1606730" algn="l"/>
                <a:tab pos="2412195" algn="l"/>
                <a:tab pos="3216260" algn="l"/>
                <a:tab pos="4021726" algn="l"/>
                <a:tab pos="4828593" algn="l"/>
                <a:tab pos="5634058" algn="l"/>
                <a:tab pos="6438123" algn="l"/>
                <a:tab pos="7243589" algn="l"/>
                <a:tab pos="8049054" algn="l"/>
                <a:tab pos="8855921" algn="l"/>
              </a:tabLst>
            </a:pPr>
            <a:r>
              <a:rPr lang="ar-JO" sz="2118" b="1" dirty="0">
                <a:solidFill>
                  <a:srgbClr val="FFFF00"/>
                </a:solidFill>
                <a:latin typeface="Arial" panose="020B0604020202020204" pitchFamily="34" charset="0"/>
                <a:cs typeface="Arial" panose="020B0604020202020204" pitchFamily="34" charset="0"/>
              </a:rPr>
              <a:t>العهد الجديد</a:t>
            </a:r>
            <a:br>
              <a:rPr lang="en-US" sz="2118" b="1" dirty="0">
                <a:solidFill>
                  <a:srgbClr val="FFFF00"/>
                </a:solidFill>
                <a:latin typeface="Arial" panose="020B0604020202020204" pitchFamily="34" charset="0"/>
                <a:cs typeface="Arial" panose="020B0604020202020204" pitchFamily="34" charset="0"/>
              </a:rPr>
            </a:br>
            <a:r>
              <a:rPr lang="ar-JO" sz="2118" b="1" dirty="0">
                <a:solidFill>
                  <a:srgbClr val="FFFF00"/>
                </a:solidFill>
                <a:latin typeface="Arial" panose="020B0604020202020204" pitchFamily="34" charset="0"/>
                <a:cs typeface="Arial" panose="020B0604020202020204" pitchFamily="34" charset="0"/>
              </a:rPr>
              <a:t>يجتمع معًا</a:t>
            </a:r>
            <a:endParaRPr lang="en-GB" sz="2118" b="1" dirty="0">
              <a:solidFill>
                <a:srgbClr val="FFFF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2871906"/>
      </p:ext>
    </p:extLst>
  </p:cSld>
  <p:clrMap bg1="lt1" tx1="dk1" bg2="lt2" tx2="dk2" accent1="accent1" accent2="accent2" accent3="accent3" accent4="accent4" accent5="accent5" accent6="accent6" hlink="hlink" folHlink="folHlink"/>
  <p:sldLayoutIdLst>
    <p:sldLayoutId id="2147489491" r:id="rId1"/>
  </p:sldLayoutIdLst>
  <p:txStyles>
    <p:titleStyle>
      <a:lvl1pPr algn="ctr" defTabSz="402033" rtl="0" eaLnBrk="0" fontAlgn="base" hangingPunct="0">
        <a:lnSpc>
          <a:spcPct val="93000"/>
        </a:lnSpc>
        <a:spcBef>
          <a:spcPct val="0"/>
        </a:spcBef>
        <a:spcAft>
          <a:spcPct val="0"/>
        </a:spcAft>
        <a:buClr>
          <a:srgbClr val="000000"/>
        </a:buClr>
        <a:buSzPct val="100000"/>
        <a:buFont typeface="Times New Roman" charset="0"/>
        <a:defRPr sz="4236">
          <a:solidFill>
            <a:srgbClr val="000000"/>
          </a:solidFill>
          <a:latin typeface="+mj-lt"/>
          <a:ea typeface="ＭＳ Ｐゴシック" charset="0"/>
          <a:cs typeface="+mj-cs"/>
        </a:defRPr>
      </a:lvl1pPr>
      <a:lvl2pPr algn="ctr" defTabSz="402033" rtl="0" eaLnBrk="0" fontAlgn="base" hangingPunct="0">
        <a:lnSpc>
          <a:spcPct val="93000"/>
        </a:lnSpc>
        <a:spcBef>
          <a:spcPct val="0"/>
        </a:spcBef>
        <a:spcAft>
          <a:spcPct val="0"/>
        </a:spcAft>
        <a:buClr>
          <a:srgbClr val="000000"/>
        </a:buClr>
        <a:buSzPct val="100000"/>
        <a:buFont typeface="Times New Roman" charset="0"/>
        <a:defRPr sz="4236">
          <a:solidFill>
            <a:srgbClr val="000000"/>
          </a:solidFill>
          <a:latin typeface="Times New Roman" pitchFamily="-108" charset="0"/>
          <a:ea typeface="ＭＳ Ｐゴシック" charset="0"/>
          <a:cs typeface="MS Gothic" charset="0"/>
        </a:defRPr>
      </a:lvl2pPr>
      <a:lvl3pPr algn="ctr" defTabSz="402033" rtl="0" eaLnBrk="0" fontAlgn="base" hangingPunct="0">
        <a:lnSpc>
          <a:spcPct val="93000"/>
        </a:lnSpc>
        <a:spcBef>
          <a:spcPct val="0"/>
        </a:spcBef>
        <a:spcAft>
          <a:spcPct val="0"/>
        </a:spcAft>
        <a:buClr>
          <a:srgbClr val="000000"/>
        </a:buClr>
        <a:buSzPct val="100000"/>
        <a:buFont typeface="Times New Roman" charset="0"/>
        <a:defRPr sz="4236">
          <a:solidFill>
            <a:srgbClr val="000000"/>
          </a:solidFill>
          <a:latin typeface="Times New Roman" pitchFamily="-108" charset="0"/>
          <a:ea typeface="ＭＳ Ｐゴシック" charset="0"/>
          <a:cs typeface="MS Gothic" charset="0"/>
        </a:defRPr>
      </a:lvl3pPr>
      <a:lvl4pPr algn="ctr" defTabSz="402033" rtl="0" eaLnBrk="0" fontAlgn="base" hangingPunct="0">
        <a:lnSpc>
          <a:spcPct val="93000"/>
        </a:lnSpc>
        <a:spcBef>
          <a:spcPct val="0"/>
        </a:spcBef>
        <a:spcAft>
          <a:spcPct val="0"/>
        </a:spcAft>
        <a:buClr>
          <a:srgbClr val="000000"/>
        </a:buClr>
        <a:buSzPct val="100000"/>
        <a:buFont typeface="Times New Roman" charset="0"/>
        <a:defRPr sz="4236">
          <a:solidFill>
            <a:srgbClr val="000000"/>
          </a:solidFill>
          <a:latin typeface="Times New Roman" pitchFamily="-108" charset="0"/>
          <a:ea typeface="ＭＳ Ｐゴシック" charset="0"/>
          <a:cs typeface="MS Gothic" charset="0"/>
        </a:defRPr>
      </a:lvl4pPr>
      <a:lvl5pPr algn="ctr" defTabSz="402033" rtl="0" eaLnBrk="0" fontAlgn="base" hangingPunct="0">
        <a:lnSpc>
          <a:spcPct val="93000"/>
        </a:lnSpc>
        <a:spcBef>
          <a:spcPct val="0"/>
        </a:spcBef>
        <a:spcAft>
          <a:spcPct val="0"/>
        </a:spcAft>
        <a:buClr>
          <a:srgbClr val="000000"/>
        </a:buClr>
        <a:buSzPct val="100000"/>
        <a:buFont typeface="Times New Roman" charset="0"/>
        <a:defRPr sz="4236">
          <a:solidFill>
            <a:srgbClr val="000000"/>
          </a:solidFill>
          <a:latin typeface="Times New Roman" pitchFamily="-108" charset="0"/>
          <a:ea typeface="ＭＳ Ｐゴシック" charset="0"/>
          <a:cs typeface="MS Gothic" charset="0"/>
        </a:defRPr>
      </a:lvl5pPr>
      <a:lvl6pPr marL="403008" algn="ctr" defTabSz="403008" rtl="0" eaLnBrk="0" fontAlgn="base" hangingPunct="0">
        <a:lnSpc>
          <a:spcPct val="93000"/>
        </a:lnSpc>
        <a:spcBef>
          <a:spcPct val="0"/>
        </a:spcBef>
        <a:spcAft>
          <a:spcPct val="0"/>
        </a:spcAft>
        <a:buClr>
          <a:srgbClr val="000000"/>
        </a:buClr>
        <a:buSzPct val="100000"/>
        <a:buFont typeface="Times New Roman" pitchFamily="-108" charset="0"/>
        <a:defRPr sz="4236">
          <a:solidFill>
            <a:srgbClr val="000000"/>
          </a:solidFill>
          <a:latin typeface="Times New Roman" pitchFamily="-108" charset="0"/>
          <a:ea typeface="MS Gothic" charset="0"/>
          <a:cs typeface="MS Gothic" charset="0"/>
        </a:defRPr>
      </a:lvl6pPr>
      <a:lvl7pPr marL="806018" algn="ctr" defTabSz="403008" rtl="0" eaLnBrk="0" fontAlgn="base" hangingPunct="0">
        <a:lnSpc>
          <a:spcPct val="93000"/>
        </a:lnSpc>
        <a:spcBef>
          <a:spcPct val="0"/>
        </a:spcBef>
        <a:spcAft>
          <a:spcPct val="0"/>
        </a:spcAft>
        <a:buClr>
          <a:srgbClr val="000000"/>
        </a:buClr>
        <a:buSzPct val="100000"/>
        <a:buFont typeface="Times New Roman" pitchFamily="-108" charset="0"/>
        <a:defRPr sz="4236">
          <a:solidFill>
            <a:srgbClr val="000000"/>
          </a:solidFill>
          <a:latin typeface="Times New Roman" pitchFamily="-108" charset="0"/>
          <a:ea typeface="MS Gothic" charset="0"/>
          <a:cs typeface="MS Gothic" charset="0"/>
        </a:defRPr>
      </a:lvl7pPr>
      <a:lvl8pPr marL="1209027" algn="ctr" defTabSz="403008" rtl="0" eaLnBrk="0" fontAlgn="base" hangingPunct="0">
        <a:lnSpc>
          <a:spcPct val="93000"/>
        </a:lnSpc>
        <a:spcBef>
          <a:spcPct val="0"/>
        </a:spcBef>
        <a:spcAft>
          <a:spcPct val="0"/>
        </a:spcAft>
        <a:buClr>
          <a:srgbClr val="000000"/>
        </a:buClr>
        <a:buSzPct val="100000"/>
        <a:buFont typeface="Times New Roman" pitchFamily="-108" charset="0"/>
        <a:defRPr sz="4236">
          <a:solidFill>
            <a:srgbClr val="000000"/>
          </a:solidFill>
          <a:latin typeface="Times New Roman" pitchFamily="-108" charset="0"/>
          <a:ea typeface="MS Gothic" charset="0"/>
          <a:cs typeface="MS Gothic" charset="0"/>
        </a:defRPr>
      </a:lvl8pPr>
      <a:lvl9pPr marL="1612035" algn="ctr" defTabSz="403008" rtl="0" eaLnBrk="0" fontAlgn="base" hangingPunct="0">
        <a:lnSpc>
          <a:spcPct val="93000"/>
        </a:lnSpc>
        <a:spcBef>
          <a:spcPct val="0"/>
        </a:spcBef>
        <a:spcAft>
          <a:spcPct val="0"/>
        </a:spcAft>
        <a:buClr>
          <a:srgbClr val="000000"/>
        </a:buClr>
        <a:buSzPct val="100000"/>
        <a:buFont typeface="Times New Roman" pitchFamily="-108" charset="0"/>
        <a:defRPr sz="4236">
          <a:solidFill>
            <a:srgbClr val="000000"/>
          </a:solidFill>
          <a:latin typeface="Times New Roman" pitchFamily="-108" charset="0"/>
          <a:ea typeface="MS Gothic" charset="0"/>
          <a:cs typeface="MS Gothic" charset="0"/>
        </a:defRPr>
      </a:lvl9pPr>
    </p:titleStyle>
    <p:bodyStyle>
      <a:lvl1pPr marL="329191" indent="-329191" algn="l" defTabSz="402033" rtl="0" eaLnBrk="0" fontAlgn="base" hangingPunct="0">
        <a:lnSpc>
          <a:spcPct val="93000"/>
        </a:lnSpc>
        <a:spcBef>
          <a:spcPts val="772"/>
        </a:spcBef>
        <a:spcAft>
          <a:spcPct val="0"/>
        </a:spcAft>
        <a:buClr>
          <a:srgbClr val="000000"/>
        </a:buClr>
        <a:buSzPct val="100000"/>
        <a:buFont typeface="Times New Roman" charset="0"/>
        <a:buChar char="•"/>
        <a:defRPr sz="3088">
          <a:solidFill>
            <a:srgbClr val="000000"/>
          </a:solidFill>
          <a:latin typeface="+mn-lt"/>
          <a:ea typeface="ＭＳ Ｐゴシック" charset="0"/>
          <a:cs typeface="+mn-cs"/>
        </a:defRPr>
      </a:lvl1pPr>
      <a:lvl2pPr marL="718616" indent="-275960" algn="l" defTabSz="402033" rtl="0" eaLnBrk="0" fontAlgn="base" hangingPunct="0">
        <a:lnSpc>
          <a:spcPct val="93000"/>
        </a:lnSpc>
        <a:spcBef>
          <a:spcPts val="684"/>
        </a:spcBef>
        <a:spcAft>
          <a:spcPct val="0"/>
        </a:spcAft>
        <a:buClr>
          <a:srgbClr val="000000"/>
        </a:buClr>
        <a:buSzPct val="100000"/>
        <a:buFont typeface="Times New Roman" charset="0"/>
        <a:buChar char="–"/>
        <a:defRPr sz="2735">
          <a:solidFill>
            <a:srgbClr val="000000"/>
          </a:solidFill>
          <a:latin typeface="+mn-lt"/>
          <a:ea typeface="+mn-ea"/>
          <a:cs typeface="+mn-cs"/>
        </a:defRPr>
      </a:lvl2pPr>
      <a:lvl3pPr marL="1105240" indent="-218526" algn="l" defTabSz="402033" rtl="0" eaLnBrk="0" fontAlgn="base" hangingPunct="0">
        <a:lnSpc>
          <a:spcPct val="93000"/>
        </a:lnSpc>
        <a:spcBef>
          <a:spcPts val="574"/>
        </a:spcBef>
        <a:spcAft>
          <a:spcPct val="0"/>
        </a:spcAft>
        <a:buClr>
          <a:srgbClr val="000000"/>
        </a:buClr>
        <a:buSzPct val="100000"/>
        <a:buFont typeface="Times New Roman" charset="0"/>
        <a:buChar char="•"/>
        <a:defRPr sz="2294">
          <a:solidFill>
            <a:srgbClr val="000000"/>
          </a:solidFill>
          <a:latin typeface="+mn-lt"/>
          <a:ea typeface="+mn-ea"/>
          <a:cs typeface="+mn-cs"/>
        </a:defRPr>
      </a:lvl3pPr>
      <a:lvl4pPr marL="1549296" indent="-218526" algn="l" defTabSz="402033" rtl="0" eaLnBrk="0" fontAlgn="base" hangingPunct="0">
        <a:lnSpc>
          <a:spcPct val="93000"/>
        </a:lnSpc>
        <a:spcBef>
          <a:spcPts val="497"/>
        </a:spcBef>
        <a:spcAft>
          <a:spcPct val="0"/>
        </a:spcAft>
        <a:buClr>
          <a:srgbClr val="000000"/>
        </a:buClr>
        <a:buSzPct val="100000"/>
        <a:buFont typeface="Times New Roman" charset="0"/>
        <a:buChar char="–"/>
        <a:defRPr sz="1941">
          <a:solidFill>
            <a:srgbClr val="000000"/>
          </a:solidFill>
          <a:latin typeface="+mn-lt"/>
          <a:ea typeface="+mn-ea"/>
          <a:cs typeface="+mn-cs"/>
        </a:defRPr>
      </a:lvl4pPr>
      <a:lvl5pPr marL="1991952" indent="-218526" algn="l" defTabSz="402033" rtl="0" eaLnBrk="0" fontAlgn="base" hangingPunct="0">
        <a:lnSpc>
          <a:spcPct val="93000"/>
        </a:lnSpc>
        <a:spcBef>
          <a:spcPts val="497"/>
        </a:spcBef>
        <a:spcAft>
          <a:spcPct val="0"/>
        </a:spcAft>
        <a:buClr>
          <a:srgbClr val="000000"/>
        </a:buClr>
        <a:buSzPct val="100000"/>
        <a:buFont typeface="Times New Roman" charset="0"/>
        <a:buChar char="•"/>
        <a:defRPr sz="1941">
          <a:solidFill>
            <a:srgbClr val="000000"/>
          </a:solidFill>
          <a:latin typeface="+mn-lt"/>
          <a:ea typeface="+mn-ea"/>
          <a:cs typeface="+mn-cs"/>
        </a:defRPr>
      </a:lvl5pPr>
      <a:lvl6pPr marL="2397064" indent="-221094" algn="l" defTabSz="403008" rtl="0" eaLnBrk="0" fontAlgn="base" hangingPunct="0">
        <a:lnSpc>
          <a:spcPct val="93000"/>
        </a:lnSpc>
        <a:spcBef>
          <a:spcPts val="485"/>
        </a:spcBef>
        <a:spcAft>
          <a:spcPct val="0"/>
        </a:spcAft>
        <a:buClr>
          <a:srgbClr val="000000"/>
        </a:buClr>
        <a:buSzPct val="100000"/>
        <a:buFont typeface="Times New Roman" pitchFamily="-108" charset="0"/>
        <a:buChar char="•"/>
        <a:defRPr sz="1941">
          <a:solidFill>
            <a:srgbClr val="000000"/>
          </a:solidFill>
          <a:latin typeface="+mn-lt"/>
          <a:ea typeface="+mn-ea"/>
          <a:cs typeface="+mn-cs"/>
        </a:defRPr>
      </a:lvl6pPr>
      <a:lvl7pPr marL="2800072" indent="-221094" algn="l" defTabSz="403008" rtl="0" eaLnBrk="0" fontAlgn="base" hangingPunct="0">
        <a:lnSpc>
          <a:spcPct val="93000"/>
        </a:lnSpc>
        <a:spcBef>
          <a:spcPts val="485"/>
        </a:spcBef>
        <a:spcAft>
          <a:spcPct val="0"/>
        </a:spcAft>
        <a:buClr>
          <a:srgbClr val="000000"/>
        </a:buClr>
        <a:buSzPct val="100000"/>
        <a:buFont typeface="Times New Roman" pitchFamily="-108" charset="0"/>
        <a:buChar char="•"/>
        <a:defRPr sz="1941">
          <a:solidFill>
            <a:srgbClr val="000000"/>
          </a:solidFill>
          <a:latin typeface="+mn-lt"/>
          <a:ea typeface="+mn-ea"/>
          <a:cs typeface="+mn-cs"/>
        </a:defRPr>
      </a:lvl7pPr>
      <a:lvl8pPr marL="3203083" indent="-221094" algn="l" defTabSz="403008" rtl="0" eaLnBrk="0" fontAlgn="base" hangingPunct="0">
        <a:lnSpc>
          <a:spcPct val="93000"/>
        </a:lnSpc>
        <a:spcBef>
          <a:spcPts val="485"/>
        </a:spcBef>
        <a:spcAft>
          <a:spcPct val="0"/>
        </a:spcAft>
        <a:buClr>
          <a:srgbClr val="000000"/>
        </a:buClr>
        <a:buSzPct val="100000"/>
        <a:buFont typeface="Times New Roman" pitchFamily="-108" charset="0"/>
        <a:buChar char="•"/>
        <a:defRPr sz="1941">
          <a:solidFill>
            <a:srgbClr val="000000"/>
          </a:solidFill>
          <a:latin typeface="+mn-lt"/>
          <a:ea typeface="+mn-ea"/>
          <a:cs typeface="+mn-cs"/>
        </a:defRPr>
      </a:lvl8pPr>
      <a:lvl9pPr marL="3606092" indent="-221094" algn="l" defTabSz="403008" rtl="0" eaLnBrk="0" fontAlgn="base" hangingPunct="0">
        <a:lnSpc>
          <a:spcPct val="93000"/>
        </a:lnSpc>
        <a:spcBef>
          <a:spcPts val="485"/>
        </a:spcBef>
        <a:spcAft>
          <a:spcPct val="0"/>
        </a:spcAft>
        <a:buClr>
          <a:srgbClr val="000000"/>
        </a:buClr>
        <a:buSzPct val="100000"/>
        <a:buFont typeface="Times New Roman" pitchFamily="-108" charset="0"/>
        <a:buChar char="•"/>
        <a:defRPr sz="1941">
          <a:solidFill>
            <a:srgbClr val="000000"/>
          </a:solidFill>
          <a:latin typeface="+mn-lt"/>
          <a:ea typeface="+mn-ea"/>
          <a:cs typeface="+mn-cs"/>
        </a:defRPr>
      </a:lvl9pPr>
    </p:bodyStyle>
    <p:otherStyle>
      <a:defPPr>
        <a:defRPr lang="en-US"/>
      </a:defPPr>
      <a:lvl1pPr marL="0" algn="l" defTabSz="403008" rtl="0" eaLnBrk="1" latinLnBrk="0" hangingPunct="1">
        <a:defRPr sz="1588" kern="1200">
          <a:solidFill>
            <a:schemeClr val="tx1"/>
          </a:solidFill>
          <a:latin typeface="+mn-lt"/>
          <a:ea typeface="+mn-ea"/>
          <a:cs typeface="+mn-cs"/>
        </a:defRPr>
      </a:lvl1pPr>
      <a:lvl2pPr marL="403008" algn="l" defTabSz="403008" rtl="0" eaLnBrk="1" latinLnBrk="0" hangingPunct="1">
        <a:defRPr sz="1588" kern="1200">
          <a:solidFill>
            <a:schemeClr val="tx1"/>
          </a:solidFill>
          <a:latin typeface="+mn-lt"/>
          <a:ea typeface="+mn-ea"/>
          <a:cs typeface="+mn-cs"/>
        </a:defRPr>
      </a:lvl2pPr>
      <a:lvl3pPr marL="806018" algn="l" defTabSz="403008" rtl="0" eaLnBrk="1" latinLnBrk="0" hangingPunct="1">
        <a:defRPr sz="1588" kern="1200">
          <a:solidFill>
            <a:schemeClr val="tx1"/>
          </a:solidFill>
          <a:latin typeface="+mn-lt"/>
          <a:ea typeface="+mn-ea"/>
          <a:cs typeface="+mn-cs"/>
        </a:defRPr>
      </a:lvl3pPr>
      <a:lvl4pPr marL="1209027" algn="l" defTabSz="403008" rtl="0" eaLnBrk="1" latinLnBrk="0" hangingPunct="1">
        <a:defRPr sz="1588" kern="1200">
          <a:solidFill>
            <a:schemeClr val="tx1"/>
          </a:solidFill>
          <a:latin typeface="+mn-lt"/>
          <a:ea typeface="+mn-ea"/>
          <a:cs typeface="+mn-cs"/>
        </a:defRPr>
      </a:lvl4pPr>
      <a:lvl5pPr marL="1612035" algn="l" defTabSz="403008" rtl="0" eaLnBrk="1" latinLnBrk="0" hangingPunct="1">
        <a:defRPr sz="1588" kern="1200">
          <a:solidFill>
            <a:schemeClr val="tx1"/>
          </a:solidFill>
          <a:latin typeface="+mn-lt"/>
          <a:ea typeface="+mn-ea"/>
          <a:cs typeface="+mn-cs"/>
        </a:defRPr>
      </a:lvl5pPr>
      <a:lvl6pPr marL="2015044" algn="l" defTabSz="403008" rtl="0" eaLnBrk="1" latinLnBrk="0" hangingPunct="1">
        <a:defRPr sz="1588" kern="1200">
          <a:solidFill>
            <a:schemeClr val="tx1"/>
          </a:solidFill>
          <a:latin typeface="+mn-lt"/>
          <a:ea typeface="+mn-ea"/>
          <a:cs typeface="+mn-cs"/>
        </a:defRPr>
      </a:lvl6pPr>
      <a:lvl7pPr marL="2418054" algn="l" defTabSz="403008" rtl="0" eaLnBrk="1" latinLnBrk="0" hangingPunct="1">
        <a:defRPr sz="1588" kern="1200">
          <a:solidFill>
            <a:schemeClr val="tx1"/>
          </a:solidFill>
          <a:latin typeface="+mn-lt"/>
          <a:ea typeface="+mn-ea"/>
          <a:cs typeface="+mn-cs"/>
        </a:defRPr>
      </a:lvl7pPr>
      <a:lvl8pPr marL="2821062" algn="l" defTabSz="403008" rtl="0" eaLnBrk="1" latinLnBrk="0" hangingPunct="1">
        <a:defRPr sz="1588" kern="1200">
          <a:solidFill>
            <a:schemeClr val="tx1"/>
          </a:solidFill>
          <a:latin typeface="+mn-lt"/>
          <a:ea typeface="+mn-ea"/>
          <a:cs typeface="+mn-cs"/>
        </a:defRPr>
      </a:lvl8pPr>
      <a:lvl9pPr marL="3224070" algn="l" defTabSz="403008" rtl="0" eaLnBrk="1" latinLnBrk="0" hangingPunct="1">
        <a:defRPr sz="1588"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38100" y="44450"/>
            <a:ext cx="9070975"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5363"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solidFill>
                  <a:srgbClr val="000000"/>
                </a:solidFill>
                <a:latin typeface="Times New Roman" pitchFamily="-111" charset="0"/>
                <a:ea typeface="+mn-ea"/>
                <a:cs typeface="+mn-cs"/>
              </a:defRPr>
            </a:lvl1pPr>
          </a:lstStyle>
          <a:p>
            <a:pPr defTabSz="914400" eaLnBrk="0" fontAlgn="base" hangingPunct="0">
              <a:spcBef>
                <a:spcPct val="0"/>
              </a:spcBef>
              <a:spcAft>
                <a:spcPct val="0"/>
              </a:spcAft>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Times New Roman" pitchFamily="-111" charset="0"/>
                <a:ea typeface="+mn-ea"/>
                <a:cs typeface="+mn-cs"/>
              </a:defRPr>
            </a:lvl1pPr>
          </a:lstStyle>
          <a:p>
            <a:pPr defTabSz="914400" eaLnBrk="0" fontAlgn="base" hangingPunct="0">
              <a:spcBef>
                <a:spcPct val="0"/>
              </a:spcBef>
              <a:spcAft>
                <a:spcPct val="0"/>
              </a:spcAft>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Times New Roman" charset="0"/>
              </a:defRPr>
            </a:lvl1pPr>
          </a:lstStyle>
          <a:p>
            <a:pPr defTabSz="914400" eaLnBrk="0" fontAlgn="base" hangingPunct="0">
              <a:spcBef>
                <a:spcPct val="0"/>
              </a:spcBef>
              <a:spcAft>
                <a:spcPct val="0"/>
              </a:spcAft>
              <a:defRPr/>
            </a:pPr>
            <a:fld id="{C7FCEC4A-0619-534F-AB0C-4C4D1986DF16}" type="slidenum">
              <a:rPr lang="en-US">
                <a:ea typeface="ＭＳ Ｐゴシック" charset="0"/>
                <a:cs typeface="ＭＳ Ｐゴシック" charset="0"/>
              </a:rPr>
              <a:pPr defTabSz="914400" eaLnBrk="0" fontAlgn="base" hangingPunct="0">
                <a:spcBef>
                  <a:spcPct val="0"/>
                </a:spcBef>
                <a:spcAft>
                  <a:spcPct val="0"/>
                </a:spcAft>
                <a:defRPr/>
              </a:pPr>
              <a:t>‹#›</a:t>
            </a:fld>
            <a:endParaRPr lang="en-US">
              <a:ea typeface="ＭＳ Ｐゴシック" charset="0"/>
              <a:cs typeface="ＭＳ Ｐゴシック" charset="0"/>
            </a:endParaRPr>
          </a:p>
        </p:txBody>
      </p:sp>
    </p:spTree>
    <p:extLst>
      <p:ext uri="{BB962C8B-B14F-4D97-AF65-F5344CB8AC3E}">
        <p14:creationId xmlns:p14="http://schemas.microsoft.com/office/powerpoint/2010/main" val="3913659072"/>
      </p:ext>
    </p:extLst>
  </p:cSld>
  <p:clrMap bg1="lt1" tx1="dk1" bg2="lt2" tx2="dk2" accent1="accent1" accent2="accent2" accent3="accent3" accent4="accent4" accent5="accent5" accent6="accent6" hlink="hlink" folHlink="folHlink"/>
  <p:sldLayoutIdLst>
    <p:sldLayoutId id="2147488578" r:id="rId1"/>
    <p:sldLayoutId id="2147488579" r:id="rId2"/>
    <p:sldLayoutId id="2147488580" r:id="rId3"/>
    <p:sldLayoutId id="2147488581" r:id="rId4"/>
    <p:sldLayoutId id="2147488582" r:id="rId5"/>
    <p:sldLayoutId id="2147488583" r:id="rId6"/>
    <p:sldLayoutId id="2147488584" r:id="rId7"/>
    <p:sldLayoutId id="2147488585" r:id="rId8"/>
    <p:sldLayoutId id="2147488586" r:id="rId9"/>
    <p:sldLayoutId id="2147488587" r:id="rId10"/>
    <p:sldLayoutId id="2147488588" r:id="rId11"/>
    <p:sldLayoutId id="2147488589" r:id="rId12"/>
    <p:sldLayoutId id="2147488590" r:id="rId13"/>
  </p:sldLayoutIdLst>
  <p:hf sldNum="0" hdr="0" ftr="0" dt="0"/>
  <p:txStyles>
    <p:title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p:titleStyle>
    <p:bodyStyle>
      <a:lvl1pPr marL="342900" indent="-342900" algn="l" rtl="0" eaLnBrk="0" fontAlgn="base" hangingPunct="0">
        <a:spcBef>
          <a:spcPct val="20000"/>
        </a:spcBef>
        <a:spcAft>
          <a:spcPct val="0"/>
        </a:spcAft>
        <a:buChar char="•"/>
        <a:defRPr sz="3200">
          <a:solidFill>
            <a:schemeClr val="bg1"/>
          </a:solidFill>
          <a:latin typeface="Arial"/>
          <a:ea typeface="ＭＳ Ｐゴシック" pitchFamily="-108" charset="-128"/>
          <a:cs typeface="Arial"/>
        </a:defRPr>
      </a:lvl1pPr>
      <a:lvl2pPr marL="742950" indent="-285750" algn="l" rtl="0" eaLnBrk="0" fontAlgn="base" hangingPunct="0">
        <a:spcBef>
          <a:spcPct val="20000"/>
        </a:spcBef>
        <a:spcAft>
          <a:spcPct val="0"/>
        </a:spcAft>
        <a:buChar char="–"/>
        <a:defRPr sz="2800">
          <a:solidFill>
            <a:schemeClr val="bg1"/>
          </a:solidFill>
          <a:latin typeface="Arial"/>
          <a:ea typeface="ＭＳ Ｐゴシック" pitchFamily="-112" charset="-128"/>
          <a:cs typeface="Arial"/>
        </a:defRPr>
      </a:lvl2pPr>
      <a:lvl3pPr marL="1143000" indent="-228600" algn="l" rtl="0" eaLnBrk="0" fontAlgn="base" hangingPunct="0">
        <a:spcBef>
          <a:spcPct val="20000"/>
        </a:spcBef>
        <a:spcAft>
          <a:spcPct val="0"/>
        </a:spcAft>
        <a:buChar char="•"/>
        <a:defRPr sz="2400">
          <a:solidFill>
            <a:schemeClr val="bg1"/>
          </a:solidFill>
          <a:latin typeface="Arial"/>
          <a:ea typeface="ＭＳ Ｐゴシック" charset="0"/>
          <a:cs typeface="Arial"/>
        </a:defRPr>
      </a:lvl3pPr>
      <a:lvl4pPr marL="1600200" indent="-228600" algn="l" rtl="0" eaLnBrk="0" fontAlgn="base" hangingPunct="0">
        <a:spcBef>
          <a:spcPct val="20000"/>
        </a:spcBef>
        <a:spcAft>
          <a:spcPct val="0"/>
        </a:spcAft>
        <a:buChar char="–"/>
        <a:defRPr sz="2000">
          <a:solidFill>
            <a:schemeClr val="bg1"/>
          </a:solidFill>
          <a:latin typeface="Arial"/>
          <a:ea typeface="Geneva" charset="-128"/>
          <a:cs typeface="Arial"/>
        </a:defRPr>
      </a:lvl4pPr>
      <a:lvl5pPr marL="2057400" indent="-228600" algn="l" rtl="0" eaLnBrk="0" fontAlgn="base" hangingPunct="0">
        <a:spcBef>
          <a:spcPct val="20000"/>
        </a:spcBef>
        <a:spcAft>
          <a:spcPct val="0"/>
        </a:spcAft>
        <a:buChar char="»"/>
        <a:defRPr sz="2000">
          <a:solidFill>
            <a:schemeClr val="bg1"/>
          </a:solidFill>
          <a:latin typeface="Arial"/>
          <a:ea typeface="ＭＳ Ｐゴシック" charset="-128"/>
          <a:cs typeface="Arial"/>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2944966"/>
      </p:ext>
    </p:extLst>
  </p:cSld>
  <p:clrMap bg1="lt1" tx1="dk1" bg2="lt2" tx2="dk2" accent1="accent1" accent2="accent2" accent3="accent3" accent4="accent4" accent5="accent5" accent6="accent6" hlink="hlink" folHlink="folHlink"/>
  <p:sldLayoutIdLst>
    <p:sldLayoutId id="2147488760" r:id="rId1"/>
    <p:sldLayoutId id="2147488761" r:id="rId2"/>
    <p:sldLayoutId id="2147488762" r:id="rId3"/>
    <p:sldLayoutId id="2147488763" r:id="rId4"/>
    <p:sldLayoutId id="2147488764" r:id="rId5"/>
    <p:sldLayoutId id="2147488765" r:id="rId6"/>
    <p:sldLayoutId id="2147488766" r:id="rId7"/>
    <p:sldLayoutId id="2147488767" r:id="rId8"/>
    <p:sldLayoutId id="2147488768" r:id="rId9"/>
    <p:sldLayoutId id="2147488769"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3200400" cy="6858000"/>
            <a:chOff x="0" y="0"/>
            <a:chExt cx="2016" cy="4320"/>
          </a:xfrm>
          <a:solidFill>
            <a:schemeClr val="accent5"/>
          </a:solidFill>
        </p:grpSpPr>
        <p:sp>
          <p:nvSpPr>
            <p:cNvPr id="1036" name="Rectangle 3"/>
            <p:cNvSpPr>
              <a:spLocks noChangeArrowheads="1"/>
            </p:cNvSpPr>
            <p:nvPr/>
          </p:nvSpPr>
          <p:spPr bwMode="auto">
            <a:xfrm>
              <a:off x="0" y="0"/>
              <a:ext cx="480" cy="4320"/>
            </a:xfrm>
            <a:prstGeom prst="rect">
              <a:avLst/>
            </a:prstGeom>
            <a:grpFill/>
            <a:ln w="9525">
              <a:noFill/>
              <a:miter lim="800000"/>
              <a:headEnd/>
              <a:tailEnd/>
            </a:ln>
          </p:spPr>
          <p:txBody>
            <a:bodyPr wrap="none" anchor="ctr"/>
            <a:lstStyle/>
            <a:p>
              <a:pPr>
                <a:defRPr/>
              </a:pPr>
              <a:endParaRPr lang="en-US">
                <a:solidFill>
                  <a:srgbClr val="003366"/>
                </a:solidFill>
                <a:ea typeface="ＭＳ Ｐゴシック" charset="-128"/>
                <a:cs typeface="ＭＳ Ｐゴシック" charset="-128"/>
              </a:endParaRPr>
            </a:p>
          </p:txBody>
        </p:sp>
        <p:sp>
          <p:nvSpPr>
            <p:cNvPr id="1037" name="Rectangle 4"/>
            <p:cNvSpPr>
              <a:spLocks noChangeArrowheads="1"/>
            </p:cNvSpPr>
            <p:nvPr/>
          </p:nvSpPr>
          <p:spPr bwMode="auto">
            <a:xfrm>
              <a:off x="432" y="0"/>
              <a:ext cx="1584" cy="672"/>
            </a:xfrm>
            <a:prstGeom prst="rect">
              <a:avLst/>
            </a:prstGeom>
            <a:grpFill/>
            <a:ln w="9525">
              <a:noFill/>
              <a:miter lim="800000"/>
              <a:headEnd/>
              <a:tailEnd/>
            </a:ln>
          </p:spPr>
          <p:txBody>
            <a:bodyPr wrap="none" anchor="ctr"/>
            <a:lstStyle/>
            <a:p>
              <a:pPr>
                <a:defRPr/>
              </a:pPr>
              <a:endParaRPr lang="en-US">
                <a:solidFill>
                  <a:srgbClr val="003366"/>
                </a:solidFill>
                <a:ea typeface="ＭＳ Ｐゴシック" charset="-128"/>
                <a:cs typeface="ＭＳ Ｐゴシック" charset="-128"/>
              </a:endParaRPr>
            </a:p>
          </p:txBody>
        </p:sp>
      </p:grpSp>
      <p:sp>
        <p:nvSpPr>
          <p:cNvPr id="116739" name="AutoShape 5"/>
          <p:cNvSpPr>
            <a:spLocks noChangeArrowheads="1"/>
          </p:cNvSpPr>
          <p:nvPr/>
        </p:nvSpPr>
        <p:spPr bwMode="auto">
          <a:xfrm>
            <a:off x="762000" y="762000"/>
            <a:ext cx="5105400" cy="609600"/>
          </a:xfrm>
          <a:prstGeom prst="roundRect">
            <a:avLst>
              <a:gd name="adj" fmla="val 50000"/>
            </a:avLst>
          </a:pr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lIns="91376" tIns="45688" rIns="91376" bIns="45688" anchor="ctr"/>
          <a:lstStyle/>
          <a:p>
            <a:pPr algn="ctr"/>
            <a:endParaRPr kumimoji="1" lang="en-US">
              <a:solidFill>
                <a:srgbClr val="003366"/>
              </a:solidFill>
            </a:endParaRPr>
          </a:p>
        </p:txBody>
      </p:sp>
      <p:sp>
        <p:nvSpPr>
          <p:cNvPr id="116740" name="Rectangle 6"/>
          <p:cNvSpPr>
            <a:spLocks noGrp="1" noChangeArrowheads="1"/>
          </p:cNvSpPr>
          <p:nvPr>
            <p:ph type="title"/>
          </p:nvPr>
        </p:nvSpPr>
        <p:spPr bwMode="auto">
          <a:xfrm>
            <a:off x="914400" y="762000"/>
            <a:ext cx="80010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376" tIns="45688" rIns="91376" bIns="45688" numCol="1" anchor="b" anchorCtr="0" compatLnSpc="1">
            <a:prstTxWarp prst="textNoShape">
              <a:avLst/>
            </a:prstTxWarp>
          </a:bodyPr>
          <a:lstStyle/>
          <a:p>
            <a:pPr lvl="0"/>
            <a:r>
              <a:rPr lang="en-US"/>
              <a:t>Click to edit Master title style</a:t>
            </a:r>
          </a:p>
        </p:txBody>
      </p:sp>
      <p:sp>
        <p:nvSpPr>
          <p:cNvPr id="116741" name="Rectangle 7"/>
          <p:cNvSpPr>
            <a:spLocks noGrp="1" noChangeArrowheads="1"/>
          </p:cNvSpPr>
          <p:nvPr>
            <p:ph type="body" idx="1"/>
          </p:nvPr>
        </p:nvSpPr>
        <p:spPr bwMode="auto">
          <a:xfrm>
            <a:off x="914400" y="2362200"/>
            <a:ext cx="8001000" cy="3733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376" tIns="45688" rIns="91376" bIns="4568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176" name="Rectangle 8"/>
          <p:cNvSpPr>
            <a:spLocks noGrp="1" noChangeArrowheads="1"/>
          </p:cNvSpPr>
          <p:nvPr>
            <p:ph type="dt" sz="half" idx="2"/>
          </p:nvPr>
        </p:nvSpPr>
        <p:spPr bwMode="auto">
          <a:xfrm>
            <a:off x="7010400" y="6549972"/>
            <a:ext cx="1905000" cy="308028"/>
          </a:xfrm>
          <a:prstGeom prst="rect">
            <a:avLst/>
          </a:prstGeom>
          <a:noFill/>
          <a:ln w="9525">
            <a:noFill/>
            <a:miter lim="800000"/>
            <a:headEnd/>
            <a:tailEnd/>
          </a:ln>
          <a:effectLst/>
        </p:spPr>
        <p:txBody>
          <a:bodyPr vert="horz" wrap="square" lIns="91376" tIns="45688" rIns="91376" bIns="45688" numCol="1" anchor="b" anchorCtr="0" compatLnSpc="1">
            <a:prstTxWarp prst="textNoShape">
              <a:avLst/>
            </a:prstTxWarp>
            <a:spAutoFit/>
          </a:bodyPr>
          <a:lstStyle>
            <a:lvl1pPr algn="r" eaLnBrk="1" hangingPunct="1">
              <a:defRPr sz="1400">
                <a:solidFill>
                  <a:srgbClr val="003366"/>
                </a:solidFill>
                <a:latin typeface="Arial"/>
                <a:ea typeface="+mn-ea"/>
                <a:cs typeface="+mn-cs"/>
              </a:defRPr>
            </a:lvl1pPr>
          </a:lstStyle>
          <a:p>
            <a:pPr>
              <a:defRPr/>
            </a:pPr>
            <a:endParaRPr lang="en-US"/>
          </a:p>
        </p:txBody>
      </p:sp>
      <p:sp>
        <p:nvSpPr>
          <p:cNvPr id="7177" name="Rectangle 9"/>
          <p:cNvSpPr>
            <a:spLocks noGrp="1" noChangeArrowheads="1"/>
          </p:cNvSpPr>
          <p:nvPr>
            <p:ph type="ftr" sz="quarter" idx="3"/>
          </p:nvPr>
        </p:nvSpPr>
        <p:spPr bwMode="auto">
          <a:xfrm>
            <a:off x="2936875" y="6526160"/>
            <a:ext cx="2895600" cy="308028"/>
          </a:xfrm>
          <a:prstGeom prst="rect">
            <a:avLst/>
          </a:prstGeom>
          <a:noFill/>
          <a:ln w="9525">
            <a:noFill/>
            <a:miter lim="800000"/>
            <a:headEnd/>
            <a:tailEnd/>
          </a:ln>
          <a:effectLst/>
        </p:spPr>
        <p:txBody>
          <a:bodyPr vert="horz" wrap="square" lIns="91376" tIns="45688" rIns="91376" bIns="45688" numCol="1" anchor="b" anchorCtr="0" compatLnSpc="1">
            <a:prstTxWarp prst="textNoShape">
              <a:avLst/>
            </a:prstTxWarp>
            <a:spAutoFit/>
          </a:bodyPr>
          <a:lstStyle>
            <a:lvl1pPr algn="ctr" eaLnBrk="1" hangingPunct="1">
              <a:defRPr sz="1400">
                <a:solidFill>
                  <a:srgbClr val="003366"/>
                </a:solidFill>
                <a:latin typeface="Arial"/>
                <a:ea typeface="+mn-ea"/>
                <a:cs typeface="+mn-cs"/>
              </a:defRPr>
            </a:lvl1pPr>
          </a:lstStyle>
          <a:p>
            <a:pPr>
              <a:defRPr/>
            </a:pPr>
            <a:endParaRPr lang="en-US"/>
          </a:p>
        </p:txBody>
      </p:sp>
      <p:sp>
        <p:nvSpPr>
          <p:cNvPr id="7178" name="Rectangle 10"/>
          <p:cNvSpPr>
            <a:spLocks noGrp="1" noChangeArrowheads="1"/>
          </p:cNvSpPr>
          <p:nvPr>
            <p:ph type="sldNum" sz="quarter" idx="4"/>
          </p:nvPr>
        </p:nvSpPr>
        <p:spPr bwMode="auto">
          <a:xfrm>
            <a:off x="84144" y="6340224"/>
            <a:ext cx="587375" cy="492378"/>
          </a:xfrm>
          <a:prstGeom prst="rect">
            <a:avLst/>
          </a:prstGeom>
          <a:noFill/>
          <a:ln w="9525">
            <a:noFill/>
            <a:miter lim="800000"/>
            <a:headEnd/>
            <a:tailEnd/>
          </a:ln>
          <a:effectLst/>
        </p:spPr>
        <p:txBody>
          <a:bodyPr vert="horz" wrap="square" lIns="91376" tIns="45688" rIns="91376" bIns="45688" numCol="1" anchor="b" anchorCtr="1" compatLnSpc="1">
            <a:prstTxWarp prst="textNoShape">
              <a:avLst/>
            </a:prstTxWarp>
            <a:spAutoFit/>
          </a:bodyPr>
          <a:lstStyle>
            <a:lvl1pPr eaLnBrk="1" hangingPunct="1">
              <a:defRPr sz="2600" b="1">
                <a:solidFill>
                  <a:srgbClr val="FFFFFF"/>
                </a:solidFill>
                <a:latin typeface="Arial" charset="0"/>
              </a:defRPr>
            </a:lvl1pPr>
          </a:lstStyle>
          <a:p>
            <a:pPr>
              <a:defRPr/>
            </a:pPr>
            <a:fld id="{9152F2E3-5CB0-DD4A-B23B-FD37F965E4B7}" type="slidenum">
              <a:rPr lang="en-US"/>
              <a:pPr>
                <a:defRPr/>
              </a:pPr>
              <a:t>‹#›</a:t>
            </a:fld>
            <a:endParaRPr lang="en-US"/>
          </a:p>
        </p:txBody>
      </p:sp>
      <p:grpSp>
        <p:nvGrpSpPr>
          <p:cNvPr id="116745" name="Group 11"/>
          <p:cNvGrpSpPr>
            <a:grpSpLocks/>
          </p:cNvGrpSpPr>
          <p:nvPr/>
        </p:nvGrpSpPr>
        <p:grpSpPr bwMode="auto">
          <a:xfrm>
            <a:off x="228600" y="1981200"/>
            <a:ext cx="7391400" cy="319088"/>
            <a:chOff x="144" y="1248"/>
            <a:chExt cx="4656" cy="201"/>
          </a:xfrm>
        </p:grpSpPr>
        <p:sp>
          <p:nvSpPr>
            <p:cNvPr id="116746" name="AutoShape 12"/>
            <p:cNvSpPr>
              <a:spLocks noChangeArrowheads="1"/>
            </p:cNvSpPr>
            <p:nvPr/>
          </p:nvSpPr>
          <p:spPr bwMode="auto">
            <a:xfrm>
              <a:off x="384" y="1248"/>
              <a:ext cx="4416" cy="200"/>
            </a:xfrm>
            <a:prstGeom prst="roundRect">
              <a:avLst>
                <a:gd name="adj" fmla="val 0"/>
              </a:avLst>
            </a:pr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003366"/>
                </a:solidFill>
              </a:endParaRPr>
            </a:p>
          </p:txBody>
        </p:sp>
        <p:sp>
          <p:nvSpPr>
            <p:cNvPr id="116747" name="AutoShape 13"/>
            <p:cNvSpPr>
              <a:spLocks noChangeArrowheads="1"/>
            </p:cNvSpPr>
            <p:nvPr/>
          </p:nvSpPr>
          <p:spPr bwMode="auto">
            <a:xfrm flipH="1">
              <a:off x="144" y="1248"/>
              <a:ext cx="248" cy="201"/>
            </a:xfrm>
            <a:prstGeom prst="flowChartDelay">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003366"/>
                </a:solidFill>
              </a:endParaRPr>
            </a:p>
          </p:txBody>
        </p:sp>
      </p:grpSp>
    </p:spTree>
    <p:extLst>
      <p:ext uri="{BB962C8B-B14F-4D97-AF65-F5344CB8AC3E}">
        <p14:creationId xmlns:p14="http://schemas.microsoft.com/office/powerpoint/2010/main" val="3317997089"/>
      </p:ext>
    </p:extLst>
  </p:cSld>
  <p:clrMap bg1="lt1" tx1="dk1" bg2="lt2" tx2="dk2" accent1="accent1" accent2="accent2" accent3="accent3" accent4="accent4" accent5="accent5" accent6="accent6" hlink="hlink" folHlink="folHlink"/>
  <p:sldLayoutIdLst>
    <p:sldLayoutId id="2147488890" r:id="rId1"/>
    <p:sldLayoutId id="2147488891" r:id="rId2"/>
    <p:sldLayoutId id="2147488892" r:id="rId3"/>
    <p:sldLayoutId id="2147488893" r:id="rId4"/>
    <p:sldLayoutId id="2147488894" r:id="rId5"/>
    <p:sldLayoutId id="2147488895" r:id="rId6"/>
    <p:sldLayoutId id="2147488896" r:id="rId7"/>
    <p:sldLayoutId id="2147488897" r:id="rId8"/>
    <p:sldLayoutId id="2147488898" r:id="rId9"/>
    <p:sldLayoutId id="2147488899" r:id="rId10"/>
    <p:sldLayoutId id="2147488900" r:id="rId11"/>
  </p:sldLayoutIdLst>
  <p:txStyles>
    <p:titleStyle>
      <a:lvl1pPr algn="l" rtl="0" eaLnBrk="0" fontAlgn="base" hangingPunct="0">
        <a:lnSpc>
          <a:spcPct val="90000"/>
        </a:lnSpc>
        <a:spcBef>
          <a:spcPct val="0"/>
        </a:spcBef>
        <a:spcAft>
          <a:spcPct val="0"/>
        </a:spcAft>
        <a:defRPr sz="3600" b="1">
          <a:solidFill>
            <a:schemeClr val="tx2"/>
          </a:solidFill>
          <a:latin typeface="+mj-lt"/>
          <a:ea typeface="ＭＳ Ｐゴシック" charset="-128"/>
          <a:cs typeface="ＭＳ Ｐゴシック" charset="-128"/>
        </a:defRPr>
      </a:lvl1pPr>
      <a:lvl2pPr algn="l" rtl="0" eaLnBrk="0" fontAlgn="base" hangingPunct="0">
        <a:lnSpc>
          <a:spcPct val="90000"/>
        </a:lnSpc>
        <a:spcBef>
          <a:spcPct val="0"/>
        </a:spcBef>
        <a:spcAft>
          <a:spcPct val="0"/>
        </a:spcAft>
        <a:defRPr sz="3600" b="1">
          <a:solidFill>
            <a:schemeClr val="tx2"/>
          </a:solidFill>
          <a:latin typeface="Arial" charset="0"/>
          <a:ea typeface="ＭＳ Ｐゴシック" charset="-128"/>
          <a:cs typeface="ＭＳ Ｐゴシック" charset="-128"/>
        </a:defRPr>
      </a:lvl2pPr>
      <a:lvl3pPr algn="l" rtl="0" eaLnBrk="0" fontAlgn="base" hangingPunct="0">
        <a:lnSpc>
          <a:spcPct val="90000"/>
        </a:lnSpc>
        <a:spcBef>
          <a:spcPct val="0"/>
        </a:spcBef>
        <a:spcAft>
          <a:spcPct val="0"/>
        </a:spcAft>
        <a:defRPr sz="3600" b="1">
          <a:solidFill>
            <a:schemeClr val="tx2"/>
          </a:solidFill>
          <a:latin typeface="Arial" charset="0"/>
          <a:ea typeface="ＭＳ Ｐゴシック" charset="-128"/>
          <a:cs typeface="ＭＳ Ｐゴシック" charset="-128"/>
        </a:defRPr>
      </a:lvl3pPr>
      <a:lvl4pPr algn="l" rtl="0" eaLnBrk="0" fontAlgn="base" hangingPunct="0">
        <a:lnSpc>
          <a:spcPct val="90000"/>
        </a:lnSpc>
        <a:spcBef>
          <a:spcPct val="0"/>
        </a:spcBef>
        <a:spcAft>
          <a:spcPct val="0"/>
        </a:spcAft>
        <a:defRPr sz="3600" b="1">
          <a:solidFill>
            <a:schemeClr val="tx2"/>
          </a:solidFill>
          <a:latin typeface="Arial" charset="0"/>
          <a:ea typeface="ＭＳ Ｐゴシック" charset="-128"/>
          <a:cs typeface="ＭＳ Ｐゴシック" charset="-128"/>
        </a:defRPr>
      </a:lvl4pPr>
      <a:lvl5pPr algn="l" rtl="0" eaLnBrk="0" fontAlgn="base" hangingPunct="0">
        <a:lnSpc>
          <a:spcPct val="90000"/>
        </a:lnSpc>
        <a:spcBef>
          <a:spcPct val="0"/>
        </a:spcBef>
        <a:spcAft>
          <a:spcPct val="0"/>
        </a:spcAft>
        <a:defRPr sz="3600" b="1">
          <a:solidFill>
            <a:schemeClr val="tx2"/>
          </a:solidFill>
          <a:latin typeface="Arial" charset="0"/>
          <a:ea typeface="ＭＳ Ｐゴシック" charset="-128"/>
          <a:cs typeface="ＭＳ Ｐゴシック" charset="-128"/>
        </a:defRPr>
      </a:lvl5pPr>
      <a:lvl6pPr marL="456880" algn="l" rtl="0" fontAlgn="base">
        <a:lnSpc>
          <a:spcPct val="90000"/>
        </a:lnSpc>
        <a:spcBef>
          <a:spcPct val="0"/>
        </a:spcBef>
        <a:spcAft>
          <a:spcPct val="0"/>
        </a:spcAft>
        <a:defRPr sz="3600" b="1">
          <a:solidFill>
            <a:schemeClr val="tx2"/>
          </a:solidFill>
          <a:latin typeface="Arial" charset="0"/>
        </a:defRPr>
      </a:lvl6pPr>
      <a:lvl7pPr marL="913758" algn="l" rtl="0" fontAlgn="base">
        <a:lnSpc>
          <a:spcPct val="90000"/>
        </a:lnSpc>
        <a:spcBef>
          <a:spcPct val="0"/>
        </a:spcBef>
        <a:spcAft>
          <a:spcPct val="0"/>
        </a:spcAft>
        <a:defRPr sz="3600" b="1">
          <a:solidFill>
            <a:schemeClr val="tx2"/>
          </a:solidFill>
          <a:latin typeface="Arial" charset="0"/>
        </a:defRPr>
      </a:lvl7pPr>
      <a:lvl8pPr marL="1370639" algn="l" rtl="0" fontAlgn="base">
        <a:lnSpc>
          <a:spcPct val="90000"/>
        </a:lnSpc>
        <a:spcBef>
          <a:spcPct val="0"/>
        </a:spcBef>
        <a:spcAft>
          <a:spcPct val="0"/>
        </a:spcAft>
        <a:defRPr sz="3600" b="1">
          <a:solidFill>
            <a:schemeClr val="tx2"/>
          </a:solidFill>
          <a:latin typeface="Arial" charset="0"/>
        </a:defRPr>
      </a:lvl8pPr>
      <a:lvl9pPr marL="1827517" algn="l" rtl="0" fontAlgn="base">
        <a:lnSpc>
          <a:spcPct val="90000"/>
        </a:lnSpc>
        <a:spcBef>
          <a:spcPct val="0"/>
        </a:spcBef>
        <a:spcAft>
          <a:spcPct val="0"/>
        </a:spcAft>
        <a:defRPr sz="3600" b="1">
          <a:solidFill>
            <a:schemeClr val="tx2"/>
          </a:solidFill>
          <a:latin typeface="Arial" charset="0"/>
        </a:defRPr>
      </a:lvl9pPr>
    </p:titleStyle>
    <p:bodyStyle>
      <a:lvl1pPr marL="342659" indent="-342659" algn="l" rtl="0" eaLnBrk="0" fontAlgn="base" hangingPunct="0">
        <a:spcBef>
          <a:spcPct val="20000"/>
        </a:spcBef>
        <a:spcAft>
          <a:spcPct val="0"/>
        </a:spcAft>
        <a:buClr>
          <a:schemeClr val="tx1"/>
        </a:buClr>
        <a:buSzPct val="75000"/>
        <a:buFont typeface="Wingdings" charset="0"/>
        <a:buChar char="l"/>
        <a:defRPr sz="2800">
          <a:solidFill>
            <a:schemeClr val="tx1"/>
          </a:solidFill>
          <a:latin typeface="+mn-lt"/>
          <a:ea typeface="ＭＳ Ｐゴシック" charset="-128"/>
          <a:cs typeface="ＭＳ Ｐゴシック" charset="-128"/>
        </a:defRPr>
      </a:lvl1pPr>
      <a:lvl2pPr marL="742428" indent="-285548" algn="l" rtl="0" eaLnBrk="0" fontAlgn="base" hangingPunct="0">
        <a:spcBef>
          <a:spcPct val="20000"/>
        </a:spcBef>
        <a:spcAft>
          <a:spcPct val="0"/>
        </a:spcAft>
        <a:buClr>
          <a:schemeClr val="tx1"/>
        </a:buClr>
        <a:buSzPct val="75000"/>
        <a:buChar char="–"/>
        <a:defRPr sz="2400">
          <a:solidFill>
            <a:schemeClr val="tx1"/>
          </a:solidFill>
          <a:latin typeface="+mn-lt"/>
          <a:ea typeface="ＭＳ Ｐゴシック" charset="-128"/>
        </a:defRPr>
      </a:lvl2pPr>
      <a:lvl3pPr marL="1142199" indent="-228439" algn="l" rtl="0" eaLnBrk="0" fontAlgn="base" hangingPunct="0">
        <a:spcBef>
          <a:spcPct val="20000"/>
        </a:spcBef>
        <a:spcAft>
          <a:spcPct val="0"/>
        </a:spcAft>
        <a:buClr>
          <a:schemeClr val="tx1"/>
        </a:buClr>
        <a:buSzPct val="75000"/>
        <a:buFont typeface="Wingdings" charset="0"/>
        <a:buChar char="l"/>
        <a:defRPr sz="2000">
          <a:solidFill>
            <a:schemeClr val="tx1"/>
          </a:solidFill>
          <a:latin typeface="+mn-lt"/>
          <a:ea typeface="ＭＳ Ｐゴシック" charset="-128"/>
        </a:defRPr>
      </a:lvl3pPr>
      <a:lvl4pPr marL="1599077" indent="-228439" algn="l" rtl="0" eaLnBrk="0" fontAlgn="base" hangingPunct="0">
        <a:spcBef>
          <a:spcPct val="20000"/>
        </a:spcBef>
        <a:spcAft>
          <a:spcPct val="0"/>
        </a:spcAft>
        <a:buClr>
          <a:schemeClr val="tx1"/>
        </a:buClr>
        <a:buSzPct val="80000"/>
        <a:buChar char="–"/>
        <a:defRPr>
          <a:solidFill>
            <a:schemeClr val="tx1"/>
          </a:solidFill>
          <a:latin typeface="+mn-lt"/>
          <a:ea typeface="ＭＳ Ｐゴシック" charset="-128"/>
        </a:defRPr>
      </a:lvl4pPr>
      <a:lvl5pPr marL="2055957" indent="-228439" algn="l" rtl="0" eaLnBrk="0" fontAlgn="base" hangingPunct="0">
        <a:spcBef>
          <a:spcPct val="20000"/>
        </a:spcBef>
        <a:spcAft>
          <a:spcPct val="0"/>
        </a:spcAft>
        <a:buClr>
          <a:schemeClr val="tx1"/>
        </a:buClr>
        <a:buSzPct val="65000"/>
        <a:buFont typeface="Wingdings" charset="0"/>
        <a:buChar char="l"/>
        <a:defRPr>
          <a:solidFill>
            <a:schemeClr val="tx1"/>
          </a:solidFill>
          <a:latin typeface="+mn-lt"/>
          <a:ea typeface="ＭＳ Ｐゴシック" charset="-128"/>
        </a:defRPr>
      </a:lvl5pPr>
      <a:lvl6pPr marL="2512836" indent="-228439" algn="l" rtl="0" fontAlgn="base">
        <a:spcBef>
          <a:spcPct val="20000"/>
        </a:spcBef>
        <a:spcAft>
          <a:spcPct val="0"/>
        </a:spcAft>
        <a:buClr>
          <a:schemeClr val="tx1"/>
        </a:buClr>
        <a:buSzPct val="65000"/>
        <a:buFont typeface="Wingdings" charset="2"/>
        <a:buChar char="l"/>
        <a:defRPr>
          <a:solidFill>
            <a:schemeClr val="tx1"/>
          </a:solidFill>
          <a:latin typeface="+mn-lt"/>
          <a:ea typeface="ＭＳ Ｐゴシック" charset="-128"/>
        </a:defRPr>
      </a:lvl6pPr>
      <a:lvl7pPr marL="2969716" indent="-228439" algn="l" rtl="0" fontAlgn="base">
        <a:spcBef>
          <a:spcPct val="20000"/>
        </a:spcBef>
        <a:spcAft>
          <a:spcPct val="0"/>
        </a:spcAft>
        <a:buClr>
          <a:schemeClr val="tx1"/>
        </a:buClr>
        <a:buSzPct val="65000"/>
        <a:buFont typeface="Wingdings" charset="2"/>
        <a:buChar char="l"/>
        <a:defRPr>
          <a:solidFill>
            <a:schemeClr val="tx1"/>
          </a:solidFill>
          <a:latin typeface="+mn-lt"/>
          <a:ea typeface="ＭＳ Ｐゴシック" charset="-128"/>
        </a:defRPr>
      </a:lvl7pPr>
      <a:lvl8pPr marL="3426595" indent="-228439" algn="l" rtl="0" fontAlgn="base">
        <a:spcBef>
          <a:spcPct val="20000"/>
        </a:spcBef>
        <a:spcAft>
          <a:spcPct val="0"/>
        </a:spcAft>
        <a:buClr>
          <a:schemeClr val="tx1"/>
        </a:buClr>
        <a:buSzPct val="65000"/>
        <a:buFont typeface="Wingdings" charset="2"/>
        <a:buChar char="l"/>
        <a:defRPr>
          <a:solidFill>
            <a:schemeClr val="tx1"/>
          </a:solidFill>
          <a:latin typeface="+mn-lt"/>
          <a:ea typeface="ＭＳ Ｐゴシック" charset="-128"/>
        </a:defRPr>
      </a:lvl8pPr>
      <a:lvl9pPr marL="3883472" indent="-228439" algn="l" rtl="0" fontAlgn="base">
        <a:spcBef>
          <a:spcPct val="20000"/>
        </a:spcBef>
        <a:spcAft>
          <a:spcPct val="0"/>
        </a:spcAft>
        <a:buClr>
          <a:schemeClr val="tx1"/>
        </a:buClr>
        <a:buSzPct val="65000"/>
        <a:buFont typeface="Wingdings" charset="2"/>
        <a:buChar char="l"/>
        <a:defRPr>
          <a:solidFill>
            <a:schemeClr val="tx1"/>
          </a:solidFill>
          <a:latin typeface="+mn-lt"/>
          <a:ea typeface="ＭＳ Ｐゴシック" charset="-128"/>
        </a:defRPr>
      </a:lvl9pPr>
    </p:bodyStyle>
    <p:otherStyle>
      <a:defPPr>
        <a:defRPr lang="en-US"/>
      </a:defPPr>
      <a:lvl1pPr marL="0" algn="l" defTabSz="456880" rtl="0" eaLnBrk="1" latinLnBrk="0" hangingPunct="1">
        <a:defRPr sz="1800" kern="1200">
          <a:solidFill>
            <a:schemeClr val="tx1"/>
          </a:solidFill>
          <a:latin typeface="+mn-lt"/>
          <a:ea typeface="+mn-ea"/>
          <a:cs typeface="+mn-cs"/>
        </a:defRPr>
      </a:lvl1pPr>
      <a:lvl2pPr marL="456880" algn="l" defTabSz="456880" rtl="0" eaLnBrk="1" latinLnBrk="0" hangingPunct="1">
        <a:defRPr sz="1800" kern="1200">
          <a:solidFill>
            <a:schemeClr val="tx1"/>
          </a:solidFill>
          <a:latin typeface="+mn-lt"/>
          <a:ea typeface="+mn-ea"/>
          <a:cs typeface="+mn-cs"/>
        </a:defRPr>
      </a:lvl2pPr>
      <a:lvl3pPr marL="913758" algn="l" defTabSz="456880" rtl="0" eaLnBrk="1" latinLnBrk="0" hangingPunct="1">
        <a:defRPr sz="1800" kern="1200">
          <a:solidFill>
            <a:schemeClr val="tx1"/>
          </a:solidFill>
          <a:latin typeface="+mn-lt"/>
          <a:ea typeface="+mn-ea"/>
          <a:cs typeface="+mn-cs"/>
        </a:defRPr>
      </a:lvl3pPr>
      <a:lvl4pPr marL="1370639" algn="l" defTabSz="456880" rtl="0" eaLnBrk="1" latinLnBrk="0" hangingPunct="1">
        <a:defRPr sz="1800" kern="1200">
          <a:solidFill>
            <a:schemeClr val="tx1"/>
          </a:solidFill>
          <a:latin typeface="+mn-lt"/>
          <a:ea typeface="+mn-ea"/>
          <a:cs typeface="+mn-cs"/>
        </a:defRPr>
      </a:lvl4pPr>
      <a:lvl5pPr marL="1827517" algn="l" defTabSz="456880" rtl="0" eaLnBrk="1" latinLnBrk="0" hangingPunct="1">
        <a:defRPr sz="1800" kern="1200">
          <a:solidFill>
            <a:schemeClr val="tx1"/>
          </a:solidFill>
          <a:latin typeface="+mn-lt"/>
          <a:ea typeface="+mn-ea"/>
          <a:cs typeface="+mn-cs"/>
        </a:defRPr>
      </a:lvl5pPr>
      <a:lvl6pPr marL="2284398" algn="l" defTabSz="456880" rtl="0" eaLnBrk="1" latinLnBrk="0" hangingPunct="1">
        <a:defRPr sz="1800" kern="1200">
          <a:solidFill>
            <a:schemeClr val="tx1"/>
          </a:solidFill>
          <a:latin typeface="+mn-lt"/>
          <a:ea typeface="+mn-ea"/>
          <a:cs typeface="+mn-cs"/>
        </a:defRPr>
      </a:lvl6pPr>
      <a:lvl7pPr marL="2741275" algn="l" defTabSz="456880" rtl="0" eaLnBrk="1" latinLnBrk="0" hangingPunct="1">
        <a:defRPr sz="1800" kern="1200">
          <a:solidFill>
            <a:schemeClr val="tx1"/>
          </a:solidFill>
          <a:latin typeface="+mn-lt"/>
          <a:ea typeface="+mn-ea"/>
          <a:cs typeface="+mn-cs"/>
        </a:defRPr>
      </a:lvl7pPr>
      <a:lvl8pPr marL="3198156" algn="l" defTabSz="456880" rtl="0" eaLnBrk="1" latinLnBrk="0" hangingPunct="1">
        <a:defRPr sz="1800" kern="1200">
          <a:solidFill>
            <a:schemeClr val="tx1"/>
          </a:solidFill>
          <a:latin typeface="+mn-lt"/>
          <a:ea typeface="+mn-ea"/>
          <a:cs typeface="+mn-cs"/>
        </a:defRPr>
      </a:lvl8pPr>
      <a:lvl9pPr marL="3655033" algn="l" defTabSz="45688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bwMode="invGray">
      <p:bgPr>
        <a:gradFill rotWithShape="0">
          <a:gsLst>
            <a:gs pos="0">
              <a:schemeClr val="bg2"/>
            </a:gs>
            <a:gs pos="50000">
              <a:schemeClr val="bg1"/>
            </a:gs>
            <a:gs pos="100000">
              <a:schemeClr val="bg2"/>
            </a:gs>
          </a:gsLst>
          <a:lin ang="0" scaled="1"/>
        </a:gradFill>
        <a:effectLst>
          <a:outerShdw blurRad="63500" dist="107763" dir="2700000" algn="ctr" rotWithShape="0">
            <a:srgbClr val="000000">
              <a:alpha val="74998"/>
            </a:srgbClr>
          </a:outerShdw>
        </a:effectLst>
      </p:bgPr>
    </p:bg>
    <p:spTree>
      <p:nvGrpSpPr>
        <p:cNvPr id="1" name=""/>
        <p:cNvGrpSpPr/>
        <p:nvPr/>
      </p:nvGrpSpPr>
      <p:grpSpPr>
        <a:xfrm>
          <a:off x="0" y="0"/>
          <a:ext cx="0" cy="0"/>
          <a:chOff x="0" y="0"/>
          <a:chExt cx="0" cy="0"/>
        </a:xfrm>
      </p:grpSpPr>
      <p:grpSp>
        <p:nvGrpSpPr>
          <p:cNvPr id="108546" name="Group 2"/>
          <p:cNvGrpSpPr>
            <a:grpSpLocks/>
          </p:cNvGrpSpPr>
          <p:nvPr/>
        </p:nvGrpSpPr>
        <p:grpSpPr bwMode="auto">
          <a:xfrm>
            <a:off x="0" y="3"/>
            <a:ext cx="9144000" cy="6918325"/>
            <a:chOff x="0" y="0"/>
            <a:chExt cx="5760" cy="4358"/>
          </a:xfrm>
        </p:grpSpPr>
        <p:sp>
          <p:nvSpPr>
            <p:cNvPr id="3075" name="Rectangle 3"/>
            <p:cNvSpPr>
              <a:spLocks noChangeArrowheads="1"/>
            </p:cNvSpPr>
            <p:nvPr/>
          </p:nvSpPr>
          <p:spPr bwMode="invGray">
            <a:xfrm>
              <a:off x="5533" y="280"/>
              <a:ext cx="227" cy="1986"/>
            </a:xfrm>
            <a:prstGeom prst="rect">
              <a:avLst/>
            </a:prstGeom>
            <a:gradFill rotWithShape="0">
              <a:gsLst>
                <a:gs pos="0">
                  <a:schemeClr val="bg2"/>
                </a:gs>
                <a:gs pos="50000">
                  <a:schemeClr val="hlink"/>
                </a:gs>
                <a:gs pos="100000">
                  <a:schemeClr val="bg2"/>
                </a:gs>
              </a:gsLst>
              <a:lin ang="0" scaled="1"/>
            </a:gradFill>
            <a:ln w="9525">
              <a:noFill/>
              <a:miter lim="800000"/>
              <a:headEnd/>
              <a:tailEnd/>
            </a:ln>
          </p:spPr>
          <p:txBody>
            <a:bodyPr wrap="none" anchor="ctr"/>
            <a:lstStyle/>
            <a:p>
              <a:pPr eaLnBrk="0" hangingPunct="0">
                <a:defRPr/>
              </a:pPr>
              <a:endParaRPr lang="en-US">
                <a:solidFill>
                  <a:srgbClr val="FFFFCC"/>
                </a:solidFill>
                <a:latin typeface="Arial" charset="0"/>
                <a:ea typeface="ＭＳ Ｐゴシック" charset="-128"/>
                <a:cs typeface="ＭＳ Ｐゴシック" charset="-128"/>
              </a:endParaRPr>
            </a:p>
          </p:txBody>
        </p:sp>
        <p:sp>
          <p:nvSpPr>
            <p:cNvPr id="3076" name="Freeform 4"/>
            <p:cNvSpPr>
              <a:spLocks/>
            </p:cNvSpPr>
            <p:nvPr/>
          </p:nvSpPr>
          <p:spPr bwMode="invGray">
            <a:xfrm>
              <a:off x="0" y="0"/>
              <a:ext cx="5760" cy="1344"/>
            </a:xfrm>
            <a:custGeom>
              <a:avLst/>
              <a:gdLst/>
              <a:ahLst/>
              <a:cxnLst>
                <a:cxn ang="0">
                  <a:pos x="0" y="0"/>
                </a:cxn>
                <a:cxn ang="0">
                  <a:pos x="5760" y="0"/>
                </a:cxn>
                <a:cxn ang="0">
                  <a:pos x="5760" y="720"/>
                </a:cxn>
                <a:cxn ang="0">
                  <a:pos x="3600" y="624"/>
                </a:cxn>
                <a:cxn ang="0">
                  <a:pos x="0" y="1000"/>
                </a:cxn>
                <a:cxn ang="0">
                  <a:pos x="0" y="0"/>
                </a:cxn>
              </a:cxnLst>
              <a:rect l="0" t="0" r="r" b="b"/>
              <a:pathLst>
                <a:path w="5760" h="1104">
                  <a:moveTo>
                    <a:pt x="0" y="0"/>
                  </a:moveTo>
                  <a:lnTo>
                    <a:pt x="5760" y="0"/>
                  </a:lnTo>
                  <a:lnTo>
                    <a:pt x="5760" y="720"/>
                  </a:lnTo>
                  <a:cubicBezTo>
                    <a:pt x="5400" y="824"/>
                    <a:pt x="4560" y="577"/>
                    <a:pt x="3600" y="624"/>
                  </a:cubicBezTo>
                  <a:cubicBezTo>
                    <a:pt x="2640" y="671"/>
                    <a:pt x="600" y="1104"/>
                    <a:pt x="0" y="1000"/>
                  </a:cubicBezTo>
                  <a:lnTo>
                    <a:pt x="0" y="0"/>
                  </a:lnTo>
                  <a:close/>
                </a:path>
              </a:pathLst>
            </a:custGeom>
            <a:gradFill rotWithShape="0">
              <a:gsLst>
                <a:gs pos="0">
                  <a:schemeClr val="bg2"/>
                </a:gs>
                <a:gs pos="50000">
                  <a:schemeClr val="bg1"/>
                </a:gs>
                <a:gs pos="100000">
                  <a:schemeClr val="bg2"/>
                </a:gs>
              </a:gsLst>
              <a:lin ang="0" scaled="1"/>
            </a:gradFill>
            <a:ln w="9525">
              <a:noFill/>
              <a:round/>
              <a:headEnd/>
              <a:tailEnd/>
            </a:ln>
          </p:spPr>
          <p:txBody>
            <a:bodyPr wrap="none" anchor="ctr"/>
            <a:lstStyle/>
            <a:p>
              <a:pPr eaLnBrk="0" hangingPunct="0">
                <a:defRPr/>
              </a:pPr>
              <a:endParaRPr lang="en-US">
                <a:solidFill>
                  <a:srgbClr val="FFFFCC"/>
                </a:solidFill>
                <a:latin typeface="Arial" charset="0"/>
                <a:ea typeface="ＭＳ Ｐゴシック" charset="-128"/>
                <a:cs typeface="ＭＳ Ｐゴシック" charset="-128"/>
              </a:endParaRPr>
            </a:p>
          </p:txBody>
        </p:sp>
        <p:sp>
          <p:nvSpPr>
            <p:cNvPr id="3077" name="Freeform 5"/>
            <p:cNvSpPr>
              <a:spLocks/>
            </p:cNvSpPr>
            <p:nvPr/>
          </p:nvSpPr>
          <p:spPr bwMode="invGray">
            <a:xfrm>
              <a:off x="0" y="733"/>
              <a:ext cx="5760" cy="3587"/>
            </a:xfrm>
            <a:custGeom>
              <a:avLst/>
              <a:gdLst/>
              <a:ahLst/>
              <a:cxnLst>
                <a:cxn ang="0">
                  <a:pos x="0" y="582"/>
                </a:cxn>
                <a:cxn ang="0">
                  <a:pos x="2640" y="267"/>
                </a:cxn>
                <a:cxn ang="0">
                  <a:pos x="3373" y="160"/>
                </a:cxn>
                <a:cxn ang="0">
                  <a:pos x="5760" y="358"/>
                </a:cxn>
                <a:cxn ang="0">
                  <a:pos x="5760" y="3587"/>
                </a:cxn>
                <a:cxn ang="0">
                  <a:pos x="0" y="3587"/>
                </a:cxn>
                <a:cxn ang="0">
                  <a:pos x="0" y="582"/>
                </a:cxn>
              </a:cxnLst>
              <a:rect l="0" t="0" r="r" b="b"/>
              <a:pathLst>
                <a:path w="5760" h="3587">
                  <a:moveTo>
                    <a:pt x="0" y="582"/>
                  </a:moveTo>
                  <a:cubicBezTo>
                    <a:pt x="1027" y="680"/>
                    <a:pt x="1960" y="387"/>
                    <a:pt x="2640" y="267"/>
                  </a:cubicBezTo>
                  <a:cubicBezTo>
                    <a:pt x="2640" y="267"/>
                    <a:pt x="3268" y="180"/>
                    <a:pt x="3373" y="160"/>
                  </a:cubicBezTo>
                  <a:cubicBezTo>
                    <a:pt x="4120" y="0"/>
                    <a:pt x="5280" y="358"/>
                    <a:pt x="5760" y="358"/>
                  </a:cubicBezTo>
                  <a:lnTo>
                    <a:pt x="5760" y="3587"/>
                  </a:lnTo>
                  <a:lnTo>
                    <a:pt x="0" y="3587"/>
                  </a:lnTo>
                  <a:cubicBezTo>
                    <a:pt x="0" y="3587"/>
                    <a:pt x="0" y="582"/>
                    <a:pt x="0" y="582"/>
                  </a:cubicBezTo>
                  <a:close/>
                </a:path>
              </a:pathLst>
            </a:custGeom>
            <a:gradFill rotWithShape="0">
              <a:gsLst>
                <a:gs pos="0">
                  <a:schemeClr val="bg2"/>
                </a:gs>
                <a:gs pos="50000">
                  <a:schemeClr val="bg1"/>
                </a:gs>
                <a:gs pos="100000">
                  <a:schemeClr val="bg2"/>
                </a:gs>
              </a:gsLst>
              <a:lin ang="0" scaled="1"/>
            </a:gradFill>
            <a:ln w="9525" cap="flat">
              <a:noFill/>
              <a:prstDash val="solid"/>
              <a:round/>
              <a:headEnd type="none" w="med" len="med"/>
              <a:tailEnd type="none" w="med" len="med"/>
            </a:ln>
            <a:effectLst/>
          </p:spPr>
          <p:txBody>
            <a:bodyPr wrap="none" anchor="ctr"/>
            <a:lstStyle/>
            <a:p>
              <a:pPr eaLnBrk="0" hangingPunct="0">
                <a:defRPr/>
              </a:pPr>
              <a:endParaRPr lang="en-US">
                <a:solidFill>
                  <a:srgbClr val="FFFFCC"/>
                </a:solidFill>
                <a:latin typeface="Arial" charset="0"/>
                <a:ea typeface="ＭＳ Ｐゴシック" charset="-128"/>
                <a:cs typeface="ＭＳ Ｐゴシック" charset="-128"/>
              </a:endParaRPr>
            </a:p>
          </p:txBody>
        </p:sp>
        <p:sp>
          <p:nvSpPr>
            <p:cNvPr id="3078" name="Freeform 6"/>
            <p:cNvSpPr>
              <a:spLocks/>
            </p:cNvSpPr>
            <p:nvPr/>
          </p:nvSpPr>
          <p:spPr bwMode="invGray">
            <a:xfrm>
              <a:off x="0" y="184"/>
              <a:ext cx="5760" cy="538"/>
            </a:xfrm>
            <a:custGeom>
              <a:avLst/>
              <a:gdLst/>
              <a:ahLst/>
              <a:cxnLst>
                <a:cxn ang="0">
                  <a:pos x="0" y="163"/>
                </a:cxn>
                <a:cxn ang="0">
                  <a:pos x="0" y="403"/>
                </a:cxn>
                <a:cxn ang="0">
                  <a:pos x="1773" y="443"/>
                </a:cxn>
                <a:cxn ang="0">
                  <a:pos x="4573" y="176"/>
                </a:cxn>
                <a:cxn ang="0">
                  <a:pos x="5760" y="536"/>
                </a:cxn>
                <a:cxn ang="0">
                  <a:pos x="5760" y="163"/>
                </a:cxn>
                <a:cxn ang="0">
                  <a:pos x="4560" y="29"/>
                </a:cxn>
                <a:cxn ang="0">
                  <a:pos x="1987" y="336"/>
                </a:cxn>
                <a:cxn ang="0">
                  <a:pos x="0" y="163"/>
                </a:cxn>
              </a:cxnLst>
              <a:rect l="0" t="0" r="r" b="b"/>
              <a:pathLst>
                <a:path w="5760" h="538">
                  <a:moveTo>
                    <a:pt x="0" y="163"/>
                  </a:moveTo>
                  <a:lnTo>
                    <a:pt x="0" y="403"/>
                  </a:lnTo>
                  <a:cubicBezTo>
                    <a:pt x="295" y="450"/>
                    <a:pt x="1011" y="481"/>
                    <a:pt x="1773" y="443"/>
                  </a:cubicBezTo>
                  <a:cubicBezTo>
                    <a:pt x="2535" y="405"/>
                    <a:pt x="3909" y="161"/>
                    <a:pt x="4573" y="176"/>
                  </a:cubicBezTo>
                  <a:cubicBezTo>
                    <a:pt x="5237" y="191"/>
                    <a:pt x="5562" y="538"/>
                    <a:pt x="5760" y="536"/>
                  </a:cubicBezTo>
                  <a:lnTo>
                    <a:pt x="5760" y="163"/>
                  </a:lnTo>
                  <a:cubicBezTo>
                    <a:pt x="5560" y="79"/>
                    <a:pt x="5189" y="0"/>
                    <a:pt x="4560" y="29"/>
                  </a:cubicBezTo>
                  <a:cubicBezTo>
                    <a:pt x="3931" y="58"/>
                    <a:pt x="2747" y="314"/>
                    <a:pt x="1987" y="336"/>
                  </a:cubicBezTo>
                  <a:cubicBezTo>
                    <a:pt x="1227" y="358"/>
                    <a:pt x="414" y="199"/>
                    <a:pt x="0" y="163"/>
                  </a:cubicBezTo>
                  <a:close/>
                </a:path>
              </a:pathLst>
            </a:custGeom>
            <a:gradFill rotWithShape="0">
              <a:gsLst>
                <a:gs pos="0">
                  <a:schemeClr val="bg1"/>
                </a:gs>
                <a:gs pos="50000">
                  <a:schemeClr val="bg2"/>
                </a:gs>
                <a:gs pos="100000">
                  <a:schemeClr val="bg1"/>
                </a:gs>
              </a:gsLst>
              <a:lin ang="0" scaled="1"/>
            </a:gradFill>
            <a:ln w="9525">
              <a:noFill/>
              <a:round/>
              <a:headEnd/>
              <a:tailEnd/>
            </a:ln>
          </p:spPr>
          <p:txBody>
            <a:bodyPr wrap="none" anchor="ctr"/>
            <a:lstStyle/>
            <a:p>
              <a:pPr eaLnBrk="0" hangingPunct="0">
                <a:defRPr/>
              </a:pPr>
              <a:endParaRPr lang="en-US">
                <a:solidFill>
                  <a:srgbClr val="FFFFCC"/>
                </a:solidFill>
                <a:latin typeface="Arial" charset="0"/>
                <a:ea typeface="ＭＳ Ｐゴシック" charset="-128"/>
                <a:cs typeface="ＭＳ Ｐゴシック" charset="-128"/>
              </a:endParaRPr>
            </a:p>
          </p:txBody>
        </p:sp>
        <p:sp>
          <p:nvSpPr>
            <p:cNvPr id="3079" name="Freeform 7"/>
            <p:cNvSpPr>
              <a:spLocks/>
            </p:cNvSpPr>
            <p:nvPr/>
          </p:nvSpPr>
          <p:spPr bwMode="invGray">
            <a:xfrm>
              <a:off x="0" y="1515"/>
              <a:ext cx="5760" cy="674"/>
            </a:xfrm>
            <a:custGeom>
              <a:avLst/>
              <a:gdLst/>
              <a:ahLst/>
              <a:cxnLst>
                <a:cxn ang="0">
                  <a:pos x="0" y="246"/>
                </a:cxn>
                <a:cxn ang="0">
                  <a:pos x="0" y="406"/>
                </a:cxn>
                <a:cxn ang="0">
                  <a:pos x="1280" y="645"/>
                </a:cxn>
                <a:cxn ang="0">
                  <a:pos x="1627" y="580"/>
                </a:cxn>
                <a:cxn ang="0">
                  <a:pos x="4493" y="113"/>
                </a:cxn>
                <a:cxn ang="0">
                  <a:pos x="5760" y="606"/>
                </a:cxn>
                <a:cxn ang="0">
                  <a:pos x="5760" y="233"/>
                </a:cxn>
                <a:cxn ang="0">
                  <a:pos x="4040" y="33"/>
                </a:cxn>
                <a:cxn ang="0">
                  <a:pos x="1093" y="433"/>
                </a:cxn>
                <a:cxn ang="0">
                  <a:pos x="0" y="246"/>
                </a:cxn>
              </a:cxnLst>
              <a:rect l="0" t="0" r="r" b="b"/>
              <a:pathLst>
                <a:path w="5760" h="674">
                  <a:moveTo>
                    <a:pt x="0" y="246"/>
                  </a:moveTo>
                  <a:lnTo>
                    <a:pt x="0" y="406"/>
                  </a:lnTo>
                  <a:cubicBezTo>
                    <a:pt x="213" y="463"/>
                    <a:pt x="1009" y="616"/>
                    <a:pt x="1280" y="645"/>
                  </a:cubicBezTo>
                  <a:cubicBezTo>
                    <a:pt x="1551" y="674"/>
                    <a:pt x="1092" y="669"/>
                    <a:pt x="1627" y="580"/>
                  </a:cubicBezTo>
                  <a:cubicBezTo>
                    <a:pt x="2162" y="491"/>
                    <a:pt x="3804" y="109"/>
                    <a:pt x="4493" y="113"/>
                  </a:cubicBezTo>
                  <a:cubicBezTo>
                    <a:pt x="5182" y="117"/>
                    <a:pt x="5549" y="586"/>
                    <a:pt x="5760" y="606"/>
                  </a:cubicBezTo>
                  <a:lnTo>
                    <a:pt x="5760" y="233"/>
                  </a:lnTo>
                  <a:cubicBezTo>
                    <a:pt x="5471" y="158"/>
                    <a:pt x="4818" y="0"/>
                    <a:pt x="4040" y="33"/>
                  </a:cubicBezTo>
                  <a:cubicBezTo>
                    <a:pt x="3262" y="66"/>
                    <a:pt x="1766" y="398"/>
                    <a:pt x="1093" y="433"/>
                  </a:cubicBezTo>
                  <a:cubicBezTo>
                    <a:pt x="420" y="468"/>
                    <a:pt x="228" y="285"/>
                    <a:pt x="0" y="246"/>
                  </a:cubicBezTo>
                  <a:close/>
                </a:path>
              </a:pathLst>
            </a:custGeom>
            <a:gradFill rotWithShape="0">
              <a:gsLst>
                <a:gs pos="0">
                  <a:schemeClr val="bg1"/>
                </a:gs>
                <a:gs pos="50000">
                  <a:schemeClr val="accent2"/>
                </a:gs>
                <a:gs pos="100000">
                  <a:schemeClr val="bg1"/>
                </a:gs>
              </a:gsLst>
              <a:lin ang="0" scaled="1"/>
            </a:gradFill>
            <a:ln w="9525" cap="flat">
              <a:noFill/>
              <a:prstDash val="solid"/>
              <a:round/>
              <a:headEnd type="none" w="med" len="med"/>
              <a:tailEnd type="none" w="med" len="med"/>
            </a:ln>
            <a:effectLst/>
          </p:spPr>
          <p:txBody>
            <a:bodyPr wrap="none" anchor="ctr"/>
            <a:lstStyle/>
            <a:p>
              <a:pPr eaLnBrk="0" hangingPunct="0">
                <a:defRPr/>
              </a:pPr>
              <a:endParaRPr lang="en-US">
                <a:solidFill>
                  <a:srgbClr val="FFFFCC"/>
                </a:solidFill>
                <a:latin typeface="Arial" charset="0"/>
                <a:ea typeface="ＭＳ Ｐゴシック" charset="-128"/>
                <a:cs typeface="ＭＳ Ｐゴシック" charset="-128"/>
              </a:endParaRPr>
            </a:p>
          </p:txBody>
        </p:sp>
        <p:sp>
          <p:nvSpPr>
            <p:cNvPr id="3080" name="Freeform 8"/>
            <p:cNvSpPr>
              <a:spLocks/>
            </p:cNvSpPr>
            <p:nvPr/>
          </p:nvSpPr>
          <p:spPr bwMode="invGray">
            <a:xfrm>
              <a:off x="1560" y="959"/>
              <a:ext cx="4200" cy="3361"/>
            </a:xfrm>
            <a:custGeom>
              <a:avLst/>
              <a:gdLst/>
              <a:ahLst/>
              <a:cxnLst>
                <a:cxn ang="0">
                  <a:pos x="0" y="3361"/>
                </a:cxn>
                <a:cxn ang="0">
                  <a:pos x="1054" y="295"/>
                </a:cxn>
                <a:cxn ang="0">
                  <a:pos x="4200" y="1588"/>
                </a:cxn>
                <a:cxn ang="0">
                  <a:pos x="4200" y="2028"/>
                </a:cxn>
                <a:cxn ang="0">
                  <a:pos x="1200" y="442"/>
                </a:cxn>
                <a:cxn ang="0">
                  <a:pos x="347" y="3361"/>
                </a:cxn>
                <a:cxn ang="0">
                  <a:pos x="0" y="3361"/>
                </a:cxn>
              </a:cxnLst>
              <a:rect l="0" t="0" r="r" b="b"/>
              <a:pathLst>
                <a:path w="4200" h="3361">
                  <a:moveTo>
                    <a:pt x="0" y="3361"/>
                  </a:moveTo>
                  <a:cubicBezTo>
                    <a:pt x="118" y="2850"/>
                    <a:pt x="354" y="590"/>
                    <a:pt x="1054" y="295"/>
                  </a:cubicBezTo>
                  <a:cubicBezTo>
                    <a:pt x="1754" y="0"/>
                    <a:pt x="3676" y="1299"/>
                    <a:pt x="4200" y="1588"/>
                  </a:cubicBezTo>
                  <a:lnTo>
                    <a:pt x="4200" y="2028"/>
                  </a:lnTo>
                  <a:cubicBezTo>
                    <a:pt x="3700" y="1837"/>
                    <a:pt x="1842" y="220"/>
                    <a:pt x="1200" y="442"/>
                  </a:cubicBezTo>
                  <a:cubicBezTo>
                    <a:pt x="558" y="664"/>
                    <a:pt x="547" y="2875"/>
                    <a:pt x="347" y="3361"/>
                  </a:cubicBezTo>
                  <a:lnTo>
                    <a:pt x="0" y="3361"/>
                  </a:lnTo>
                  <a:close/>
                </a:path>
              </a:pathLst>
            </a:custGeom>
            <a:gradFill rotWithShape="0">
              <a:gsLst>
                <a:gs pos="0">
                  <a:schemeClr val="accent2"/>
                </a:gs>
                <a:gs pos="50000">
                  <a:schemeClr val="bg1"/>
                </a:gs>
                <a:gs pos="100000">
                  <a:schemeClr val="accent2"/>
                </a:gs>
              </a:gsLst>
              <a:lin ang="5400000" scaled="1"/>
            </a:gradFill>
            <a:ln w="9525">
              <a:noFill/>
              <a:round/>
              <a:headEnd/>
              <a:tailEnd/>
            </a:ln>
          </p:spPr>
          <p:txBody>
            <a:bodyPr wrap="none" anchor="ctr"/>
            <a:lstStyle/>
            <a:p>
              <a:pPr eaLnBrk="0" hangingPunct="0">
                <a:defRPr/>
              </a:pPr>
              <a:endParaRPr lang="en-US">
                <a:solidFill>
                  <a:srgbClr val="FFFFCC"/>
                </a:solidFill>
                <a:latin typeface="Arial" charset="0"/>
                <a:ea typeface="ＭＳ Ｐゴシック" charset="-128"/>
                <a:cs typeface="ＭＳ Ｐゴシック" charset="-128"/>
              </a:endParaRPr>
            </a:p>
          </p:txBody>
        </p:sp>
        <p:sp>
          <p:nvSpPr>
            <p:cNvPr id="3081" name="Freeform 9"/>
            <p:cNvSpPr>
              <a:spLocks/>
            </p:cNvSpPr>
            <p:nvPr/>
          </p:nvSpPr>
          <p:spPr bwMode="invGray">
            <a:xfrm>
              <a:off x="0" y="2169"/>
              <a:ext cx="5760" cy="1925"/>
            </a:xfrm>
            <a:custGeom>
              <a:avLst/>
              <a:gdLst/>
              <a:ahLst/>
              <a:cxnLst>
                <a:cxn ang="0">
                  <a:pos x="0" y="804"/>
                </a:cxn>
                <a:cxn ang="0">
                  <a:pos x="0" y="991"/>
                </a:cxn>
                <a:cxn ang="0">
                  <a:pos x="1547" y="1818"/>
                </a:cxn>
                <a:cxn ang="0">
                  <a:pos x="3253" y="351"/>
                </a:cxn>
                <a:cxn ang="0">
                  <a:pos x="5760" y="1537"/>
                </a:cxn>
                <a:cxn ang="0">
                  <a:pos x="5760" y="1151"/>
                </a:cxn>
                <a:cxn ang="0">
                  <a:pos x="3240" y="84"/>
                </a:cxn>
                <a:cxn ang="0">
                  <a:pos x="1573" y="1671"/>
                </a:cxn>
                <a:cxn ang="0">
                  <a:pos x="0" y="804"/>
                </a:cxn>
              </a:cxnLst>
              <a:rect l="0" t="0" r="r" b="b"/>
              <a:pathLst>
                <a:path w="5760" h="1925">
                  <a:moveTo>
                    <a:pt x="0" y="804"/>
                  </a:moveTo>
                  <a:lnTo>
                    <a:pt x="0" y="991"/>
                  </a:lnTo>
                  <a:cubicBezTo>
                    <a:pt x="258" y="1160"/>
                    <a:pt x="1005" y="1925"/>
                    <a:pt x="1547" y="1818"/>
                  </a:cubicBezTo>
                  <a:cubicBezTo>
                    <a:pt x="2089" y="1711"/>
                    <a:pt x="2551" y="398"/>
                    <a:pt x="3253" y="351"/>
                  </a:cubicBezTo>
                  <a:cubicBezTo>
                    <a:pt x="3955" y="304"/>
                    <a:pt x="5342" y="1404"/>
                    <a:pt x="5760" y="1537"/>
                  </a:cubicBezTo>
                  <a:lnTo>
                    <a:pt x="5760" y="1151"/>
                  </a:lnTo>
                  <a:cubicBezTo>
                    <a:pt x="5405" y="1124"/>
                    <a:pt x="3982" y="0"/>
                    <a:pt x="3240" y="84"/>
                  </a:cubicBezTo>
                  <a:cubicBezTo>
                    <a:pt x="2542" y="171"/>
                    <a:pt x="2113" y="1551"/>
                    <a:pt x="1573" y="1671"/>
                  </a:cubicBezTo>
                  <a:cubicBezTo>
                    <a:pt x="1033" y="1791"/>
                    <a:pt x="262" y="826"/>
                    <a:pt x="0" y="804"/>
                  </a:cubicBezTo>
                  <a:close/>
                </a:path>
              </a:pathLst>
            </a:custGeom>
            <a:gradFill rotWithShape="0">
              <a:gsLst>
                <a:gs pos="0">
                  <a:schemeClr val="bg1"/>
                </a:gs>
                <a:gs pos="50000">
                  <a:schemeClr val="accent2"/>
                </a:gs>
                <a:gs pos="100000">
                  <a:schemeClr val="bg1"/>
                </a:gs>
              </a:gsLst>
              <a:lin ang="0" scaled="1"/>
            </a:gradFill>
            <a:ln w="9525" cap="flat">
              <a:noFill/>
              <a:prstDash val="solid"/>
              <a:round/>
              <a:headEnd type="none" w="med" len="med"/>
              <a:tailEnd type="none" w="med" len="med"/>
            </a:ln>
            <a:effectLst/>
          </p:spPr>
          <p:txBody>
            <a:bodyPr wrap="none" anchor="ctr"/>
            <a:lstStyle/>
            <a:p>
              <a:pPr eaLnBrk="0" hangingPunct="0">
                <a:defRPr/>
              </a:pPr>
              <a:endParaRPr lang="en-US">
                <a:solidFill>
                  <a:srgbClr val="FFFFCC"/>
                </a:solidFill>
                <a:latin typeface="Arial" charset="0"/>
                <a:ea typeface="ＭＳ Ｐゴシック" charset="-128"/>
                <a:cs typeface="ＭＳ Ｐゴシック" charset="-128"/>
              </a:endParaRPr>
            </a:p>
          </p:txBody>
        </p:sp>
        <p:sp>
          <p:nvSpPr>
            <p:cNvPr id="3082" name="Freeform 10"/>
            <p:cNvSpPr>
              <a:spLocks/>
            </p:cNvSpPr>
            <p:nvPr/>
          </p:nvSpPr>
          <p:spPr bwMode="invGray">
            <a:xfrm>
              <a:off x="0" y="2238"/>
              <a:ext cx="3929" cy="2120"/>
            </a:xfrm>
            <a:custGeom>
              <a:avLst/>
              <a:gdLst/>
              <a:ahLst/>
              <a:cxnLst>
                <a:cxn ang="0">
                  <a:pos x="0" y="415"/>
                </a:cxn>
                <a:cxn ang="0">
                  <a:pos x="0" y="508"/>
                </a:cxn>
                <a:cxn ang="0">
                  <a:pos x="1933" y="229"/>
                </a:cxn>
                <a:cxn ang="0">
                  <a:pos x="3920" y="1055"/>
                </a:cxn>
                <a:cxn ang="0">
                  <a:pos x="3587" y="2082"/>
                </a:cxn>
                <a:cxn ang="0">
                  <a:pos x="3947" y="829"/>
                </a:cxn>
                <a:cxn ang="0">
                  <a:pos x="2253" y="69"/>
                </a:cxn>
                <a:cxn ang="0">
                  <a:pos x="0" y="415"/>
                </a:cxn>
              </a:cxnLst>
              <a:rect l="0" t="0" r="r" b="b"/>
              <a:pathLst>
                <a:path w="4196" h="2120">
                  <a:moveTo>
                    <a:pt x="0" y="415"/>
                  </a:moveTo>
                  <a:lnTo>
                    <a:pt x="0" y="508"/>
                  </a:lnTo>
                  <a:cubicBezTo>
                    <a:pt x="160" y="577"/>
                    <a:pt x="1280" y="138"/>
                    <a:pt x="1933" y="229"/>
                  </a:cubicBezTo>
                  <a:cubicBezTo>
                    <a:pt x="2586" y="320"/>
                    <a:pt x="3644" y="746"/>
                    <a:pt x="3920" y="1055"/>
                  </a:cubicBezTo>
                  <a:cubicBezTo>
                    <a:pt x="4196" y="1364"/>
                    <a:pt x="3583" y="2120"/>
                    <a:pt x="3587" y="2082"/>
                  </a:cubicBezTo>
                  <a:lnTo>
                    <a:pt x="3947" y="829"/>
                  </a:lnTo>
                  <a:cubicBezTo>
                    <a:pt x="3725" y="494"/>
                    <a:pt x="2911" y="138"/>
                    <a:pt x="2253" y="69"/>
                  </a:cubicBezTo>
                  <a:cubicBezTo>
                    <a:pt x="1595" y="0"/>
                    <a:pt x="469" y="343"/>
                    <a:pt x="0" y="415"/>
                  </a:cubicBezTo>
                  <a:close/>
                </a:path>
              </a:pathLst>
            </a:custGeom>
            <a:gradFill rotWithShape="0">
              <a:gsLst>
                <a:gs pos="0">
                  <a:schemeClr val="accent2"/>
                </a:gs>
                <a:gs pos="50000">
                  <a:schemeClr val="bg1"/>
                </a:gs>
                <a:gs pos="100000">
                  <a:schemeClr val="accent2"/>
                </a:gs>
              </a:gsLst>
              <a:lin ang="5400000" scaled="1"/>
            </a:gradFill>
            <a:ln w="9525" cap="flat">
              <a:noFill/>
              <a:prstDash val="solid"/>
              <a:round/>
              <a:headEnd type="none" w="med" len="med"/>
              <a:tailEnd type="none" w="med" len="med"/>
            </a:ln>
            <a:effectLst/>
          </p:spPr>
          <p:txBody>
            <a:bodyPr wrap="none" anchor="ctr"/>
            <a:lstStyle/>
            <a:p>
              <a:pPr eaLnBrk="0" hangingPunct="0">
                <a:defRPr/>
              </a:pPr>
              <a:endParaRPr lang="en-US">
                <a:solidFill>
                  <a:srgbClr val="FFFFCC"/>
                </a:solidFill>
                <a:latin typeface="Arial" charset="0"/>
                <a:ea typeface="ＭＳ Ｐゴシック" charset="-128"/>
                <a:cs typeface="ＭＳ Ｐゴシック" charset="-128"/>
              </a:endParaRPr>
            </a:p>
          </p:txBody>
        </p:sp>
      </p:grpSp>
      <p:sp>
        <p:nvSpPr>
          <p:cNvPr id="108547" name="Rectangle 11"/>
          <p:cNvSpPr>
            <a:spLocks noGrp="1" noChangeArrowheads="1"/>
          </p:cNvSpPr>
          <p:nvPr>
            <p:ph type="title"/>
          </p:nvPr>
        </p:nvSpPr>
        <p:spPr bwMode="auto">
          <a:xfrm>
            <a:off x="0" y="609600"/>
            <a:ext cx="91440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376" tIns="45688" rIns="91376" bIns="45688" numCol="1" anchor="ctr" anchorCtr="0" compatLnSpc="1">
            <a:prstTxWarp prst="textNoShape">
              <a:avLst/>
            </a:prstTxWarp>
          </a:bodyPr>
          <a:lstStyle/>
          <a:p>
            <a:pPr lvl="0"/>
            <a:r>
              <a:rPr lang="en-US"/>
              <a:t>Click to edit Master title style</a:t>
            </a:r>
          </a:p>
        </p:txBody>
      </p:sp>
      <p:sp>
        <p:nvSpPr>
          <p:cNvPr id="3084" name="Rectangle 12"/>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376" tIns="45688" rIns="91376" bIns="45688" numCol="1" anchor="b" anchorCtr="0" compatLnSpc="1">
            <a:prstTxWarp prst="textNoShape">
              <a:avLst/>
            </a:prstTxWarp>
          </a:bodyPr>
          <a:lstStyle>
            <a:lvl1pPr eaLnBrk="1" hangingPunct="1">
              <a:spcBef>
                <a:spcPct val="50000"/>
              </a:spcBef>
              <a:defRPr sz="1400">
                <a:solidFill>
                  <a:srgbClr val="FFFFCC"/>
                </a:solidFill>
                <a:latin typeface="Times New Roman"/>
                <a:ea typeface="ＭＳ Ｐゴシック" charset="-128"/>
                <a:cs typeface="ＭＳ Ｐゴシック" charset="-128"/>
              </a:defRPr>
            </a:lvl1pPr>
          </a:lstStyle>
          <a:p>
            <a:pPr>
              <a:defRPr/>
            </a:pPr>
            <a:endParaRPr lang="en-US"/>
          </a:p>
        </p:txBody>
      </p:sp>
      <p:sp>
        <p:nvSpPr>
          <p:cNvPr id="3085"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376" tIns="45688" rIns="91376" bIns="45688" numCol="1" anchor="b" anchorCtr="0" compatLnSpc="1">
            <a:prstTxWarp prst="textNoShape">
              <a:avLst/>
            </a:prstTxWarp>
          </a:bodyPr>
          <a:lstStyle>
            <a:lvl1pPr algn="ctr" eaLnBrk="1" hangingPunct="1">
              <a:spcBef>
                <a:spcPct val="50000"/>
              </a:spcBef>
              <a:defRPr sz="1400">
                <a:solidFill>
                  <a:srgbClr val="FFFFCC"/>
                </a:solidFill>
                <a:latin typeface="Times New Roman"/>
                <a:ea typeface="ＭＳ Ｐゴシック" charset="-128"/>
                <a:cs typeface="ＭＳ Ｐゴシック" charset="-128"/>
              </a:defRPr>
            </a:lvl1pPr>
          </a:lstStyle>
          <a:p>
            <a:pPr>
              <a:defRPr/>
            </a:pPr>
            <a:endParaRPr lang="en-US"/>
          </a:p>
        </p:txBody>
      </p:sp>
      <p:sp>
        <p:nvSpPr>
          <p:cNvPr id="3086" name="Rectangle 14"/>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376" tIns="45688" rIns="91376" bIns="45688" numCol="1" anchor="b" anchorCtr="0" compatLnSpc="1">
            <a:prstTxWarp prst="textNoShape">
              <a:avLst/>
            </a:prstTxWarp>
          </a:bodyPr>
          <a:lstStyle>
            <a:lvl1pPr algn="r" eaLnBrk="1" hangingPunct="1">
              <a:spcBef>
                <a:spcPct val="50000"/>
              </a:spcBef>
              <a:defRPr sz="1400">
                <a:solidFill>
                  <a:srgbClr val="FFFFCC"/>
                </a:solidFill>
                <a:latin typeface="Times New Roman" charset="0"/>
              </a:defRPr>
            </a:lvl1pPr>
          </a:lstStyle>
          <a:p>
            <a:pPr>
              <a:defRPr/>
            </a:pPr>
            <a:fld id="{75D963F1-9BF7-8D42-A866-FABD8DB0E299}" type="slidenum">
              <a:rPr lang="en-US"/>
              <a:pPr>
                <a:defRPr/>
              </a:pPr>
              <a:t>‹#›</a:t>
            </a:fld>
            <a:endParaRPr lang="en-US"/>
          </a:p>
        </p:txBody>
      </p:sp>
      <p:sp>
        <p:nvSpPr>
          <p:cNvPr id="108551" name="Rectangle 15"/>
          <p:cNvSpPr>
            <a:spLocks noGrp="1" noChangeArrowheads="1"/>
          </p:cNvSpPr>
          <p:nvPr>
            <p:ph type="body" idx="1"/>
          </p:nvPr>
        </p:nvSpPr>
        <p:spPr bwMode="auto">
          <a:xfrm>
            <a:off x="0" y="1981200"/>
            <a:ext cx="91440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376" tIns="45688" rIns="91376" bIns="4568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25707448"/>
      </p:ext>
    </p:extLst>
  </p:cSld>
  <p:clrMap bg1="dk2" tx1="lt1" bg2="dk1" tx2="lt2" accent1="accent1" accent2="accent2" accent3="accent3" accent4="accent4" accent5="accent5" accent6="accent6" hlink="hlink" folHlink="folHlink"/>
  <p:sldLayoutIdLst>
    <p:sldLayoutId id="2147488902" r:id="rId1"/>
    <p:sldLayoutId id="2147488903" r:id="rId2"/>
    <p:sldLayoutId id="2147488904" r:id="rId3"/>
    <p:sldLayoutId id="2147488905" r:id="rId4"/>
    <p:sldLayoutId id="2147488906" r:id="rId5"/>
    <p:sldLayoutId id="2147488907" r:id="rId6"/>
    <p:sldLayoutId id="2147488908" r:id="rId7"/>
    <p:sldLayoutId id="2147488909" r:id="rId8"/>
    <p:sldLayoutId id="2147488910" r:id="rId9"/>
    <p:sldLayoutId id="2147488911" r:id="rId10"/>
    <p:sldLayoutId id="2147488912" r:id="rId11"/>
    <p:sldLayoutId id="2147488913" r:id="rId12"/>
    <p:sldLayoutId id="2147488914" r:id="rId13"/>
  </p:sldLayoutIdLst>
  <p:txStyles>
    <p:titleStyle>
      <a:lvl1pPr algn="ctr" rtl="0" eaLnBrk="0" fontAlgn="base" hangingPunct="0">
        <a:spcBef>
          <a:spcPct val="0"/>
        </a:spcBef>
        <a:spcAft>
          <a:spcPct val="0"/>
        </a:spcAft>
        <a:defRPr sz="4400">
          <a:solidFill>
            <a:srgbClr val="FFFFFF"/>
          </a:solidFill>
          <a:latin typeface="Arial"/>
          <a:ea typeface="ＭＳ Ｐゴシック" charset="0"/>
          <a:cs typeface="Arial"/>
        </a:defRPr>
      </a:lvl1pPr>
      <a:lvl2pPr algn="ctr" rtl="0" eaLnBrk="0" fontAlgn="base" hangingPunct="0">
        <a:spcBef>
          <a:spcPct val="0"/>
        </a:spcBef>
        <a:spcAft>
          <a:spcPct val="0"/>
        </a:spcAft>
        <a:defRPr sz="4400">
          <a:solidFill>
            <a:srgbClr val="FFFFFF"/>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rgbClr val="FFFFFF"/>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rgbClr val="FFFFFF"/>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rgbClr val="FFFFFF"/>
          </a:solidFill>
          <a:latin typeface="Arial" charset="0"/>
          <a:ea typeface="ＭＳ Ｐゴシック" charset="0"/>
          <a:cs typeface="ＭＳ Ｐゴシック" charset="0"/>
        </a:defRPr>
      </a:lvl5pPr>
      <a:lvl6pPr marL="456880" algn="ctr" rtl="0" fontAlgn="base">
        <a:spcBef>
          <a:spcPct val="0"/>
        </a:spcBef>
        <a:spcAft>
          <a:spcPct val="0"/>
        </a:spcAft>
        <a:defRPr sz="4400">
          <a:solidFill>
            <a:schemeClr val="tx2"/>
          </a:solidFill>
          <a:latin typeface="Times New Roman" charset="0"/>
        </a:defRPr>
      </a:lvl6pPr>
      <a:lvl7pPr marL="913758" algn="ctr" rtl="0" fontAlgn="base">
        <a:spcBef>
          <a:spcPct val="0"/>
        </a:spcBef>
        <a:spcAft>
          <a:spcPct val="0"/>
        </a:spcAft>
        <a:defRPr sz="4400">
          <a:solidFill>
            <a:schemeClr val="tx2"/>
          </a:solidFill>
          <a:latin typeface="Times New Roman" charset="0"/>
        </a:defRPr>
      </a:lvl7pPr>
      <a:lvl8pPr marL="1370639" algn="ctr" rtl="0" fontAlgn="base">
        <a:spcBef>
          <a:spcPct val="0"/>
        </a:spcBef>
        <a:spcAft>
          <a:spcPct val="0"/>
        </a:spcAft>
        <a:defRPr sz="4400">
          <a:solidFill>
            <a:schemeClr val="tx2"/>
          </a:solidFill>
          <a:latin typeface="Times New Roman" charset="0"/>
        </a:defRPr>
      </a:lvl8pPr>
      <a:lvl9pPr marL="1827517" algn="ctr" rtl="0" fontAlgn="base">
        <a:spcBef>
          <a:spcPct val="0"/>
        </a:spcBef>
        <a:spcAft>
          <a:spcPct val="0"/>
        </a:spcAft>
        <a:defRPr sz="4400">
          <a:solidFill>
            <a:schemeClr val="tx2"/>
          </a:solidFill>
          <a:latin typeface="Times New Roman" charset="0"/>
        </a:defRPr>
      </a:lvl9pPr>
    </p:titleStyle>
    <p:bodyStyle>
      <a:lvl1pPr marL="342659" indent="-342659" algn="l" rtl="0" eaLnBrk="0" fontAlgn="base" hangingPunct="0">
        <a:spcBef>
          <a:spcPct val="20000"/>
        </a:spcBef>
        <a:spcAft>
          <a:spcPct val="0"/>
        </a:spcAft>
        <a:buChar char="•"/>
        <a:defRPr sz="3200">
          <a:solidFill>
            <a:srgbClr val="FFFFFF"/>
          </a:solidFill>
          <a:latin typeface="Arial"/>
          <a:ea typeface="ＭＳ Ｐゴシック" charset="0"/>
          <a:cs typeface="Arial"/>
        </a:defRPr>
      </a:lvl1pPr>
      <a:lvl2pPr marL="742428" indent="-285548" algn="l" rtl="0" eaLnBrk="0" fontAlgn="base" hangingPunct="0">
        <a:spcBef>
          <a:spcPct val="20000"/>
        </a:spcBef>
        <a:spcAft>
          <a:spcPct val="0"/>
        </a:spcAft>
        <a:buChar char="–"/>
        <a:defRPr sz="2800">
          <a:solidFill>
            <a:srgbClr val="FFFFFF"/>
          </a:solidFill>
          <a:latin typeface="Arial"/>
          <a:ea typeface="ＭＳ Ｐゴシック" charset="-128"/>
          <a:cs typeface="Arial"/>
        </a:defRPr>
      </a:lvl2pPr>
      <a:lvl3pPr marL="1142199" indent="-228439" algn="l" rtl="0" eaLnBrk="0" fontAlgn="base" hangingPunct="0">
        <a:spcBef>
          <a:spcPct val="20000"/>
        </a:spcBef>
        <a:spcAft>
          <a:spcPct val="0"/>
        </a:spcAft>
        <a:buChar char="•"/>
        <a:defRPr sz="2400">
          <a:solidFill>
            <a:srgbClr val="FFFFFF"/>
          </a:solidFill>
          <a:latin typeface="Arial"/>
          <a:ea typeface="ＭＳ Ｐゴシック" charset="-128"/>
          <a:cs typeface="Arial"/>
        </a:defRPr>
      </a:lvl3pPr>
      <a:lvl4pPr marL="1599077" indent="-228439" algn="l" rtl="0" eaLnBrk="0" fontAlgn="base" hangingPunct="0">
        <a:spcBef>
          <a:spcPct val="20000"/>
        </a:spcBef>
        <a:spcAft>
          <a:spcPct val="0"/>
        </a:spcAft>
        <a:buChar char="–"/>
        <a:defRPr sz="2000">
          <a:solidFill>
            <a:srgbClr val="FFFFFF"/>
          </a:solidFill>
          <a:latin typeface="Arial"/>
          <a:ea typeface="ＭＳ Ｐゴシック" charset="-128"/>
          <a:cs typeface="Arial"/>
        </a:defRPr>
      </a:lvl4pPr>
      <a:lvl5pPr marL="2055957" indent="-228439" algn="l" rtl="0" eaLnBrk="0" fontAlgn="base" hangingPunct="0">
        <a:spcBef>
          <a:spcPct val="20000"/>
        </a:spcBef>
        <a:spcAft>
          <a:spcPct val="0"/>
        </a:spcAft>
        <a:buChar char="»"/>
        <a:defRPr sz="2000">
          <a:solidFill>
            <a:srgbClr val="FFFFFF"/>
          </a:solidFill>
          <a:latin typeface="Arial"/>
          <a:ea typeface="ＭＳ Ｐゴシック" charset="-128"/>
          <a:cs typeface="Arial"/>
        </a:defRPr>
      </a:lvl5pPr>
      <a:lvl6pPr marL="2512836" indent="-228439" algn="l" rtl="0" fontAlgn="base">
        <a:spcBef>
          <a:spcPct val="20000"/>
        </a:spcBef>
        <a:spcAft>
          <a:spcPct val="0"/>
        </a:spcAft>
        <a:buChar char="»"/>
        <a:defRPr sz="2000">
          <a:solidFill>
            <a:schemeClr val="tx1"/>
          </a:solidFill>
          <a:latin typeface="+mn-lt"/>
          <a:ea typeface="ＭＳ Ｐゴシック" charset="-128"/>
        </a:defRPr>
      </a:lvl6pPr>
      <a:lvl7pPr marL="2969716" indent="-228439" algn="l" rtl="0" fontAlgn="base">
        <a:spcBef>
          <a:spcPct val="20000"/>
        </a:spcBef>
        <a:spcAft>
          <a:spcPct val="0"/>
        </a:spcAft>
        <a:buChar char="»"/>
        <a:defRPr sz="2000">
          <a:solidFill>
            <a:schemeClr val="tx1"/>
          </a:solidFill>
          <a:latin typeface="+mn-lt"/>
          <a:ea typeface="ＭＳ Ｐゴシック" charset="-128"/>
        </a:defRPr>
      </a:lvl7pPr>
      <a:lvl8pPr marL="3426595" indent="-228439" algn="l" rtl="0" fontAlgn="base">
        <a:spcBef>
          <a:spcPct val="20000"/>
        </a:spcBef>
        <a:spcAft>
          <a:spcPct val="0"/>
        </a:spcAft>
        <a:buChar char="»"/>
        <a:defRPr sz="2000">
          <a:solidFill>
            <a:schemeClr val="tx1"/>
          </a:solidFill>
          <a:latin typeface="+mn-lt"/>
          <a:ea typeface="ＭＳ Ｐゴシック" charset="-128"/>
        </a:defRPr>
      </a:lvl8pPr>
      <a:lvl9pPr marL="3883472" indent="-228439"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6880" rtl="0" eaLnBrk="1" latinLnBrk="0" hangingPunct="1">
        <a:defRPr sz="1800" kern="1200">
          <a:solidFill>
            <a:schemeClr val="tx1"/>
          </a:solidFill>
          <a:latin typeface="+mn-lt"/>
          <a:ea typeface="+mn-ea"/>
          <a:cs typeface="+mn-cs"/>
        </a:defRPr>
      </a:lvl1pPr>
      <a:lvl2pPr marL="456880" algn="l" defTabSz="456880" rtl="0" eaLnBrk="1" latinLnBrk="0" hangingPunct="1">
        <a:defRPr sz="1800" kern="1200">
          <a:solidFill>
            <a:schemeClr val="tx1"/>
          </a:solidFill>
          <a:latin typeface="+mn-lt"/>
          <a:ea typeface="+mn-ea"/>
          <a:cs typeface="+mn-cs"/>
        </a:defRPr>
      </a:lvl2pPr>
      <a:lvl3pPr marL="913758" algn="l" defTabSz="456880" rtl="0" eaLnBrk="1" latinLnBrk="0" hangingPunct="1">
        <a:defRPr sz="1800" kern="1200">
          <a:solidFill>
            <a:schemeClr val="tx1"/>
          </a:solidFill>
          <a:latin typeface="+mn-lt"/>
          <a:ea typeface="+mn-ea"/>
          <a:cs typeface="+mn-cs"/>
        </a:defRPr>
      </a:lvl3pPr>
      <a:lvl4pPr marL="1370639" algn="l" defTabSz="456880" rtl="0" eaLnBrk="1" latinLnBrk="0" hangingPunct="1">
        <a:defRPr sz="1800" kern="1200">
          <a:solidFill>
            <a:schemeClr val="tx1"/>
          </a:solidFill>
          <a:latin typeface="+mn-lt"/>
          <a:ea typeface="+mn-ea"/>
          <a:cs typeface="+mn-cs"/>
        </a:defRPr>
      </a:lvl4pPr>
      <a:lvl5pPr marL="1827517" algn="l" defTabSz="456880" rtl="0" eaLnBrk="1" latinLnBrk="0" hangingPunct="1">
        <a:defRPr sz="1800" kern="1200">
          <a:solidFill>
            <a:schemeClr val="tx1"/>
          </a:solidFill>
          <a:latin typeface="+mn-lt"/>
          <a:ea typeface="+mn-ea"/>
          <a:cs typeface="+mn-cs"/>
        </a:defRPr>
      </a:lvl5pPr>
      <a:lvl6pPr marL="2284398" algn="l" defTabSz="456880" rtl="0" eaLnBrk="1" latinLnBrk="0" hangingPunct="1">
        <a:defRPr sz="1800" kern="1200">
          <a:solidFill>
            <a:schemeClr val="tx1"/>
          </a:solidFill>
          <a:latin typeface="+mn-lt"/>
          <a:ea typeface="+mn-ea"/>
          <a:cs typeface="+mn-cs"/>
        </a:defRPr>
      </a:lvl6pPr>
      <a:lvl7pPr marL="2741275" algn="l" defTabSz="456880" rtl="0" eaLnBrk="1" latinLnBrk="0" hangingPunct="1">
        <a:defRPr sz="1800" kern="1200">
          <a:solidFill>
            <a:schemeClr val="tx1"/>
          </a:solidFill>
          <a:latin typeface="+mn-lt"/>
          <a:ea typeface="+mn-ea"/>
          <a:cs typeface="+mn-cs"/>
        </a:defRPr>
      </a:lvl7pPr>
      <a:lvl8pPr marL="3198156" algn="l" defTabSz="456880" rtl="0" eaLnBrk="1" latinLnBrk="0" hangingPunct="1">
        <a:defRPr sz="1800" kern="1200">
          <a:solidFill>
            <a:schemeClr val="tx1"/>
          </a:solidFill>
          <a:latin typeface="+mn-lt"/>
          <a:ea typeface="+mn-ea"/>
          <a:cs typeface="+mn-cs"/>
        </a:defRPr>
      </a:lvl8pPr>
      <a:lvl9pPr marL="3655033" algn="l" defTabSz="45688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8850" name="Group 2"/>
          <p:cNvGrpSpPr>
            <a:grpSpLocks/>
          </p:cNvGrpSpPr>
          <p:nvPr/>
        </p:nvGrpSpPr>
        <p:grpSpPr bwMode="auto">
          <a:xfrm>
            <a:off x="457200" y="992188"/>
            <a:ext cx="8153400" cy="1600200"/>
            <a:chOff x="288" y="625"/>
            <a:chExt cx="5136" cy="1008"/>
          </a:xfrm>
        </p:grpSpPr>
        <p:sp>
          <p:nvSpPr>
            <p:cNvPr id="78856" name="Arc 3"/>
            <p:cNvSpPr>
              <a:spLocks/>
            </p:cNvSpPr>
            <p:nvPr/>
          </p:nvSpPr>
          <p:spPr bwMode="invGray">
            <a:xfrm>
              <a:off x="3595" y="625"/>
              <a:ext cx="1829" cy="1008"/>
            </a:xfrm>
            <a:custGeom>
              <a:avLst/>
              <a:gdLst>
                <a:gd name="T0" fmla="*/ 0 w 21912"/>
                <a:gd name="T1" fmla="*/ 0 h 43200"/>
                <a:gd name="T2" fmla="*/ 0 w 21912"/>
                <a:gd name="T3" fmla="*/ 0 h 43200"/>
                <a:gd name="T4" fmla="*/ 0 w 21912"/>
                <a:gd name="T5" fmla="*/ 0 h 43200"/>
                <a:gd name="T6" fmla="*/ 0 60000 65536"/>
                <a:gd name="T7" fmla="*/ 0 60000 65536"/>
                <a:gd name="T8" fmla="*/ 0 60000 65536"/>
              </a:gdLst>
              <a:ahLst/>
              <a:cxnLst>
                <a:cxn ang="T6">
                  <a:pos x="T0" y="T1"/>
                </a:cxn>
                <a:cxn ang="T7">
                  <a:pos x="T2" y="T3"/>
                </a:cxn>
                <a:cxn ang="T8">
                  <a:pos x="T4" y="T5"/>
                </a:cxn>
              </a:cxnLst>
              <a:rect l="0" t="0" r="r" b="b"/>
              <a:pathLst>
                <a:path w="21912" h="43200" fill="none" extrusionOk="0">
                  <a:moveTo>
                    <a:pt x="300" y="0"/>
                  </a:moveTo>
                  <a:cubicBezTo>
                    <a:pt x="304" y="0"/>
                    <a:pt x="308" y="-1"/>
                    <a:pt x="312" y="-1"/>
                  </a:cubicBezTo>
                  <a:cubicBezTo>
                    <a:pt x="12241" y="0"/>
                    <a:pt x="21912" y="9670"/>
                    <a:pt x="21912" y="21600"/>
                  </a:cubicBezTo>
                  <a:cubicBezTo>
                    <a:pt x="21912" y="33529"/>
                    <a:pt x="12241" y="43200"/>
                    <a:pt x="312" y="43200"/>
                  </a:cubicBezTo>
                  <a:cubicBezTo>
                    <a:pt x="207" y="43199"/>
                    <a:pt x="103" y="43199"/>
                    <a:pt x="0" y="43197"/>
                  </a:cubicBezTo>
                </a:path>
                <a:path w="21912" h="43200" stroke="0" extrusionOk="0">
                  <a:moveTo>
                    <a:pt x="300" y="0"/>
                  </a:moveTo>
                  <a:cubicBezTo>
                    <a:pt x="304" y="0"/>
                    <a:pt x="308" y="-1"/>
                    <a:pt x="312" y="-1"/>
                  </a:cubicBezTo>
                  <a:cubicBezTo>
                    <a:pt x="12241" y="0"/>
                    <a:pt x="21912" y="9670"/>
                    <a:pt x="21912" y="21600"/>
                  </a:cubicBezTo>
                  <a:cubicBezTo>
                    <a:pt x="21912" y="33529"/>
                    <a:pt x="12241" y="43200"/>
                    <a:pt x="312" y="43200"/>
                  </a:cubicBezTo>
                  <a:cubicBezTo>
                    <a:pt x="207" y="43199"/>
                    <a:pt x="103" y="43199"/>
                    <a:pt x="0" y="43197"/>
                  </a:cubicBezTo>
                  <a:lnTo>
                    <a:pt x="312" y="21600"/>
                  </a:lnTo>
                  <a:lnTo>
                    <a:pt x="300" y="0"/>
                  </a:lnTo>
                  <a:close/>
                </a:path>
              </a:pathLst>
            </a:custGeom>
            <a:gradFill rotWithShape="0">
              <a:gsLst>
                <a:gs pos="0">
                  <a:schemeClr val="bg1"/>
                </a:gs>
                <a:gs pos="100000">
                  <a:srgbClr val="663300"/>
                </a:gs>
              </a:gsLst>
              <a:lin ang="0" scaled="1"/>
            </a:gradFill>
            <a:ln>
              <a:noFill/>
            </a:ln>
            <a:extLst>
              <a:ext uri="{91240B29-F687-4f45-9708-019B960494DF}">
                <a14:hiddenLine xmlns:a14="http://schemas.microsoft.com/office/drawing/2010/main" xmlns="" w="9525" cap="rnd">
                  <a:solidFill>
                    <a:srgbClr val="000000"/>
                  </a:solidFill>
                  <a:round/>
                  <a:headEnd/>
                  <a:tailEnd/>
                </a14:hiddenLine>
              </a:ext>
            </a:extLst>
          </p:spPr>
          <p:txBody>
            <a:bodyPr wrap="none" anchor="ctr"/>
            <a:lstStyle/>
            <a:p>
              <a:endParaRPr lang="en-US"/>
            </a:p>
          </p:txBody>
        </p:sp>
        <p:sp>
          <p:nvSpPr>
            <p:cNvPr id="78857" name="Arc 4"/>
            <p:cNvSpPr>
              <a:spLocks/>
            </p:cNvSpPr>
            <p:nvPr/>
          </p:nvSpPr>
          <p:spPr bwMode="invGray">
            <a:xfrm>
              <a:off x="3548" y="729"/>
              <a:ext cx="1831" cy="800"/>
            </a:xfrm>
            <a:custGeom>
              <a:avLst/>
              <a:gdLst>
                <a:gd name="T0" fmla="*/ 0 w 21924"/>
                <a:gd name="T1" fmla="*/ 0 h 43200"/>
                <a:gd name="T2" fmla="*/ 0 w 21924"/>
                <a:gd name="T3" fmla="*/ 0 h 43200"/>
                <a:gd name="T4" fmla="*/ 0 w 21924"/>
                <a:gd name="T5" fmla="*/ 0 h 43200"/>
                <a:gd name="T6" fmla="*/ 0 60000 65536"/>
                <a:gd name="T7" fmla="*/ 0 60000 65536"/>
                <a:gd name="T8" fmla="*/ 0 60000 65536"/>
              </a:gdLst>
              <a:ahLst/>
              <a:cxnLst>
                <a:cxn ang="T6">
                  <a:pos x="T0" y="T1"/>
                </a:cxn>
                <a:cxn ang="T7">
                  <a:pos x="T2" y="T3"/>
                </a:cxn>
                <a:cxn ang="T8">
                  <a:pos x="T4" y="T5"/>
                </a:cxn>
              </a:cxnLst>
              <a:rect l="0" t="0" r="r" b="b"/>
              <a:pathLst>
                <a:path w="21924" h="43200" fill="none" extrusionOk="0">
                  <a:moveTo>
                    <a:pt x="312" y="0"/>
                  </a:moveTo>
                  <a:cubicBezTo>
                    <a:pt x="316" y="0"/>
                    <a:pt x="320" y="-1"/>
                    <a:pt x="324" y="-1"/>
                  </a:cubicBezTo>
                  <a:cubicBezTo>
                    <a:pt x="12253" y="0"/>
                    <a:pt x="21924" y="9670"/>
                    <a:pt x="21924" y="21600"/>
                  </a:cubicBezTo>
                  <a:cubicBezTo>
                    <a:pt x="21924" y="33529"/>
                    <a:pt x="12253" y="43200"/>
                    <a:pt x="324" y="43200"/>
                  </a:cubicBezTo>
                  <a:cubicBezTo>
                    <a:pt x="215" y="43199"/>
                    <a:pt x="107" y="43199"/>
                    <a:pt x="0" y="43197"/>
                  </a:cubicBezTo>
                </a:path>
                <a:path w="21924" h="43200" stroke="0" extrusionOk="0">
                  <a:moveTo>
                    <a:pt x="312" y="0"/>
                  </a:moveTo>
                  <a:cubicBezTo>
                    <a:pt x="316" y="0"/>
                    <a:pt x="320" y="-1"/>
                    <a:pt x="324" y="-1"/>
                  </a:cubicBezTo>
                  <a:cubicBezTo>
                    <a:pt x="12253" y="0"/>
                    <a:pt x="21924" y="9670"/>
                    <a:pt x="21924" y="21600"/>
                  </a:cubicBezTo>
                  <a:cubicBezTo>
                    <a:pt x="21924" y="33529"/>
                    <a:pt x="12253" y="43200"/>
                    <a:pt x="324" y="43200"/>
                  </a:cubicBezTo>
                  <a:cubicBezTo>
                    <a:pt x="215" y="43199"/>
                    <a:pt x="107" y="43199"/>
                    <a:pt x="0" y="43197"/>
                  </a:cubicBezTo>
                  <a:lnTo>
                    <a:pt x="324" y="21600"/>
                  </a:lnTo>
                  <a:lnTo>
                    <a:pt x="312" y="0"/>
                  </a:lnTo>
                  <a:close/>
                </a:path>
              </a:pathLst>
            </a:custGeom>
            <a:gradFill rotWithShape="0">
              <a:gsLst>
                <a:gs pos="0">
                  <a:schemeClr val="bg1"/>
                </a:gs>
                <a:gs pos="100000">
                  <a:srgbClr val="894400"/>
                </a:gs>
              </a:gsLst>
              <a:lin ang="0" scaled="1"/>
            </a:gradFill>
            <a:ln>
              <a:noFill/>
            </a:ln>
            <a:extLst>
              <a:ext uri="{91240B29-F687-4f45-9708-019B960494DF}">
                <a14:hiddenLine xmlns:a14="http://schemas.microsoft.com/office/drawing/2010/main" xmlns="" w="9525" cap="rnd">
                  <a:solidFill>
                    <a:srgbClr val="000000"/>
                  </a:solidFill>
                  <a:round/>
                  <a:headEnd/>
                  <a:tailEnd/>
                </a14:hiddenLine>
              </a:ext>
            </a:extLst>
          </p:spPr>
          <p:txBody>
            <a:bodyPr wrap="none" anchor="ctr"/>
            <a:lstStyle/>
            <a:p>
              <a:endParaRPr lang="en-US"/>
            </a:p>
          </p:txBody>
        </p:sp>
        <p:sp>
          <p:nvSpPr>
            <p:cNvPr id="78858" name="Arc 5"/>
            <p:cNvSpPr>
              <a:spLocks/>
            </p:cNvSpPr>
            <p:nvPr/>
          </p:nvSpPr>
          <p:spPr bwMode="invGray">
            <a:xfrm>
              <a:off x="3521" y="868"/>
              <a:ext cx="1830" cy="522"/>
            </a:xfrm>
            <a:custGeom>
              <a:avLst/>
              <a:gdLst>
                <a:gd name="T0" fmla="*/ 0 w 21925"/>
                <a:gd name="T1" fmla="*/ 0 h 43200"/>
                <a:gd name="T2" fmla="*/ 0 w 21925"/>
                <a:gd name="T3" fmla="*/ 0 h 43200"/>
                <a:gd name="T4" fmla="*/ 0 w 21925"/>
                <a:gd name="T5" fmla="*/ 0 h 43200"/>
                <a:gd name="T6" fmla="*/ 0 60000 65536"/>
                <a:gd name="T7" fmla="*/ 0 60000 65536"/>
                <a:gd name="T8" fmla="*/ 0 60000 65536"/>
              </a:gdLst>
              <a:ahLst/>
              <a:cxnLst>
                <a:cxn ang="T6">
                  <a:pos x="T0" y="T1"/>
                </a:cxn>
                <a:cxn ang="T7">
                  <a:pos x="T2" y="T3"/>
                </a:cxn>
                <a:cxn ang="T8">
                  <a:pos x="T4" y="T5"/>
                </a:cxn>
              </a:cxnLst>
              <a:rect l="0" t="0" r="r" b="b"/>
              <a:pathLst>
                <a:path w="21925" h="43200" fill="none" extrusionOk="0">
                  <a:moveTo>
                    <a:pt x="313" y="0"/>
                  </a:moveTo>
                  <a:cubicBezTo>
                    <a:pt x="317" y="0"/>
                    <a:pt x="321" y="-1"/>
                    <a:pt x="325" y="-1"/>
                  </a:cubicBezTo>
                  <a:cubicBezTo>
                    <a:pt x="12254" y="0"/>
                    <a:pt x="21925" y="9670"/>
                    <a:pt x="21925" y="21600"/>
                  </a:cubicBezTo>
                  <a:cubicBezTo>
                    <a:pt x="21925" y="33529"/>
                    <a:pt x="12254" y="43200"/>
                    <a:pt x="325" y="43200"/>
                  </a:cubicBezTo>
                  <a:cubicBezTo>
                    <a:pt x="216" y="43199"/>
                    <a:pt x="108" y="43199"/>
                    <a:pt x="0" y="43197"/>
                  </a:cubicBezTo>
                </a:path>
                <a:path w="21925" h="43200" stroke="0" extrusionOk="0">
                  <a:moveTo>
                    <a:pt x="313" y="0"/>
                  </a:moveTo>
                  <a:cubicBezTo>
                    <a:pt x="317" y="0"/>
                    <a:pt x="321" y="-1"/>
                    <a:pt x="325" y="-1"/>
                  </a:cubicBezTo>
                  <a:cubicBezTo>
                    <a:pt x="12254" y="0"/>
                    <a:pt x="21925" y="9670"/>
                    <a:pt x="21925" y="21600"/>
                  </a:cubicBezTo>
                  <a:cubicBezTo>
                    <a:pt x="21925" y="33529"/>
                    <a:pt x="12254" y="43200"/>
                    <a:pt x="325" y="43200"/>
                  </a:cubicBezTo>
                  <a:cubicBezTo>
                    <a:pt x="216" y="43199"/>
                    <a:pt x="108" y="43199"/>
                    <a:pt x="0" y="43197"/>
                  </a:cubicBezTo>
                  <a:lnTo>
                    <a:pt x="325" y="21600"/>
                  </a:lnTo>
                  <a:lnTo>
                    <a:pt x="313" y="0"/>
                  </a:lnTo>
                  <a:close/>
                </a:path>
              </a:pathLst>
            </a:custGeom>
            <a:gradFill rotWithShape="0">
              <a:gsLst>
                <a:gs pos="0">
                  <a:schemeClr val="bg1"/>
                </a:gs>
                <a:gs pos="100000">
                  <a:srgbClr val="B75B00"/>
                </a:gs>
              </a:gsLst>
              <a:lin ang="0" scaled="1"/>
            </a:gradFill>
            <a:ln>
              <a:noFill/>
            </a:ln>
            <a:extLst>
              <a:ext uri="{91240B29-F687-4f45-9708-019B960494DF}">
                <a14:hiddenLine xmlns:a14="http://schemas.microsoft.com/office/drawing/2010/main" xmlns="" w="9525" cap="rnd">
                  <a:solidFill>
                    <a:srgbClr val="000000"/>
                  </a:solidFill>
                  <a:round/>
                  <a:headEnd/>
                  <a:tailEnd/>
                </a14:hiddenLine>
              </a:ext>
            </a:extLst>
          </p:spPr>
          <p:txBody>
            <a:bodyPr wrap="none" anchor="ctr"/>
            <a:lstStyle/>
            <a:p>
              <a:endParaRPr lang="en-US"/>
            </a:p>
          </p:txBody>
        </p:sp>
        <p:sp>
          <p:nvSpPr>
            <p:cNvPr id="78859" name="AutoShape 6"/>
            <p:cNvSpPr>
              <a:spLocks noChangeArrowheads="1"/>
            </p:cNvSpPr>
            <p:nvPr/>
          </p:nvSpPr>
          <p:spPr bwMode="invGray">
            <a:xfrm>
              <a:off x="288" y="1076"/>
              <a:ext cx="4988" cy="104"/>
            </a:xfrm>
            <a:prstGeom prst="roundRect">
              <a:avLst>
                <a:gd name="adj" fmla="val 49995"/>
              </a:avLst>
            </a:prstGeom>
            <a:gradFill rotWithShape="0">
              <a:gsLst>
                <a:gs pos="0">
                  <a:srgbClr val="000000"/>
                </a:gs>
                <a:gs pos="20000">
                  <a:srgbClr val="000040"/>
                </a:gs>
                <a:gs pos="50000">
                  <a:srgbClr val="400040"/>
                </a:gs>
                <a:gs pos="75000">
                  <a:srgbClr val="8F0040"/>
                </a:gs>
                <a:gs pos="89999">
                  <a:srgbClr val="F27300"/>
                </a:gs>
                <a:gs pos="100000">
                  <a:srgbClr val="FFBF00"/>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FFFFCC"/>
                </a:solidFill>
              </a:endParaRPr>
            </a:p>
          </p:txBody>
        </p:sp>
      </p:grpSp>
      <p:sp>
        <p:nvSpPr>
          <p:cNvPr id="78851" name="Rectangle 7"/>
          <p:cNvSpPr>
            <a:spLocks noGrp="1" noChangeArrowheads="1"/>
          </p:cNvSpPr>
          <p:nvPr>
            <p:ph type="title"/>
          </p:nvPr>
        </p:nvSpPr>
        <p:spPr bwMode="auto">
          <a:xfrm>
            <a:off x="685800" y="3810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2010" tIns="46005" rIns="92010" bIns="46005" numCol="1" anchor="b" anchorCtr="0" compatLnSpc="1">
            <a:prstTxWarp prst="textNoShape">
              <a:avLst/>
            </a:prstTxWarp>
          </a:bodyPr>
          <a:lstStyle/>
          <a:p>
            <a:pPr lvl="0"/>
            <a:r>
              <a:rPr lang="en-US"/>
              <a:t>Click to edit Master title style</a:t>
            </a:r>
          </a:p>
        </p:txBody>
      </p:sp>
      <p:sp>
        <p:nvSpPr>
          <p:cNvPr id="78852" name="Rectangle 8"/>
          <p:cNvSpPr>
            <a:spLocks noGrp="1" noChangeArrowheads="1"/>
          </p:cNvSpPr>
          <p:nvPr>
            <p:ph type="body" idx="1"/>
          </p:nvPr>
        </p:nvSpPr>
        <p:spPr bwMode="auto">
          <a:xfrm>
            <a:off x="685800" y="20574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2010" tIns="46005" rIns="92010" bIns="4600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5849" name="Rectangle 9"/>
          <p:cNvSpPr>
            <a:spLocks noGrp="1" noChangeArrowheads="1"/>
          </p:cNvSpPr>
          <p:nvPr>
            <p:ph type="dt" sz="half" idx="2"/>
          </p:nvPr>
        </p:nvSpPr>
        <p:spPr bwMode="auto">
          <a:xfrm>
            <a:off x="685800" y="6324600"/>
            <a:ext cx="1905000" cy="457200"/>
          </a:xfrm>
          <a:prstGeom prst="rect">
            <a:avLst/>
          </a:prstGeom>
          <a:noFill/>
          <a:ln w="9525">
            <a:noFill/>
            <a:miter lim="800000"/>
            <a:headEnd/>
            <a:tailEnd/>
          </a:ln>
          <a:effectLst/>
        </p:spPr>
        <p:txBody>
          <a:bodyPr vert="horz" wrap="square" lIns="92010" tIns="46005" rIns="92010" bIns="46005" numCol="1" anchor="ctr" anchorCtr="0" compatLnSpc="1">
            <a:prstTxWarp prst="textNoShape">
              <a:avLst/>
            </a:prstTxWarp>
          </a:bodyPr>
          <a:lstStyle>
            <a:lvl1pPr>
              <a:defRPr sz="1400">
                <a:solidFill>
                  <a:srgbClr val="FFFFCC"/>
                </a:solidFill>
                <a:latin typeface="Arial" charset="0"/>
                <a:ea typeface="+mn-ea"/>
                <a:cs typeface="+mn-cs"/>
              </a:defRPr>
            </a:lvl1pPr>
          </a:lstStyle>
          <a:p>
            <a:pPr>
              <a:defRPr/>
            </a:pPr>
            <a:endParaRPr lang="en-US"/>
          </a:p>
        </p:txBody>
      </p:sp>
      <p:sp>
        <p:nvSpPr>
          <p:cNvPr id="35850" name="Rectangle 10"/>
          <p:cNvSpPr>
            <a:spLocks noGrp="1" noChangeArrowheads="1"/>
          </p:cNvSpPr>
          <p:nvPr>
            <p:ph type="ftr" sz="quarter" idx="3"/>
          </p:nvPr>
        </p:nvSpPr>
        <p:spPr bwMode="auto">
          <a:xfrm>
            <a:off x="3124200" y="6324600"/>
            <a:ext cx="2895600" cy="457200"/>
          </a:xfrm>
          <a:prstGeom prst="rect">
            <a:avLst/>
          </a:prstGeom>
          <a:noFill/>
          <a:ln w="9525">
            <a:noFill/>
            <a:miter lim="800000"/>
            <a:headEnd/>
            <a:tailEnd/>
          </a:ln>
          <a:effectLst/>
        </p:spPr>
        <p:txBody>
          <a:bodyPr vert="horz" wrap="square" lIns="92010" tIns="46005" rIns="92010" bIns="46005" numCol="1" anchor="ctr" anchorCtr="0" compatLnSpc="1">
            <a:prstTxWarp prst="textNoShape">
              <a:avLst/>
            </a:prstTxWarp>
          </a:bodyPr>
          <a:lstStyle>
            <a:lvl1pPr algn="ctr">
              <a:defRPr sz="1400">
                <a:solidFill>
                  <a:srgbClr val="FFFFCC"/>
                </a:solidFill>
                <a:latin typeface="Arial" charset="0"/>
                <a:ea typeface="+mn-ea"/>
                <a:cs typeface="+mn-cs"/>
              </a:defRPr>
            </a:lvl1pPr>
          </a:lstStyle>
          <a:p>
            <a:pPr>
              <a:defRPr/>
            </a:pPr>
            <a:endParaRPr lang="en-US"/>
          </a:p>
        </p:txBody>
      </p:sp>
      <p:sp>
        <p:nvSpPr>
          <p:cNvPr id="35851" name="Rectangle 11"/>
          <p:cNvSpPr>
            <a:spLocks noGrp="1" noChangeArrowheads="1"/>
          </p:cNvSpPr>
          <p:nvPr>
            <p:ph type="sldNum" sz="quarter" idx="4"/>
          </p:nvPr>
        </p:nvSpPr>
        <p:spPr bwMode="auto">
          <a:xfrm>
            <a:off x="6553200" y="6324600"/>
            <a:ext cx="1905000" cy="457200"/>
          </a:xfrm>
          <a:prstGeom prst="rect">
            <a:avLst/>
          </a:prstGeom>
          <a:noFill/>
          <a:ln w="9525">
            <a:noFill/>
            <a:miter lim="800000"/>
            <a:headEnd/>
            <a:tailEnd/>
          </a:ln>
          <a:effectLst/>
        </p:spPr>
        <p:txBody>
          <a:bodyPr vert="horz" wrap="square" lIns="92010" tIns="46005" rIns="92010" bIns="46005" numCol="1" anchor="ctr" anchorCtr="0" compatLnSpc="1">
            <a:prstTxWarp prst="textNoShape">
              <a:avLst/>
            </a:prstTxWarp>
          </a:bodyPr>
          <a:lstStyle>
            <a:lvl1pPr algn="r">
              <a:defRPr sz="1400">
                <a:solidFill>
                  <a:srgbClr val="FFFFCC"/>
                </a:solidFill>
                <a:latin typeface="Arial" charset="0"/>
              </a:defRPr>
            </a:lvl1pPr>
          </a:lstStyle>
          <a:p>
            <a:pPr>
              <a:defRPr/>
            </a:pPr>
            <a:fld id="{1E7AAACD-A194-C748-9EA0-CC9110D5B0BD}" type="slidenum">
              <a:rPr lang="en-US"/>
              <a:pPr>
                <a:defRPr/>
              </a:pPr>
              <a:t>‹#›</a:t>
            </a:fld>
            <a:endParaRPr lang="en-US"/>
          </a:p>
        </p:txBody>
      </p:sp>
    </p:spTree>
    <p:extLst>
      <p:ext uri="{BB962C8B-B14F-4D97-AF65-F5344CB8AC3E}">
        <p14:creationId xmlns:p14="http://schemas.microsoft.com/office/powerpoint/2010/main" val="4248036126"/>
      </p:ext>
    </p:extLst>
  </p:cSld>
  <p:clrMap bg1="dk2" tx1="lt1" bg2="dk1" tx2="lt2" accent1="accent1" accent2="accent2" accent3="accent3" accent4="accent4" accent5="accent5" accent6="accent6" hlink="hlink" folHlink="folHlink"/>
  <p:sldLayoutIdLst>
    <p:sldLayoutId id="2147488916" r:id="rId1"/>
    <p:sldLayoutId id="2147488917" r:id="rId2"/>
    <p:sldLayoutId id="2147488918" r:id="rId3"/>
    <p:sldLayoutId id="2147488919" r:id="rId4"/>
    <p:sldLayoutId id="2147488920" r:id="rId5"/>
    <p:sldLayoutId id="2147488921" r:id="rId6"/>
    <p:sldLayoutId id="2147488922" r:id="rId7"/>
    <p:sldLayoutId id="2147488923" r:id="rId8"/>
    <p:sldLayoutId id="2147488924" r:id="rId9"/>
    <p:sldLayoutId id="2147488925" r:id="rId10"/>
    <p:sldLayoutId id="2147488926" r:id="rId11"/>
    <p:sldLayoutId id="2147488927" r:id="rId12"/>
  </p:sldLayoutIdLst>
  <p:txStyles>
    <p:titleStyle>
      <a:lvl1pPr algn="r" rtl="0" eaLnBrk="0" fontAlgn="base" hangingPunct="0">
        <a:spcBef>
          <a:spcPct val="0"/>
        </a:spcBef>
        <a:spcAft>
          <a:spcPct val="0"/>
        </a:spcAft>
        <a:defRPr sz="4400" i="1">
          <a:solidFill>
            <a:schemeClr val="tx2"/>
          </a:solidFill>
          <a:latin typeface="+mj-lt"/>
          <a:ea typeface="ＭＳ Ｐゴシック" charset="0"/>
          <a:cs typeface="Geneva" charset="-128"/>
        </a:defRPr>
      </a:lvl1pPr>
      <a:lvl2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2pPr>
      <a:lvl3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3pPr>
      <a:lvl4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4pPr>
      <a:lvl5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5pPr>
      <a:lvl6pPr marL="456880" algn="r" rtl="0" fontAlgn="base">
        <a:spcBef>
          <a:spcPct val="0"/>
        </a:spcBef>
        <a:spcAft>
          <a:spcPct val="0"/>
        </a:spcAft>
        <a:defRPr sz="4400" i="1">
          <a:solidFill>
            <a:schemeClr val="tx2"/>
          </a:solidFill>
          <a:latin typeface="Times New Roman" charset="0"/>
        </a:defRPr>
      </a:lvl6pPr>
      <a:lvl7pPr marL="913758" algn="r" rtl="0" fontAlgn="base">
        <a:spcBef>
          <a:spcPct val="0"/>
        </a:spcBef>
        <a:spcAft>
          <a:spcPct val="0"/>
        </a:spcAft>
        <a:defRPr sz="4400" i="1">
          <a:solidFill>
            <a:schemeClr val="tx2"/>
          </a:solidFill>
          <a:latin typeface="Times New Roman" charset="0"/>
        </a:defRPr>
      </a:lvl7pPr>
      <a:lvl8pPr marL="1370639" algn="r" rtl="0" fontAlgn="base">
        <a:spcBef>
          <a:spcPct val="0"/>
        </a:spcBef>
        <a:spcAft>
          <a:spcPct val="0"/>
        </a:spcAft>
        <a:defRPr sz="4400" i="1">
          <a:solidFill>
            <a:schemeClr val="tx2"/>
          </a:solidFill>
          <a:latin typeface="Times New Roman" charset="0"/>
        </a:defRPr>
      </a:lvl8pPr>
      <a:lvl9pPr marL="1827517" algn="r" rtl="0" fontAlgn="base">
        <a:spcBef>
          <a:spcPct val="0"/>
        </a:spcBef>
        <a:spcAft>
          <a:spcPct val="0"/>
        </a:spcAft>
        <a:defRPr sz="4400" i="1">
          <a:solidFill>
            <a:schemeClr val="tx2"/>
          </a:solidFill>
          <a:latin typeface="Times New Roman" charset="0"/>
        </a:defRPr>
      </a:lvl9pPr>
    </p:titleStyle>
    <p:bodyStyle>
      <a:lvl1pPr marL="342659" indent="-342659" algn="l" rtl="0" eaLnBrk="0" fontAlgn="base" hangingPunct="0">
        <a:spcBef>
          <a:spcPct val="20000"/>
        </a:spcBef>
        <a:spcAft>
          <a:spcPct val="0"/>
        </a:spcAft>
        <a:buClr>
          <a:schemeClr val="tx2"/>
        </a:buClr>
        <a:buChar char="•"/>
        <a:defRPr sz="3200">
          <a:solidFill>
            <a:schemeClr val="tx1"/>
          </a:solidFill>
          <a:latin typeface="+mn-lt"/>
          <a:ea typeface="ＭＳ Ｐゴシック" charset="0"/>
          <a:cs typeface="Geneva" charset="-128"/>
        </a:defRPr>
      </a:lvl1pPr>
      <a:lvl2pPr marL="742428" indent="-285548" algn="l" rtl="0" eaLnBrk="0" fontAlgn="base" hangingPunct="0">
        <a:spcBef>
          <a:spcPct val="20000"/>
        </a:spcBef>
        <a:spcAft>
          <a:spcPct val="0"/>
        </a:spcAft>
        <a:buClr>
          <a:schemeClr val="tx2"/>
        </a:buClr>
        <a:buChar char="–"/>
        <a:defRPr sz="2800">
          <a:solidFill>
            <a:schemeClr val="tx1"/>
          </a:solidFill>
          <a:latin typeface="+mn-lt"/>
          <a:ea typeface="Geneva" charset="-128"/>
          <a:cs typeface="Geneva" charset="0"/>
        </a:defRPr>
      </a:lvl2pPr>
      <a:lvl3pPr marL="1142199" indent="-228439" algn="l" rtl="0" eaLnBrk="0" fontAlgn="base" hangingPunct="0">
        <a:spcBef>
          <a:spcPct val="20000"/>
        </a:spcBef>
        <a:spcAft>
          <a:spcPct val="0"/>
        </a:spcAft>
        <a:buClr>
          <a:schemeClr val="tx2"/>
        </a:buClr>
        <a:buChar char="•"/>
        <a:defRPr sz="2400">
          <a:solidFill>
            <a:schemeClr val="tx1"/>
          </a:solidFill>
          <a:latin typeface="+mn-lt"/>
          <a:ea typeface="ＭＳ Ｐゴシック" charset="-128"/>
          <a:cs typeface="ＭＳ Ｐゴシック" charset="-128"/>
        </a:defRPr>
      </a:lvl3pPr>
      <a:lvl4pPr marL="1599077" indent="-228439" algn="l" rtl="0" eaLnBrk="0" fontAlgn="base" hangingPunct="0">
        <a:spcBef>
          <a:spcPct val="20000"/>
        </a:spcBef>
        <a:spcAft>
          <a:spcPct val="0"/>
        </a:spcAft>
        <a:buClr>
          <a:schemeClr val="tx2"/>
        </a:buClr>
        <a:buChar char="–"/>
        <a:defRPr sz="2000">
          <a:solidFill>
            <a:schemeClr val="tx1"/>
          </a:solidFill>
          <a:latin typeface="+mn-lt"/>
          <a:ea typeface="ＭＳ Ｐゴシック" charset="-128"/>
        </a:defRPr>
      </a:lvl4pPr>
      <a:lvl5pPr marL="2055957" indent="-228439" algn="l" rtl="0" eaLnBrk="0" fontAlgn="base" hangingPunct="0">
        <a:spcBef>
          <a:spcPct val="20000"/>
        </a:spcBef>
        <a:spcAft>
          <a:spcPct val="0"/>
        </a:spcAft>
        <a:buClr>
          <a:schemeClr val="tx2"/>
        </a:buClr>
        <a:buChar char="•"/>
        <a:defRPr sz="2000">
          <a:solidFill>
            <a:schemeClr val="tx1"/>
          </a:solidFill>
          <a:latin typeface="+mn-lt"/>
          <a:ea typeface="ＭＳ Ｐゴシック" charset="-128"/>
        </a:defRPr>
      </a:lvl5pPr>
      <a:lvl6pPr marL="2512836" indent="-228439" algn="l" rtl="0" fontAlgn="base">
        <a:spcBef>
          <a:spcPct val="20000"/>
        </a:spcBef>
        <a:spcAft>
          <a:spcPct val="0"/>
        </a:spcAft>
        <a:buClr>
          <a:schemeClr val="tx2"/>
        </a:buClr>
        <a:buChar char="•"/>
        <a:defRPr sz="2000">
          <a:solidFill>
            <a:schemeClr val="tx1"/>
          </a:solidFill>
          <a:latin typeface="+mn-lt"/>
          <a:ea typeface="Geneva" charset="-128"/>
        </a:defRPr>
      </a:lvl6pPr>
      <a:lvl7pPr marL="2969716" indent="-228439" algn="l" rtl="0" fontAlgn="base">
        <a:spcBef>
          <a:spcPct val="20000"/>
        </a:spcBef>
        <a:spcAft>
          <a:spcPct val="0"/>
        </a:spcAft>
        <a:buClr>
          <a:schemeClr val="tx2"/>
        </a:buClr>
        <a:buChar char="•"/>
        <a:defRPr sz="2000">
          <a:solidFill>
            <a:schemeClr val="tx1"/>
          </a:solidFill>
          <a:latin typeface="+mn-lt"/>
          <a:ea typeface="Geneva" charset="-128"/>
        </a:defRPr>
      </a:lvl7pPr>
      <a:lvl8pPr marL="3426595" indent="-228439" algn="l" rtl="0" fontAlgn="base">
        <a:spcBef>
          <a:spcPct val="20000"/>
        </a:spcBef>
        <a:spcAft>
          <a:spcPct val="0"/>
        </a:spcAft>
        <a:buClr>
          <a:schemeClr val="tx2"/>
        </a:buClr>
        <a:buChar char="•"/>
        <a:defRPr sz="2000">
          <a:solidFill>
            <a:schemeClr val="tx1"/>
          </a:solidFill>
          <a:latin typeface="+mn-lt"/>
          <a:ea typeface="Geneva" charset="-128"/>
        </a:defRPr>
      </a:lvl8pPr>
      <a:lvl9pPr marL="3883472" indent="-228439" algn="l" rtl="0" fontAlgn="base">
        <a:spcBef>
          <a:spcPct val="20000"/>
        </a:spcBef>
        <a:spcAft>
          <a:spcPct val="0"/>
        </a:spcAft>
        <a:buClr>
          <a:schemeClr val="tx2"/>
        </a:buClr>
        <a:buChar char="•"/>
        <a:defRPr sz="2000">
          <a:solidFill>
            <a:schemeClr val="tx1"/>
          </a:solidFill>
          <a:latin typeface="+mn-lt"/>
          <a:ea typeface="Geneva" charset="-128"/>
        </a:defRPr>
      </a:lvl9pPr>
    </p:bodyStyle>
    <p:otherStyle>
      <a:defPPr>
        <a:defRPr lang="en-US"/>
      </a:defPPr>
      <a:lvl1pPr marL="0" algn="l" defTabSz="456880" rtl="0" eaLnBrk="1" latinLnBrk="0" hangingPunct="1">
        <a:defRPr sz="1800" kern="1200">
          <a:solidFill>
            <a:schemeClr val="tx1"/>
          </a:solidFill>
          <a:latin typeface="+mn-lt"/>
          <a:ea typeface="+mn-ea"/>
          <a:cs typeface="+mn-cs"/>
        </a:defRPr>
      </a:lvl1pPr>
      <a:lvl2pPr marL="456880" algn="l" defTabSz="456880" rtl="0" eaLnBrk="1" latinLnBrk="0" hangingPunct="1">
        <a:defRPr sz="1800" kern="1200">
          <a:solidFill>
            <a:schemeClr val="tx1"/>
          </a:solidFill>
          <a:latin typeface="+mn-lt"/>
          <a:ea typeface="+mn-ea"/>
          <a:cs typeface="+mn-cs"/>
        </a:defRPr>
      </a:lvl2pPr>
      <a:lvl3pPr marL="913758" algn="l" defTabSz="456880" rtl="0" eaLnBrk="1" latinLnBrk="0" hangingPunct="1">
        <a:defRPr sz="1800" kern="1200">
          <a:solidFill>
            <a:schemeClr val="tx1"/>
          </a:solidFill>
          <a:latin typeface="+mn-lt"/>
          <a:ea typeface="+mn-ea"/>
          <a:cs typeface="+mn-cs"/>
        </a:defRPr>
      </a:lvl3pPr>
      <a:lvl4pPr marL="1370639" algn="l" defTabSz="456880" rtl="0" eaLnBrk="1" latinLnBrk="0" hangingPunct="1">
        <a:defRPr sz="1800" kern="1200">
          <a:solidFill>
            <a:schemeClr val="tx1"/>
          </a:solidFill>
          <a:latin typeface="+mn-lt"/>
          <a:ea typeface="+mn-ea"/>
          <a:cs typeface="+mn-cs"/>
        </a:defRPr>
      </a:lvl4pPr>
      <a:lvl5pPr marL="1827517" algn="l" defTabSz="456880" rtl="0" eaLnBrk="1" latinLnBrk="0" hangingPunct="1">
        <a:defRPr sz="1800" kern="1200">
          <a:solidFill>
            <a:schemeClr val="tx1"/>
          </a:solidFill>
          <a:latin typeface="+mn-lt"/>
          <a:ea typeface="+mn-ea"/>
          <a:cs typeface="+mn-cs"/>
        </a:defRPr>
      </a:lvl5pPr>
      <a:lvl6pPr marL="2284398" algn="l" defTabSz="456880" rtl="0" eaLnBrk="1" latinLnBrk="0" hangingPunct="1">
        <a:defRPr sz="1800" kern="1200">
          <a:solidFill>
            <a:schemeClr val="tx1"/>
          </a:solidFill>
          <a:latin typeface="+mn-lt"/>
          <a:ea typeface="+mn-ea"/>
          <a:cs typeface="+mn-cs"/>
        </a:defRPr>
      </a:lvl6pPr>
      <a:lvl7pPr marL="2741275" algn="l" defTabSz="456880" rtl="0" eaLnBrk="1" latinLnBrk="0" hangingPunct="1">
        <a:defRPr sz="1800" kern="1200">
          <a:solidFill>
            <a:schemeClr val="tx1"/>
          </a:solidFill>
          <a:latin typeface="+mn-lt"/>
          <a:ea typeface="+mn-ea"/>
          <a:cs typeface="+mn-cs"/>
        </a:defRPr>
      </a:lvl7pPr>
      <a:lvl8pPr marL="3198156" algn="l" defTabSz="456880" rtl="0" eaLnBrk="1" latinLnBrk="0" hangingPunct="1">
        <a:defRPr sz="1800" kern="1200">
          <a:solidFill>
            <a:schemeClr val="tx1"/>
          </a:solidFill>
          <a:latin typeface="+mn-lt"/>
          <a:ea typeface="+mn-ea"/>
          <a:cs typeface="+mn-cs"/>
        </a:defRPr>
      </a:lvl8pPr>
      <a:lvl9pPr marL="3655033" algn="l" defTabSz="45688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334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376" tIns="45688" rIns="91376" bIns="45688" numCol="1" anchor="ctr" anchorCtr="0" compatLnSpc="1">
            <a:prstTxWarp prst="textNoShape">
              <a:avLst/>
            </a:prstTxWarp>
          </a:bodyPr>
          <a:lstStyle/>
          <a:p>
            <a:pPr lvl="0"/>
            <a:r>
              <a:rPr lang="en-US"/>
              <a:t>Click to edit Master title style</a:t>
            </a:r>
          </a:p>
        </p:txBody>
      </p:sp>
      <p:sp>
        <p:nvSpPr>
          <p:cNvPr id="313347" name="Rectangle 3"/>
          <p:cNvSpPr>
            <a:spLocks noGrp="1" noChangeArrowheads="1"/>
          </p:cNvSpPr>
          <p:nvPr>
            <p:ph type="body" idx="1"/>
          </p:nvPr>
        </p:nvSpPr>
        <p:spPr bwMode="auto">
          <a:xfrm>
            <a:off x="457200" y="1600206"/>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376" tIns="45688" rIns="91376" bIns="4568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376" tIns="45688" rIns="91376" bIns="45688" numCol="1" anchor="t" anchorCtr="0" compatLnSpc="1">
            <a:prstTxWarp prst="textNoShape">
              <a:avLst/>
            </a:prstTxWarp>
          </a:bodyPr>
          <a:lstStyle>
            <a:lvl1pPr>
              <a:defRPr sz="1400">
                <a:solidFill>
                  <a:srgbClr val="000000"/>
                </a:solidFill>
                <a:latin typeface="Arial" charset="0"/>
                <a:ea typeface="+mn-ea"/>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376" tIns="45688" rIns="91376" bIns="45688" numCol="1" anchor="t" anchorCtr="0" compatLnSpc="1">
            <a:prstTxWarp prst="textNoShape">
              <a:avLst/>
            </a:prstTxWarp>
          </a:bodyPr>
          <a:lstStyle>
            <a:lvl1pPr algn="ctr">
              <a:defRPr sz="1400">
                <a:solidFill>
                  <a:srgbClr val="000000"/>
                </a:solidFill>
                <a:latin typeface="Arial" charset="0"/>
                <a:ea typeface="+mn-ea"/>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376" tIns="45688" rIns="91376" bIns="45688" numCol="1" anchor="t" anchorCtr="0" compatLnSpc="1">
            <a:prstTxWarp prst="textNoShape">
              <a:avLst/>
            </a:prstTxWarp>
          </a:bodyPr>
          <a:lstStyle>
            <a:lvl1pPr algn="r">
              <a:defRPr sz="1400">
                <a:solidFill>
                  <a:srgbClr val="000000"/>
                </a:solidFill>
                <a:latin typeface="Arial" charset="0"/>
              </a:defRPr>
            </a:lvl1pPr>
          </a:lstStyle>
          <a:p>
            <a:pPr>
              <a:defRPr/>
            </a:pPr>
            <a:fld id="{2CB39461-21D7-4343-A12B-705CA23C8FA3}" type="slidenum">
              <a:rPr lang="en-US"/>
              <a:pPr>
                <a:defRPr/>
              </a:pPr>
              <a:t>‹#›</a:t>
            </a:fld>
            <a:endParaRPr lang="en-US"/>
          </a:p>
        </p:txBody>
      </p:sp>
    </p:spTree>
    <p:extLst>
      <p:ext uri="{BB962C8B-B14F-4D97-AF65-F5344CB8AC3E}">
        <p14:creationId xmlns:p14="http://schemas.microsoft.com/office/powerpoint/2010/main" val="1136742207"/>
      </p:ext>
    </p:extLst>
  </p:cSld>
  <p:clrMap bg1="lt1" tx1="dk1" bg2="lt2" tx2="dk2" accent1="accent1" accent2="accent2" accent3="accent3" accent4="accent4" accent5="accent5" accent6="accent6" hlink="hlink" folHlink="folHlink"/>
  <p:sldLayoutIdLst>
    <p:sldLayoutId id="2147488929" r:id="rId1"/>
  </p:sldLayoutIdLst>
  <p:hf hdr="0" ftr="0" dt="0"/>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6880" algn="ctr" rtl="0" fontAlgn="base">
        <a:spcBef>
          <a:spcPct val="0"/>
        </a:spcBef>
        <a:spcAft>
          <a:spcPct val="0"/>
        </a:spcAft>
        <a:defRPr sz="4400">
          <a:solidFill>
            <a:schemeClr val="tx2"/>
          </a:solidFill>
          <a:latin typeface="Arial" charset="0"/>
        </a:defRPr>
      </a:lvl6pPr>
      <a:lvl7pPr marL="913758" algn="ctr" rtl="0" fontAlgn="base">
        <a:spcBef>
          <a:spcPct val="0"/>
        </a:spcBef>
        <a:spcAft>
          <a:spcPct val="0"/>
        </a:spcAft>
        <a:defRPr sz="4400">
          <a:solidFill>
            <a:schemeClr val="tx2"/>
          </a:solidFill>
          <a:latin typeface="Arial" charset="0"/>
        </a:defRPr>
      </a:lvl7pPr>
      <a:lvl8pPr marL="1370639" algn="ctr" rtl="0" fontAlgn="base">
        <a:spcBef>
          <a:spcPct val="0"/>
        </a:spcBef>
        <a:spcAft>
          <a:spcPct val="0"/>
        </a:spcAft>
        <a:defRPr sz="4400">
          <a:solidFill>
            <a:schemeClr val="tx2"/>
          </a:solidFill>
          <a:latin typeface="Arial" charset="0"/>
        </a:defRPr>
      </a:lvl8pPr>
      <a:lvl9pPr marL="1827517" algn="ctr" rtl="0" fontAlgn="base">
        <a:spcBef>
          <a:spcPct val="0"/>
        </a:spcBef>
        <a:spcAft>
          <a:spcPct val="0"/>
        </a:spcAft>
        <a:defRPr sz="4400">
          <a:solidFill>
            <a:schemeClr val="tx2"/>
          </a:solidFill>
          <a:latin typeface="Arial" charset="0"/>
        </a:defRPr>
      </a:lvl9pPr>
    </p:titleStyle>
    <p:bodyStyle>
      <a:lvl1pPr marL="342659" indent="-342659"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428" indent="-285548" algn="l" rtl="0" eaLnBrk="0" fontAlgn="base" hangingPunct="0">
        <a:spcBef>
          <a:spcPct val="20000"/>
        </a:spcBef>
        <a:spcAft>
          <a:spcPct val="0"/>
        </a:spcAft>
        <a:buChar char="–"/>
        <a:defRPr sz="2800">
          <a:solidFill>
            <a:schemeClr val="tx1"/>
          </a:solidFill>
          <a:latin typeface="+mn-lt"/>
          <a:ea typeface="ＭＳ Ｐゴシック" charset="-128"/>
        </a:defRPr>
      </a:lvl2pPr>
      <a:lvl3pPr marL="1142199" indent="-228439" algn="l" rtl="0" eaLnBrk="0" fontAlgn="base" hangingPunct="0">
        <a:spcBef>
          <a:spcPct val="20000"/>
        </a:spcBef>
        <a:spcAft>
          <a:spcPct val="0"/>
        </a:spcAft>
        <a:buChar char="•"/>
        <a:defRPr sz="2400">
          <a:solidFill>
            <a:schemeClr val="tx1"/>
          </a:solidFill>
          <a:latin typeface="+mn-lt"/>
          <a:ea typeface="ＭＳ Ｐゴシック" charset="-128"/>
        </a:defRPr>
      </a:lvl3pPr>
      <a:lvl4pPr marL="1599077" indent="-228439" algn="l" rtl="0" eaLnBrk="0" fontAlgn="base" hangingPunct="0">
        <a:spcBef>
          <a:spcPct val="20000"/>
        </a:spcBef>
        <a:spcAft>
          <a:spcPct val="0"/>
        </a:spcAft>
        <a:buChar char="–"/>
        <a:defRPr sz="2000">
          <a:solidFill>
            <a:schemeClr val="tx1"/>
          </a:solidFill>
          <a:latin typeface="+mn-lt"/>
          <a:ea typeface="ＭＳ Ｐゴシック" charset="-128"/>
        </a:defRPr>
      </a:lvl4pPr>
      <a:lvl5pPr marL="2055957" indent="-228439" algn="l" rtl="0" eaLnBrk="0" fontAlgn="base" hangingPunct="0">
        <a:spcBef>
          <a:spcPct val="20000"/>
        </a:spcBef>
        <a:spcAft>
          <a:spcPct val="0"/>
        </a:spcAft>
        <a:buChar char="»"/>
        <a:defRPr sz="2000">
          <a:solidFill>
            <a:schemeClr val="tx1"/>
          </a:solidFill>
          <a:latin typeface="+mn-lt"/>
          <a:ea typeface="ＭＳ Ｐゴシック" charset="-128"/>
        </a:defRPr>
      </a:lvl5pPr>
      <a:lvl6pPr marL="2512836" indent="-228439" algn="l" rtl="0" fontAlgn="base">
        <a:spcBef>
          <a:spcPct val="20000"/>
        </a:spcBef>
        <a:spcAft>
          <a:spcPct val="0"/>
        </a:spcAft>
        <a:buChar char="»"/>
        <a:defRPr sz="2000">
          <a:solidFill>
            <a:schemeClr val="tx1"/>
          </a:solidFill>
          <a:latin typeface="+mn-lt"/>
          <a:ea typeface="ＭＳ Ｐゴシック" charset="-128"/>
        </a:defRPr>
      </a:lvl6pPr>
      <a:lvl7pPr marL="2969716" indent="-228439" algn="l" rtl="0" fontAlgn="base">
        <a:spcBef>
          <a:spcPct val="20000"/>
        </a:spcBef>
        <a:spcAft>
          <a:spcPct val="0"/>
        </a:spcAft>
        <a:buChar char="»"/>
        <a:defRPr sz="2000">
          <a:solidFill>
            <a:schemeClr val="tx1"/>
          </a:solidFill>
          <a:latin typeface="+mn-lt"/>
          <a:ea typeface="ＭＳ Ｐゴシック" charset="-128"/>
        </a:defRPr>
      </a:lvl7pPr>
      <a:lvl8pPr marL="3426595" indent="-228439" algn="l" rtl="0" fontAlgn="base">
        <a:spcBef>
          <a:spcPct val="20000"/>
        </a:spcBef>
        <a:spcAft>
          <a:spcPct val="0"/>
        </a:spcAft>
        <a:buChar char="»"/>
        <a:defRPr sz="2000">
          <a:solidFill>
            <a:schemeClr val="tx1"/>
          </a:solidFill>
          <a:latin typeface="+mn-lt"/>
          <a:ea typeface="ＭＳ Ｐゴシック" charset="-128"/>
        </a:defRPr>
      </a:lvl8pPr>
      <a:lvl9pPr marL="3883472" indent="-228439"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6880" rtl="0" eaLnBrk="1" latinLnBrk="0" hangingPunct="1">
        <a:defRPr sz="1800" kern="1200">
          <a:solidFill>
            <a:schemeClr val="tx1"/>
          </a:solidFill>
          <a:latin typeface="+mn-lt"/>
          <a:ea typeface="+mn-ea"/>
          <a:cs typeface="+mn-cs"/>
        </a:defRPr>
      </a:lvl1pPr>
      <a:lvl2pPr marL="456880" algn="l" defTabSz="456880" rtl="0" eaLnBrk="1" latinLnBrk="0" hangingPunct="1">
        <a:defRPr sz="1800" kern="1200">
          <a:solidFill>
            <a:schemeClr val="tx1"/>
          </a:solidFill>
          <a:latin typeface="+mn-lt"/>
          <a:ea typeface="+mn-ea"/>
          <a:cs typeface="+mn-cs"/>
        </a:defRPr>
      </a:lvl2pPr>
      <a:lvl3pPr marL="913758" algn="l" defTabSz="456880" rtl="0" eaLnBrk="1" latinLnBrk="0" hangingPunct="1">
        <a:defRPr sz="1800" kern="1200">
          <a:solidFill>
            <a:schemeClr val="tx1"/>
          </a:solidFill>
          <a:latin typeface="+mn-lt"/>
          <a:ea typeface="+mn-ea"/>
          <a:cs typeface="+mn-cs"/>
        </a:defRPr>
      </a:lvl3pPr>
      <a:lvl4pPr marL="1370639" algn="l" defTabSz="456880" rtl="0" eaLnBrk="1" latinLnBrk="0" hangingPunct="1">
        <a:defRPr sz="1800" kern="1200">
          <a:solidFill>
            <a:schemeClr val="tx1"/>
          </a:solidFill>
          <a:latin typeface="+mn-lt"/>
          <a:ea typeface="+mn-ea"/>
          <a:cs typeface="+mn-cs"/>
        </a:defRPr>
      </a:lvl4pPr>
      <a:lvl5pPr marL="1827517" algn="l" defTabSz="456880" rtl="0" eaLnBrk="1" latinLnBrk="0" hangingPunct="1">
        <a:defRPr sz="1800" kern="1200">
          <a:solidFill>
            <a:schemeClr val="tx1"/>
          </a:solidFill>
          <a:latin typeface="+mn-lt"/>
          <a:ea typeface="+mn-ea"/>
          <a:cs typeface="+mn-cs"/>
        </a:defRPr>
      </a:lvl5pPr>
      <a:lvl6pPr marL="2284398" algn="l" defTabSz="456880" rtl="0" eaLnBrk="1" latinLnBrk="0" hangingPunct="1">
        <a:defRPr sz="1800" kern="1200">
          <a:solidFill>
            <a:schemeClr val="tx1"/>
          </a:solidFill>
          <a:latin typeface="+mn-lt"/>
          <a:ea typeface="+mn-ea"/>
          <a:cs typeface="+mn-cs"/>
        </a:defRPr>
      </a:lvl6pPr>
      <a:lvl7pPr marL="2741275" algn="l" defTabSz="456880" rtl="0" eaLnBrk="1" latinLnBrk="0" hangingPunct="1">
        <a:defRPr sz="1800" kern="1200">
          <a:solidFill>
            <a:schemeClr val="tx1"/>
          </a:solidFill>
          <a:latin typeface="+mn-lt"/>
          <a:ea typeface="+mn-ea"/>
          <a:cs typeface="+mn-cs"/>
        </a:defRPr>
      </a:lvl7pPr>
      <a:lvl8pPr marL="3198156" algn="l" defTabSz="456880" rtl="0" eaLnBrk="1" latinLnBrk="0" hangingPunct="1">
        <a:defRPr sz="1800" kern="1200">
          <a:solidFill>
            <a:schemeClr val="tx1"/>
          </a:solidFill>
          <a:latin typeface="+mn-lt"/>
          <a:ea typeface="+mn-ea"/>
          <a:cs typeface="+mn-cs"/>
        </a:defRPr>
      </a:lvl8pPr>
      <a:lvl9pPr marL="3655033" algn="l" defTabSz="45688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5298" name="Group 1026"/>
          <p:cNvGrpSpPr>
            <a:grpSpLocks/>
          </p:cNvGrpSpPr>
          <p:nvPr/>
        </p:nvGrpSpPr>
        <p:grpSpPr bwMode="auto">
          <a:xfrm>
            <a:off x="0" y="3902075"/>
            <a:ext cx="3400425" cy="2949575"/>
            <a:chOff x="0" y="2458"/>
            <a:chExt cx="2142" cy="1858"/>
          </a:xfrm>
        </p:grpSpPr>
        <p:sp>
          <p:nvSpPr>
            <p:cNvPr id="78851" name="Freeform 1027"/>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solidFill>
                  <a:srgbClr val="FFFFFF"/>
                </a:solidFill>
              </a:endParaRPr>
            </a:p>
          </p:txBody>
        </p:sp>
        <p:sp>
          <p:nvSpPr>
            <p:cNvPr id="78852" name="Freeform 1028"/>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a:defRPr/>
              </a:pPr>
              <a:endParaRPr lang="en-US">
                <a:solidFill>
                  <a:srgbClr val="FFFFFF"/>
                </a:solidFill>
              </a:endParaRPr>
            </a:p>
          </p:txBody>
        </p:sp>
        <p:sp>
          <p:nvSpPr>
            <p:cNvPr id="78853" name="Freeform 1029"/>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solidFill>
                  <a:srgbClr val="FFFFFF"/>
                </a:solidFill>
              </a:endParaRPr>
            </a:p>
          </p:txBody>
        </p:sp>
        <p:sp>
          <p:nvSpPr>
            <p:cNvPr id="78854" name="Freeform 1030"/>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solidFill>
                  <a:srgbClr val="FFFFFF"/>
                </a:solidFill>
              </a:endParaRPr>
            </a:p>
          </p:txBody>
        </p:sp>
        <p:sp>
          <p:nvSpPr>
            <p:cNvPr id="55308" name="Oval 1031"/>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solidFill>
                  <a:srgbClr val="FFFFFF"/>
                </a:solidFill>
              </a:endParaRPr>
            </a:p>
          </p:txBody>
        </p:sp>
        <p:sp>
          <p:nvSpPr>
            <p:cNvPr id="55309" name="Oval 1032"/>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solidFill>
                  <a:srgbClr val="FFFFFF"/>
                </a:solidFill>
              </a:endParaRPr>
            </a:p>
          </p:txBody>
        </p:sp>
        <p:sp>
          <p:nvSpPr>
            <p:cNvPr id="55310" name="Oval 1033"/>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solidFill>
                  <a:srgbClr val="FFFFFF"/>
                </a:solidFill>
              </a:endParaRPr>
            </a:p>
          </p:txBody>
        </p:sp>
      </p:grpSp>
      <p:sp>
        <p:nvSpPr>
          <p:cNvPr id="78858" name="Rectangle 1034"/>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376" tIns="45688" rIns="91376" bIns="45688" numCol="1" anchor="ctr" anchorCtr="1" compatLnSpc="1">
            <a:prstTxWarp prst="textNoShape">
              <a:avLst/>
            </a:prstTxWarp>
          </a:bodyPr>
          <a:lstStyle/>
          <a:p>
            <a:pPr lvl="0"/>
            <a:r>
              <a:rPr lang="en-US"/>
              <a:t>Click to edit Master title style</a:t>
            </a:r>
          </a:p>
        </p:txBody>
      </p:sp>
      <p:sp>
        <p:nvSpPr>
          <p:cNvPr id="78859" name="Rectangle 1035"/>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376" tIns="45688" rIns="91376" bIns="4568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8860" name="Rectangle 1036"/>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376" tIns="45688" rIns="91376" bIns="45688" numCol="1" anchor="t" anchorCtr="0" compatLnSpc="1">
            <a:prstTxWarp prst="textNoShape">
              <a:avLst/>
            </a:prstTxWarp>
          </a:bodyPr>
          <a:lstStyle>
            <a:lvl1pPr>
              <a:defRPr sz="1000">
                <a:solidFill>
                  <a:srgbClr val="FFFFFF"/>
                </a:solidFill>
                <a:effectLst>
                  <a:outerShdw blurRad="38100" dist="38100" dir="2700000" algn="tl">
                    <a:srgbClr val="010199"/>
                  </a:outerShdw>
                </a:effectLst>
                <a:latin typeface="Arial" charset="0"/>
                <a:ea typeface="+mn-ea"/>
                <a:cs typeface="+mn-cs"/>
              </a:defRPr>
            </a:lvl1pPr>
          </a:lstStyle>
          <a:p>
            <a:pPr>
              <a:defRPr/>
            </a:pPr>
            <a:endParaRPr lang="en-US"/>
          </a:p>
        </p:txBody>
      </p:sp>
      <p:sp>
        <p:nvSpPr>
          <p:cNvPr id="78861" name="Rectangle 1037"/>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376" tIns="45688" rIns="91376" bIns="45688" numCol="1" anchor="t" anchorCtr="0" compatLnSpc="1">
            <a:prstTxWarp prst="textNoShape">
              <a:avLst/>
            </a:prstTxWarp>
          </a:bodyPr>
          <a:lstStyle>
            <a:lvl1pPr algn="ctr">
              <a:defRPr sz="1000">
                <a:solidFill>
                  <a:srgbClr val="FFFFFF"/>
                </a:solidFill>
                <a:effectLst>
                  <a:outerShdw blurRad="38100" dist="38100" dir="2700000" algn="tl">
                    <a:srgbClr val="010199"/>
                  </a:outerShdw>
                </a:effectLst>
                <a:latin typeface="Arial" charset="0"/>
                <a:ea typeface="+mn-ea"/>
                <a:cs typeface="+mn-cs"/>
              </a:defRPr>
            </a:lvl1pPr>
          </a:lstStyle>
          <a:p>
            <a:pPr>
              <a:defRPr/>
            </a:pPr>
            <a:endParaRPr lang="en-US"/>
          </a:p>
        </p:txBody>
      </p:sp>
      <p:sp>
        <p:nvSpPr>
          <p:cNvPr id="78862" name="Rectangle 1038"/>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376" tIns="45688" rIns="91376" bIns="45688" numCol="1" anchor="t" anchorCtr="0" compatLnSpc="1">
            <a:prstTxWarp prst="textNoShape">
              <a:avLst/>
            </a:prstTxWarp>
          </a:bodyPr>
          <a:lstStyle>
            <a:lvl1pPr algn="r">
              <a:defRPr sz="1000">
                <a:solidFill>
                  <a:srgbClr val="FFFFFF"/>
                </a:solidFill>
                <a:effectLst>
                  <a:outerShdw blurRad="38100" dist="38100" dir="2700000" algn="tl">
                    <a:srgbClr val="010199"/>
                  </a:outerShdw>
                </a:effectLst>
                <a:latin typeface="Arial" charset="0"/>
              </a:defRPr>
            </a:lvl1pPr>
          </a:lstStyle>
          <a:p>
            <a:pPr>
              <a:defRPr/>
            </a:pPr>
            <a:fld id="{C8FD2D36-1A96-FD46-BDFE-EF9D73E9EDDE}" type="slidenum">
              <a:rPr lang="en-US"/>
              <a:pPr>
                <a:defRPr/>
              </a:pPr>
              <a:t>‹#›</a:t>
            </a:fld>
            <a:endParaRPr lang="en-US"/>
          </a:p>
        </p:txBody>
      </p:sp>
    </p:spTree>
    <p:extLst>
      <p:ext uri="{BB962C8B-B14F-4D97-AF65-F5344CB8AC3E}">
        <p14:creationId xmlns:p14="http://schemas.microsoft.com/office/powerpoint/2010/main" val="3455704065"/>
      </p:ext>
    </p:extLst>
  </p:cSld>
  <p:clrMap bg1="dk2" tx1="lt1" bg2="dk1" tx2="lt2" accent1="accent1" accent2="accent2" accent3="accent3" accent4="accent4" accent5="accent5" accent6="accent6" hlink="hlink" folHlink="folHlink"/>
  <p:sldLayoutIdLst>
    <p:sldLayoutId id="2147488958" r:id="rId1"/>
    <p:sldLayoutId id="2147488959" r:id="rId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mj-lt"/>
          <a:ea typeface="ＭＳ Ｐゴシック" pitchFamily="-110" charset="-128"/>
          <a:cs typeface="ＭＳ Ｐゴシック" pitchFamily="-110" charset="-128"/>
        </a:defRPr>
      </a:lvl1pPr>
      <a:lvl2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pitchFamily="-108" charset="0"/>
          <a:ea typeface="ＭＳ Ｐゴシック" pitchFamily="-110" charset="-128"/>
          <a:cs typeface="ＭＳ Ｐゴシック" pitchFamily="-110" charset="-128"/>
        </a:defRPr>
      </a:lvl2pPr>
      <a:lvl3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pitchFamily="-108" charset="0"/>
          <a:ea typeface="ＭＳ Ｐゴシック" pitchFamily="-110" charset="-128"/>
          <a:cs typeface="ＭＳ Ｐゴシック" pitchFamily="-110" charset="-128"/>
        </a:defRPr>
      </a:lvl3pPr>
      <a:lvl4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pitchFamily="-108" charset="0"/>
          <a:ea typeface="ＭＳ Ｐゴシック" pitchFamily="-110" charset="-128"/>
          <a:cs typeface="ＭＳ Ｐゴシック" pitchFamily="-110" charset="-128"/>
        </a:defRPr>
      </a:lvl4pPr>
      <a:lvl5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pitchFamily="-108" charset="0"/>
          <a:ea typeface="ＭＳ Ｐゴシック" pitchFamily="-110" charset="-128"/>
          <a:cs typeface="ＭＳ Ｐゴシック" pitchFamily="-110" charset="-128"/>
        </a:defRPr>
      </a:lvl5pPr>
      <a:lvl6pPr marL="456880" algn="ctr" rtl="0" fontAlgn="base">
        <a:spcBef>
          <a:spcPct val="0"/>
        </a:spcBef>
        <a:spcAft>
          <a:spcPct val="0"/>
        </a:spcAft>
        <a:defRPr sz="4400">
          <a:solidFill>
            <a:schemeClr val="tx2"/>
          </a:solidFill>
          <a:effectLst>
            <a:outerShdw blurRad="38100" dist="38100" dir="2700000" algn="tl">
              <a:srgbClr val="FFFFFF"/>
            </a:outerShdw>
          </a:effectLst>
          <a:latin typeface="Arial" pitchFamily="-108" charset="0"/>
        </a:defRPr>
      </a:lvl6pPr>
      <a:lvl7pPr marL="913758" algn="ctr" rtl="0" fontAlgn="base">
        <a:spcBef>
          <a:spcPct val="0"/>
        </a:spcBef>
        <a:spcAft>
          <a:spcPct val="0"/>
        </a:spcAft>
        <a:defRPr sz="4400">
          <a:solidFill>
            <a:schemeClr val="tx2"/>
          </a:solidFill>
          <a:effectLst>
            <a:outerShdw blurRad="38100" dist="38100" dir="2700000" algn="tl">
              <a:srgbClr val="FFFFFF"/>
            </a:outerShdw>
          </a:effectLst>
          <a:latin typeface="Arial" pitchFamily="-108" charset="0"/>
        </a:defRPr>
      </a:lvl7pPr>
      <a:lvl8pPr marL="1370639" algn="ctr" rtl="0" fontAlgn="base">
        <a:spcBef>
          <a:spcPct val="0"/>
        </a:spcBef>
        <a:spcAft>
          <a:spcPct val="0"/>
        </a:spcAft>
        <a:defRPr sz="4400">
          <a:solidFill>
            <a:schemeClr val="tx2"/>
          </a:solidFill>
          <a:effectLst>
            <a:outerShdw blurRad="38100" dist="38100" dir="2700000" algn="tl">
              <a:srgbClr val="FFFFFF"/>
            </a:outerShdw>
          </a:effectLst>
          <a:latin typeface="Arial" pitchFamily="-108" charset="0"/>
        </a:defRPr>
      </a:lvl8pPr>
      <a:lvl9pPr marL="1827517" algn="ctr" rtl="0" fontAlgn="base">
        <a:spcBef>
          <a:spcPct val="0"/>
        </a:spcBef>
        <a:spcAft>
          <a:spcPct val="0"/>
        </a:spcAft>
        <a:defRPr sz="4400">
          <a:solidFill>
            <a:schemeClr val="tx2"/>
          </a:solidFill>
          <a:effectLst>
            <a:outerShdw blurRad="38100" dist="38100" dir="2700000" algn="tl">
              <a:srgbClr val="FFFFFF"/>
            </a:outerShdw>
          </a:effectLst>
          <a:latin typeface="Arial" pitchFamily="-108" charset="0"/>
        </a:defRPr>
      </a:lvl9pPr>
    </p:titleStyle>
    <p:bodyStyle>
      <a:lvl1pPr marL="342659" indent="-342659"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10199"/>
            </a:outerShdw>
          </a:effectLst>
          <a:latin typeface="+mn-lt"/>
          <a:ea typeface="ＭＳ Ｐゴシック" pitchFamily="-110" charset="-128"/>
          <a:cs typeface="ＭＳ Ｐゴシック" pitchFamily="-110" charset="-128"/>
        </a:defRPr>
      </a:lvl1pPr>
      <a:lvl2pPr marL="742428" indent="-285548"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10199"/>
            </a:outerShdw>
          </a:effectLst>
          <a:latin typeface="+mn-lt"/>
          <a:ea typeface="ＭＳ Ｐゴシック" pitchFamily="-108" charset="-128"/>
          <a:cs typeface="ＭＳ Ｐゴシック" pitchFamily="-110" charset="-128"/>
        </a:defRPr>
      </a:lvl2pPr>
      <a:lvl3pPr marL="1142199" indent="-228439"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10199"/>
            </a:outerShdw>
          </a:effectLst>
          <a:latin typeface="+mn-lt"/>
          <a:ea typeface="ＭＳ Ｐゴシック" pitchFamily="-108" charset="-128"/>
          <a:cs typeface="ＭＳ Ｐゴシック" pitchFamily="-110" charset="-128"/>
        </a:defRPr>
      </a:lvl3pPr>
      <a:lvl4pPr marL="1599077" indent="-228439"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10199"/>
            </a:outerShdw>
          </a:effectLst>
          <a:latin typeface="+mn-lt"/>
          <a:ea typeface="ＭＳ Ｐゴシック" pitchFamily="-108" charset="-128"/>
          <a:cs typeface="ＭＳ Ｐゴシック" pitchFamily="-110" charset="-128"/>
        </a:defRPr>
      </a:lvl4pPr>
      <a:lvl5pPr marL="2055957" indent="-228439"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10199"/>
            </a:outerShdw>
          </a:effectLst>
          <a:latin typeface="+mn-lt"/>
          <a:ea typeface="ＭＳ Ｐゴシック" pitchFamily="-108" charset="-128"/>
          <a:cs typeface="ＭＳ Ｐゴシック" pitchFamily="-110" charset="-128"/>
        </a:defRPr>
      </a:lvl5pPr>
      <a:lvl6pPr marL="2512836" indent="-228439" algn="l" rtl="0" fontAlgn="base">
        <a:spcBef>
          <a:spcPct val="20000"/>
        </a:spcBef>
        <a:spcAft>
          <a:spcPct val="0"/>
        </a:spcAft>
        <a:buClr>
          <a:schemeClr val="tx1"/>
        </a:buClr>
        <a:buSzPct val="75000"/>
        <a:buFont typeface="Wingdings" pitchFamily="-108" charset="2"/>
        <a:buChar char="l"/>
        <a:defRPr sz="2000">
          <a:solidFill>
            <a:schemeClr val="tx1"/>
          </a:solidFill>
          <a:effectLst>
            <a:outerShdw blurRad="38100" dist="38100" dir="2700000" algn="tl">
              <a:srgbClr val="010199"/>
            </a:outerShdw>
          </a:effectLst>
          <a:latin typeface="+mn-lt"/>
          <a:ea typeface="ＭＳ Ｐゴシック" pitchFamily="-108" charset="-128"/>
        </a:defRPr>
      </a:lvl6pPr>
      <a:lvl7pPr marL="2969716" indent="-228439" algn="l" rtl="0" fontAlgn="base">
        <a:spcBef>
          <a:spcPct val="20000"/>
        </a:spcBef>
        <a:spcAft>
          <a:spcPct val="0"/>
        </a:spcAft>
        <a:buClr>
          <a:schemeClr val="tx1"/>
        </a:buClr>
        <a:buSzPct val="75000"/>
        <a:buFont typeface="Wingdings" pitchFamily="-108" charset="2"/>
        <a:buChar char="l"/>
        <a:defRPr sz="2000">
          <a:solidFill>
            <a:schemeClr val="tx1"/>
          </a:solidFill>
          <a:effectLst>
            <a:outerShdw blurRad="38100" dist="38100" dir="2700000" algn="tl">
              <a:srgbClr val="010199"/>
            </a:outerShdw>
          </a:effectLst>
          <a:latin typeface="+mn-lt"/>
          <a:ea typeface="ＭＳ Ｐゴシック" pitchFamily="-108" charset="-128"/>
        </a:defRPr>
      </a:lvl7pPr>
      <a:lvl8pPr marL="3426595" indent="-228439" algn="l" rtl="0" fontAlgn="base">
        <a:spcBef>
          <a:spcPct val="20000"/>
        </a:spcBef>
        <a:spcAft>
          <a:spcPct val="0"/>
        </a:spcAft>
        <a:buClr>
          <a:schemeClr val="tx1"/>
        </a:buClr>
        <a:buSzPct val="75000"/>
        <a:buFont typeface="Wingdings" pitchFamily="-108" charset="2"/>
        <a:buChar char="l"/>
        <a:defRPr sz="2000">
          <a:solidFill>
            <a:schemeClr val="tx1"/>
          </a:solidFill>
          <a:effectLst>
            <a:outerShdw blurRad="38100" dist="38100" dir="2700000" algn="tl">
              <a:srgbClr val="010199"/>
            </a:outerShdw>
          </a:effectLst>
          <a:latin typeface="+mn-lt"/>
          <a:ea typeface="ＭＳ Ｐゴシック" pitchFamily="-108" charset="-128"/>
        </a:defRPr>
      </a:lvl8pPr>
      <a:lvl9pPr marL="3883472" indent="-228439" algn="l" rtl="0" fontAlgn="base">
        <a:spcBef>
          <a:spcPct val="20000"/>
        </a:spcBef>
        <a:spcAft>
          <a:spcPct val="0"/>
        </a:spcAft>
        <a:buClr>
          <a:schemeClr val="tx1"/>
        </a:buClr>
        <a:buSzPct val="75000"/>
        <a:buFont typeface="Wingdings" pitchFamily="-108" charset="2"/>
        <a:buChar char="l"/>
        <a:defRPr sz="2000">
          <a:solidFill>
            <a:schemeClr val="tx1"/>
          </a:solidFill>
          <a:effectLst>
            <a:outerShdw blurRad="38100" dist="38100" dir="2700000" algn="tl">
              <a:srgbClr val="010199"/>
            </a:outerShdw>
          </a:effectLst>
          <a:latin typeface="+mn-lt"/>
          <a:ea typeface="ＭＳ Ｐゴシック" pitchFamily="-108" charset="-128"/>
        </a:defRPr>
      </a:lvl9pPr>
    </p:bodyStyle>
    <p:otherStyle>
      <a:defPPr>
        <a:defRPr lang="en-US"/>
      </a:defPPr>
      <a:lvl1pPr marL="0" algn="l" defTabSz="456880" rtl="0" eaLnBrk="1" latinLnBrk="0" hangingPunct="1">
        <a:defRPr sz="1800" kern="1200">
          <a:solidFill>
            <a:schemeClr val="tx1"/>
          </a:solidFill>
          <a:latin typeface="+mn-lt"/>
          <a:ea typeface="+mn-ea"/>
          <a:cs typeface="+mn-cs"/>
        </a:defRPr>
      </a:lvl1pPr>
      <a:lvl2pPr marL="456880" algn="l" defTabSz="456880" rtl="0" eaLnBrk="1" latinLnBrk="0" hangingPunct="1">
        <a:defRPr sz="1800" kern="1200">
          <a:solidFill>
            <a:schemeClr val="tx1"/>
          </a:solidFill>
          <a:latin typeface="+mn-lt"/>
          <a:ea typeface="+mn-ea"/>
          <a:cs typeface="+mn-cs"/>
        </a:defRPr>
      </a:lvl2pPr>
      <a:lvl3pPr marL="913758" algn="l" defTabSz="456880" rtl="0" eaLnBrk="1" latinLnBrk="0" hangingPunct="1">
        <a:defRPr sz="1800" kern="1200">
          <a:solidFill>
            <a:schemeClr val="tx1"/>
          </a:solidFill>
          <a:latin typeface="+mn-lt"/>
          <a:ea typeface="+mn-ea"/>
          <a:cs typeface="+mn-cs"/>
        </a:defRPr>
      </a:lvl3pPr>
      <a:lvl4pPr marL="1370639" algn="l" defTabSz="456880" rtl="0" eaLnBrk="1" latinLnBrk="0" hangingPunct="1">
        <a:defRPr sz="1800" kern="1200">
          <a:solidFill>
            <a:schemeClr val="tx1"/>
          </a:solidFill>
          <a:latin typeface="+mn-lt"/>
          <a:ea typeface="+mn-ea"/>
          <a:cs typeface="+mn-cs"/>
        </a:defRPr>
      </a:lvl4pPr>
      <a:lvl5pPr marL="1827517" algn="l" defTabSz="456880" rtl="0" eaLnBrk="1" latinLnBrk="0" hangingPunct="1">
        <a:defRPr sz="1800" kern="1200">
          <a:solidFill>
            <a:schemeClr val="tx1"/>
          </a:solidFill>
          <a:latin typeface="+mn-lt"/>
          <a:ea typeface="+mn-ea"/>
          <a:cs typeface="+mn-cs"/>
        </a:defRPr>
      </a:lvl5pPr>
      <a:lvl6pPr marL="2284398" algn="l" defTabSz="456880" rtl="0" eaLnBrk="1" latinLnBrk="0" hangingPunct="1">
        <a:defRPr sz="1800" kern="1200">
          <a:solidFill>
            <a:schemeClr val="tx1"/>
          </a:solidFill>
          <a:latin typeface="+mn-lt"/>
          <a:ea typeface="+mn-ea"/>
          <a:cs typeface="+mn-cs"/>
        </a:defRPr>
      </a:lvl6pPr>
      <a:lvl7pPr marL="2741275" algn="l" defTabSz="456880" rtl="0" eaLnBrk="1" latinLnBrk="0" hangingPunct="1">
        <a:defRPr sz="1800" kern="1200">
          <a:solidFill>
            <a:schemeClr val="tx1"/>
          </a:solidFill>
          <a:latin typeface="+mn-lt"/>
          <a:ea typeface="+mn-ea"/>
          <a:cs typeface="+mn-cs"/>
        </a:defRPr>
      </a:lvl7pPr>
      <a:lvl8pPr marL="3198156" algn="l" defTabSz="456880" rtl="0" eaLnBrk="1" latinLnBrk="0" hangingPunct="1">
        <a:defRPr sz="1800" kern="1200">
          <a:solidFill>
            <a:schemeClr val="tx1"/>
          </a:solidFill>
          <a:latin typeface="+mn-lt"/>
          <a:ea typeface="+mn-ea"/>
          <a:cs typeface="+mn-cs"/>
        </a:defRPr>
      </a:lvl8pPr>
      <a:lvl9pPr marL="3655033" algn="l" defTabSz="45688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5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52.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52.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52.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153.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87.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152.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6.xml"/><Relationship Id="rId1" Type="http://schemas.openxmlformats.org/officeDocument/2006/relationships/slideLayout" Target="../slideLayouts/slideLayout8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8.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93.xml"/><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8.xml"/></Relationships>
</file>

<file path=ppt/slides/_rels/slide23.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22.xml"/><Relationship Id="rId1" Type="http://schemas.openxmlformats.org/officeDocument/2006/relationships/slideLayout" Target="../slideLayouts/slideLayout91.xml"/><Relationship Id="rId4" Type="http://schemas.openxmlformats.org/officeDocument/2006/relationships/image" Target="../media/image14.emf"/></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9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9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9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4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1.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84.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0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09.xml"/></Relationships>
</file>

<file path=ppt/slides/_rels/slide3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3.xml"/><Relationship Id="rId1" Type="http://schemas.openxmlformats.org/officeDocument/2006/relationships/slideLayout" Target="../slideLayouts/slideLayout95.xml"/></Relationships>
</file>

<file path=ppt/slides/_rels/slide3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8.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142.xml"/><Relationship Id="rId1" Type="http://schemas.openxmlformats.org/officeDocument/2006/relationships/themeOverride" Target="../theme/themeOverride1.xml"/></Relationships>
</file>

<file path=ppt/slides/_rels/slide37.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5.xml"/></Relationships>
</file>

<file path=ppt/slides/_rels/slide4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4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1.xml"/><Relationship Id="rId1" Type="http://schemas.openxmlformats.org/officeDocument/2006/relationships/slideLayout" Target="../slideLayouts/slideLayout129.xml"/><Relationship Id="rId4" Type="http://schemas.openxmlformats.org/officeDocument/2006/relationships/image" Target="../media/image24.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85.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52.xml"/><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5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5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5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0" y="0"/>
            <a:ext cx="9144000" cy="1802681"/>
          </a:xfrm>
          <a:effectLst/>
        </p:spPr>
        <p:txBody>
          <a:bodyPr/>
          <a:lstStyle/>
          <a:p>
            <a:pPr rtl="1" eaLnBrk="1" hangingPunct="1">
              <a:defRPr/>
            </a:pPr>
            <a:r>
              <a:rPr lang="ar-SA" sz="8000" b="1" dirty="0">
                <a:solidFill>
                  <a:srgbClr val="FFCC66"/>
                </a:solidFill>
                <a:effectLst>
                  <a:glow rad="355600">
                    <a:schemeClr val="tx1"/>
                  </a:glow>
                </a:effectLst>
                <a:latin typeface="Arial" panose="020B0604020202020204" pitchFamily="34" charset="0"/>
                <a:ea typeface="ＭＳ Ｐゴシック" charset="0"/>
                <a:cs typeface="Arial" panose="020B0604020202020204" pitchFamily="34" charset="0"/>
              </a:rPr>
              <a:t>الأناجيل</a:t>
            </a:r>
            <a:endParaRPr lang="en-US" sz="7200" dirty="0">
              <a:solidFill>
                <a:srgbClr val="FFCC66"/>
              </a:solidFill>
              <a:effectLst>
                <a:glow rad="355600">
                  <a:schemeClr val="tx1"/>
                </a:glow>
              </a:effectLst>
              <a:latin typeface="Arial" charset="0"/>
              <a:ea typeface="ＭＳ Ｐゴシック" charset="0"/>
              <a:cs typeface="ＭＳ Ｐゴシック" charset="0"/>
            </a:endParaRPr>
          </a:p>
        </p:txBody>
      </p:sp>
      <p:sp>
        <p:nvSpPr>
          <p:cNvPr id="5" name="Rectangle 4">
            <a:extLst>
              <a:ext uri="{FF2B5EF4-FFF2-40B4-BE49-F238E27FC236}">
                <a16:creationId xmlns:a16="http://schemas.microsoft.com/office/drawing/2014/main" id="{D108B272-7350-534C-90E4-1BD44A9A19F5}"/>
              </a:ext>
            </a:extLst>
          </p:cNvPr>
          <p:cNvSpPr>
            <a:spLocks noChangeArrowheads="1"/>
          </p:cNvSpPr>
          <p:nvPr/>
        </p:nvSpPr>
        <p:spPr bwMode="auto">
          <a:xfrm>
            <a:off x="0" y="6206786"/>
            <a:ext cx="9144000" cy="651214"/>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anchor="ctr"/>
          <a:lstStyle/>
          <a:p>
            <a:pPr marL="0" marR="0" lvl="0" indent="0" algn="ctr" defTabSz="457200" rtl="0" eaLnBrk="1" fontAlgn="auto" latinLnBrk="0" hangingPunct="1">
              <a:lnSpc>
                <a:spcPct val="100000"/>
              </a:lnSpc>
              <a:spcBef>
                <a:spcPct val="20000"/>
              </a:spcBef>
              <a:spcAft>
                <a:spcPts val="0"/>
              </a:spcAft>
              <a:buClr>
                <a:srgbClr val="FFCC00"/>
              </a:buClr>
              <a:buSzPct val="70000"/>
              <a:buFont typeface="Wingdings" charset="0"/>
              <a:buNone/>
              <a:tabLst/>
              <a:defRPr/>
            </a:pPr>
            <a:r>
              <a:rPr kumimoji="0" lang="en-US" sz="16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 </a:t>
            </a:r>
            <a:r>
              <a:rPr kumimoji="0" lang="ar-JO" sz="16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 د. ريك جريفيث</a:t>
            </a:r>
            <a:r>
              <a:rPr kumimoji="0" lang="en-US" sz="16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  </a:t>
            </a:r>
            <a:r>
              <a:rPr kumimoji="0" lang="ar-JO" sz="16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 مؤسسة الدراسات اللاهوتية الأردنية</a:t>
            </a:r>
            <a:r>
              <a:rPr kumimoji="0" lang="en-US" sz="16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 BibleStudyDownloads.org</a:t>
            </a:r>
          </a:p>
        </p:txBody>
      </p:sp>
      <p:pic>
        <p:nvPicPr>
          <p:cNvPr id="3" name="Picture 2">
            <a:extLst>
              <a:ext uri="{FF2B5EF4-FFF2-40B4-BE49-F238E27FC236}">
                <a16:creationId xmlns:a16="http://schemas.microsoft.com/office/drawing/2014/main" id="{8B577E84-6E7C-893F-8FEF-9E13F820EDDC}"/>
              </a:ext>
            </a:extLst>
          </p:cNvPr>
          <p:cNvPicPr>
            <a:picLocks noChangeAspect="1"/>
          </p:cNvPicPr>
          <p:nvPr/>
        </p:nvPicPr>
        <p:blipFill>
          <a:blip r:embed="rId3"/>
          <a:stretch>
            <a:fillRect/>
          </a:stretch>
        </p:blipFill>
        <p:spPr>
          <a:xfrm>
            <a:off x="-15467" y="1822477"/>
            <a:ext cx="9159467" cy="4384309"/>
          </a:xfrm>
          <a:prstGeom prst="rect">
            <a:avLst/>
          </a:prstGeom>
        </p:spPr>
      </p:pic>
    </p:spTree>
    <p:extLst>
      <p:ext uri="{BB962C8B-B14F-4D97-AF65-F5344CB8AC3E}">
        <p14:creationId xmlns:p14="http://schemas.microsoft.com/office/powerpoint/2010/main" val="3439765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7" name="Picture 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69247" y="231122"/>
            <a:ext cx="8153680" cy="6402761"/>
          </a:xfrm>
          <a:prstGeom prst="rect">
            <a:avLst/>
          </a:prstGeom>
          <a:blipFill dpi="0" rotWithShape="0">
            <a:blip r:embed="rId4"/>
            <a:srcRect/>
            <a:tile tx="0" ty="0" sx="100000" sy="100000" flip="none" algn="tl"/>
          </a:blipFill>
          <a:ln>
            <a:noFill/>
          </a:ln>
          <a:extLst>
            <a:ext uri="{91240B29-F687-4f45-9708-019B960494DF}">
              <a14:hiddenLine xmlns="" xmlns:a14="http://schemas.microsoft.com/office/drawing/2010/main" w="9525">
                <a:solidFill>
                  <a:srgbClr val="000000"/>
                </a:solidFill>
                <a:round/>
                <a:headEnd/>
                <a:tailEnd/>
              </a14:hiddenLine>
            </a:ext>
          </a:extLst>
        </p:spPr>
      </p:pic>
      <p:sp>
        <p:nvSpPr>
          <p:cNvPr id="188418" name="Rectangle 2"/>
          <p:cNvSpPr>
            <a:spLocks noChangeArrowheads="1"/>
          </p:cNvSpPr>
          <p:nvPr/>
        </p:nvSpPr>
        <p:spPr bwMode="auto">
          <a:xfrm>
            <a:off x="284349" y="6555442"/>
            <a:ext cx="1283074" cy="211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80566" tIns="40281" rIns="80566" bIns="40281" anchor="ctr"/>
          <a:lstStyle/>
          <a:p>
            <a:pPr defTabSz="897920" eaLnBrk="1" hangingPunct="1">
              <a:defRPr/>
            </a:pPr>
            <a:endParaRPr lang="en-US" sz="2382">
              <a:solidFill>
                <a:srgbClr val="000000"/>
              </a:solidFill>
              <a:effectLst>
                <a:outerShdw blurRad="38100" dist="38100" dir="2700000" algn="tl">
                  <a:srgbClr val="000000">
                    <a:alpha val="43137"/>
                  </a:srgbClr>
                </a:outerShdw>
              </a:effectLst>
              <a:latin typeface="Times New Roman" charset="0"/>
              <a:ea typeface="MS Gothic" charset="0"/>
              <a:cs typeface="MS Gothic" charset="0"/>
            </a:endParaRPr>
          </a:p>
        </p:txBody>
      </p:sp>
      <p:sp>
        <p:nvSpPr>
          <p:cNvPr id="188419" name="Rectangle 3"/>
          <p:cNvSpPr>
            <a:spLocks noChangeArrowheads="1"/>
          </p:cNvSpPr>
          <p:nvPr/>
        </p:nvSpPr>
        <p:spPr bwMode="auto">
          <a:xfrm>
            <a:off x="1241051" y="762001"/>
            <a:ext cx="6601666" cy="5454463"/>
          </a:xfrm>
          <a:prstGeom prst="rect">
            <a:avLst/>
          </a:prstGeom>
          <a:gradFill rotWithShape="0">
            <a:gsLst>
              <a:gs pos="0">
                <a:srgbClr val="000000"/>
              </a:gs>
              <a:gs pos="50000">
                <a:srgbClr val="00279F"/>
              </a:gs>
              <a:gs pos="100000">
                <a:srgbClr val="000000"/>
              </a:gs>
            </a:gsLst>
            <a:lin ang="5400000" scaled="1"/>
          </a:gradFill>
          <a:ln w="12600">
            <a:solidFill>
              <a:srgbClr val="000000"/>
            </a:solidFill>
            <a:miter lim="800000"/>
            <a:headEnd/>
            <a:tailEnd/>
          </a:ln>
        </p:spPr>
        <p:txBody>
          <a:bodyPr wrap="none" lIns="80566" tIns="40281" rIns="80566" bIns="40281" anchor="ctr"/>
          <a:lstStyle/>
          <a:p>
            <a:pPr defTabSz="897920" eaLnBrk="1" hangingPunct="1">
              <a:defRPr/>
            </a:pPr>
            <a:endParaRPr lang="en-US" sz="2382">
              <a:solidFill>
                <a:srgbClr val="000000"/>
              </a:solidFill>
              <a:effectLst>
                <a:outerShdw blurRad="38100" dist="38100" dir="2700000" algn="tl">
                  <a:srgbClr val="000000">
                    <a:alpha val="43137"/>
                  </a:srgbClr>
                </a:outerShdw>
              </a:effectLst>
              <a:latin typeface="Times New Roman" charset="0"/>
              <a:ea typeface="MS Gothic" charset="0"/>
              <a:cs typeface="MS Gothic" charset="0"/>
            </a:endParaRPr>
          </a:p>
        </p:txBody>
      </p:sp>
      <p:sp>
        <p:nvSpPr>
          <p:cNvPr id="188420" name="AutoShape 4"/>
          <p:cNvSpPr>
            <a:spLocks noChangeArrowheads="1"/>
          </p:cNvSpPr>
          <p:nvPr/>
        </p:nvSpPr>
        <p:spPr bwMode="auto">
          <a:xfrm>
            <a:off x="4721879" y="889468"/>
            <a:ext cx="2914930" cy="2484904"/>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0566" tIns="40281" rIns="80566" bIns="40281" anchor="ctr"/>
          <a:lstStyle/>
          <a:p>
            <a:pPr defTabSz="897920" eaLnBrk="1" hangingPunct="1">
              <a:defRPr/>
            </a:pPr>
            <a:endParaRPr lang="en-US" sz="2382">
              <a:solidFill>
                <a:srgbClr val="000000"/>
              </a:solidFill>
              <a:effectLst>
                <a:outerShdw blurRad="38100" dist="38100" dir="2700000" algn="tl">
                  <a:srgbClr val="000000">
                    <a:alpha val="43137"/>
                  </a:srgbClr>
                </a:outerShdw>
              </a:effectLst>
              <a:latin typeface="Times New Roman" charset="0"/>
              <a:ea typeface="MS Gothic" charset="0"/>
              <a:cs typeface="MS Gothic" charset="0"/>
            </a:endParaRPr>
          </a:p>
        </p:txBody>
      </p:sp>
      <p:sp>
        <p:nvSpPr>
          <p:cNvPr id="188421" name="AutoShape 5"/>
          <p:cNvSpPr>
            <a:spLocks noChangeArrowheads="1"/>
          </p:cNvSpPr>
          <p:nvPr/>
        </p:nvSpPr>
        <p:spPr bwMode="auto">
          <a:xfrm>
            <a:off x="1434353" y="3545261"/>
            <a:ext cx="2914931" cy="248630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0566" tIns="40281" rIns="80566" bIns="40281" anchor="ctr"/>
          <a:lstStyle/>
          <a:p>
            <a:pPr defTabSz="897920" eaLnBrk="1" hangingPunct="1">
              <a:defRPr/>
            </a:pPr>
            <a:endParaRPr lang="en-US" sz="2382" dirty="0">
              <a:solidFill>
                <a:srgbClr val="000000"/>
              </a:solidFill>
              <a:effectLst>
                <a:outerShdw blurRad="38100" dist="38100" dir="2700000" algn="tl">
                  <a:srgbClr val="000000">
                    <a:alpha val="43137"/>
                  </a:srgbClr>
                </a:outerShdw>
              </a:effectLst>
              <a:latin typeface="Times New Roman" charset="0"/>
              <a:ea typeface="MS Gothic" charset="0"/>
              <a:cs typeface="MS Gothic" charset="0"/>
            </a:endParaRPr>
          </a:p>
        </p:txBody>
      </p:sp>
      <p:sp>
        <p:nvSpPr>
          <p:cNvPr id="188422" name="AutoShape 6"/>
          <p:cNvSpPr>
            <a:spLocks noChangeArrowheads="1"/>
          </p:cNvSpPr>
          <p:nvPr/>
        </p:nvSpPr>
        <p:spPr bwMode="auto">
          <a:xfrm>
            <a:off x="4720478" y="3545261"/>
            <a:ext cx="2914931" cy="248630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0566" tIns="40281" rIns="80566" bIns="40281" anchor="ctr"/>
          <a:lstStyle/>
          <a:p>
            <a:pPr defTabSz="897920" eaLnBrk="1" hangingPunct="1">
              <a:defRPr/>
            </a:pPr>
            <a:endParaRPr lang="en-US" sz="2382">
              <a:solidFill>
                <a:srgbClr val="000000"/>
              </a:solidFill>
              <a:effectLst>
                <a:outerShdw blurRad="38100" dist="38100" dir="2700000" algn="tl">
                  <a:srgbClr val="000000">
                    <a:alpha val="43137"/>
                  </a:srgbClr>
                </a:outerShdw>
              </a:effectLst>
              <a:latin typeface="Times New Roman" charset="0"/>
              <a:ea typeface="MS Gothic" charset="0"/>
              <a:cs typeface="MS Gothic" charset="0"/>
            </a:endParaRPr>
          </a:p>
        </p:txBody>
      </p:sp>
      <p:sp>
        <p:nvSpPr>
          <p:cNvPr id="188423" name="AutoShape 7"/>
          <p:cNvSpPr>
            <a:spLocks noChangeArrowheads="1"/>
          </p:cNvSpPr>
          <p:nvPr/>
        </p:nvSpPr>
        <p:spPr bwMode="auto">
          <a:xfrm>
            <a:off x="1432953" y="882463"/>
            <a:ext cx="2916331" cy="2486306"/>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0566" tIns="40281" rIns="80566" bIns="40281" anchor="ctr"/>
          <a:lstStyle/>
          <a:p>
            <a:pPr defTabSz="897920" eaLnBrk="1" hangingPunct="1">
              <a:defRPr/>
            </a:pPr>
            <a:endParaRPr lang="en-US" sz="2382">
              <a:solidFill>
                <a:srgbClr val="000000"/>
              </a:solidFill>
              <a:effectLst>
                <a:outerShdw blurRad="38100" dist="38100" dir="2700000" algn="tl">
                  <a:srgbClr val="000000">
                    <a:alpha val="43137"/>
                  </a:srgbClr>
                </a:outerShdw>
              </a:effectLst>
              <a:latin typeface="Times New Roman" charset="0"/>
              <a:ea typeface="MS Gothic" charset="0"/>
              <a:cs typeface="MS Gothic" charset="0"/>
            </a:endParaRPr>
          </a:p>
        </p:txBody>
      </p:sp>
      <p:grpSp>
        <p:nvGrpSpPr>
          <p:cNvPr id="39944" name="Group 8"/>
          <p:cNvGrpSpPr>
            <a:grpSpLocks/>
          </p:cNvGrpSpPr>
          <p:nvPr/>
        </p:nvGrpSpPr>
        <p:grpSpPr bwMode="auto">
          <a:xfrm>
            <a:off x="4027115" y="945497"/>
            <a:ext cx="3548062" cy="3315540"/>
            <a:chOff x="2779" y="675"/>
            <a:chExt cx="2533" cy="2367"/>
          </a:xfrm>
        </p:grpSpPr>
        <p:sp>
          <p:nvSpPr>
            <p:cNvPr id="188460" name="Rectangle 9"/>
            <p:cNvSpPr>
              <a:spLocks noChangeArrowheads="1"/>
            </p:cNvSpPr>
            <p:nvPr/>
          </p:nvSpPr>
          <p:spPr bwMode="auto">
            <a:xfrm>
              <a:off x="5028" y="675"/>
              <a:ext cx="252" cy="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79729" tIns="39071" rIns="79729" bIns="39071">
              <a:spAutoFit/>
            </a:bodyPr>
            <a:lstStyle/>
            <a:p>
              <a:pPr defTabSz="897920" eaLnBrk="1" hangingPunct="1">
                <a:spcBef>
                  <a:spcPts val="2217"/>
                </a:spcBef>
                <a:buClr>
                  <a:srgbClr val="FAFD00"/>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3530" b="1" dirty="0">
                  <a:solidFill>
                    <a:srgbClr val="FAFD00"/>
                  </a:solidFill>
                  <a:effectLst>
                    <a:outerShdw blurRad="38100" dist="38100" dir="2700000" algn="tl">
                      <a:srgbClr val="000000">
                        <a:alpha val="43137"/>
                      </a:srgbClr>
                    </a:outerShdw>
                  </a:effectLst>
                  <a:latin typeface="Helvetica" charset="0"/>
                  <a:ea typeface="MS Gothic" charset="0"/>
                  <a:cs typeface="MS Gothic" charset="0"/>
                </a:rPr>
                <a:t>2</a:t>
              </a:r>
              <a:endParaRPr lang="en-GB" sz="3530" b="1" dirty="0">
                <a:solidFill>
                  <a:srgbClr val="FAFD00"/>
                </a:solidFill>
                <a:effectLst>
                  <a:outerShdw blurRad="38100" dist="38100" dir="2700000" algn="tl">
                    <a:srgbClr val="000000">
                      <a:alpha val="43137"/>
                    </a:srgbClr>
                  </a:outerShdw>
                </a:effectLst>
                <a:latin typeface="Helvetica" charset="0"/>
                <a:ea typeface="MS Gothic" charset="0"/>
                <a:cs typeface="MS Gothic" charset="0"/>
              </a:endParaRPr>
            </a:p>
          </p:txBody>
        </p:sp>
        <p:sp>
          <p:nvSpPr>
            <p:cNvPr id="188461" name="Rectangle 10"/>
            <p:cNvSpPr>
              <a:spLocks noChangeArrowheads="1"/>
            </p:cNvSpPr>
            <p:nvPr/>
          </p:nvSpPr>
          <p:spPr bwMode="auto">
            <a:xfrm>
              <a:off x="2779" y="2598"/>
              <a:ext cx="230" cy="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79729" tIns="39071" rIns="79729" bIns="39071">
              <a:spAutoFit/>
            </a:bodyPr>
            <a:lstStyle/>
            <a:p>
              <a:pPr defTabSz="897920" eaLnBrk="1" hangingPunct="1">
                <a:spcBef>
                  <a:spcPts val="2217"/>
                </a:spcBef>
                <a:buClr>
                  <a:srgbClr val="FAFD00"/>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3530" b="1" dirty="0">
                  <a:solidFill>
                    <a:srgbClr val="FAFD00"/>
                  </a:solidFill>
                  <a:effectLst>
                    <a:outerShdw blurRad="38100" dist="38100" dir="2700000" algn="tl">
                      <a:srgbClr val="000000">
                        <a:alpha val="43137"/>
                      </a:srgbClr>
                    </a:outerShdw>
                  </a:effectLst>
                  <a:latin typeface="Helvetica" charset="0"/>
                  <a:ea typeface="MS Gothic" charset="0"/>
                  <a:cs typeface="MS Gothic" charset="0"/>
                </a:rPr>
                <a:t>3</a:t>
              </a:r>
              <a:endParaRPr lang="en-GB" sz="3530" b="1" dirty="0">
                <a:solidFill>
                  <a:srgbClr val="FAFD00"/>
                </a:solidFill>
                <a:effectLst>
                  <a:outerShdw blurRad="38100" dist="38100" dir="2700000" algn="tl">
                    <a:srgbClr val="000000">
                      <a:alpha val="43137"/>
                    </a:srgbClr>
                  </a:outerShdw>
                </a:effectLst>
                <a:latin typeface="Helvetica" charset="0"/>
                <a:ea typeface="MS Gothic" charset="0"/>
                <a:cs typeface="MS Gothic" charset="0"/>
              </a:endParaRPr>
            </a:p>
          </p:txBody>
        </p:sp>
        <p:sp>
          <p:nvSpPr>
            <p:cNvPr id="188462" name="Rectangle 11"/>
            <p:cNvSpPr>
              <a:spLocks noChangeArrowheads="1"/>
            </p:cNvSpPr>
            <p:nvPr/>
          </p:nvSpPr>
          <p:spPr bwMode="auto">
            <a:xfrm>
              <a:off x="5073" y="2587"/>
              <a:ext cx="239" cy="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79729" tIns="39071" rIns="79729" bIns="39071">
              <a:spAutoFit/>
            </a:bodyPr>
            <a:lstStyle/>
            <a:p>
              <a:pPr defTabSz="897920" eaLnBrk="1" hangingPunct="1">
                <a:spcBef>
                  <a:spcPts val="2217"/>
                </a:spcBef>
                <a:buClr>
                  <a:srgbClr val="FAFD00"/>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3530"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4</a:t>
              </a:r>
              <a:endParaRPr lang="en-GB" sz="3530"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88463" name="Rectangle 12"/>
            <p:cNvSpPr>
              <a:spLocks noChangeArrowheads="1"/>
            </p:cNvSpPr>
            <p:nvPr/>
          </p:nvSpPr>
          <p:spPr bwMode="auto">
            <a:xfrm>
              <a:off x="2779" y="687"/>
              <a:ext cx="217" cy="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79729" tIns="39071" rIns="79729" bIns="39071">
              <a:spAutoFit/>
            </a:bodyPr>
            <a:lstStyle/>
            <a:p>
              <a:pPr defTabSz="897920" eaLnBrk="1" hangingPunct="1">
                <a:spcBef>
                  <a:spcPts val="2217"/>
                </a:spcBef>
                <a:buClr>
                  <a:srgbClr val="FAFD00"/>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3530" b="1" dirty="0">
                  <a:solidFill>
                    <a:srgbClr val="FAFD00"/>
                  </a:solidFill>
                  <a:effectLst>
                    <a:outerShdw blurRad="38100" dist="38100" dir="2700000" algn="tl">
                      <a:srgbClr val="000000">
                        <a:alpha val="43137"/>
                      </a:srgbClr>
                    </a:outerShdw>
                  </a:effectLst>
                  <a:latin typeface="Helvetica" charset="0"/>
                  <a:ea typeface="MS Gothic" charset="0"/>
                  <a:cs typeface="MS Gothic" charset="0"/>
                </a:rPr>
                <a:t>1</a:t>
              </a:r>
              <a:endParaRPr lang="en-GB" sz="3530" b="1" dirty="0">
                <a:solidFill>
                  <a:srgbClr val="FAFD00"/>
                </a:solidFill>
                <a:effectLst>
                  <a:outerShdw blurRad="38100" dist="38100" dir="2700000" algn="tl">
                    <a:srgbClr val="000000">
                      <a:alpha val="43137"/>
                    </a:srgbClr>
                  </a:outerShdw>
                </a:effectLst>
                <a:latin typeface="Helvetica" charset="0"/>
                <a:ea typeface="MS Gothic" charset="0"/>
                <a:cs typeface="MS Gothic" charset="0"/>
              </a:endParaRPr>
            </a:p>
          </p:txBody>
        </p:sp>
      </p:grpSp>
      <p:sp>
        <p:nvSpPr>
          <p:cNvPr id="188425" name="Rectangle 13"/>
          <p:cNvSpPr>
            <a:spLocks noChangeArrowheads="1"/>
          </p:cNvSpPr>
          <p:nvPr/>
        </p:nvSpPr>
        <p:spPr bwMode="auto">
          <a:xfrm>
            <a:off x="2354637" y="3692338"/>
            <a:ext cx="1976437" cy="56770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79611" tIns="39012" rIns="79611" bIns="39012">
            <a:spAutoFit/>
          </a:bodyPr>
          <a:lstStyle/>
          <a:p>
            <a:pPr defTabSz="897920" eaLnBrk="1" hangingPunct="1">
              <a:spcBef>
                <a:spcPts val="1985"/>
              </a:spcBef>
              <a:buClr>
                <a:srgbClr val="66FF99"/>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3177" b="1" dirty="0">
                <a:solidFill>
                  <a:srgbClr val="66FF99"/>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لوقا</a:t>
            </a:r>
            <a:endParaRPr lang="en-GB" sz="3177" b="1" dirty="0">
              <a:solidFill>
                <a:srgbClr val="66FF99"/>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88426" name="Rectangle 14"/>
          <p:cNvSpPr>
            <a:spLocks noChangeArrowheads="1"/>
          </p:cNvSpPr>
          <p:nvPr/>
        </p:nvSpPr>
        <p:spPr bwMode="auto">
          <a:xfrm>
            <a:off x="2354636" y="1004327"/>
            <a:ext cx="1771930" cy="56770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79611" tIns="39012" rIns="79611" bIns="39012">
            <a:spAutoFit/>
          </a:bodyPr>
          <a:lstStyle/>
          <a:p>
            <a:pPr defTabSz="897920" eaLnBrk="1" hangingPunct="1">
              <a:spcBef>
                <a:spcPts val="1985"/>
              </a:spcBef>
              <a:buClr>
                <a:srgbClr val="66FF99"/>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3177" b="1" dirty="0">
                <a:solidFill>
                  <a:srgbClr val="66FF99"/>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متى</a:t>
            </a:r>
            <a:endParaRPr lang="en-GB" sz="3177" b="1" dirty="0">
              <a:solidFill>
                <a:srgbClr val="66FF99"/>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88427" name="Rectangle 15"/>
          <p:cNvSpPr>
            <a:spLocks noChangeArrowheads="1"/>
          </p:cNvSpPr>
          <p:nvPr/>
        </p:nvSpPr>
        <p:spPr bwMode="auto">
          <a:xfrm>
            <a:off x="5558118" y="1025338"/>
            <a:ext cx="1976438" cy="56770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79611" tIns="39012" rIns="79611" bIns="39012">
            <a:spAutoFit/>
          </a:bodyPr>
          <a:lstStyle/>
          <a:p>
            <a:pPr defTabSz="897920" eaLnBrk="1" hangingPunct="1">
              <a:spcBef>
                <a:spcPts val="1985"/>
              </a:spcBef>
              <a:buClr>
                <a:srgbClr val="66FF99"/>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3177" b="1" dirty="0">
                <a:solidFill>
                  <a:srgbClr val="66FF99"/>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مرقس</a:t>
            </a:r>
            <a:endParaRPr lang="en-GB" sz="3177" b="1" dirty="0">
              <a:solidFill>
                <a:srgbClr val="66FF99"/>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88428" name="Rectangle 16"/>
          <p:cNvSpPr>
            <a:spLocks noChangeArrowheads="1"/>
          </p:cNvSpPr>
          <p:nvPr/>
        </p:nvSpPr>
        <p:spPr bwMode="auto">
          <a:xfrm>
            <a:off x="5722004" y="3683934"/>
            <a:ext cx="1808349" cy="56770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79611" tIns="39012" rIns="79611" bIns="39012">
            <a:spAutoFit/>
          </a:bodyPr>
          <a:lstStyle/>
          <a:p>
            <a:pPr defTabSz="897920" eaLnBrk="1" hangingPunct="1">
              <a:spcBef>
                <a:spcPts val="1985"/>
              </a:spcBef>
              <a:buClr>
                <a:srgbClr val="66FF99"/>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3177" b="1" dirty="0">
                <a:solidFill>
                  <a:srgbClr val="66FF99"/>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يوحنا</a:t>
            </a:r>
            <a:endParaRPr lang="en-GB" sz="3177" b="1" dirty="0">
              <a:solidFill>
                <a:srgbClr val="66FF99"/>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grpSp>
        <p:nvGrpSpPr>
          <p:cNvPr id="3" name="Group 17"/>
          <p:cNvGrpSpPr>
            <a:grpSpLocks/>
          </p:cNvGrpSpPr>
          <p:nvPr/>
        </p:nvGrpSpPr>
        <p:grpSpPr bwMode="auto">
          <a:xfrm>
            <a:off x="1738313" y="1560420"/>
            <a:ext cx="2206158" cy="1180820"/>
            <a:chOff x="1145" y="1114"/>
            <a:chExt cx="1575" cy="843"/>
          </a:xfrm>
        </p:grpSpPr>
        <p:grpSp>
          <p:nvGrpSpPr>
            <p:cNvPr id="39975" name="Group 18"/>
            <p:cNvGrpSpPr>
              <a:grpSpLocks/>
            </p:cNvGrpSpPr>
            <p:nvPr/>
          </p:nvGrpSpPr>
          <p:grpSpPr bwMode="auto">
            <a:xfrm>
              <a:off x="1145" y="1176"/>
              <a:ext cx="1573" cy="781"/>
              <a:chOff x="1145" y="1176"/>
              <a:chExt cx="1573" cy="781"/>
            </a:xfrm>
          </p:grpSpPr>
          <p:sp>
            <p:nvSpPr>
              <p:cNvPr id="188457" name="Rectangle 19"/>
              <p:cNvSpPr>
                <a:spLocks noChangeArrowheads="1"/>
              </p:cNvSpPr>
              <p:nvPr/>
            </p:nvSpPr>
            <p:spPr bwMode="auto">
              <a:xfrm>
                <a:off x="1145" y="1176"/>
                <a:ext cx="1573" cy="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79729" tIns="39071" rIns="79729" bIns="39071">
                <a:spAutoFit/>
              </a:bodyPr>
              <a:lstStyle/>
              <a:p>
                <a:pPr algn="r" defTabSz="897920" rtl="1" eaLnBrk="1" hangingPunct="1">
                  <a:spcBef>
                    <a:spcPts val="1103"/>
                  </a:spcBef>
                  <a:buClr>
                    <a:srgbClr val="FFEA18"/>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1765" b="1" dirty="0">
                    <a:solidFill>
                      <a:srgbClr val="FFEA18"/>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إلى: </a:t>
                </a:r>
                <a:endParaRPr lang="en-GB" sz="1765" b="1" dirty="0">
                  <a:solidFill>
                    <a:srgbClr val="FFEA18"/>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88458" name="Rectangle 20"/>
              <p:cNvSpPr>
                <a:spLocks noChangeArrowheads="1"/>
              </p:cNvSpPr>
              <p:nvPr/>
            </p:nvSpPr>
            <p:spPr bwMode="auto">
              <a:xfrm>
                <a:off x="1145" y="1530"/>
                <a:ext cx="587" cy="24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anchor="ctr"/>
              <a:lstStyle/>
              <a:p>
                <a:pPr defTabSz="897920" eaLnBrk="1" hangingPunct="1">
                  <a:defRPr/>
                </a:pPr>
                <a:endParaRPr lang="en-US" sz="2382">
                  <a:solidFill>
                    <a:srgbClr val="000000"/>
                  </a:solidFill>
                  <a:effectLst>
                    <a:outerShdw blurRad="38100" dist="38100" dir="2700000" algn="tl">
                      <a:srgbClr val="000000">
                        <a:alpha val="43137"/>
                      </a:srgbClr>
                    </a:outerShdw>
                  </a:effectLst>
                  <a:latin typeface="Times New Roman" charset="0"/>
                  <a:ea typeface="MS Gothic" charset="0"/>
                  <a:cs typeface="MS Gothic" charset="0"/>
                </a:endParaRPr>
              </a:p>
            </p:txBody>
          </p:sp>
          <p:sp>
            <p:nvSpPr>
              <p:cNvPr id="188459" name="Rectangle 21"/>
              <p:cNvSpPr>
                <a:spLocks noChangeArrowheads="1"/>
              </p:cNvSpPr>
              <p:nvPr/>
            </p:nvSpPr>
            <p:spPr bwMode="auto">
              <a:xfrm>
                <a:off x="1145" y="1834"/>
                <a:ext cx="617" cy="12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anchor="ctr"/>
              <a:lstStyle/>
              <a:p>
                <a:pPr defTabSz="897920" eaLnBrk="1" hangingPunct="1">
                  <a:defRPr/>
                </a:pPr>
                <a:endParaRPr lang="en-US" sz="2382">
                  <a:solidFill>
                    <a:srgbClr val="000000"/>
                  </a:solidFill>
                  <a:effectLst>
                    <a:outerShdw blurRad="38100" dist="38100" dir="2700000" algn="tl">
                      <a:srgbClr val="000000">
                        <a:alpha val="43137"/>
                      </a:srgbClr>
                    </a:outerShdw>
                  </a:effectLst>
                  <a:latin typeface="Times New Roman" charset="0"/>
                  <a:ea typeface="MS Gothic" charset="0"/>
                  <a:cs typeface="MS Gothic" charset="0"/>
                </a:endParaRPr>
              </a:p>
            </p:txBody>
          </p:sp>
        </p:grpSp>
        <p:sp>
          <p:nvSpPr>
            <p:cNvPr id="188456" name="Rectangle 22"/>
            <p:cNvSpPr>
              <a:spLocks noChangeArrowheads="1"/>
            </p:cNvSpPr>
            <p:nvPr/>
          </p:nvSpPr>
          <p:spPr bwMode="auto">
            <a:xfrm>
              <a:off x="1496" y="1114"/>
              <a:ext cx="1224" cy="2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79729" tIns="39071" rIns="79729" bIns="39071">
              <a:spAutoFit/>
            </a:bodyPr>
            <a:lstStyle/>
            <a:p>
              <a:pPr defTabSz="897920" eaLnBrk="1" hangingPunct="1">
                <a:spcBef>
                  <a:spcPts val="1544"/>
                </a:spcBef>
                <a:buClr>
                  <a:srgbClr val="FFEA18"/>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en-GB" sz="2206" b="1" dirty="0">
                  <a:solidFill>
                    <a:srgbClr val="FFEA18"/>
                  </a:solidFill>
                  <a:effectLst>
                    <a:outerShdw blurRad="38100" dist="38100" dir="2700000" algn="tl">
                      <a:srgbClr val="000000">
                        <a:alpha val="43137"/>
                      </a:srgbClr>
                    </a:outerShdw>
                  </a:effectLst>
                  <a:latin typeface="Helvetica" charset="0"/>
                  <a:ea typeface="MS Gothic" charset="0"/>
                  <a:cs typeface="MS Gothic" charset="0"/>
                </a:rPr>
                <a:t>   </a:t>
              </a:r>
              <a:r>
                <a:rPr lang="ar-JO" sz="2206" b="1" dirty="0">
                  <a:solidFill>
                    <a:srgbClr val="FFEA18"/>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اليهود</a:t>
              </a:r>
              <a:endParaRPr lang="en-GB" sz="2206" b="1" dirty="0">
                <a:solidFill>
                  <a:srgbClr val="FFEA18"/>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grpSp>
      <p:grpSp>
        <p:nvGrpSpPr>
          <p:cNvPr id="5" name="Group 23"/>
          <p:cNvGrpSpPr>
            <a:grpSpLocks/>
          </p:cNvGrpSpPr>
          <p:nvPr/>
        </p:nvGrpSpPr>
        <p:grpSpPr bwMode="auto">
          <a:xfrm>
            <a:off x="5055256" y="1570225"/>
            <a:ext cx="2399460" cy="1182221"/>
            <a:chOff x="3513" y="1121"/>
            <a:chExt cx="1713" cy="844"/>
          </a:xfrm>
        </p:grpSpPr>
        <p:grpSp>
          <p:nvGrpSpPr>
            <p:cNvPr id="39970" name="Group 24"/>
            <p:cNvGrpSpPr>
              <a:grpSpLocks/>
            </p:cNvGrpSpPr>
            <p:nvPr/>
          </p:nvGrpSpPr>
          <p:grpSpPr bwMode="auto">
            <a:xfrm>
              <a:off x="3513" y="1184"/>
              <a:ext cx="1713" cy="781"/>
              <a:chOff x="3513" y="1184"/>
              <a:chExt cx="1713" cy="781"/>
            </a:xfrm>
          </p:grpSpPr>
          <p:sp>
            <p:nvSpPr>
              <p:cNvPr id="188452" name="Rectangle 25"/>
              <p:cNvSpPr>
                <a:spLocks noChangeArrowheads="1"/>
              </p:cNvSpPr>
              <p:nvPr/>
            </p:nvSpPr>
            <p:spPr bwMode="auto">
              <a:xfrm>
                <a:off x="4807" y="1184"/>
                <a:ext cx="419" cy="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79729" tIns="39071" rIns="79729" bIns="39071">
                <a:spAutoFit/>
              </a:bodyPr>
              <a:lstStyle/>
              <a:p>
                <a:pPr defTabSz="897920" eaLnBrk="1" hangingPunct="1">
                  <a:spcBef>
                    <a:spcPts val="1103"/>
                  </a:spcBef>
                  <a:buClr>
                    <a:srgbClr val="FFEA18"/>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1765" b="1" dirty="0">
                    <a:solidFill>
                      <a:srgbClr val="FFEA18"/>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إلى:</a:t>
                </a:r>
                <a:endParaRPr lang="en-GB" sz="1765" b="1" dirty="0">
                  <a:solidFill>
                    <a:srgbClr val="FFEA18"/>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88453" name="Rectangle 26"/>
              <p:cNvSpPr>
                <a:spLocks noChangeArrowheads="1"/>
              </p:cNvSpPr>
              <p:nvPr/>
            </p:nvSpPr>
            <p:spPr bwMode="auto">
              <a:xfrm>
                <a:off x="3513" y="1538"/>
                <a:ext cx="587" cy="24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anchor="ctr"/>
              <a:lstStyle/>
              <a:p>
                <a:pPr defTabSz="897920" eaLnBrk="1" hangingPunct="1">
                  <a:defRPr/>
                </a:pPr>
                <a:endParaRPr lang="en-US" sz="2382">
                  <a:solidFill>
                    <a:srgbClr val="000000"/>
                  </a:solidFill>
                  <a:effectLst>
                    <a:outerShdw blurRad="38100" dist="38100" dir="2700000" algn="tl">
                      <a:srgbClr val="000000">
                        <a:alpha val="43137"/>
                      </a:srgbClr>
                    </a:outerShdw>
                  </a:effectLst>
                  <a:latin typeface="Times New Roman" charset="0"/>
                  <a:ea typeface="MS Gothic" charset="0"/>
                  <a:cs typeface="MS Gothic" charset="0"/>
                </a:endParaRPr>
              </a:p>
            </p:txBody>
          </p:sp>
          <p:sp>
            <p:nvSpPr>
              <p:cNvPr id="188454" name="Rectangle 27"/>
              <p:cNvSpPr>
                <a:spLocks noChangeArrowheads="1"/>
              </p:cNvSpPr>
              <p:nvPr/>
            </p:nvSpPr>
            <p:spPr bwMode="auto">
              <a:xfrm>
                <a:off x="3513" y="1842"/>
                <a:ext cx="617" cy="12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anchor="ctr"/>
              <a:lstStyle/>
              <a:p>
                <a:pPr defTabSz="897920" eaLnBrk="1" hangingPunct="1">
                  <a:defRPr/>
                </a:pPr>
                <a:endParaRPr lang="en-US" sz="2382">
                  <a:solidFill>
                    <a:srgbClr val="000000"/>
                  </a:solidFill>
                  <a:effectLst>
                    <a:outerShdw blurRad="38100" dist="38100" dir="2700000" algn="tl">
                      <a:srgbClr val="000000">
                        <a:alpha val="43137"/>
                      </a:srgbClr>
                    </a:outerShdw>
                  </a:effectLst>
                  <a:latin typeface="Times New Roman" charset="0"/>
                  <a:ea typeface="MS Gothic" charset="0"/>
                  <a:cs typeface="MS Gothic" charset="0"/>
                </a:endParaRPr>
              </a:p>
            </p:txBody>
          </p:sp>
        </p:grpSp>
        <p:sp>
          <p:nvSpPr>
            <p:cNvPr id="188451" name="Rectangle 28"/>
            <p:cNvSpPr>
              <a:spLocks noChangeArrowheads="1"/>
            </p:cNvSpPr>
            <p:nvPr/>
          </p:nvSpPr>
          <p:spPr bwMode="auto">
            <a:xfrm>
              <a:off x="3848" y="1121"/>
              <a:ext cx="827" cy="2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79729" tIns="39071" rIns="79729" bIns="39071">
              <a:spAutoFit/>
            </a:bodyPr>
            <a:lstStyle/>
            <a:p>
              <a:pPr defTabSz="897920" eaLnBrk="1" hangingPunct="1">
                <a:spcBef>
                  <a:spcPts val="1544"/>
                </a:spcBef>
                <a:buClr>
                  <a:srgbClr val="FFEA18"/>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2206" b="1" dirty="0">
                  <a:solidFill>
                    <a:srgbClr val="FFEA18"/>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الرومانيين</a:t>
              </a:r>
              <a:endParaRPr lang="en-GB" sz="2206" b="1" dirty="0">
                <a:solidFill>
                  <a:srgbClr val="FFEA18"/>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grpSp>
      <p:grpSp>
        <p:nvGrpSpPr>
          <p:cNvPr id="7" name="Group 29"/>
          <p:cNvGrpSpPr>
            <a:grpSpLocks/>
          </p:cNvGrpSpPr>
          <p:nvPr/>
        </p:nvGrpSpPr>
        <p:grpSpPr bwMode="auto">
          <a:xfrm>
            <a:off x="1760724" y="4237225"/>
            <a:ext cx="2389654" cy="1182221"/>
            <a:chOff x="1161" y="3025"/>
            <a:chExt cx="1706" cy="844"/>
          </a:xfrm>
        </p:grpSpPr>
        <p:grpSp>
          <p:nvGrpSpPr>
            <p:cNvPr id="39965" name="Group 30"/>
            <p:cNvGrpSpPr>
              <a:grpSpLocks/>
            </p:cNvGrpSpPr>
            <p:nvPr/>
          </p:nvGrpSpPr>
          <p:grpSpPr bwMode="auto">
            <a:xfrm>
              <a:off x="1161" y="3088"/>
              <a:ext cx="1706" cy="781"/>
              <a:chOff x="1161" y="3088"/>
              <a:chExt cx="1706" cy="781"/>
            </a:xfrm>
          </p:grpSpPr>
          <p:sp>
            <p:nvSpPr>
              <p:cNvPr id="188447" name="Rectangle 31"/>
              <p:cNvSpPr>
                <a:spLocks noChangeArrowheads="1"/>
              </p:cNvSpPr>
              <p:nvPr/>
            </p:nvSpPr>
            <p:spPr bwMode="auto">
              <a:xfrm>
                <a:off x="2442" y="3088"/>
                <a:ext cx="425" cy="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79729" tIns="39071" rIns="79729" bIns="39071">
                <a:spAutoFit/>
              </a:bodyPr>
              <a:lstStyle/>
              <a:p>
                <a:pPr defTabSz="897920" eaLnBrk="1" hangingPunct="1">
                  <a:spcBef>
                    <a:spcPts val="1103"/>
                  </a:spcBef>
                  <a:buClr>
                    <a:srgbClr val="FFEA18"/>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1765" b="1" dirty="0">
                    <a:solidFill>
                      <a:srgbClr val="FFEA18"/>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إلى:</a:t>
                </a:r>
                <a:endParaRPr lang="en-GB" sz="1765" b="1" dirty="0">
                  <a:solidFill>
                    <a:srgbClr val="FFEA18"/>
                  </a:solidFill>
                  <a:effectLst>
                    <a:outerShdw blurRad="38100" dist="38100" dir="2700000" algn="tl">
                      <a:srgbClr val="000000">
                        <a:alpha val="43137"/>
                      </a:srgbClr>
                    </a:outerShdw>
                  </a:effectLst>
                  <a:latin typeface="Helvetica" charset="0"/>
                  <a:ea typeface="MS Gothic" charset="0"/>
                  <a:cs typeface="MS Gothic" charset="0"/>
                </a:endParaRPr>
              </a:p>
            </p:txBody>
          </p:sp>
          <p:sp>
            <p:nvSpPr>
              <p:cNvPr id="188448" name="Rectangle 32"/>
              <p:cNvSpPr>
                <a:spLocks noChangeArrowheads="1"/>
              </p:cNvSpPr>
              <p:nvPr/>
            </p:nvSpPr>
            <p:spPr bwMode="auto">
              <a:xfrm>
                <a:off x="1161" y="3442"/>
                <a:ext cx="587" cy="24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anchor="ctr"/>
              <a:lstStyle/>
              <a:p>
                <a:pPr defTabSz="897920" eaLnBrk="1" hangingPunct="1">
                  <a:defRPr/>
                </a:pPr>
                <a:endParaRPr lang="en-US" sz="2382">
                  <a:solidFill>
                    <a:srgbClr val="000000"/>
                  </a:solidFill>
                  <a:effectLst>
                    <a:outerShdw blurRad="38100" dist="38100" dir="2700000" algn="tl">
                      <a:srgbClr val="000000">
                        <a:alpha val="43137"/>
                      </a:srgbClr>
                    </a:outerShdw>
                  </a:effectLst>
                  <a:latin typeface="Times New Roman" charset="0"/>
                  <a:ea typeface="MS Gothic" charset="0"/>
                  <a:cs typeface="MS Gothic" charset="0"/>
                </a:endParaRPr>
              </a:p>
            </p:txBody>
          </p:sp>
          <p:sp>
            <p:nvSpPr>
              <p:cNvPr id="188449" name="Rectangle 33"/>
              <p:cNvSpPr>
                <a:spLocks noChangeArrowheads="1"/>
              </p:cNvSpPr>
              <p:nvPr/>
            </p:nvSpPr>
            <p:spPr bwMode="auto">
              <a:xfrm>
                <a:off x="1161" y="3746"/>
                <a:ext cx="617" cy="12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anchor="ctr"/>
              <a:lstStyle/>
              <a:p>
                <a:pPr defTabSz="897920" eaLnBrk="1" hangingPunct="1">
                  <a:defRPr/>
                </a:pPr>
                <a:endParaRPr lang="en-US" sz="2382">
                  <a:solidFill>
                    <a:srgbClr val="000000"/>
                  </a:solidFill>
                  <a:effectLst>
                    <a:outerShdw blurRad="38100" dist="38100" dir="2700000" algn="tl">
                      <a:srgbClr val="000000">
                        <a:alpha val="43137"/>
                      </a:srgbClr>
                    </a:outerShdw>
                  </a:effectLst>
                  <a:latin typeface="Times New Roman" charset="0"/>
                  <a:ea typeface="MS Gothic" charset="0"/>
                  <a:cs typeface="MS Gothic" charset="0"/>
                </a:endParaRPr>
              </a:p>
            </p:txBody>
          </p:sp>
        </p:grpSp>
        <p:sp>
          <p:nvSpPr>
            <p:cNvPr id="188446" name="Rectangle 34"/>
            <p:cNvSpPr>
              <a:spLocks noChangeArrowheads="1"/>
            </p:cNvSpPr>
            <p:nvPr/>
          </p:nvSpPr>
          <p:spPr bwMode="auto">
            <a:xfrm>
              <a:off x="1496" y="3025"/>
              <a:ext cx="1127" cy="2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79729" tIns="39071" rIns="79729" bIns="39071">
              <a:spAutoFit/>
            </a:bodyPr>
            <a:lstStyle/>
            <a:p>
              <a:pPr defTabSz="897920" eaLnBrk="1" hangingPunct="1">
                <a:spcBef>
                  <a:spcPts val="1544"/>
                </a:spcBef>
                <a:buClr>
                  <a:srgbClr val="FFEA18"/>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2206" b="1" dirty="0">
                  <a:solidFill>
                    <a:srgbClr val="FFEA18"/>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اليونانيين</a:t>
              </a:r>
              <a:endParaRPr lang="en-GB" sz="2206" b="1" dirty="0">
                <a:solidFill>
                  <a:srgbClr val="FFEA18"/>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grpSp>
      <p:grpSp>
        <p:nvGrpSpPr>
          <p:cNvPr id="9" name="Group 48"/>
          <p:cNvGrpSpPr>
            <a:grpSpLocks/>
          </p:cNvGrpSpPr>
          <p:nvPr/>
        </p:nvGrpSpPr>
        <p:grpSpPr bwMode="auto">
          <a:xfrm>
            <a:off x="4840942" y="4241426"/>
            <a:ext cx="3092824" cy="1178019"/>
            <a:chOff x="3360" y="3028"/>
            <a:chExt cx="2208" cy="841"/>
          </a:xfrm>
        </p:grpSpPr>
        <p:grpSp>
          <p:nvGrpSpPr>
            <p:cNvPr id="39960" name="Group 36"/>
            <p:cNvGrpSpPr>
              <a:grpSpLocks/>
            </p:cNvGrpSpPr>
            <p:nvPr/>
          </p:nvGrpSpPr>
          <p:grpSpPr bwMode="auto">
            <a:xfrm>
              <a:off x="3360" y="3088"/>
              <a:ext cx="1921" cy="781"/>
              <a:chOff x="3473" y="3088"/>
              <a:chExt cx="1669" cy="781"/>
            </a:xfrm>
          </p:grpSpPr>
          <p:sp>
            <p:nvSpPr>
              <p:cNvPr id="188442" name="Rectangle 37"/>
              <p:cNvSpPr>
                <a:spLocks noChangeArrowheads="1"/>
              </p:cNvSpPr>
              <p:nvPr/>
            </p:nvSpPr>
            <p:spPr bwMode="auto">
              <a:xfrm>
                <a:off x="4804" y="3088"/>
                <a:ext cx="338" cy="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79729" tIns="39071" rIns="79729" bIns="39071">
                <a:spAutoFit/>
              </a:bodyPr>
              <a:lstStyle/>
              <a:p>
                <a:pPr defTabSz="897920" eaLnBrk="1" hangingPunct="1">
                  <a:spcBef>
                    <a:spcPts val="1103"/>
                  </a:spcBef>
                  <a:buClr>
                    <a:srgbClr val="FFEA18"/>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1765" b="1" dirty="0">
                    <a:solidFill>
                      <a:srgbClr val="FFEA18"/>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إلى:</a:t>
                </a:r>
                <a:endParaRPr lang="en-GB" sz="1765" b="1" dirty="0">
                  <a:solidFill>
                    <a:srgbClr val="FFEA18"/>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88443" name="Rectangle 38"/>
              <p:cNvSpPr>
                <a:spLocks noChangeArrowheads="1"/>
              </p:cNvSpPr>
              <p:nvPr/>
            </p:nvSpPr>
            <p:spPr bwMode="auto">
              <a:xfrm>
                <a:off x="3473" y="3442"/>
                <a:ext cx="587" cy="24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anchor="ctr"/>
              <a:lstStyle/>
              <a:p>
                <a:pPr defTabSz="897920" eaLnBrk="1" hangingPunct="1">
                  <a:defRPr/>
                </a:pPr>
                <a:endParaRPr lang="en-US" sz="2382">
                  <a:solidFill>
                    <a:srgbClr val="000000"/>
                  </a:solidFill>
                  <a:effectLst>
                    <a:outerShdw blurRad="38100" dist="38100" dir="2700000" algn="tl">
                      <a:srgbClr val="000000">
                        <a:alpha val="43137"/>
                      </a:srgbClr>
                    </a:outerShdw>
                  </a:effectLst>
                  <a:latin typeface="Times New Roman" charset="0"/>
                  <a:ea typeface="MS Gothic" charset="0"/>
                  <a:cs typeface="MS Gothic" charset="0"/>
                </a:endParaRPr>
              </a:p>
            </p:txBody>
          </p:sp>
          <p:sp>
            <p:nvSpPr>
              <p:cNvPr id="188444" name="Rectangle 39"/>
              <p:cNvSpPr>
                <a:spLocks noChangeArrowheads="1"/>
              </p:cNvSpPr>
              <p:nvPr/>
            </p:nvSpPr>
            <p:spPr bwMode="auto">
              <a:xfrm>
                <a:off x="3473" y="3746"/>
                <a:ext cx="617" cy="12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anchor="ctr"/>
              <a:lstStyle/>
              <a:p>
                <a:pPr defTabSz="897920" eaLnBrk="1" hangingPunct="1">
                  <a:defRPr/>
                </a:pPr>
                <a:endParaRPr lang="en-US" sz="2382">
                  <a:solidFill>
                    <a:srgbClr val="000000"/>
                  </a:solidFill>
                  <a:effectLst>
                    <a:outerShdw blurRad="38100" dist="38100" dir="2700000" algn="tl">
                      <a:srgbClr val="000000">
                        <a:alpha val="43137"/>
                      </a:srgbClr>
                    </a:outerShdw>
                  </a:effectLst>
                  <a:latin typeface="Times New Roman" charset="0"/>
                  <a:ea typeface="MS Gothic" charset="0"/>
                  <a:cs typeface="MS Gothic" charset="0"/>
                </a:endParaRPr>
              </a:p>
            </p:txBody>
          </p:sp>
        </p:grpSp>
        <p:sp>
          <p:nvSpPr>
            <p:cNvPr id="188441" name="Rectangle 40"/>
            <p:cNvSpPr>
              <a:spLocks noChangeArrowheads="1"/>
            </p:cNvSpPr>
            <p:nvPr/>
          </p:nvSpPr>
          <p:spPr bwMode="auto">
            <a:xfrm>
              <a:off x="4061" y="3028"/>
              <a:ext cx="1507" cy="2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79729" tIns="39071" rIns="79729" bIns="39071">
              <a:spAutoFit/>
            </a:bodyPr>
            <a:lstStyle/>
            <a:p>
              <a:pPr defTabSz="897920" eaLnBrk="1" hangingPunct="1">
                <a:spcBef>
                  <a:spcPts val="1544"/>
                </a:spcBef>
                <a:buClr>
                  <a:srgbClr val="FFEA18"/>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2206" b="1" dirty="0">
                  <a:solidFill>
                    <a:srgbClr val="FFEA18"/>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الكنيسة</a:t>
              </a:r>
              <a:endParaRPr lang="en-GB" sz="2206" b="1" dirty="0">
                <a:solidFill>
                  <a:srgbClr val="FFEA18"/>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grpSp>
      <p:sp>
        <p:nvSpPr>
          <p:cNvPr id="188433" name="Text Box 41"/>
          <p:cNvSpPr txBox="1">
            <a:spLocks noChangeArrowheads="1"/>
          </p:cNvSpPr>
          <p:nvPr/>
        </p:nvSpPr>
        <p:spPr bwMode="auto">
          <a:xfrm>
            <a:off x="8622655" y="7459"/>
            <a:ext cx="227463" cy="35487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79294" tIns="41230" rIns="79294" bIns="41230" anchor="ctr">
            <a:spAutoFit/>
          </a:bodyPr>
          <a:lstStyle>
            <a:lvl1pPr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cs typeface="ＭＳ Ｐゴシック" charset="0"/>
              </a:defRPr>
            </a:lvl1pPr>
            <a:lvl2pPr marL="742950" indent="-28575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2pPr>
            <a:lvl3pPr marL="11430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3pPr>
            <a:lvl4pPr marL="16002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4pPr>
            <a:lvl5pPr marL="20574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5pPr>
            <a:lvl6pPr marL="25146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6pPr>
            <a:lvl7pPr marL="29718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7pPr>
            <a:lvl8pPr marL="34290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8pPr>
            <a:lvl9pPr marL="38862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9pPr>
          </a:lstStyle>
          <a:p>
            <a:pPr algn="ctr" defTabSz="897920" eaLnBrk="1" hangingPunct="1">
              <a:spcBef>
                <a:spcPts val="1103"/>
              </a:spcBef>
              <a:buClr>
                <a:srgbClr val="FFA27C"/>
              </a:buClr>
              <a:tabLst>
                <a:tab pos="0" algn="l"/>
                <a:tab pos="722818" algn="l"/>
                <a:tab pos="1447037" algn="l"/>
                <a:tab pos="2171256" algn="l"/>
                <a:tab pos="2895475" algn="l"/>
                <a:tab pos="3619693" algn="l"/>
                <a:tab pos="4343912" algn="l"/>
                <a:tab pos="5066730" algn="l"/>
                <a:tab pos="5790949" algn="l"/>
                <a:tab pos="6515168" algn="l"/>
                <a:tab pos="7239386" algn="l"/>
                <a:tab pos="7963605" algn="l"/>
              </a:tabLst>
              <a:defRPr/>
            </a:pPr>
            <a:r>
              <a:rPr lang="en-GB" sz="1765">
                <a:solidFill>
                  <a:srgbClr val="FFA27C"/>
                </a:solidFill>
                <a:effectLst>
                  <a:outerShdw blurRad="38100" dist="38100" dir="2700000" algn="tl">
                    <a:srgbClr val="000000">
                      <a:alpha val="43137"/>
                    </a:srgbClr>
                  </a:outerShdw>
                </a:effectLst>
                <a:latin typeface="Comic Sans MS" charset="0"/>
                <a:ea typeface="MS Gothic" charset="0"/>
                <a:cs typeface="MS Gothic" charset="0"/>
              </a:rPr>
              <a:t> </a:t>
            </a:r>
          </a:p>
        </p:txBody>
      </p:sp>
      <p:sp>
        <p:nvSpPr>
          <p:cNvPr id="188434" name="Text Box 42"/>
          <p:cNvSpPr txBox="1">
            <a:spLocks noChangeArrowheads="1"/>
          </p:cNvSpPr>
          <p:nvPr/>
        </p:nvSpPr>
        <p:spPr bwMode="auto">
          <a:xfrm>
            <a:off x="7918357" y="6538633"/>
            <a:ext cx="162485" cy="215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80566" tIns="40281" rIns="80566" bIns="40281" anchor="ctr"/>
          <a:lstStyle>
            <a:lvl1pPr defTabSz="1017588">
              <a:defRPr sz="2500">
                <a:solidFill>
                  <a:schemeClr val="bg1"/>
                </a:solidFill>
                <a:latin typeface="Times New Roman" charset="0"/>
                <a:ea typeface="ＭＳ Ｐゴシック" charset="0"/>
                <a:cs typeface="ＭＳ Ｐゴシック" charset="0"/>
              </a:defRPr>
            </a:lvl1pPr>
            <a:lvl2pPr marL="742950" indent="-285750" defTabSz="1017588">
              <a:defRPr sz="2500">
                <a:solidFill>
                  <a:schemeClr val="bg1"/>
                </a:solidFill>
                <a:latin typeface="Times New Roman" charset="0"/>
                <a:ea typeface="ＭＳ Ｐゴシック" charset="0"/>
              </a:defRPr>
            </a:lvl2pPr>
            <a:lvl3pPr marL="1143000" indent="-228600" defTabSz="1017588">
              <a:defRPr sz="2500">
                <a:solidFill>
                  <a:schemeClr val="bg1"/>
                </a:solidFill>
                <a:latin typeface="Times New Roman" charset="0"/>
                <a:ea typeface="ＭＳ Ｐゴシック" charset="0"/>
              </a:defRPr>
            </a:lvl3pPr>
            <a:lvl4pPr marL="1600200" indent="-228600" defTabSz="1017588">
              <a:defRPr sz="2500">
                <a:solidFill>
                  <a:schemeClr val="bg1"/>
                </a:solidFill>
                <a:latin typeface="Times New Roman" charset="0"/>
                <a:ea typeface="ＭＳ Ｐゴシック" charset="0"/>
              </a:defRPr>
            </a:lvl4pPr>
            <a:lvl5pPr marL="2057400" indent="-228600" defTabSz="1017588">
              <a:defRPr sz="2500">
                <a:solidFill>
                  <a:schemeClr val="bg1"/>
                </a:solidFill>
                <a:latin typeface="Times New Roman" charset="0"/>
                <a:ea typeface="ＭＳ Ｐゴシック" charset="0"/>
              </a:defRPr>
            </a:lvl5pPr>
            <a:lvl6pPr marL="2514600" indent="-228600" defTabSz="1017588"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6pPr>
            <a:lvl7pPr marL="2971800" indent="-228600" defTabSz="1017588"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7pPr>
            <a:lvl8pPr marL="3429000" indent="-228600" defTabSz="1017588"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8pPr>
            <a:lvl9pPr marL="3886200" indent="-228600" defTabSz="1017588"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9pPr>
          </a:lstStyle>
          <a:p>
            <a:pPr defTabSz="897920" eaLnBrk="1" hangingPunct="1">
              <a:defRPr/>
            </a:pPr>
            <a:endParaRPr lang="en-US" sz="2118">
              <a:solidFill>
                <a:srgbClr val="000000"/>
              </a:solidFill>
              <a:effectLst>
                <a:outerShdw blurRad="38100" dist="38100" dir="2700000" algn="tl">
                  <a:srgbClr val="000000">
                    <a:alpha val="43137"/>
                  </a:srgbClr>
                </a:outerShdw>
              </a:effectLst>
              <a:ea typeface="MS Gothic" charset="0"/>
              <a:cs typeface="MS Gothic" charset="0"/>
            </a:endParaRPr>
          </a:p>
        </p:txBody>
      </p:sp>
      <p:sp>
        <p:nvSpPr>
          <p:cNvPr id="188435" name="Text Box 43"/>
          <p:cNvSpPr txBox="1">
            <a:spLocks noChangeArrowheads="1"/>
          </p:cNvSpPr>
          <p:nvPr/>
        </p:nvSpPr>
        <p:spPr bwMode="auto">
          <a:xfrm>
            <a:off x="8531879" y="6124015"/>
            <a:ext cx="162485" cy="3221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80566" tIns="40281" rIns="80566" bIns="40281" anchor="ctr"/>
          <a:lstStyle>
            <a:lvl1pPr defTabSz="1017588">
              <a:defRPr sz="2500">
                <a:solidFill>
                  <a:schemeClr val="bg1"/>
                </a:solidFill>
                <a:latin typeface="Times New Roman" charset="0"/>
                <a:ea typeface="ＭＳ Ｐゴシック" charset="0"/>
                <a:cs typeface="ＭＳ Ｐゴシック" charset="0"/>
              </a:defRPr>
            </a:lvl1pPr>
            <a:lvl2pPr marL="742950" indent="-285750" defTabSz="1017588">
              <a:defRPr sz="2500">
                <a:solidFill>
                  <a:schemeClr val="bg1"/>
                </a:solidFill>
                <a:latin typeface="Times New Roman" charset="0"/>
                <a:ea typeface="ＭＳ Ｐゴシック" charset="0"/>
              </a:defRPr>
            </a:lvl2pPr>
            <a:lvl3pPr marL="1143000" indent="-228600" defTabSz="1017588">
              <a:defRPr sz="2500">
                <a:solidFill>
                  <a:schemeClr val="bg1"/>
                </a:solidFill>
                <a:latin typeface="Times New Roman" charset="0"/>
                <a:ea typeface="ＭＳ Ｐゴシック" charset="0"/>
              </a:defRPr>
            </a:lvl3pPr>
            <a:lvl4pPr marL="1600200" indent="-228600" defTabSz="1017588">
              <a:defRPr sz="2500">
                <a:solidFill>
                  <a:schemeClr val="bg1"/>
                </a:solidFill>
                <a:latin typeface="Times New Roman" charset="0"/>
                <a:ea typeface="ＭＳ Ｐゴシック" charset="0"/>
              </a:defRPr>
            </a:lvl4pPr>
            <a:lvl5pPr marL="2057400" indent="-228600" defTabSz="1017588">
              <a:defRPr sz="2500">
                <a:solidFill>
                  <a:schemeClr val="bg1"/>
                </a:solidFill>
                <a:latin typeface="Times New Roman" charset="0"/>
                <a:ea typeface="ＭＳ Ｐゴシック" charset="0"/>
              </a:defRPr>
            </a:lvl5pPr>
            <a:lvl6pPr marL="2514600" indent="-228600" defTabSz="1017588"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6pPr>
            <a:lvl7pPr marL="2971800" indent="-228600" defTabSz="1017588"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7pPr>
            <a:lvl8pPr marL="3429000" indent="-228600" defTabSz="1017588"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8pPr>
            <a:lvl9pPr marL="3886200" indent="-228600" defTabSz="1017588"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9pPr>
          </a:lstStyle>
          <a:p>
            <a:pPr defTabSz="897920" eaLnBrk="1" hangingPunct="1">
              <a:defRPr/>
            </a:pPr>
            <a:endParaRPr lang="en-US" sz="2118">
              <a:solidFill>
                <a:srgbClr val="000000"/>
              </a:solidFill>
              <a:effectLst>
                <a:outerShdw blurRad="38100" dist="38100" dir="2700000" algn="tl">
                  <a:srgbClr val="000000">
                    <a:alpha val="43137"/>
                  </a:srgbClr>
                </a:outerShdw>
              </a:effectLst>
              <a:ea typeface="MS Gothic" charset="0"/>
              <a:cs typeface="MS Gothic" charset="0"/>
            </a:endParaRPr>
          </a:p>
        </p:txBody>
      </p:sp>
      <p:sp>
        <p:nvSpPr>
          <p:cNvPr id="188436" name="Text Box 44"/>
          <p:cNvSpPr txBox="1">
            <a:spLocks noChangeArrowheads="1"/>
          </p:cNvSpPr>
          <p:nvPr/>
        </p:nvSpPr>
        <p:spPr bwMode="auto">
          <a:xfrm>
            <a:off x="8249321" y="6541888"/>
            <a:ext cx="283568" cy="21900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79294" tIns="41230" rIns="79294" bIns="41230" anchor="ctr">
            <a:spAutoFit/>
          </a:bodyPr>
          <a:lstStyle>
            <a:lvl1pPr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cs typeface="ＭＳ Ｐゴシック" charset="0"/>
              </a:defRPr>
            </a:lvl1pPr>
            <a:lvl2pPr marL="742950" indent="-28575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2pPr>
            <a:lvl3pPr marL="11430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3pPr>
            <a:lvl4pPr marL="16002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4pPr>
            <a:lvl5pPr marL="20574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5pPr>
            <a:lvl6pPr marL="25146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6pPr>
            <a:lvl7pPr marL="29718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7pPr>
            <a:lvl8pPr marL="34290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8pPr>
            <a:lvl9pPr marL="38862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9pPr>
          </a:lstStyle>
          <a:p>
            <a:pPr algn="ctr" defTabSz="897920" eaLnBrk="1" hangingPunct="1">
              <a:spcBef>
                <a:spcPts val="552"/>
              </a:spcBef>
              <a:buClr>
                <a:srgbClr val="FFFFFF"/>
              </a:buClr>
              <a:tabLst>
                <a:tab pos="0" algn="l"/>
                <a:tab pos="722818" algn="l"/>
                <a:tab pos="1447037" algn="l"/>
                <a:tab pos="2171256" algn="l"/>
                <a:tab pos="2895475" algn="l"/>
                <a:tab pos="3619693" algn="l"/>
                <a:tab pos="4343912" algn="l"/>
                <a:tab pos="5066730" algn="l"/>
                <a:tab pos="5790949" algn="l"/>
                <a:tab pos="6515168" algn="l"/>
                <a:tab pos="7239386" algn="l"/>
                <a:tab pos="7963605" algn="l"/>
              </a:tabLst>
              <a:defRPr/>
            </a:pPr>
            <a:r>
              <a:rPr lang="en-GB" sz="882" b="1">
                <a:solidFill>
                  <a:srgbClr val="FFFFFF"/>
                </a:solidFill>
                <a:effectLst>
                  <a:outerShdw blurRad="38100" dist="38100" dir="2700000" algn="tl">
                    <a:srgbClr val="000000">
                      <a:alpha val="43137"/>
                    </a:srgbClr>
                  </a:outerShdw>
                </a:effectLst>
                <a:latin typeface="Comic Sans MS" charset="0"/>
                <a:ea typeface="MS Gothic" charset="0"/>
                <a:cs typeface="MS Gothic" charset="0"/>
              </a:rPr>
              <a:t>17</a:t>
            </a:r>
          </a:p>
        </p:txBody>
      </p:sp>
      <p:sp>
        <p:nvSpPr>
          <p:cNvPr id="188437" name="Text Box 45"/>
          <p:cNvSpPr txBox="1">
            <a:spLocks noChangeArrowheads="1"/>
          </p:cNvSpPr>
          <p:nvPr/>
        </p:nvSpPr>
        <p:spPr bwMode="auto">
          <a:xfrm>
            <a:off x="8567895" y="6482197"/>
            <a:ext cx="273950" cy="3005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79294" tIns="41230" rIns="79294" bIns="41230" anchor="ctr">
            <a:spAutoFit/>
          </a:bodyPr>
          <a:lstStyle>
            <a:lvl1pPr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cs typeface="ＭＳ Ｐゴシック" charset="0"/>
              </a:defRPr>
            </a:lvl1pPr>
            <a:lvl2pPr marL="742950" indent="-28575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2pPr>
            <a:lvl3pPr marL="11430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3pPr>
            <a:lvl4pPr marL="16002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4pPr>
            <a:lvl5pPr marL="20574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5pPr>
            <a:lvl6pPr marL="25146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6pPr>
            <a:lvl7pPr marL="29718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7pPr>
            <a:lvl8pPr marL="34290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8pPr>
            <a:lvl9pPr marL="38862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9pPr>
          </a:lstStyle>
          <a:p>
            <a:pPr algn="ctr" defTabSz="897920" eaLnBrk="1" hangingPunct="1">
              <a:spcBef>
                <a:spcPts val="882"/>
              </a:spcBef>
              <a:buClr>
                <a:srgbClr val="FFFFFF"/>
              </a:buClr>
              <a:tabLst>
                <a:tab pos="0" algn="l"/>
                <a:tab pos="722818" algn="l"/>
                <a:tab pos="1447037" algn="l"/>
                <a:tab pos="2171256" algn="l"/>
                <a:tab pos="2895475" algn="l"/>
                <a:tab pos="3619693" algn="l"/>
                <a:tab pos="4343912" algn="l"/>
                <a:tab pos="5066730" algn="l"/>
                <a:tab pos="5790949" algn="l"/>
                <a:tab pos="6515168" algn="l"/>
                <a:tab pos="7239386" algn="l"/>
                <a:tab pos="7963605" algn="l"/>
              </a:tabLst>
              <a:defRPr/>
            </a:pPr>
            <a:r>
              <a:rPr lang="en-GB" sz="1412" b="1">
                <a:solidFill>
                  <a:srgbClr val="FFFFFF"/>
                </a:solidFill>
                <a:effectLst>
                  <a:outerShdw blurRad="38100" dist="38100" dir="2700000" algn="tl">
                    <a:srgbClr val="000000">
                      <a:alpha val="43137"/>
                    </a:srgbClr>
                  </a:outerShdw>
                </a:effectLst>
                <a:latin typeface="Comic Sans MS" charset="0"/>
                <a:ea typeface="MS Gothic" charset="0"/>
                <a:cs typeface="MS Gothic" charset="0"/>
              </a:rPr>
              <a:t>4</a:t>
            </a:r>
          </a:p>
        </p:txBody>
      </p:sp>
      <p:sp>
        <p:nvSpPr>
          <p:cNvPr id="48" name="Title 47"/>
          <p:cNvSpPr>
            <a:spLocks noGrp="1"/>
          </p:cNvSpPr>
          <p:nvPr>
            <p:ph type="title" idx="4294967295"/>
          </p:nvPr>
        </p:nvSpPr>
        <p:spPr bwMode="auto">
          <a:xfrm>
            <a:off x="578505" y="228321"/>
            <a:ext cx="7839915" cy="609319"/>
          </a:xfrm>
          <a:prstGeom prst="rect">
            <a:avLst/>
          </a:prstGeo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780" tIns="44891" rIns="89780" bIns="44891"/>
          <a:lstStyle/>
          <a:p>
            <a:pPr>
              <a:defRPr/>
            </a:pPr>
            <a:r>
              <a:rPr lang="ar-JO" sz="2824" b="1" dirty="0">
                <a:solidFill>
                  <a:srgbClr val="FFEA18"/>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جمهور الأناجيل...</a:t>
            </a: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50" name="TextBox 49"/>
          <p:cNvSpPr txBox="1"/>
          <p:nvPr/>
        </p:nvSpPr>
        <p:spPr>
          <a:xfrm>
            <a:off x="8345582" y="1"/>
            <a:ext cx="541990" cy="416582"/>
          </a:xfrm>
          <a:prstGeom prst="rect">
            <a:avLst/>
          </a:prstGeom>
          <a:noFill/>
        </p:spPr>
        <p:txBody>
          <a:bodyPr wrap="none" lIns="89780" tIns="44891" rIns="89780" bIns="44891">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defTabSz="898274" eaLnBrk="1" hangingPunct="1">
              <a:defRPr/>
            </a:pPr>
            <a:r>
              <a:rPr lang="ar-JO" sz="2118" b="1" dirty="0">
                <a:solidFill>
                  <a:srgbClr val="FFFFFF"/>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51أ</a:t>
            </a:r>
            <a:endParaRPr lang="en-US" sz="2118" b="1" dirty="0">
              <a:solidFill>
                <a:srgbClr val="FFFFFF"/>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iterate type="lt">
                                    <p:tmPct val="0"/>
                                  </p:iterate>
                                  <p:childTnLst>
                                    <p:set>
                                      <p:cBhvr>
                                        <p:cTn id="6" dur="1" fill="hold">
                                          <p:stCondLst>
                                            <p:cond delay="0"/>
                                          </p:stCondLst>
                                        </p:cTn>
                                        <p:tgtEl>
                                          <p:spTgt spid="48"/>
                                        </p:tgtEl>
                                        <p:attrNameLst>
                                          <p:attrName>style.visibility</p:attrName>
                                        </p:attrNameLst>
                                      </p:cBhvr>
                                      <p:to>
                                        <p:strVal val="visible"/>
                                      </p:to>
                                    </p:set>
                                    <p:animEffect transition="in" filter="dissolve">
                                      <p:cBhvr>
                                        <p:cTn id="7" dur="500"/>
                                        <p:tgtEl>
                                          <p:spTgt spid="4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3" presetClass="entr" presetSubtype="52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100000">
                                          <p:val>
                                            <p:fltVal val="0"/>
                                          </p:val>
                                        </p:tav>
                                        <p:tav>
                                          <p:val>
                                            <p:strVal val="#ppt_w"/>
                                          </p:val>
                                        </p:tav>
                                      </p:tavLst>
                                    </p:anim>
                                    <p:anim calcmode="lin" valueType="num">
                                      <p:cBhvr>
                                        <p:cTn id="13" dur="500" fill="hold"/>
                                        <p:tgtEl>
                                          <p:spTgt spid="3"/>
                                        </p:tgtEl>
                                        <p:attrNameLst>
                                          <p:attrName>ppt_h</p:attrName>
                                        </p:attrNameLst>
                                      </p:cBhvr>
                                      <p:tavLst>
                                        <p:tav tm="100000">
                                          <p:val>
                                            <p:fltVal val="0"/>
                                          </p:val>
                                        </p:tav>
                                        <p:tav>
                                          <p:val>
                                            <p:strVal val="#ppt_h"/>
                                          </p:val>
                                        </p:tav>
                                      </p:tavLst>
                                    </p:anim>
                                    <p:anim calcmode="lin" valueType="num">
                                      <p:cBhvr>
                                        <p:cTn id="14" dur="500" fill="hold"/>
                                        <p:tgtEl>
                                          <p:spTgt spid="3"/>
                                        </p:tgtEl>
                                        <p:attrNameLst>
                                          <p:attrName>ppt_x</p:attrName>
                                        </p:attrNameLst>
                                      </p:cBhvr>
                                      <p:tavLst>
                                        <p:tav tm="100000">
                                          <p:val>
                                            <p:fltVal val="0.5"/>
                                          </p:val>
                                        </p:tav>
                                        <p:tav>
                                          <p:val>
                                            <p:strVal val="#ppt_x"/>
                                          </p:val>
                                        </p:tav>
                                      </p:tavLst>
                                    </p:anim>
                                    <p:anim calcmode="lin" valueType="num">
                                      <p:cBhvr>
                                        <p:cTn id="15" dur="500" fill="hold"/>
                                        <p:tgtEl>
                                          <p:spTgt spid="3"/>
                                        </p:tgtEl>
                                        <p:attrNameLst>
                                          <p:attrName>ppt_y</p:attrName>
                                        </p:attrNameLst>
                                      </p:cBhvr>
                                      <p:tavLst>
                                        <p:tav tm="100000">
                                          <p:val>
                                            <p:fltVal val="0.5"/>
                                          </p:val>
                                        </p:tav>
                                        <p:tav>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23" presetClass="entr" presetSubtype="528"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100000">
                                          <p:val>
                                            <p:fltVal val="0"/>
                                          </p:val>
                                        </p:tav>
                                        <p:tav>
                                          <p:val>
                                            <p:strVal val="#ppt_w"/>
                                          </p:val>
                                        </p:tav>
                                      </p:tavLst>
                                    </p:anim>
                                    <p:anim calcmode="lin" valueType="num">
                                      <p:cBhvr>
                                        <p:cTn id="21" dur="500" fill="hold"/>
                                        <p:tgtEl>
                                          <p:spTgt spid="5"/>
                                        </p:tgtEl>
                                        <p:attrNameLst>
                                          <p:attrName>ppt_h</p:attrName>
                                        </p:attrNameLst>
                                      </p:cBhvr>
                                      <p:tavLst>
                                        <p:tav tm="100000">
                                          <p:val>
                                            <p:fltVal val="0"/>
                                          </p:val>
                                        </p:tav>
                                        <p:tav>
                                          <p:val>
                                            <p:strVal val="#ppt_h"/>
                                          </p:val>
                                        </p:tav>
                                      </p:tavLst>
                                    </p:anim>
                                    <p:anim calcmode="lin" valueType="num">
                                      <p:cBhvr>
                                        <p:cTn id="22" dur="500" fill="hold"/>
                                        <p:tgtEl>
                                          <p:spTgt spid="5"/>
                                        </p:tgtEl>
                                        <p:attrNameLst>
                                          <p:attrName>ppt_x</p:attrName>
                                        </p:attrNameLst>
                                      </p:cBhvr>
                                      <p:tavLst>
                                        <p:tav tm="100000">
                                          <p:val>
                                            <p:fltVal val="0.5"/>
                                          </p:val>
                                        </p:tav>
                                        <p:tav>
                                          <p:val>
                                            <p:strVal val="#ppt_x"/>
                                          </p:val>
                                        </p:tav>
                                      </p:tavLst>
                                    </p:anim>
                                    <p:anim calcmode="lin" valueType="num">
                                      <p:cBhvr>
                                        <p:cTn id="23" dur="500" fill="hold"/>
                                        <p:tgtEl>
                                          <p:spTgt spid="5"/>
                                        </p:tgtEl>
                                        <p:attrNameLst>
                                          <p:attrName>ppt_y</p:attrName>
                                        </p:attrNameLst>
                                      </p:cBhvr>
                                      <p:tavLst>
                                        <p:tav tm="100000">
                                          <p:val>
                                            <p:fltVal val="0.5"/>
                                          </p:val>
                                        </p:tav>
                                        <p:tav>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23" presetClass="entr" presetSubtype="528"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500" fill="hold"/>
                                        <p:tgtEl>
                                          <p:spTgt spid="7"/>
                                        </p:tgtEl>
                                        <p:attrNameLst>
                                          <p:attrName>ppt_w</p:attrName>
                                        </p:attrNameLst>
                                      </p:cBhvr>
                                      <p:tavLst>
                                        <p:tav tm="100000">
                                          <p:val>
                                            <p:fltVal val="0"/>
                                          </p:val>
                                        </p:tav>
                                        <p:tav>
                                          <p:val>
                                            <p:strVal val="#ppt_w"/>
                                          </p:val>
                                        </p:tav>
                                      </p:tavLst>
                                    </p:anim>
                                    <p:anim calcmode="lin" valueType="num">
                                      <p:cBhvr>
                                        <p:cTn id="29" dur="500" fill="hold"/>
                                        <p:tgtEl>
                                          <p:spTgt spid="7"/>
                                        </p:tgtEl>
                                        <p:attrNameLst>
                                          <p:attrName>ppt_h</p:attrName>
                                        </p:attrNameLst>
                                      </p:cBhvr>
                                      <p:tavLst>
                                        <p:tav tm="100000">
                                          <p:val>
                                            <p:fltVal val="0"/>
                                          </p:val>
                                        </p:tav>
                                        <p:tav>
                                          <p:val>
                                            <p:strVal val="#ppt_h"/>
                                          </p:val>
                                        </p:tav>
                                      </p:tavLst>
                                    </p:anim>
                                    <p:anim calcmode="lin" valueType="num">
                                      <p:cBhvr>
                                        <p:cTn id="30" dur="500" fill="hold"/>
                                        <p:tgtEl>
                                          <p:spTgt spid="7"/>
                                        </p:tgtEl>
                                        <p:attrNameLst>
                                          <p:attrName>ppt_x</p:attrName>
                                        </p:attrNameLst>
                                      </p:cBhvr>
                                      <p:tavLst>
                                        <p:tav tm="100000">
                                          <p:val>
                                            <p:fltVal val="0.5"/>
                                          </p:val>
                                        </p:tav>
                                        <p:tav>
                                          <p:val>
                                            <p:strVal val="#ppt_x"/>
                                          </p:val>
                                        </p:tav>
                                      </p:tavLst>
                                    </p:anim>
                                    <p:anim calcmode="lin" valueType="num">
                                      <p:cBhvr>
                                        <p:cTn id="31" dur="500" fill="hold"/>
                                        <p:tgtEl>
                                          <p:spTgt spid="7"/>
                                        </p:tgtEl>
                                        <p:attrNameLst>
                                          <p:attrName>ppt_y</p:attrName>
                                        </p:attrNameLst>
                                      </p:cBhvr>
                                      <p:tavLst>
                                        <p:tav tm="100000">
                                          <p:val>
                                            <p:fltVal val="0.5"/>
                                          </p:val>
                                        </p:tav>
                                        <p:tav>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1" presetClass="entr" presetSubtype="0" fill="hold" nodeType="clickEffect">
                                  <p:stCondLst>
                                    <p:cond delay="0"/>
                                  </p:stCondLst>
                                  <p:childTnLst>
                                    <p:set>
                                      <p:cBhvr>
                                        <p:cTn id="35"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1" name="AutoShape 1"/>
          <p:cNvSpPr>
            <a:spLocks noChangeArrowheads="1"/>
          </p:cNvSpPr>
          <p:nvPr/>
        </p:nvSpPr>
        <p:spPr bwMode="auto">
          <a:xfrm>
            <a:off x="4720478" y="3545261"/>
            <a:ext cx="2914931" cy="248630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0566" tIns="40281" rIns="80566" bIns="40281" anchor="ctr"/>
          <a:lstStyle/>
          <a:p>
            <a:pPr defTabSz="897920" eaLnBrk="1" hangingPunct="1">
              <a:defRPr/>
            </a:pPr>
            <a:endParaRPr lang="en-US" sz="2382">
              <a:solidFill>
                <a:srgbClr val="0000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pic>
        <p:nvPicPr>
          <p:cNvPr id="41986"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69247" y="231122"/>
            <a:ext cx="8153680" cy="6402761"/>
          </a:xfrm>
          <a:prstGeom prst="rect">
            <a:avLst/>
          </a:prstGeom>
          <a:blipFill dpi="0" rotWithShape="0">
            <a:blip r:embed="rId4"/>
            <a:srcRect/>
            <a:tile tx="0" ty="0" sx="100000" sy="100000" flip="none" algn="tl"/>
          </a:blipFill>
          <a:ln>
            <a:noFill/>
          </a:ln>
          <a:extLst>
            <a:ext uri="{91240B29-F687-4f45-9708-019B960494DF}">
              <a14:hiddenLine xmlns="" xmlns:a14="http://schemas.microsoft.com/office/drawing/2010/main" w="9525">
                <a:solidFill>
                  <a:srgbClr val="000000"/>
                </a:solidFill>
                <a:round/>
                <a:headEnd/>
                <a:tailEnd/>
              </a14:hiddenLine>
            </a:ext>
          </a:extLst>
        </p:spPr>
      </p:pic>
      <p:sp>
        <p:nvSpPr>
          <p:cNvPr id="189443" name="Rectangle 3"/>
          <p:cNvSpPr>
            <a:spLocks noChangeArrowheads="1"/>
          </p:cNvSpPr>
          <p:nvPr/>
        </p:nvSpPr>
        <p:spPr bwMode="auto">
          <a:xfrm>
            <a:off x="284349" y="6555442"/>
            <a:ext cx="1283074" cy="211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80566" tIns="40281" rIns="80566" bIns="40281" anchor="ctr"/>
          <a:lstStyle/>
          <a:p>
            <a:pPr defTabSz="897920" eaLnBrk="1" hangingPunct="1">
              <a:defRPr/>
            </a:pPr>
            <a:endParaRPr lang="en-US" sz="2382">
              <a:solidFill>
                <a:srgbClr val="0000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89444" name="Rectangle 4"/>
          <p:cNvSpPr>
            <a:spLocks noChangeArrowheads="1"/>
          </p:cNvSpPr>
          <p:nvPr/>
        </p:nvSpPr>
        <p:spPr bwMode="auto">
          <a:xfrm>
            <a:off x="1241051" y="762001"/>
            <a:ext cx="6601666" cy="5454463"/>
          </a:xfrm>
          <a:prstGeom prst="rect">
            <a:avLst/>
          </a:prstGeom>
          <a:gradFill rotWithShape="0">
            <a:gsLst>
              <a:gs pos="0">
                <a:srgbClr val="000000"/>
              </a:gs>
              <a:gs pos="50000">
                <a:srgbClr val="00279F"/>
              </a:gs>
              <a:gs pos="100000">
                <a:srgbClr val="000000"/>
              </a:gs>
            </a:gsLst>
            <a:lin ang="5400000" scaled="1"/>
          </a:gradFill>
          <a:ln w="12600">
            <a:solidFill>
              <a:srgbClr val="000000"/>
            </a:solidFill>
            <a:miter lim="800000"/>
            <a:headEnd/>
            <a:tailEnd/>
          </a:ln>
        </p:spPr>
        <p:txBody>
          <a:bodyPr wrap="none" lIns="80566" tIns="40281" rIns="80566" bIns="40281" anchor="ctr"/>
          <a:lstStyle/>
          <a:p>
            <a:pPr defTabSz="897920" eaLnBrk="1" hangingPunct="1">
              <a:defRPr/>
            </a:pPr>
            <a:endParaRPr lang="en-US" sz="2382">
              <a:solidFill>
                <a:srgbClr val="0000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89445" name="AutoShape 5"/>
          <p:cNvSpPr>
            <a:spLocks noChangeArrowheads="1"/>
          </p:cNvSpPr>
          <p:nvPr/>
        </p:nvSpPr>
        <p:spPr bwMode="auto">
          <a:xfrm>
            <a:off x="4721879" y="889468"/>
            <a:ext cx="2914930" cy="2484904"/>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0566" tIns="40281" rIns="80566" bIns="40281" anchor="ctr"/>
          <a:lstStyle/>
          <a:p>
            <a:pPr defTabSz="897920" eaLnBrk="1" hangingPunct="1">
              <a:defRPr/>
            </a:pPr>
            <a:endParaRPr lang="en-US" sz="2382">
              <a:solidFill>
                <a:srgbClr val="0000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89446" name="AutoShape 6"/>
          <p:cNvSpPr>
            <a:spLocks noChangeArrowheads="1"/>
          </p:cNvSpPr>
          <p:nvPr/>
        </p:nvSpPr>
        <p:spPr bwMode="auto">
          <a:xfrm>
            <a:off x="1434353" y="3564872"/>
            <a:ext cx="2914931" cy="248630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0566" tIns="40281" rIns="80566" bIns="40281" anchor="ctr"/>
          <a:lstStyle/>
          <a:p>
            <a:pPr defTabSz="897920" eaLnBrk="1" hangingPunct="1">
              <a:defRPr/>
            </a:pPr>
            <a:endParaRPr lang="en-US" sz="2382">
              <a:solidFill>
                <a:srgbClr val="0000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89447" name="AutoShape 7"/>
          <p:cNvSpPr>
            <a:spLocks noChangeArrowheads="1"/>
          </p:cNvSpPr>
          <p:nvPr/>
        </p:nvSpPr>
        <p:spPr bwMode="auto">
          <a:xfrm>
            <a:off x="1432953" y="882463"/>
            <a:ext cx="2916331" cy="2486306"/>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0566" tIns="40281" rIns="80566" bIns="40281" anchor="ctr"/>
          <a:lstStyle/>
          <a:p>
            <a:pPr defTabSz="897920" eaLnBrk="1" hangingPunct="1">
              <a:defRPr/>
            </a:pPr>
            <a:endParaRPr lang="en-US" sz="2382">
              <a:solidFill>
                <a:srgbClr val="0000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grpSp>
        <p:nvGrpSpPr>
          <p:cNvPr id="41992" name="Group 8"/>
          <p:cNvGrpSpPr>
            <a:grpSpLocks/>
          </p:cNvGrpSpPr>
          <p:nvPr/>
        </p:nvGrpSpPr>
        <p:grpSpPr bwMode="auto">
          <a:xfrm>
            <a:off x="1505791" y="945497"/>
            <a:ext cx="3746966" cy="3315540"/>
            <a:chOff x="979" y="675"/>
            <a:chExt cx="2675" cy="2367"/>
          </a:xfrm>
        </p:grpSpPr>
        <p:sp>
          <p:nvSpPr>
            <p:cNvPr id="189501" name="Rectangle 9"/>
            <p:cNvSpPr>
              <a:spLocks noChangeArrowheads="1"/>
            </p:cNvSpPr>
            <p:nvPr/>
          </p:nvSpPr>
          <p:spPr bwMode="auto">
            <a:xfrm>
              <a:off x="3336" y="675"/>
              <a:ext cx="286" cy="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79729" tIns="39071" rIns="79729" bIns="39071">
              <a:spAutoFit/>
            </a:bodyPr>
            <a:lstStyle/>
            <a:p>
              <a:pPr defTabSz="897920" eaLnBrk="1" hangingPunct="1">
                <a:spcBef>
                  <a:spcPts val="2217"/>
                </a:spcBef>
                <a:buClr>
                  <a:srgbClr val="FAFD00"/>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endParaRPr lang="en-GB" sz="3530"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89502" name="Rectangle 10"/>
            <p:cNvSpPr>
              <a:spLocks noChangeArrowheads="1"/>
            </p:cNvSpPr>
            <p:nvPr/>
          </p:nvSpPr>
          <p:spPr bwMode="auto">
            <a:xfrm>
              <a:off x="989" y="2598"/>
              <a:ext cx="286" cy="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79729" tIns="39071" rIns="79729" bIns="39071">
              <a:spAutoFit/>
            </a:bodyPr>
            <a:lstStyle/>
            <a:p>
              <a:pPr defTabSz="897920" eaLnBrk="1" hangingPunct="1">
                <a:spcBef>
                  <a:spcPts val="2217"/>
                </a:spcBef>
                <a:buClr>
                  <a:srgbClr val="FAFD00"/>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endParaRPr lang="en-GB" sz="3530"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89503" name="Rectangle 11"/>
            <p:cNvSpPr>
              <a:spLocks noChangeArrowheads="1"/>
            </p:cNvSpPr>
            <p:nvPr/>
          </p:nvSpPr>
          <p:spPr bwMode="auto">
            <a:xfrm>
              <a:off x="3368" y="2587"/>
              <a:ext cx="286" cy="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79729" tIns="39071" rIns="79729" bIns="39071">
              <a:spAutoFit/>
            </a:bodyPr>
            <a:lstStyle/>
            <a:p>
              <a:pPr defTabSz="897920" eaLnBrk="1" hangingPunct="1">
                <a:spcBef>
                  <a:spcPts val="2217"/>
                </a:spcBef>
                <a:buClr>
                  <a:srgbClr val="FAFD00"/>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en-GB" sz="3530" b="1">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4</a:t>
              </a:r>
            </a:p>
          </p:txBody>
        </p:sp>
        <p:sp>
          <p:nvSpPr>
            <p:cNvPr id="189504" name="Rectangle 12"/>
            <p:cNvSpPr>
              <a:spLocks noChangeArrowheads="1"/>
            </p:cNvSpPr>
            <p:nvPr/>
          </p:nvSpPr>
          <p:spPr bwMode="auto">
            <a:xfrm>
              <a:off x="979" y="687"/>
              <a:ext cx="286" cy="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79729" tIns="39071" rIns="79729" bIns="39071">
              <a:spAutoFit/>
            </a:bodyPr>
            <a:lstStyle/>
            <a:p>
              <a:pPr defTabSz="897920" eaLnBrk="1" hangingPunct="1">
                <a:spcBef>
                  <a:spcPts val="2217"/>
                </a:spcBef>
                <a:buClr>
                  <a:srgbClr val="FAFD00"/>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endParaRPr lang="en-GB" sz="3530"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grpSp>
      <p:sp>
        <p:nvSpPr>
          <p:cNvPr id="189449" name="Rectangle 13"/>
          <p:cNvSpPr>
            <a:spLocks noChangeArrowheads="1"/>
          </p:cNvSpPr>
          <p:nvPr/>
        </p:nvSpPr>
        <p:spPr bwMode="auto">
          <a:xfrm>
            <a:off x="2624977" y="3692338"/>
            <a:ext cx="1706096" cy="56770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79611" tIns="39012" rIns="79611" bIns="39012">
            <a:spAutoFit/>
          </a:bodyPr>
          <a:lstStyle/>
          <a:p>
            <a:pPr defTabSz="897920" eaLnBrk="1" hangingPunct="1">
              <a:spcBef>
                <a:spcPts val="1985"/>
              </a:spcBef>
              <a:buClr>
                <a:srgbClr val="66FF99"/>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3177" b="1" dirty="0">
                <a:solidFill>
                  <a:srgbClr val="66FF99"/>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لوقا</a:t>
            </a:r>
            <a:endParaRPr lang="en-GB" sz="3177" b="1" dirty="0">
              <a:solidFill>
                <a:srgbClr val="66FF99"/>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89450" name="Rectangle 14"/>
          <p:cNvSpPr>
            <a:spLocks noChangeArrowheads="1"/>
          </p:cNvSpPr>
          <p:nvPr/>
        </p:nvSpPr>
        <p:spPr bwMode="auto">
          <a:xfrm>
            <a:off x="2503114" y="1004327"/>
            <a:ext cx="1623452" cy="56770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79611" tIns="39012" rIns="79611" bIns="39012">
            <a:spAutoFit/>
          </a:bodyPr>
          <a:lstStyle/>
          <a:p>
            <a:pPr defTabSz="897920" eaLnBrk="1" hangingPunct="1">
              <a:spcBef>
                <a:spcPts val="1985"/>
              </a:spcBef>
              <a:buClr>
                <a:srgbClr val="66FF99"/>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3177" b="1" dirty="0">
                <a:solidFill>
                  <a:srgbClr val="66FF99"/>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متى</a:t>
            </a:r>
            <a:endParaRPr lang="en-GB" sz="3177" b="1" dirty="0">
              <a:solidFill>
                <a:srgbClr val="66FF99"/>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89451" name="Rectangle 15"/>
          <p:cNvSpPr>
            <a:spLocks noChangeArrowheads="1"/>
          </p:cNvSpPr>
          <p:nvPr/>
        </p:nvSpPr>
        <p:spPr bwMode="auto">
          <a:xfrm>
            <a:off x="5558118" y="1025338"/>
            <a:ext cx="1976438" cy="56770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79611" tIns="39012" rIns="79611" bIns="39012">
            <a:spAutoFit/>
          </a:bodyPr>
          <a:lstStyle/>
          <a:p>
            <a:pPr defTabSz="897920" eaLnBrk="1" hangingPunct="1">
              <a:spcBef>
                <a:spcPts val="1985"/>
              </a:spcBef>
              <a:buClr>
                <a:srgbClr val="66FF99"/>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3177" b="1" dirty="0">
                <a:solidFill>
                  <a:srgbClr val="66FF99"/>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مرقس</a:t>
            </a:r>
            <a:endParaRPr lang="en-GB" sz="3177" b="1" dirty="0">
              <a:solidFill>
                <a:srgbClr val="66FF99"/>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89452" name="Rectangle 16"/>
          <p:cNvSpPr>
            <a:spLocks noChangeArrowheads="1"/>
          </p:cNvSpPr>
          <p:nvPr/>
        </p:nvSpPr>
        <p:spPr bwMode="auto">
          <a:xfrm>
            <a:off x="5724805" y="3683934"/>
            <a:ext cx="1432952" cy="56770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79611" tIns="39012" rIns="79611" bIns="39012">
            <a:spAutoFit/>
          </a:bodyPr>
          <a:lstStyle/>
          <a:p>
            <a:pPr defTabSz="897920" eaLnBrk="1" hangingPunct="1">
              <a:spcBef>
                <a:spcPts val="1985"/>
              </a:spcBef>
              <a:buClr>
                <a:srgbClr val="66FF99"/>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en-GB" sz="3177" b="1">
                <a:solidFill>
                  <a:srgbClr val="66FF99"/>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JOHN</a:t>
            </a:r>
          </a:p>
        </p:txBody>
      </p:sp>
      <p:sp>
        <p:nvSpPr>
          <p:cNvPr id="189453" name="Rectangle 17"/>
          <p:cNvSpPr>
            <a:spLocks noChangeArrowheads="1"/>
          </p:cNvSpPr>
          <p:nvPr/>
        </p:nvSpPr>
        <p:spPr bwMode="auto">
          <a:xfrm>
            <a:off x="2229971" y="1560419"/>
            <a:ext cx="1714500" cy="4182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79611" tIns="39012" rIns="79611" bIns="39012">
            <a:spAutoFit/>
          </a:bodyPr>
          <a:lstStyle/>
          <a:p>
            <a:pPr defTabSz="897920" eaLnBrk="1" hangingPunct="1">
              <a:spcBef>
                <a:spcPts val="1544"/>
              </a:spcBef>
              <a:buClr>
                <a:srgbClr val="CECECE"/>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en-GB" sz="2206" b="1" dirty="0">
                <a:solidFill>
                  <a:srgbClr val="FFFF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   </a:t>
            </a:r>
            <a:r>
              <a:rPr lang="ar-JO" sz="2206" b="1" dirty="0">
                <a:solidFill>
                  <a:srgbClr val="FFFFFF">
                    <a:lumMod val="95000"/>
                  </a:srgbClr>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اليهود</a:t>
            </a:r>
            <a:endParaRPr lang="en-GB" sz="2206" b="1" dirty="0">
              <a:solidFill>
                <a:srgbClr val="FFFFFF">
                  <a:lumMod val="95000"/>
                </a:srgbClr>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89454" name="Rectangle 18"/>
          <p:cNvSpPr>
            <a:spLocks noChangeArrowheads="1"/>
          </p:cNvSpPr>
          <p:nvPr/>
        </p:nvSpPr>
        <p:spPr bwMode="auto">
          <a:xfrm>
            <a:off x="5558118" y="1570225"/>
            <a:ext cx="2017059" cy="4182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79611" tIns="39012" rIns="79611" bIns="39012">
            <a:spAutoFit/>
          </a:bodyPr>
          <a:lstStyle/>
          <a:p>
            <a:pPr defTabSz="897920" eaLnBrk="1" hangingPunct="1">
              <a:spcBef>
                <a:spcPts val="1544"/>
              </a:spcBef>
              <a:buClr>
                <a:srgbClr val="CECECE"/>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2206" b="1" dirty="0">
                <a:solidFill>
                  <a:srgbClr val="FFFFFF">
                    <a:lumMod val="95000"/>
                  </a:srgbClr>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الرومانيين</a:t>
            </a:r>
            <a:endParaRPr lang="en-GB" sz="2206" b="1" dirty="0">
              <a:solidFill>
                <a:srgbClr val="FFFFFF">
                  <a:lumMod val="95000"/>
                </a:srgbClr>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89455" name="Rectangle 19"/>
          <p:cNvSpPr>
            <a:spLocks noChangeArrowheads="1"/>
          </p:cNvSpPr>
          <p:nvPr/>
        </p:nvSpPr>
        <p:spPr bwMode="auto">
          <a:xfrm>
            <a:off x="2417669" y="4237225"/>
            <a:ext cx="1820957" cy="4182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79611" tIns="39012" rIns="79611" bIns="39012">
            <a:spAutoFit/>
          </a:bodyPr>
          <a:lstStyle/>
          <a:p>
            <a:pPr defTabSz="897920" eaLnBrk="1" hangingPunct="1">
              <a:spcBef>
                <a:spcPts val="1544"/>
              </a:spcBef>
              <a:buClr>
                <a:srgbClr val="CECECE"/>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2206" b="1" dirty="0">
                <a:solidFill>
                  <a:srgbClr val="FFFFFF"/>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اليونانيين</a:t>
            </a:r>
            <a:endParaRPr lang="en-GB" sz="2206" b="1" dirty="0">
              <a:solidFill>
                <a:srgbClr val="FFFFFF">
                  <a:lumMod val="95000"/>
                </a:srgbClr>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89456" name="Rectangle 20"/>
          <p:cNvSpPr>
            <a:spLocks noChangeArrowheads="1"/>
          </p:cNvSpPr>
          <p:nvPr/>
        </p:nvSpPr>
        <p:spPr bwMode="auto">
          <a:xfrm>
            <a:off x="5856475" y="4241427"/>
            <a:ext cx="1714500" cy="4182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79611" tIns="39012" rIns="79611" bIns="39012">
            <a:spAutoFit/>
          </a:bodyPr>
          <a:lstStyle/>
          <a:p>
            <a:pPr defTabSz="897920" eaLnBrk="1" hangingPunct="1">
              <a:spcBef>
                <a:spcPts val="1544"/>
              </a:spcBef>
              <a:buClr>
                <a:srgbClr val="CECECE"/>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en-GB" sz="2206" b="1">
                <a:solidFill>
                  <a:srgbClr val="CECECE"/>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CHURCH</a:t>
            </a:r>
          </a:p>
        </p:txBody>
      </p:sp>
      <p:sp>
        <p:nvSpPr>
          <p:cNvPr id="189457" name="Rectangle 21"/>
          <p:cNvSpPr>
            <a:spLocks noChangeArrowheads="1"/>
          </p:cNvSpPr>
          <p:nvPr/>
        </p:nvSpPr>
        <p:spPr bwMode="auto">
          <a:xfrm>
            <a:off x="3682489" y="1647265"/>
            <a:ext cx="592555" cy="3503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79611" tIns="39012" rIns="79611" bIns="39012">
            <a:spAutoFit/>
          </a:bodyPr>
          <a:lstStyle/>
          <a:p>
            <a:pPr defTabSz="897920" eaLnBrk="1" hangingPunct="1">
              <a:spcBef>
                <a:spcPts val="1103"/>
              </a:spcBef>
              <a:buClr>
                <a:srgbClr val="FAFD00"/>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1765" b="1" dirty="0">
                <a:solidFill>
                  <a:srgbClr val="FFFFFF">
                    <a:lumMod val="95000"/>
                  </a:srgbClr>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إلى:</a:t>
            </a:r>
            <a:endParaRPr lang="en-GB" sz="1765" b="1" dirty="0">
              <a:solidFill>
                <a:srgbClr val="FFFFFF">
                  <a:lumMod val="95000"/>
                </a:srgbClr>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89458" name="Rectangle 22"/>
          <p:cNvSpPr>
            <a:spLocks noChangeArrowheads="1"/>
          </p:cNvSpPr>
          <p:nvPr/>
        </p:nvSpPr>
        <p:spPr bwMode="auto">
          <a:xfrm>
            <a:off x="1738314" y="2568949"/>
            <a:ext cx="864253" cy="1722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80566" tIns="40281" rIns="80566" bIns="40281" anchor="ctr"/>
          <a:lstStyle/>
          <a:p>
            <a:pPr defTabSz="897920" eaLnBrk="1" hangingPunct="1">
              <a:defRPr/>
            </a:pPr>
            <a:endParaRPr lang="en-US" sz="2382">
              <a:solidFill>
                <a:srgbClr val="0000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89459" name="Rectangle 23"/>
          <p:cNvSpPr>
            <a:spLocks noChangeArrowheads="1"/>
          </p:cNvSpPr>
          <p:nvPr/>
        </p:nvSpPr>
        <p:spPr bwMode="auto">
          <a:xfrm>
            <a:off x="6998074" y="1658470"/>
            <a:ext cx="572901" cy="3503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79611" tIns="39012" rIns="79611" bIns="39012">
            <a:spAutoFit/>
          </a:bodyPr>
          <a:lstStyle/>
          <a:p>
            <a:pPr defTabSz="897920" eaLnBrk="1" hangingPunct="1">
              <a:spcBef>
                <a:spcPts val="1103"/>
              </a:spcBef>
              <a:buClr>
                <a:srgbClr val="FAFD00"/>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1765" b="1" dirty="0">
                <a:solidFill>
                  <a:srgbClr val="FFFFFF">
                    <a:lumMod val="95000"/>
                  </a:srgbClr>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إلى:</a:t>
            </a:r>
            <a:endParaRPr lang="en-GB" sz="1765" b="1" dirty="0">
              <a:solidFill>
                <a:srgbClr val="FFFFFF">
                  <a:lumMod val="95000"/>
                </a:srgbClr>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89460" name="Rectangle 24"/>
          <p:cNvSpPr>
            <a:spLocks noChangeArrowheads="1"/>
          </p:cNvSpPr>
          <p:nvPr/>
        </p:nvSpPr>
        <p:spPr bwMode="auto">
          <a:xfrm>
            <a:off x="5055255" y="2580155"/>
            <a:ext cx="865654" cy="1722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80566" tIns="40281" rIns="80566" bIns="40281" anchor="ctr"/>
          <a:lstStyle/>
          <a:p>
            <a:pPr defTabSz="897920" eaLnBrk="1" hangingPunct="1">
              <a:defRPr/>
            </a:pPr>
            <a:endParaRPr lang="en-US" sz="2382">
              <a:solidFill>
                <a:srgbClr val="0000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grpSp>
        <p:nvGrpSpPr>
          <p:cNvPr id="3" name="Group 25"/>
          <p:cNvGrpSpPr>
            <a:grpSpLocks/>
          </p:cNvGrpSpPr>
          <p:nvPr/>
        </p:nvGrpSpPr>
        <p:grpSpPr bwMode="auto">
          <a:xfrm>
            <a:off x="2582956" y="2070290"/>
            <a:ext cx="1690687" cy="423063"/>
            <a:chOff x="1748" y="1478"/>
            <a:chExt cx="1207" cy="303"/>
          </a:xfrm>
        </p:grpSpPr>
        <p:sp>
          <p:nvSpPr>
            <p:cNvPr id="189499" name="Rectangle 26"/>
            <p:cNvSpPr>
              <a:spLocks noChangeArrowheads="1"/>
            </p:cNvSpPr>
            <p:nvPr/>
          </p:nvSpPr>
          <p:spPr bwMode="auto">
            <a:xfrm>
              <a:off x="2532" y="1530"/>
              <a:ext cx="423" cy="25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79729" tIns="39071" rIns="79729" bIns="39071">
              <a:spAutoFit/>
            </a:bodyPr>
            <a:lstStyle/>
            <a:p>
              <a:pPr defTabSz="897920" eaLnBrk="1" hangingPunct="1">
                <a:spcBef>
                  <a:spcPts val="1103"/>
                </a:spcBef>
                <a:buClr>
                  <a:srgbClr val="FFEA18"/>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1765" b="1" dirty="0">
                  <a:solidFill>
                    <a:srgbClr val="FFEA18"/>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كـ :</a:t>
              </a:r>
              <a:endParaRPr lang="en-GB" sz="1765" b="1" dirty="0">
                <a:solidFill>
                  <a:srgbClr val="FFEA18"/>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89500" name="Rectangle 27"/>
            <p:cNvSpPr>
              <a:spLocks noChangeArrowheads="1"/>
            </p:cNvSpPr>
            <p:nvPr/>
          </p:nvSpPr>
          <p:spPr bwMode="auto">
            <a:xfrm>
              <a:off x="1748" y="1478"/>
              <a:ext cx="1156" cy="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79729" tIns="39071" rIns="79729" bIns="39071">
              <a:spAutoFit/>
            </a:bodyPr>
            <a:lstStyle/>
            <a:p>
              <a:pPr defTabSz="897920" eaLnBrk="1" hangingPunct="1">
                <a:spcBef>
                  <a:spcPts val="1544"/>
                </a:spcBef>
                <a:buClr>
                  <a:srgbClr val="FFEA18"/>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2206" b="1" dirty="0">
                  <a:solidFill>
                    <a:srgbClr val="FFEA18"/>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ملك</a:t>
              </a:r>
              <a:endParaRPr lang="en-GB" sz="2206" b="1" dirty="0">
                <a:solidFill>
                  <a:srgbClr val="FFEA18"/>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grpSp>
      <p:grpSp>
        <p:nvGrpSpPr>
          <p:cNvPr id="4" name="Group 28"/>
          <p:cNvGrpSpPr>
            <a:grpSpLocks/>
          </p:cNvGrpSpPr>
          <p:nvPr/>
        </p:nvGrpSpPr>
        <p:grpSpPr bwMode="auto">
          <a:xfrm>
            <a:off x="5920910" y="2064685"/>
            <a:ext cx="1650066" cy="439831"/>
            <a:chOff x="4131" y="1474"/>
            <a:chExt cx="1178" cy="314"/>
          </a:xfrm>
        </p:grpSpPr>
        <p:sp>
          <p:nvSpPr>
            <p:cNvPr id="189497" name="Rectangle 29"/>
            <p:cNvSpPr>
              <a:spLocks noChangeArrowheads="1"/>
            </p:cNvSpPr>
            <p:nvPr/>
          </p:nvSpPr>
          <p:spPr bwMode="auto">
            <a:xfrm>
              <a:off x="4900" y="1538"/>
              <a:ext cx="409" cy="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79729" tIns="39071" rIns="79729" bIns="39071">
              <a:spAutoFit/>
            </a:bodyPr>
            <a:lstStyle/>
            <a:p>
              <a:pPr defTabSz="897920" eaLnBrk="1" hangingPunct="1">
                <a:spcBef>
                  <a:spcPts val="1103"/>
                </a:spcBef>
                <a:buClr>
                  <a:srgbClr val="FFEA18"/>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1765" b="1" dirty="0">
                  <a:solidFill>
                    <a:srgbClr val="FFEA18"/>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كـ:</a:t>
              </a:r>
              <a:endParaRPr lang="en-GB" sz="1765" b="1" dirty="0">
                <a:solidFill>
                  <a:srgbClr val="FFEA18"/>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89498" name="Rectangle 30"/>
            <p:cNvSpPr>
              <a:spLocks noChangeArrowheads="1"/>
            </p:cNvSpPr>
            <p:nvPr/>
          </p:nvSpPr>
          <p:spPr bwMode="auto">
            <a:xfrm>
              <a:off x="4131" y="1474"/>
              <a:ext cx="1169" cy="2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79729" tIns="39071" rIns="79729" bIns="39071">
              <a:spAutoFit/>
            </a:bodyPr>
            <a:lstStyle/>
            <a:p>
              <a:pPr defTabSz="897920" eaLnBrk="1" hangingPunct="1">
                <a:spcBef>
                  <a:spcPts val="1544"/>
                </a:spcBef>
                <a:buClr>
                  <a:srgbClr val="FFEA18"/>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2206" b="1" dirty="0">
                  <a:solidFill>
                    <a:srgbClr val="FFEA18"/>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خادم</a:t>
              </a:r>
              <a:endParaRPr lang="en-GB" sz="2206" b="1" dirty="0">
                <a:solidFill>
                  <a:srgbClr val="FFEA18"/>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grpSp>
      <p:sp>
        <p:nvSpPr>
          <p:cNvPr id="189463" name="Rectangle 31"/>
          <p:cNvSpPr>
            <a:spLocks noChangeArrowheads="1"/>
          </p:cNvSpPr>
          <p:nvPr/>
        </p:nvSpPr>
        <p:spPr bwMode="auto">
          <a:xfrm>
            <a:off x="3682489" y="4325470"/>
            <a:ext cx="591154" cy="3503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79611" tIns="39012" rIns="79611" bIns="39012">
            <a:spAutoFit/>
          </a:bodyPr>
          <a:lstStyle/>
          <a:p>
            <a:pPr defTabSz="897920" eaLnBrk="1" hangingPunct="1">
              <a:spcBef>
                <a:spcPts val="1103"/>
              </a:spcBef>
              <a:buClr>
                <a:srgbClr val="FAFD00"/>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1765" b="1" dirty="0">
                <a:solidFill>
                  <a:srgbClr val="FFFFFF">
                    <a:lumMod val="95000"/>
                  </a:srgbClr>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إلى:</a:t>
            </a:r>
            <a:endParaRPr lang="en-GB" sz="1765" b="1" dirty="0">
              <a:solidFill>
                <a:srgbClr val="FFFFFF">
                  <a:lumMod val="95000"/>
                </a:srgbClr>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89464" name="Rectangle 32"/>
          <p:cNvSpPr>
            <a:spLocks noChangeArrowheads="1"/>
          </p:cNvSpPr>
          <p:nvPr/>
        </p:nvSpPr>
        <p:spPr bwMode="auto">
          <a:xfrm>
            <a:off x="1760725" y="5247155"/>
            <a:ext cx="864253" cy="1722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80566" tIns="40281" rIns="80566" bIns="40281" anchor="ctr"/>
          <a:lstStyle/>
          <a:p>
            <a:pPr defTabSz="897920" eaLnBrk="1" hangingPunct="1">
              <a:defRPr/>
            </a:pPr>
            <a:endParaRPr lang="en-US" sz="2382">
              <a:solidFill>
                <a:srgbClr val="0000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grpSp>
        <p:nvGrpSpPr>
          <p:cNvPr id="5" name="Group 33"/>
          <p:cNvGrpSpPr>
            <a:grpSpLocks/>
          </p:cNvGrpSpPr>
          <p:nvPr/>
        </p:nvGrpSpPr>
        <p:grpSpPr bwMode="auto">
          <a:xfrm>
            <a:off x="2503114" y="4735899"/>
            <a:ext cx="1771931" cy="435669"/>
            <a:chOff x="1691" y="3381"/>
            <a:chExt cx="1265" cy="312"/>
          </a:xfrm>
        </p:grpSpPr>
        <p:sp>
          <p:nvSpPr>
            <p:cNvPr id="189495" name="Rectangle 34"/>
            <p:cNvSpPr>
              <a:spLocks noChangeArrowheads="1"/>
            </p:cNvSpPr>
            <p:nvPr/>
          </p:nvSpPr>
          <p:spPr bwMode="auto">
            <a:xfrm>
              <a:off x="2532" y="3442"/>
              <a:ext cx="424" cy="25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79729" tIns="39071" rIns="79729" bIns="39071">
              <a:spAutoFit/>
            </a:bodyPr>
            <a:lstStyle/>
            <a:p>
              <a:pPr defTabSz="897920" eaLnBrk="1" hangingPunct="1">
                <a:spcBef>
                  <a:spcPts val="1103"/>
                </a:spcBef>
                <a:buClr>
                  <a:srgbClr val="FFEA18"/>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1765" b="1" dirty="0">
                  <a:solidFill>
                    <a:srgbClr val="FFEA18"/>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كـ:</a:t>
              </a:r>
              <a:endParaRPr lang="en-GB" sz="1765" b="1" dirty="0">
                <a:solidFill>
                  <a:srgbClr val="FFEA18"/>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89496" name="Rectangle 35"/>
            <p:cNvSpPr>
              <a:spLocks noChangeArrowheads="1"/>
            </p:cNvSpPr>
            <p:nvPr/>
          </p:nvSpPr>
          <p:spPr bwMode="auto">
            <a:xfrm>
              <a:off x="1691" y="3381"/>
              <a:ext cx="1224" cy="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79729" tIns="39071" rIns="79729" bIns="39071">
              <a:spAutoFit/>
            </a:bodyPr>
            <a:lstStyle/>
            <a:p>
              <a:pPr defTabSz="897920" eaLnBrk="1" hangingPunct="1">
                <a:spcBef>
                  <a:spcPts val="1544"/>
                </a:spcBef>
                <a:buClr>
                  <a:srgbClr val="FFEA18"/>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2206" b="1" dirty="0">
                  <a:solidFill>
                    <a:srgbClr val="FFEA18"/>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الله/إنسان</a:t>
              </a:r>
              <a:endParaRPr lang="en-GB" sz="2206" b="1" dirty="0">
                <a:solidFill>
                  <a:srgbClr val="FFEA18"/>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grpSp>
      <p:sp>
        <p:nvSpPr>
          <p:cNvPr id="189466" name="Rectangle 36"/>
          <p:cNvSpPr>
            <a:spLocks noChangeArrowheads="1"/>
          </p:cNvSpPr>
          <p:nvPr/>
        </p:nvSpPr>
        <p:spPr bwMode="auto">
          <a:xfrm>
            <a:off x="4999225" y="4325470"/>
            <a:ext cx="822231" cy="3503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79611" tIns="39012" rIns="79611" bIns="39012">
            <a:spAutoFit/>
          </a:bodyPr>
          <a:lstStyle/>
          <a:p>
            <a:pPr defTabSz="897920" eaLnBrk="1" hangingPunct="1">
              <a:spcBef>
                <a:spcPts val="1103"/>
              </a:spcBef>
              <a:buClr>
                <a:srgbClr val="FAFD00"/>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en-GB" sz="1765" b="1">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TO:</a:t>
            </a:r>
          </a:p>
        </p:txBody>
      </p:sp>
      <p:sp>
        <p:nvSpPr>
          <p:cNvPr id="189467" name="Rectangle 37"/>
          <p:cNvSpPr>
            <a:spLocks noChangeArrowheads="1"/>
          </p:cNvSpPr>
          <p:nvPr/>
        </p:nvSpPr>
        <p:spPr bwMode="auto">
          <a:xfrm>
            <a:off x="4999225" y="5247155"/>
            <a:ext cx="864253" cy="1722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80566" tIns="40281" rIns="80566" bIns="40281" anchor="ctr"/>
          <a:lstStyle/>
          <a:p>
            <a:pPr defTabSz="897920" eaLnBrk="1" hangingPunct="1">
              <a:defRPr/>
            </a:pPr>
            <a:endParaRPr lang="en-US" sz="2382">
              <a:solidFill>
                <a:srgbClr val="0000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grpSp>
        <p:nvGrpSpPr>
          <p:cNvPr id="42012" name="Group 38"/>
          <p:cNvGrpSpPr>
            <a:grpSpLocks/>
          </p:cNvGrpSpPr>
          <p:nvPr/>
        </p:nvGrpSpPr>
        <p:grpSpPr bwMode="auto">
          <a:xfrm>
            <a:off x="4999225" y="4325470"/>
            <a:ext cx="864253" cy="1093975"/>
            <a:chOff x="3473" y="3088"/>
            <a:chExt cx="617" cy="781"/>
          </a:xfrm>
        </p:grpSpPr>
        <p:sp>
          <p:nvSpPr>
            <p:cNvPr id="189492" name="Rectangle 39"/>
            <p:cNvSpPr>
              <a:spLocks noChangeArrowheads="1"/>
            </p:cNvSpPr>
            <p:nvPr/>
          </p:nvSpPr>
          <p:spPr bwMode="auto">
            <a:xfrm>
              <a:off x="3473" y="3088"/>
              <a:ext cx="587" cy="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79729" tIns="39071" rIns="79729" bIns="39071">
              <a:spAutoFit/>
            </a:bodyPr>
            <a:lstStyle/>
            <a:p>
              <a:pPr defTabSz="897920" eaLnBrk="1" hangingPunct="1">
                <a:spcBef>
                  <a:spcPts val="1103"/>
                </a:spcBef>
                <a:buClr>
                  <a:srgbClr val="FAFD00"/>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en-GB" sz="1765" b="1">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TO:</a:t>
              </a:r>
            </a:p>
          </p:txBody>
        </p:sp>
        <p:sp>
          <p:nvSpPr>
            <p:cNvPr id="189493" name="Rectangle 40"/>
            <p:cNvSpPr>
              <a:spLocks noChangeArrowheads="1"/>
            </p:cNvSpPr>
            <p:nvPr/>
          </p:nvSpPr>
          <p:spPr bwMode="auto">
            <a:xfrm>
              <a:off x="3473" y="3442"/>
              <a:ext cx="587" cy="24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anchor="ctr"/>
            <a:lstStyle/>
            <a:p>
              <a:pPr defTabSz="897920" eaLnBrk="1" hangingPunct="1">
                <a:defRPr/>
              </a:pPr>
              <a:endParaRPr lang="en-US" sz="2382">
                <a:solidFill>
                  <a:srgbClr val="0000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89494" name="Rectangle 41"/>
            <p:cNvSpPr>
              <a:spLocks noChangeArrowheads="1"/>
            </p:cNvSpPr>
            <p:nvPr/>
          </p:nvSpPr>
          <p:spPr bwMode="auto">
            <a:xfrm>
              <a:off x="3473" y="3746"/>
              <a:ext cx="617" cy="12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anchor="ctr"/>
            <a:lstStyle/>
            <a:p>
              <a:pPr defTabSz="897920" eaLnBrk="1" hangingPunct="1">
                <a:defRPr/>
              </a:pPr>
              <a:endParaRPr lang="en-US" sz="2382">
                <a:solidFill>
                  <a:srgbClr val="0000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grpSp>
      <p:sp>
        <p:nvSpPr>
          <p:cNvPr id="189469" name="AutoShape 42"/>
          <p:cNvSpPr>
            <a:spLocks noChangeArrowheads="1"/>
          </p:cNvSpPr>
          <p:nvPr/>
        </p:nvSpPr>
        <p:spPr bwMode="auto">
          <a:xfrm>
            <a:off x="4720478" y="3545261"/>
            <a:ext cx="2914931" cy="248630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0566" tIns="40281" rIns="80566" bIns="40281" anchor="ctr"/>
          <a:lstStyle/>
          <a:p>
            <a:pPr defTabSz="897920" eaLnBrk="1" hangingPunct="1">
              <a:defRPr/>
            </a:pPr>
            <a:endParaRPr lang="en-US" sz="2382">
              <a:solidFill>
                <a:srgbClr val="0000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grpSp>
        <p:nvGrpSpPr>
          <p:cNvPr id="42014" name="Group 43"/>
          <p:cNvGrpSpPr>
            <a:grpSpLocks/>
          </p:cNvGrpSpPr>
          <p:nvPr/>
        </p:nvGrpSpPr>
        <p:grpSpPr bwMode="auto">
          <a:xfrm>
            <a:off x="3997699" y="945497"/>
            <a:ext cx="3637709" cy="3315540"/>
            <a:chOff x="2758" y="675"/>
            <a:chExt cx="2597" cy="2367"/>
          </a:xfrm>
        </p:grpSpPr>
        <p:sp>
          <p:nvSpPr>
            <p:cNvPr id="189488" name="Rectangle 44"/>
            <p:cNvSpPr>
              <a:spLocks noChangeArrowheads="1"/>
            </p:cNvSpPr>
            <p:nvPr/>
          </p:nvSpPr>
          <p:spPr bwMode="auto">
            <a:xfrm>
              <a:off x="5069" y="675"/>
              <a:ext cx="286" cy="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79729" tIns="39071" rIns="79729" bIns="39071">
              <a:spAutoFit/>
            </a:bodyPr>
            <a:lstStyle/>
            <a:p>
              <a:pPr defTabSz="897920" eaLnBrk="1" hangingPunct="1">
                <a:spcBef>
                  <a:spcPts val="2217"/>
                </a:spcBef>
                <a:buClr>
                  <a:srgbClr val="FAFD00"/>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3530"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2</a:t>
              </a:r>
              <a:endParaRPr lang="en-GB" sz="3530"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89489" name="Rectangle 45"/>
            <p:cNvSpPr>
              <a:spLocks noChangeArrowheads="1"/>
            </p:cNvSpPr>
            <p:nvPr/>
          </p:nvSpPr>
          <p:spPr bwMode="auto">
            <a:xfrm>
              <a:off x="2758" y="2598"/>
              <a:ext cx="267" cy="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79729" tIns="39071" rIns="79729" bIns="39071">
              <a:spAutoFit/>
            </a:bodyPr>
            <a:lstStyle/>
            <a:p>
              <a:pPr defTabSz="897920" eaLnBrk="1" hangingPunct="1">
                <a:spcBef>
                  <a:spcPts val="2217"/>
                </a:spcBef>
                <a:buClr>
                  <a:srgbClr val="FAFD00"/>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3530"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3</a:t>
              </a:r>
              <a:endParaRPr lang="en-GB" sz="3530"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89490" name="Rectangle 46"/>
            <p:cNvSpPr>
              <a:spLocks noChangeArrowheads="1"/>
            </p:cNvSpPr>
            <p:nvPr/>
          </p:nvSpPr>
          <p:spPr bwMode="auto">
            <a:xfrm>
              <a:off x="5103" y="2587"/>
              <a:ext cx="252" cy="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79729" tIns="39071" rIns="79729" bIns="39071">
              <a:spAutoFit/>
            </a:bodyPr>
            <a:lstStyle/>
            <a:p>
              <a:pPr defTabSz="897920" eaLnBrk="1" hangingPunct="1">
                <a:spcBef>
                  <a:spcPts val="2217"/>
                </a:spcBef>
                <a:buClr>
                  <a:srgbClr val="FAFD00"/>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3530"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4</a:t>
              </a:r>
              <a:endParaRPr lang="en-GB" sz="3530"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89491" name="Rectangle 47"/>
            <p:cNvSpPr>
              <a:spLocks noChangeArrowheads="1"/>
            </p:cNvSpPr>
            <p:nvPr/>
          </p:nvSpPr>
          <p:spPr bwMode="auto">
            <a:xfrm>
              <a:off x="2779" y="687"/>
              <a:ext cx="246" cy="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79729" tIns="39071" rIns="79729" bIns="39071">
              <a:spAutoFit/>
            </a:bodyPr>
            <a:lstStyle/>
            <a:p>
              <a:pPr algn="r" defTabSz="897920" rtl="1" eaLnBrk="1" hangingPunct="1">
                <a:spcBef>
                  <a:spcPts val="2217"/>
                </a:spcBef>
                <a:buClr>
                  <a:srgbClr val="FAFD00"/>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3530"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1</a:t>
              </a:r>
              <a:endParaRPr lang="en-GB" sz="3530"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grpSp>
      <p:sp>
        <p:nvSpPr>
          <p:cNvPr id="189471" name="Rectangle 48"/>
          <p:cNvSpPr>
            <a:spLocks noChangeArrowheads="1"/>
          </p:cNvSpPr>
          <p:nvPr/>
        </p:nvSpPr>
        <p:spPr bwMode="auto">
          <a:xfrm>
            <a:off x="5724805" y="3683934"/>
            <a:ext cx="1432952" cy="56770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79611" tIns="39012" rIns="79611" bIns="39012">
            <a:spAutoFit/>
          </a:bodyPr>
          <a:lstStyle/>
          <a:p>
            <a:pPr defTabSz="897920" eaLnBrk="1" hangingPunct="1">
              <a:spcBef>
                <a:spcPts val="1985"/>
              </a:spcBef>
              <a:buClr>
                <a:srgbClr val="66FF99"/>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3177" b="1" dirty="0">
                <a:solidFill>
                  <a:srgbClr val="66FF99"/>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يوحنا</a:t>
            </a:r>
            <a:endParaRPr lang="en-GB" sz="3177" b="1" dirty="0">
              <a:solidFill>
                <a:srgbClr val="66FF99"/>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grpSp>
        <p:nvGrpSpPr>
          <p:cNvPr id="42016" name="Group 65"/>
          <p:cNvGrpSpPr>
            <a:grpSpLocks/>
          </p:cNvGrpSpPr>
          <p:nvPr/>
        </p:nvGrpSpPr>
        <p:grpSpPr bwMode="auto">
          <a:xfrm>
            <a:off x="4997824" y="4241426"/>
            <a:ext cx="2574551" cy="1178019"/>
            <a:chOff x="3472" y="3028"/>
            <a:chExt cx="1838" cy="841"/>
          </a:xfrm>
        </p:grpSpPr>
        <p:grpSp>
          <p:nvGrpSpPr>
            <p:cNvPr id="42027" name="Group 50"/>
            <p:cNvGrpSpPr>
              <a:grpSpLocks/>
            </p:cNvGrpSpPr>
            <p:nvPr/>
          </p:nvGrpSpPr>
          <p:grpSpPr bwMode="auto">
            <a:xfrm>
              <a:off x="3472" y="3088"/>
              <a:ext cx="1838" cy="781"/>
              <a:chOff x="3473" y="3088"/>
              <a:chExt cx="1287" cy="781"/>
            </a:xfrm>
          </p:grpSpPr>
          <p:sp>
            <p:nvSpPr>
              <p:cNvPr id="189485" name="Rectangle 51"/>
              <p:cNvSpPr>
                <a:spLocks noChangeArrowheads="1"/>
              </p:cNvSpPr>
              <p:nvPr/>
            </p:nvSpPr>
            <p:spPr bwMode="auto">
              <a:xfrm>
                <a:off x="4449" y="3088"/>
                <a:ext cx="311" cy="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79729" tIns="39071" rIns="79729" bIns="39071">
                <a:spAutoFit/>
              </a:bodyPr>
              <a:lstStyle/>
              <a:p>
                <a:pPr defTabSz="897920" eaLnBrk="1" hangingPunct="1">
                  <a:spcBef>
                    <a:spcPts val="1103"/>
                  </a:spcBef>
                  <a:buClr>
                    <a:srgbClr val="CECECE"/>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1765" b="1" dirty="0">
                    <a:solidFill>
                      <a:srgbClr val="FFFFFF">
                        <a:lumMod val="95000"/>
                      </a:srgbClr>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إلى:</a:t>
                </a:r>
                <a:endParaRPr lang="en-GB" sz="1765" b="1" dirty="0">
                  <a:solidFill>
                    <a:srgbClr val="FFFFFF">
                      <a:lumMod val="95000"/>
                    </a:srgbClr>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89486" name="Rectangle 52"/>
              <p:cNvSpPr>
                <a:spLocks noChangeArrowheads="1"/>
              </p:cNvSpPr>
              <p:nvPr/>
            </p:nvSpPr>
            <p:spPr bwMode="auto">
              <a:xfrm>
                <a:off x="3473" y="3442"/>
                <a:ext cx="587" cy="24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anchor="ctr"/>
              <a:lstStyle/>
              <a:p>
                <a:pPr defTabSz="897920" eaLnBrk="1" hangingPunct="1">
                  <a:defRPr/>
                </a:pPr>
                <a:endParaRPr lang="en-US" sz="2382">
                  <a:solidFill>
                    <a:srgbClr val="0000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89487" name="Rectangle 53"/>
              <p:cNvSpPr>
                <a:spLocks noChangeArrowheads="1"/>
              </p:cNvSpPr>
              <p:nvPr/>
            </p:nvSpPr>
            <p:spPr bwMode="auto">
              <a:xfrm>
                <a:off x="3473" y="3746"/>
                <a:ext cx="617" cy="12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anchor="ctr"/>
              <a:lstStyle/>
              <a:p>
                <a:pPr defTabSz="897920" eaLnBrk="1" hangingPunct="1">
                  <a:defRPr/>
                </a:pPr>
                <a:endParaRPr lang="en-US" sz="2382">
                  <a:solidFill>
                    <a:srgbClr val="0000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grpSp>
        <p:sp>
          <p:nvSpPr>
            <p:cNvPr id="189484" name="Rectangle 54"/>
            <p:cNvSpPr>
              <a:spLocks noChangeArrowheads="1"/>
            </p:cNvSpPr>
            <p:nvPr/>
          </p:nvSpPr>
          <p:spPr bwMode="auto">
            <a:xfrm>
              <a:off x="3989" y="3028"/>
              <a:ext cx="683" cy="2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79729" tIns="39071" rIns="79729" bIns="39071">
              <a:spAutoFit/>
            </a:bodyPr>
            <a:lstStyle/>
            <a:p>
              <a:pPr defTabSz="897920" eaLnBrk="1" hangingPunct="1">
                <a:spcBef>
                  <a:spcPts val="1544"/>
                </a:spcBef>
                <a:buClr>
                  <a:srgbClr val="CECECE"/>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2206" b="1" dirty="0">
                  <a:solidFill>
                    <a:srgbClr val="FFFFFF">
                      <a:lumMod val="95000"/>
                    </a:srgbClr>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الكنيسة</a:t>
              </a:r>
              <a:endParaRPr lang="en-GB" sz="2206" b="1" dirty="0">
                <a:solidFill>
                  <a:srgbClr val="FFFFFF">
                    <a:lumMod val="95000"/>
                  </a:srgbClr>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grpSp>
      <p:grpSp>
        <p:nvGrpSpPr>
          <p:cNvPr id="10" name="Group 55"/>
          <p:cNvGrpSpPr>
            <a:grpSpLocks/>
          </p:cNvGrpSpPr>
          <p:nvPr/>
        </p:nvGrpSpPr>
        <p:grpSpPr bwMode="auto">
          <a:xfrm>
            <a:off x="5864879" y="4728888"/>
            <a:ext cx="1706096" cy="442633"/>
            <a:chOff x="4091" y="3376"/>
            <a:chExt cx="1218" cy="316"/>
          </a:xfrm>
        </p:grpSpPr>
        <p:sp>
          <p:nvSpPr>
            <p:cNvPr id="189481" name="Rectangle 56"/>
            <p:cNvSpPr>
              <a:spLocks noChangeArrowheads="1"/>
            </p:cNvSpPr>
            <p:nvPr/>
          </p:nvSpPr>
          <p:spPr bwMode="auto">
            <a:xfrm>
              <a:off x="4877" y="3442"/>
              <a:ext cx="432" cy="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79729" tIns="39071" rIns="79729" bIns="39071">
              <a:spAutoFit/>
            </a:bodyPr>
            <a:lstStyle/>
            <a:p>
              <a:pPr defTabSz="897920" eaLnBrk="1" hangingPunct="1">
                <a:spcBef>
                  <a:spcPts val="1103"/>
                </a:spcBef>
                <a:buClr>
                  <a:srgbClr val="FFEA18"/>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1765" b="1" dirty="0">
                  <a:solidFill>
                    <a:srgbClr val="FFEA18"/>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كـ:</a:t>
              </a:r>
              <a:endParaRPr lang="en-GB" sz="1765" b="1" dirty="0">
                <a:solidFill>
                  <a:srgbClr val="FFEA18"/>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89482" name="Rectangle 57"/>
            <p:cNvSpPr>
              <a:spLocks noChangeArrowheads="1"/>
            </p:cNvSpPr>
            <p:nvPr/>
          </p:nvSpPr>
          <p:spPr bwMode="auto">
            <a:xfrm>
              <a:off x="4091" y="3376"/>
              <a:ext cx="744" cy="2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79729" tIns="39071" rIns="79729" bIns="39071">
              <a:spAutoFit/>
            </a:bodyPr>
            <a:lstStyle/>
            <a:p>
              <a:pPr defTabSz="897920" eaLnBrk="1" hangingPunct="1">
                <a:spcBef>
                  <a:spcPts val="1544"/>
                </a:spcBef>
                <a:buClr>
                  <a:srgbClr val="FFEA18"/>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2206" b="1" dirty="0">
                  <a:solidFill>
                    <a:srgbClr val="FFEA18"/>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الله</a:t>
              </a:r>
              <a:endParaRPr lang="en-GB" sz="2206" b="1" dirty="0">
                <a:solidFill>
                  <a:srgbClr val="FFEA18"/>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grpSp>
      <p:sp>
        <p:nvSpPr>
          <p:cNvPr id="189474" name="Text Box 58"/>
          <p:cNvSpPr txBox="1">
            <a:spLocks noChangeArrowheads="1"/>
          </p:cNvSpPr>
          <p:nvPr/>
        </p:nvSpPr>
        <p:spPr bwMode="auto">
          <a:xfrm>
            <a:off x="8625059" y="7459"/>
            <a:ext cx="222654" cy="35487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79294" tIns="41230" rIns="79294" bIns="41230" anchor="ctr">
            <a:spAutoFit/>
          </a:bodyPr>
          <a:lstStyle>
            <a:lvl1pPr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cs typeface="ＭＳ Ｐゴシック" charset="0"/>
              </a:defRPr>
            </a:lvl1pPr>
            <a:lvl2pPr marL="742950" indent="-28575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2pPr>
            <a:lvl3pPr marL="11430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3pPr>
            <a:lvl4pPr marL="16002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4pPr>
            <a:lvl5pPr marL="20574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5pPr>
            <a:lvl6pPr marL="25146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6pPr>
            <a:lvl7pPr marL="29718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7pPr>
            <a:lvl8pPr marL="34290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8pPr>
            <a:lvl9pPr marL="38862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9pPr>
          </a:lstStyle>
          <a:p>
            <a:pPr algn="ctr" defTabSz="897920" eaLnBrk="1" hangingPunct="1">
              <a:spcBef>
                <a:spcPts val="1103"/>
              </a:spcBef>
              <a:buClr>
                <a:srgbClr val="FFA27C"/>
              </a:buClr>
              <a:tabLst>
                <a:tab pos="0" algn="l"/>
                <a:tab pos="722818" algn="l"/>
                <a:tab pos="1447037" algn="l"/>
                <a:tab pos="2171256" algn="l"/>
                <a:tab pos="2895475" algn="l"/>
                <a:tab pos="3619693" algn="l"/>
                <a:tab pos="4343912" algn="l"/>
                <a:tab pos="5066730" algn="l"/>
                <a:tab pos="5790949" algn="l"/>
                <a:tab pos="6515168" algn="l"/>
                <a:tab pos="7239386" algn="l"/>
                <a:tab pos="7963605" algn="l"/>
              </a:tabLst>
              <a:defRPr/>
            </a:pPr>
            <a:r>
              <a:rPr lang="en-GB" sz="1765">
                <a:solidFill>
                  <a:srgbClr val="FFA27C"/>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 </a:t>
            </a:r>
          </a:p>
        </p:txBody>
      </p:sp>
      <p:sp>
        <p:nvSpPr>
          <p:cNvPr id="189475" name="Text Box 59"/>
          <p:cNvSpPr txBox="1">
            <a:spLocks noChangeArrowheads="1"/>
          </p:cNvSpPr>
          <p:nvPr/>
        </p:nvSpPr>
        <p:spPr bwMode="auto">
          <a:xfrm>
            <a:off x="7918357" y="6538633"/>
            <a:ext cx="162485" cy="215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80566" tIns="40281" rIns="80566" bIns="40281" anchor="ctr"/>
          <a:lstStyle>
            <a:lvl1pPr defTabSz="1017588">
              <a:defRPr sz="2500">
                <a:solidFill>
                  <a:schemeClr val="bg1"/>
                </a:solidFill>
                <a:latin typeface="Times New Roman" charset="0"/>
                <a:ea typeface="ＭＳ Ｐゴシック" charset="0"/>
                <a:cs typeface="ＭＳ Ｐゴシック" charset="0"/>
              </a:defRPr>
            </a:lvl1pPr>
            <a:lvl2pPr marL="742950" indent="-285750" defTabSz="1017588">
              <a:defRPr sz="2500">
                <a:solidFill>
                  <a:schemeClr val="bg1"/>
                </a:solidFill>
                <a:latin typeface="Times New Roman" charset="0"/>
                <a:ea typeface="ＭＳ Ｐゴシック" charset="0"/>
              </a:defRPr>
            </a:lvl2pPr>
            <a:lvl3pPr marL="1143000" indent="-228600" defTabSz="1017588">
              <a:defRPr sz="2500">
                <a:solidFill>
                  <a:schemeClr val="bg1"/>
                </a:solidFill>
                <a:latin typeface="Times New Roman" charset="0"/>
                <a:ea typeface="ＭＳ Ｐゴシック" charset="0"/>
              </a:defRPr>
            </a:lvl3pPr>
            <a:lvl4pPr marL="1600200" indent="-228600" defTabSz="1017588">
              <a:defRPr sz="2500">
                <a:solidFill>
                  <a:schemeClr val="bg1"/>
                </a:solidFill>
                <a:latin typeface="Times New Roman" charset="0"/>
                <a:ea typeface="ＭＳ Ｐゴシック" charset="0"/>
              </a:defRPr>
            </a:lvl4pPr>
            <a:lvl5pPr marL="2057400" indent="-228600" defTabSz="1017588">
              <a:defRPr sz="2500">
                <a:solidFill>
                  <a:schemeClr val="bg1"/>
                </a:solidFill>
                <a:latin typeface="Times New Roman" charset="0"/>
                <a:ea typeface="ＭＳ Ｐゴシック" charset="0"/>
              </a:defRPr>
            </a:lvl5pPr>
            <a:lvl6pPr marL="2514600" indent="-228600" defTabSz="1017588"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6pPr>
            <a:lvl7pPr marL="2971800" indent="-228600" defTabSz="1017588"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7pPr>
            <a:lvl8pPr marL="3429000" indent="-228600" defTabSz="1017588"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8pPr>
            <a:lvl9pPr marL="3886200" indent="-228600" defTabSz="1017588"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9pPr>
          </a:lstStyle>
          <a:p>
            <a:pPr defTabSz="897920" eaLnBrk="1" hangingPunct="1">
              <a:defRPr/>
            </a:pPr>
            <a:endParaRPr lang="en-US" sz="2118">
              <a:solidFill>
                <a:srgbClr val="0000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89476" name="Text Box 60"/>
          <p:cNvSpPr txBox="1">
            <a:spLocks noChangeArrowheads="1"/>
          </p:cNvSpPr>
          <p:nvPr/>
        </p:nvSpPr>
        <p:spPr bwMode="auto">
          <a:xfrm>
            <a:off x="8666350" y="6129618"/>
            <a:ext cx="162485" cy="32357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80566" tIns="40281" rIns="80566" bIns="40281" anchor="ctr"/>
          <a:lstStyle>
            <a:lvl1pPr defTabSz="1017588">
              <a:defRPr sz="2500">
                <a:solidFill>
                  <a:schemeClr val="bg1"/>
                </a:solidFill>
                <a:latin typeface="Times New Roman" charset="0"/>
                <a:ea typeface="ＭＳ Ｐゴシック" charset="0"/>
                <a:cs typeface="ＭＳ Ｐゴシック" charset="0"/>
              </a:defRPr>
            </a:lvl1pPr>
            <a:lvl2pPr marL="742950" indent="-285750" defTabSz="1017588">
              <a:defRPr sz="2500">
                <a:solidFill>
                  <a:schemeClr val="bg1"/>
                </a:solidFill>
                <a:latin typeface="Times New Roman" charset="0"/>
                <a:ea typeface="ＭＳ Ｐゴシック" charset="0"/>
              </a:defRPr>
            </a:lvl2pPr>
            <a:lvl3pPr marL="1143000" indent="-228600" defTabSz="1017588">
              <a:defRPr sz="2500">
                <a:solidFill>
                  <a:schemeClr val="bg1"/>
                </a:solidFill>
                <a:latin typeface="Times New Roman" charset="0"/>
                <a:ea typeface="ＭＳ Ｐゴシック" charset="0"/>
              </a:defRPr>
            </a:lvl3pPr>
            <a:lvl4pPr marL="1600200" indent="-228600" defTabSz="1017588">
              <a:defRPr sz="2500">
                <a:solidFill>
                  <a:schemeClr val="bg1"/>
                </a:solidFill>
                <a:latin typeface="Times New Roman" charset="0"/>
                <a:ea typeface="ＭＳ Ｐゴシック" charset="0"/>
              </a:defRPr>
            </a:lvl4pPr>
            <a:lvl5pPr marL="2057400" indent="-228600" defTabSz="1017588">
              <a:defRPr sz="2500">
                <a:solidFill>
                  <a:schemeClr val="bg1"/>
                </a:solidFill>
                <a:latin typeface="Times New Roman" charset="0"/>
                <a:ea typeface="ＭＳ Ｐゴシック" charset="0"/>
              </a:defRPr>
            </a:lvl5pPr>
            <a:lvl6pPr marL="2514600" indent="-228600" defTabSz="1017588"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6pPr>
            <a:lvl7pPr marL="2971800" indent="-228600" defTabSz="1017588"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7pPr>
            <a:lvl8pPr marL="3429000" indent="-228600" defTabSz="1017588"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8pPr>
            <a:lvl9pPr marL="3886200" indent="-228600" defTabSz="1017588"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9pPr>
          </a:lstStyle>
          <a:p>
            <a:pPr defTabSz="897920" eaLnBrk="1" hangingPunct="1">
              <a:defRPr/>
            </a:pPr>
            <a:endParaRPr lang="en-US" sz="2118">
              <a:solidFill>
                <a:srgbClr val="0000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89477" name="Text Box 61"/>
          <p:cNvSpPr txBox="1">
            <a:spLocks noChangeArrowheads="1"/>
          </p:cNvSpPr>
          <p:nvPr/>
        </p:nvSpPr>
        <p:spPr bwMode="auto">
          <a:xfrm>
            <a:off x="8248520" y="6541888"/>
            <a:ext cx="285171" cy="21900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79294" tIns="41230" rIns="79294" bIns="41230" anchor="ctr">
            <a:spAutoFit/>
          </a:bodyPr>
          <a:lstStyle>
            <a:lvl1pPr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cs typeface="ＭＳ Ｐゴシック" charset="0"/>
              </a:defRPr>
            </a:lvl1pPr>
            <a:lvl2pPr marL="742950" indent="-28575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2pPr>
            <a:lvl3pPr marL="11430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3pPr>
            <a:lvl4pPr marL="16002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4pPr>
            <a:lvl5pPr marL="20574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5pPr>
            <a:lvl6pPr marL="25146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6pPr>
            <a:lvl7pPr marL="29718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7pPr>
            <a:lvl8pPr marL="34290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8pPr>
            <a:lvl9pPr marL="38862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9pPr>
          </a:lstStyle>
          <a:p>
            <a:pPr algn="ctr" defTabSz="897920" eaLnBrk="1" hangingPunct="1">
              <a:spcBef>
                <a:spcPts val="552"/>
              </a:spcBef>
              <a:buClr>
                <a:srgbClr val="FFFFFF"/>
              </a:buClr>
              <a:tabLst>
                <a:tab pos="0" algn="l"/>
                <a:tab pos="722818" algn="l"/>
                <a:tab pos="1447037" algn="l"/>
                <a:tab pos="2171256" algn="l"/>
                <a:tab pos="2895475" algn="l"/>
                <a:tab pos="3619693" algn="l"/>
                <a:tab pos="4343912" algn="l"/>
                <a:tab pos="5066730" algn="l"/>
                <a:tab pos="5790949" algn="l"/>
                <a:tab pos="6515168" algn="l"/>
                <a:tab pos="7239386" algn="l"/>
                <a:tab pos="7963605" algn="l"/>
              </a:tabLst>
              <a:defRPr/>
            </a:pPr>
            <a:r>
              <a:rPr lang="en-GB" sz="882" b="1">
                <a:solidFill>
                  <a:srgbClr val="FFFFFF"/>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18</a:t>
            </a:r>
          </a:p>
        </p:txBody>
      </p:sp>
      <p:sp>
        <p:nvSpPr>
          <p:cNvPr id="189478" name="Text Box 62"/>
          <p:cNvSpPr txBox="1">
            <a:spLocks noChangeArrowheads="1"/>
          </p:cNvSpPr>
          <p:nvPr/>
        </p:nvSpPr>
        <p:spPr bwMode="auto">
          <a:xfrm>
            <a:off x="8570805" y="6482198"/>
            <a:ext cx="261126" cy="3005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79294" tIns="41230" rIns="79294" bIns="41230" anchor="ctr">
            <a:spAutoFit/>
          </a:bodyPr>
          <a:lstStyle>
            <a:lvl1pPr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cs typeface="ＭＳ Ｐゴシック" charset="0"/>
              </a:defRPr>
            </a:lvl1pPr>
            <a:lvl2pPr marL="742950" indent="-28575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2pPr>
            <a:lvl3pPr marL="11430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3pPr>
            <a:lvl4pPr marL="16002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4pPr>
            <a:lvl5pPr marL="20574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5pPr>
            <a:lvl6pPr marL="25146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6pPr>
            <a:lvl7pPr marL="29718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7pPr>
            <a:lvl8pPr marL="34290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8pPr>
            <a:lvl9pPr marL="38862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9pPr>
          </a:lstStyle>
          <a:p>
            <a:pPr algn="ctr" defTabSz="897920" eaLnBrk="1" hangingPunct="1">
              <a:spcBef>
                <a:spcPts val="882"/>
              </a:spcBef>
              <a:buClr>
                <a:srgbClr val="FFFFFF"/>
              </a:buClr>
              <a:tabLst>
                <a:tab pos="0" algn="l"/>
                <a:tab pos="722818" algn="l"/>
                <a:tab pos="1447037" algn="l"/>
                <a:tab pos="2171256" algn="l"/>
                <a:tab pos="2895475" algn="l"/>
                <a:tab pos="3619693" algn="l"/>
                <a:tab pos="4343912" algn="l"/>
                <a:tab pos="5066730" algn="l"/>
                <a:tab pos="5790949" algn="l"/>
                <a:tab pos="6515168" algn="l"/>
                <a:tab pos="7239386" algn="l"/>
                <a:tab pos="7963605" algn="l"/>
              </a:tabLst>
              <a:defRPr/>
            </a:pPr>
            <a:r>
              <a:rPr lang="en-GB" sz="1412" b="1">
                <a:solidFill>
                  <a:srgbClr val="FFFFFF"/>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4</a:t>
            </a:r>
          </a:p>
        </p:txBody>
      </p:sp>
      <p:sp>
        <p:nvSpPr>
          <p:cNvPr id="189479" name="Title 64"/>
          <p:cNvSpPr>
            <a:spLocks noGrp="1"/>
          </p:cNvSpPr>
          <p:nvPr>
            <p:ph type="title" idx="4294967295"/>
          </p:nvPr>
        </p:nvSpPr>
        <p:spPr bwMode="auto">
          <a:xfrm>
            <a:off x="578504" y="228321"/>
            <a:ext cx="7986993" cy="686360"/>
          </a:xfrm>
          <a:prstGeom prst="rect">
            <a:avLst/>
          </a:prstGeo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780" tIns="44891" rIns="89780" bIns="44891"/>
          <a:lstStyle/>
          <a:p>
            <a:pPr>
              <a:defRPr/>
            </a:pPr>
            <a:r>
              <a:rPr lang="ar-JO" sz="2824" b="1" dirty="0">
                <a:solidFill>
                  <a:srgbClr val="FFEA18"/>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تصوير يسوع كـ ...</a:t>
            </a: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67" name="TextBox 66"/>
          <p:cNvSpPr txBox="1"/>
          <p:nvPr/>
        </p:nvSpPr>
        <p:spPr>
          <a:xfrm>
            <a:off x="8345582" y="1"/>
            <a:ext cx="541990" cy="416582"/>
          </a:xfrm>
          <a:prstGeom prst="rect">
            <a:avLst/>
          </a:prstGeom>
          <a:noFill/>
        </p:spPr>
        <p:txBody>
          <a:bodyPr wrap="none" lIns="89780" tIns="44891" rIns="89780" bIns="44891">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defTabSz="898274" eaLnBrk="1" hangingPunct="1">
              <a:defRPr/>
            </a:pPr>
            <a:r>
              <a:rPr lang="ar-JO" sz="2118" b="1" dirty="0">
                <a:solidFill>
                  <a:srgbClr val="FFFFFF"/>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51أ</a:t>
            </a:r>
            <a:endParaRPr lang="en-US" sz="2118" b="1" dirty="0">
              <a:solidFill>
                <a:srgbClr val="FFFFFF"/>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52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100000">
                                          <p:val>
                                            <p:fltVal val="0"/>
                                          </p:val>
                                        </p:tav>
                                        <p:tav>
                                          <p:val>
                                            <p:strVal val="#ppt_w"/>
                                          </p:val>
                                        </p:tav>
                                      </p:tavLst>
                                    </p:anim>
                                    <p:anim calcmode="lin" valueType="num">
                                      <p:cBhvr>
                                        <p:cTn id="8" dur="500" fill="hold"/>
                                        <p:tgtEl>
                                          <p:spTgt spid="3"/>
                                        </p:tgtEl>
                                        <p:attrNameLst>
                                          <p:attrName>ppt_h</p:attrName>
                                        </p:attrNameLst>
                                      </p:cBhvr>
                                      <p:tavLst>
                                        <p:tav tm="100000">
                                          <p:val>
                                            <p:fltVal val="0"/>
                                          </p:val>
                                        </p:tav>
                                        <p:tav>
                                          <p:val>
                                            <p:strVal val="#ppt_h"/>
                                          </p:val>
                                        </p:tav>
                                      </p:tavLst>
                                    </p:anim>
                                    <p:anim calcmode="lin" valueType="num">
                                      <p:cBhvr>
                                        <p:cTn id="9" dur="500" fill="hold"/>
                                        <p:tgtEl>
                                          <p:spTgt spid="3"/>
                                        </p:tgtEl>
                                        <p:attrNameLst>
                                          <p:attrName>ppt_x</p:attrName>
                                        </p:attrNameLst>
                                      </p:cBhvr>
                                      <p:tavLst>
                                        <p:tav tm="100000">
                                          <p:val>
                                            <p:fltVal val="0.5"/>
                                          </p:val>
                                        </p:tav>
                                        <p:tav>
                                          <p:val>
                                            <p:strVal val="#ppt_x"/>
                                          </p:val>
                                        </p:tav>
                                      </p:tavLst>
                                    </p:anim>
                                    <p:anim calcmode="lin" valueType="num">
                                      <p:cBhvr>
                                        <p:cTn id="10" dur="500" fill="hold"/>
                                        <p:tgtEl>
                                          <p:spTgt spid="3"/>
                                        </p:tgtEl>
                                        <p:attrNameLst>
                                          <p:attrName>ppt_y</p:attrName>
                                        </p:attrNameLst>
                                      </p:cBhvr>
                                      <p:tavLst>
                                        <p:tav tm="100000">
                                          <p:val>
                                            <p:fltVal val="0.5"/>
                                          </p:val>
                                        </p:tav>
                                        <p:tav>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3" presetClass="entr" presetSubtype="528"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100000">
                                          <p:val>
                                            <p:fltVal val="0"/>
                                          </p:val>
                                        </p:tav>
                                        <p:tav>
                                          <p:val>
                                            <p:strVal val="#ppt_w"/>
                                          </p:val>
                                        </p:tav>
                                      </p:tavLst>
                                    </p:anim>
                                    <p:anim calcmode="lin" valueType="num">
                                      <p:cBhvr>
                                        <p:cTn id="16" dur="500" fill="hold"/>
                                        <p:tgtEl>
                                          <p:spTgt spid="4"/>
                                        </p:tgtEl>
                                        <p:attrNameLst>
                                          <p:attrName>ppt_h</p:attrName>
                                        </p:attrNameLst>
                                      </p:cBhvr>
                                      <p:tavLst>
                                        <p:tav tm="100000">
                                          <p:val>
                                            <p:fltVal val="0"/>
                                          </p:val>
                                        </p:tav>
                                        <p:tav>
                                          <p:val>
                                            <p:strVal val="#ppt_h"/>
                                          </p:val>
                                        </p:tav>
                                      </p:tavLst>
                                    </p:anim>
                                    <p:anim calcmode="lin" valueType="num">
                                      <p:cBhvr>
                                        <p:cTn id="17" dur="500" fill="hold"/>
                                        <p:tgtEl>
                                          <p:spTgt spid="4"/>
                                        </p:tgtEl>
                                        <p:attrNameLst>
                                          <p:attrName>ppt_x</p:attrName>
                                        </p:attrNameLst>
                                      </p:cBhvr>
                                      <p:tavLst>
                                        <p:tav tm="100000">
                                          <p:val>
                                            <p:fltVal val="0.5"/>
                                          </p:val>
                                        </p:tav>
                                        <p:tav>
                                          <p:val>
                                            <p:strVal val="#ppt_x"/>
                                          </p:val>
                                        </p:tav>
                                      </p:tavLst>
                                    </p:anim>
                                    <p:anim calcmode="lin" valueType="num">
                                      <p:cBhvr>
                                        <p:cTn id="18" dur="500" fill="hold"/>
                                        <p:tgtEl>
                                          <p:spTgt spid="4"/>
                                        </p:tgtEl>
                                        <p:attrNameLst>
                                          <p:attrName>ppt_y</p:attrName>
                                        </p:attrNameLst>
                                      </p:cBhvr>
                                      <p:tavLst>
                                        <p:tav tm="100000">
                                          <p:val>
                                            <p:fltVal val="0.5"/>
                                          </p:val>
                                        </p:tav>
                                        <p:tav>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3" presetClass="entr" presetSubtype="528"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ppt_w</p:attrName>
                                        </p:attrNameLst>
                                      </p:cBhvr>
                                      <p:tavLst>
                                        <p:tav tm="100000">
                                          <p:val>
                                            <p:fltVal val="0"/>
                                          </p:val>
                                        </p:tav>
                                        <p:tav>
                                          <p:val>
                                            <p:strVal val="#ppt_w"/>
                                          </p:val>
                                        </p:tav>
                                      </p:tavLst>
                                    </p:anim>
                                    <p:anim calcmode="lin" valueType="num">
                                      <p:cBhvr>
                                        <p:cTn id="24" dur="500" fill="hold"/>
                                        <p:tgtEl>
                                          <p:spTgt spid="5"/>
                                        </p:tgtEl>
                                        <p:attrNameLst>
                                          <p:attrName>ppt_h</p:attrName>
                                        </p:attrNameLst>
                                      </p:cBhvr>
                                      <p:tavLst>
                                        <p:tav tm="100000">
                                          <p:val>
                                            <p:fltVal val="0"/>
                                          </p:val>
                                        </p:tav>
                                        <p:tav>
                                          <p:val>
                                            <p:strVal val="#ppt_h"/>
                                          </p:val>
                                        </p:tav>
                                      </p:tavLst>
                                    </p:anim>
                                    <p:anim calcmode="lin" valueType="num">
                                      <p:cBhvr>
                                        <p:cTn id="25" dur="500" fill="hold"/>
                                        <p:tgtEl>
                                          <p:spTgt spid="5"/>
                                        </p:tgtEl>
                                        <p:attrNameLst>
                                          <p:attrName>ppt_x</p:attrName>
                                        </p:attrNameLst>
                                      </p:cBhvr>
                                      <p:tavLst>
                                        <p:tav tm="100000">
                                          <p:val>
                                            <p:fltVal val="0.5"/>
                                          </p:val>
                                        </p:tav>
                                        <p:tav>
                                          <p:val>
                                            <p:strVal val="#ppt_x"/>
                                          </p:val>
                                        </p:tav>
                                      </p:tavLst>
                                    </p:anim>
                                    <p:anim calcmode="lin" valueType="num">
                                      <p:cBhvr>
                                        <p:cTn id="26" dur="500" fill="hold"/>
                                        <p:tgtEl>
                                          <p:spTgt spid="5"/>
                                        </p:tgtEl>
                                        <p:attrNameLst>
                                          <p:attrName>ppt_y</p:attrName>
                                        </p:attrNameLst>
                                      </p:cBhvr>
                                      <p:tavLst>
                                        <p:tav tm="100000">
                                          <p:val>
                                            <p:fltVal val="0.5"/>
                                          </p:val>
                                        </p:tav>
                                        <p:tav>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528"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500" fill="hold"/>
                                        <p:tgtEl>
                                          <p:spTgt spid="10"/>
                                        </p:tgtEl>
                                        <p:attrNameLst>
                                          <p:attrName>ppt_w</p:attrName>
                                        </p:attrNameLst>
                                      </p:cBhvr>
                                      <p:tavLst>
                                        <p:tav tm="100000">
                                          <p:val>
                                            <p:fltVal val="0"/>
                                          </p:val>
                                        </p:tav>
                                        <p:tav>
                                          <p:val>
                                            <p:strVal val="#ppt_w"/>
                                          </p:val>
                                        </p:tav>
                                      </p:tavLst>
                                    </p:anim>
                                    <p:anim calcmode="lin" valueType="num">
                                      <p:cBhvr>
                                        <p:cTn id="32" dur="500" fill="hold"/>
                                        <p:tgtEl>
                                          <p:spTgt spid="10"/>
                                        </p:tgtEl>
                                        <p:attrNameLst>
                                          <p:attrName>ppt_h</p:attrName>
                                        </p:attrNameLst>
                                      </p:cBhvr>
                                      <p:tavLst>
                                        <p:tav tm="100000">
                                          <p:val>
                                            <p:fltVal val="0"/>
                                          </p:val>
                                        </p:tav>
                                        <p:tav>
                                          <p:val>
                                            <p:strVal val="#ppt_h"/>
                                          </p:val>
                                        </p:tav>
                                      </p:tavLst>
                                    </p:anim>
                                    <p:anim calcmode="lin" valueType="num">
                                      <p:cBhvr>
                                        <p:cTn id="33" dur="500" fill="hold"/>
                                        <p:tgtEl>
                                          <p:spTgt spid="10"/>
                                        </p:tgtEl>
                                        <p:attrNameLst>
                                          <p:attrName>ppt_x</p:attrName>
                                        </p:attrNameLst>
                                      </p:cBhvr>
                                      <p:tavLst>
                                        <p:tav tm="100000">
                                          <p:val>
                                            <p:fltVal val="0.5"/>
                                          </p:val>
                                        </p:tav>
                                        <p:tav>
                                          <p:val>
                                            <p:strVal val="#ppt_x"/>
                                          </p:val>
                                        </p:tav>
                                      </p:tavLst>
                                    </p:anim>
                                    <p:anim calcmode="lin" valueType="num">
                                      <p:cBhvr>
                                        <p:cTn id="34" dur="500" fill="hold"/>
                                        <p:tgtEl>
                                          <p:spTgt spid="10"/>
                                        </p:tgtEl>
                                        <p:attrNameLst>
                                          <p:attrName>ppt_y</p:attrName>
                                        </p:attrNameLst>
                                      </p:cBhvr>
                                      <p:tavLst>
                                        <p:tav tm="100000">
                                          <p:val>
                                            <p:fltVal val="0.5"/>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3" name="Picture 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69247" y="231122"/>
            <a:ext cx="8153680" cy="6402761"/>
          </a:xfrm>
          <a:prstGeom prst="rect">
            <a:avLst/>
          </a:prstGeom>
          <a:blipFill dpi="0" rotWithShape="0">
            <a:blip r:embed="rId4"/>
            <a:srcRect/>
            <a:tile tx="0" ty="0" sx="100000" sy="100000" flip="none" algn="tl"/>
          </a:blipFill>
          <a:ln>
            <a:noFill/>
          </a:ln>
          <a:extLst>
            <a:ext uri="{91240B29-F687-4f45-9708-019B960494DF}">
              <a14:hiddenLine xmlns="" xmlns:a14="http://schemas.microsoft.com/office/drawing/2010/main" w="9525">
                <a:solidFill>
                  <a:srgbClr val="000000"/>
                </a:solidFill>
                <a:round/>
                <a:headEnd/>
                <a:tailEnd/>
              </a14:hiddenLine>
            </a:ext>
          </a:extLst>
        </p:spPr>
      </p:pic>
      <p:sp>
        <p:nvSpPr>
          <p:cNvPr id="190466" name="Rectangle 2"/>
          <p:cNvSpPr>
            <a:spLocks noChangeArrowheads="1"/>
          </p:cNvSpPr>
          <p:nvPr/>
        </p:nvSpPr>
        <p:spPr bwMode="auto">
          <a:xfrm>
            <a:off x="284349" y="6555442"/>
            <a:ext cx="1283074" cy="211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80566" tIns="40281" rIns="80566" bIns="40281" anchor="ctr"/>
          <a:lstStyle/>
          <a:p>
            <a:pPr defTabSz="897920" eaLnBrk="1" hangingPunct="1">
              <a:defRPr/>
            </a:pPr>
            <a:endParaRPr lang="en-US" sz="2382">
              <a:solidFill>
                <a:srgbClr val="0000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90467" name="Rectangle 3"/>
          <p:cNvSpPr>
            <a:spLocks noChangeArrowheads="1"/>
          </p:cNvSpPr>
          <p:nvPr/>
        </p:nvSpPr>
        <p:spPr bwMode="auto">
          <a:xfrm>
            <a:off x="1241051" y="762001"/>
            <a:ext cx="6601666" cy="5454463"/>
          </a:xfrm>
          <a:prstGeom prst="rect">
            <a:avLst/>
          </a:prstGeom>
          <a:gradFill rotWithShape="0">
            <a:gsLst>
              <a:gs pos="0">
                <a:srgbClr val="000000"/>
              </a:gs>
              <a:gs pos="50000">
                <a:srgbClr val="00279F"/>
              </a:gs>
              <a:gs pos="100000">
                <a:srgbClr val="000000"/>
              </a:gs>
            </a:gsLst>
            <a:lin ang="5400000" scaled="1"/>
          </a:gradFill>
          <a:ln w="12600">
            <a:solidFill>
              <a:srgbClr val="000000"/>
            </a:solidFill>
            <a:miter lim="800000"/>
            <a:headEnd/>
            <a:tailEnd/>
          </a:ln>
        </p:spPr>
        <p:txBody>
          <a:bodyPr wrap="none" lIns="80566" tIns="40281" rIns="80566" bIns="40281" anchor="ctr"/>
          <a:lstStyle/>
          <a:p>
            <a:pPr defTabSz="897920" eaLnBrk="1" hangingPunct="1">
              <a:defRPr/>
            </a:pPr>
            <a:endParaRPr lang="en-US" sz="2382">
              <a:solidFill>
                <a:srgbClr val="0000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90468" name="AutoShape 4"/>
          <p:cNvSpPr>
            <a:spLocks noChangeArrowheads="1"/>
          </p:cNvSpPr>
          <p:nvPr/>
        </p:nvSpPr>
        <p:spPr bwMode="auto">
          <a:xfrm>
            <a:off x="4721879" y="889468"/>
            <a:ext cx="2914930" cy="2484904"/>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0566" tIns="40281" rIns="80566" bIns="40281" anchor="ctr"/>
          <a:lstStyle/>
          <a:p>
            <a:pPr defTabSz="897920" eaLnBrk="1" hangingPunct="1">
              <a:defRPr/>
            </a:pPr>
            <a:endParaRPr lang="en-US" sz="2382">
              <a:solidFill>
                <a:srgbClr val="0000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90469" name="AutoShape 5"/>
          <p:cNvSpPr>
            <a:spLocks noChangeArrowheads="1"/>
          </p:cNvSpPr>
          <p:nvPr/>
        </p:nvSpPr>
        <p:spPr bwMode="auto">
          <a:xfrm>
            <a:off x="1434353" y="3564872"/>
            <a:ext cx="2914931" cy="248630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0566" tIns="40281" rIns="80566" bIns="40281" anchor="ctr"/>
          <a:lstStyle/>
          <a:p>
            <a:pPr defTabSz="897920" eaLnBrk="1" hangingPunct="1">
              <a:defRPr/>
            </a:pPr>
            <a:endParaRPr lang="en-US" sz="2382">
              <a:solidFill>
                <a:srgbClr val="0000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90470" name="AutoShape 6"/>
          <p:cNvSpPr>
            <a:spLocks noChangeArrowheads="1"/>
          </p:cNvSpPr>
          <p:nvPr/>
        </p:nvSpPr>
        <p:spPr bwMode="auto">
          <a:xfrm>
            <a:off x="1432953" y="882463"/>
            <a:ext cx="2916331" cy="2486306"/>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0566" tIns="40281" rIns="80566" bIns="40281" anchor="ctr"/>
          <a:lstStyle/>
          <a:p>
            <a:pPr defTabSz="897920" eaLnBrk="1" hangingPunct="1">
              <a:defRPr/>
            </a:pPr>
            <a:endParaRPr lang="en-US" sz="2382">
              <a:solidFill>
                <a:srgbClr val="0000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90471" name="Rectangle 7"/>
          <p:cNvSpPr>
            <a:spLocks noChangeArrowheads="1"/>
          </p:cNvSpPr>
          <p:nvPr/>
        </p:nvSpPr>
        <p:spPr bwMode="auto">
          <a:xfrm>
            <a:off x="2524124" y="3692338"/>
            <a:ext cx="1806949" cy="56770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79611" tIns="39012" rIns="79611" bIns="39012">
            <a:spAutoFit/>
          </a:bodyPr>
          <a:lstStyle/>
          <a:p>
            <a:pPr defTabSz="897920" eaLnBrk="1" hangingPunct="1">
              <a:spcBef>
                <a:spcPts val="1985"/>
              </a:spcBef>
              <a:buClr>
                <a:srgbClr val="66FF99"/>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3177" b="1" dirty="0">
                <a:solidFill>
                  <a:srgbClr val="66FF99"/>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لوقا</a:t>
            </a:r>
            <a:endParaRPr lang="en-GB" sz="3177" b="1" dirty="0">
              <a:solidFill>
                <a:srgbClr val="66FF99"/>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90472" name="Rectangle 8"/>
          <p:cNvSpPr>
            <a:spLocks noChangeArrowheads="1"/>
          </p:cNvSpPr>
          <p:nvPr/>
        </p:nvSpPr>
        <p:spPr bwMode="auto">
          <a:xfrm>
            <a:off x="2487706" y="1004327"/>
            <a:ext cx="1638860" cy="56770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79611" tIns="39012" rIns="79611" bIns="39012">
            <a:spAutoFit/>
          </a:bodyPr>
          <a:lstStyle/>
          <a:p>
            <a:pPr defTabSz="897920" eaLnBrk="1" hangingPunct="1">
              <a:spcBef>
                <a:spcPts val="1985"/>
              </a:spcBef>
              <a:buClr>
                <a:srgbClr val="66FF99"/>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3177" b="1" dirty="0">
                <a:solidFill>
                  <a:srgbClr val="66FF99"/>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متى</a:t>
            </a:r>
            <a:endParaRPr lang="en-GB" sz="3177" b="1" dirty="0">
              <a:solidFill>
                <a:srgbClr val="66FF99"/>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90473" name="Rectangle 9"/>
          <p:cNvSpPr>
            <a:spLocks noChangeArrowheads="1"/>
          </p:cNvSpPr>
          <p:nvPr/>
        </p:nvSpPr>
        <p:spPr bwMode="auto">
          <a:xfrm>
            <a:off x="5799045" y="1025338"/>
            <a:ext cx="1735511" cy="56770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79611" tIns="39012" rIns="79611" bIns="39012">
            <a:spAutoFit/>
          </a:bodyPr>
          <a:lstStyle/>
          <a:p>
            <a:pPr defTabSz="897920" eaLnBrk="1" hangingPunct="1">
              <a:spcBef>
                <a:spcPts val="1985"/>
              </a:spcBef>
              <a:buClr>
                <a:srgbClr val="66FF99"/>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3177" b="1" dirty="0">
                <a:solidFill>
                  <a:srgbClr val="66FF99"/>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مرقس</a:t>
            </a:r>
            <a:endParaRPr lang="en-GB" sz="3177" b="1" dirty="0">
              <a:solidFill>
                <a:srgbClr val="66FF99"/>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90474" name="Rectangle 10"/>
          <p:cNvSpPr>
            <a:spLocks noChangeArrowheads="1"/>
          </p:cNvSpPr>
          <p:nvPr/>
        </p:nvSpPr>
        <p:spPr bwMode="auto">
          <a:xfrm>
            <a:off x="2229971" y="1560419"/>
            <a:ext cx="1714500" cy="4182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79611" tIns="39012" rIns="79611" bIns="39012">
            <a:spAutoFit/>
          </a:bodyPr>
          <a:lstStyle/>
          <a:p>
            <a:pPr defTabSz="897920" eaLnBrk="1" hangingPunct="1">
              <a:spcBef>
                <a:spcPts val="1544"/>
              </a:spcBef>
              <a:buClr>
                <a:srgbClr val="CECECE"/>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en-GB" sz="2206" b="1" dirty="0">
                <a:solidFill>
                  <a:srgbClr val="CECECE"/>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   </a:t>
            </a:r>
            <a:r>
              <a:rPr lang="ar-JO" sz="2206" b="1" dirty="0">
                <a:solidFill>
                  <a:srgbClr val="CECECE"/>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اليهود</a:t>
            </a:r>
            <a:endParaRPr lang="en-GB" sz="2206" b="1" dirty="0">
              <a:solidFill>
                <a:srgbClr val="CECECE"/>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90475" name="Rectangle 11"/>
          <p:cNvSpPr>
            <a:spLocks noChangeArrowheads="1"/>
          </p:cNvSpPr>
          <p:nvPr/>
        </p:nvSpPr>
        <p:spPr bwMode="auto">
          <a:xfrm>
            <a:off x="5744416" y="1570225"/>
            <a:ext cx="1830761" cy="4182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79611" tIns="39012" rIns="79611" bIns="39012">
            <a:spAutoFit/>
          </a:bodyPr>
          <a:lstStyle/>
          <a:p>
            <a:pPr defTabSz="897920" eaLnBrk="1" hangingPunct="1">
              <a:spcBef>
                <a:spcPts val="1544"/>
              </a:spcBef>
              <a:buClr>
                <a:srgbClr val="CECECE"/>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2206" b="1" dirty="0">
                <a:solidFill>
                  <a:srgbClr val="CECECE"/>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الرومانيين</a:t>
            </a:r>
            <a:endParaRPr lang="en-GB" sz="2206" b="1" dirty="0">
              <a:solidFill>
                <a:srgbClr val="CECECE"/>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90476" name="Rectangle 12"/>
          <p:cNvSpPr>
            <a:spLocks noChangeArrowheads="1"/>
          </p:cNvSpPr>
          <p:nvPr/>
        </p:nvSpPr>
        <p:spPr bwMode="auto">
          <a:xfrm>
            <a:off x="2431677" y="4237225"/>
            <a:ext cx="1806949" cy="4182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79611" tIns="39012" rIns="79611" bIns="39012">
            <a:spAutoFit/>
          </a:bodyPr>
          <a:lstStyle/>
          <a:p>
            <a:pPr defTabSz="897920" eaLnBrk="1" hangingPunct="1">
              <a:spcBef>
                <a:spcPts val="1544"/>
              </a:spcBef>
              <a:buClr>
                <a:srgbClr val="CECECE"/>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2206" b="1" dirty="0">
                <a:solidFill>
                  <a:srgbClr val="CECECE"/>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اليونانيين</a:t>
            </a:r>
            <a:endParaRPr lang="en-GB" sz="2206" b="1" dirty="0">
              <a:solidFill>
                <a:srgbClr val="CECECE"/>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90477" name="Rectangle 13"/>
          <p:cNvSpPr>
            <a:spLocks noChangeArrowheads="1"/>
          </p:cNvSpPr>
          <p:nvPr/>
        </p:nvSpPr>
        <p:spPr bwMode="auto">
          <a:xfrm>
            <a:off x="3699342" y="1647265"/>
            <a:ext cx="575703" cy="3503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79611" tIns="39012" rIns="79611" bIns="39012">
            <a:spAutoFit/>
          </a:bodyPr>
          <a:lstStyle/>
          <a:p>
            <a:pPr defTabSz="897920" eaLnBrk="1" hangingPunct="1">
              <a:spcBef>
                <a:spcPts val="1103"/>
              </a:spcBef>
              <a:buClr>
                <a:srgbClr val="FAFD00"/>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1765"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إلى:</a:t>
            </a:r>
            <a:endParaRPr lang="en-GB" sz="1765"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90478" name="Rectangle 14"/>
          <p:cNvSpPr>
            <a:spLocks noChangeArrowheads="1"/>
          </p:cNvSpPr>
          <p:nvPr/>
        </p:nvSpPr>
        <p:spPr bwMode="auto">
          <a:xfrm>
            <a:off x="1738314" y="2568949"/>
            <a:ext cx="864253" cy="1722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80566" tIns="40281" rIns="80566" bIns="40281" anchor="ctr"/>
          <a:lstStyle/>
          <a:p>
            <a:pPr defTabSz="897920" eaLnBrk="1" hangingPunct="1">
              <a:defRPr/>
            </a:pPr>
            <a:endParaRPr lang="en-US" sz="2382">
              <a:solidFill>
                <a:srgbClr val="0000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90479" name="Rectangle 15"/>
          <p:cNvSpPr>
            <a:spLocks noChangeArrowheads="1"/>
          </p:cNvSpPr>
          <p:nvPr/>
        </p:nvSpPr>
        <p:spPr bwMode="auto">
          <a:xfrm>
            <a:off x="6914030" y="1658470"/>
            <a:ext cx="644338" cy="3503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79611" tIns="39012" rIns="79611" bIns="39012">
            <a:spAutoFit/>
          </a:bodyPr>
          <a:lstStyle/>
          <a:p>
            <a:pPr defTabSz="897920" eaLnBrk="1" hangingPunct="1">
              <a:spcBef>
                <a:spcPts val="1103"/>
              </a:spcBef>
              <a:buClr>
                <a:srgbClr val="FAFD00"/>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1765"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إلى:</a:t>
            </a:r>
            <a:endParaRPr lang="en-GB" sz="1765"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90480" name="Rectangle 16"/>
          <p:cNvSpPr>
            <a:spLocks noChangeArrowheads="1"/>
          </p:cNvSpPr>
          <p:nvPr/>
        </p:nvSpPr>
        <p:spPr bwMode="auto">
          <a:xfrm>
            <a:off x="5055255" y="2580155"/>
            <a:ext cx="865654" cy="1722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80566" tIns="40281" rIns="80566" bIns="40281" anchor="ctr"/>
          <a:lstStyle/>
          <a:p>
            <a:pPr defTabSz="897920" eaLnBrk="1" hangingPunct="1">
              <a:defRPr/>
            </a:pPr>
            <a:endParaRPr lang="en-US" sz="2382">
              <a:solidFill>
                <a:srgbClr val="0000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grpSp>
        <p:nvGrpSpPr>
          <p:cNvPr id="44049" name="Group 17"/>
          <p:cNvGrpSpPr>
            <a:grpSpLocks/>
          </p:cNvGrpSpPr>
          <p:nvPr/>
        </p:nvGrpSpPr>
        <p:grpSpPr bwMode="auto">
          <a:xfrm>
            <a:off x="2624979" y="2070290"/>
            <a:ext cx="1650066" cy="423063"/>
            <a:chOff x="1778" y="1478"/>
            <a:chExt cx="1178" cy="303"/>
          </a:xfrm>
        </p:grpSpPr>
        <p:sp>
          <p:nvSpPr>
            <p:cNvPr id="190521" name="Rectangle 18"/>
            <p:cNvSpPr>
              <a:spLocks noChangeArrowheads="1"/>
            </p:cNvSpPr>
            <p:nvPr/>
          </p:nvSpPr>
          <p:spPr bwMode="auto">
            <a:xfrm>
              <a:off x="2545" y="1530"/>
              <a:ext cx="411" cy="25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79729" tIns="39071" rIns="79729" bIns="39071">
              <a:spAutoFit/>
            </a:bodyPr>
            <a:lstStyle/>
            <a:p>
              <a:pPr defTabSz="897920" eaLnBrk="1" hangingPunct="1">
                <a:spcBef>
                  <a:spcPts val="1103"/>
                </a:spcBef>
                <a:buClr>
                  <a:srgbClr val="FAFD00"/>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1765"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كـ:</a:t>
              </a:r>
              <a:endParaRPr lang="en-GB" sz="1765"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90522" name="Rectangle 19"/>
            <p:cNvSpPr>
              <a:spLocks noChangeArrowheads="1"/>
            </p:cNvSpPr>
            <p:nvPr/>
          </p:nvSpPr>
          <p:spPr bwMode="auto">
            <a:xfrm>
              <a:off x="1778" y="1478"/>
              <a:ext cx="1126" cy="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79729" tIns="39071" rIns="79729" bIns="39071">
              <a:spAutoFit/>
            </a:bodyPr>
            <a:lstStyle/>
            <a:p>
              <a:pPr defTabSz="897920" eaLnBrk="1" hangingPunct="1">
                <a:spcBef>
                  <a:spcPts val="1544"/>
                </a:spcBef>
                <a:buClr>
                  <a:srgbClr val="CECECE"/>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2206" b="1" dirty="0">
                  <a:solidFill>
                    <a:srgbClr val="CECECE"/>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ملك</a:t>
              </a:r>
              <a:endParaRPr lang="en-GB" sz="2206" b="1" dirty="0">
                <a:solidFill>
                  <a:srgbClr val="CECECE"/>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grpSp>
      <p:grpSp>
        <p:nvGrpSpPr>
          <p:cNvPr id="44050" name="Group 20"/>
          <p:cNvGrpSpPr>
            <a:grpSpLocks/>
          </p:cNvGrpSpPr>
          <p:nvPr/>
        </p:nvGrpSpPr>
        <p:grpSpPr bwMode="auto">
          <a:xfrm>
            <a:off x="6209459" y="2064685"/>
            <a:ext cx="1348908" cy="439831"/>
            <a:chOff x="4337" y="1474"/>
            <a:chExt cx="963" cy="314"/>
          </a:xfrm>
        </p:grpSpPr>
        <p:sp>
          <p:nvSpPr>
            <p:cNvPr id="190519" name="Rectangle 21"/>
            <p:cNvSpPr>
              <a:spLocks noChangeArrowheads="1"/>
            </p:cNvSpPr>
            <p:nvPr/>
          </p:nvSpPr>
          <p:spPr bwMode="auto">
            <a:xfrm>
              <a:off x="4840" y="1538"/>
              <a:ext cx="460" cy="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79729" tIns="39071" rIns="79729" bIns="39071">
              <a:spAutoFit/>
            </a:bodyPr>
            <a:lstStyle/>
            <a:p>
              <a:pPr defTabSz="897920" eaLnBrk="1" hangingPunct="1">
                <a:spcBef>
                  <a:spcPts val="1103"/>
                </a:spcBef>
                <a:buClr>
                  <a:srgbClr val="FAFD00"/>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1765"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كـ:</a:t>
              </a:r>
              <a:endParaRPr lang="en-GB" sz="1765"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90520" name="Rectangle 22"/>
            <p:cNvSpPr>
              <a:spLocks noChangeArrowheads="1"/>
            </p:cNvSpPr>
            <p:nvPr/>
          </p:nvSpPr>
          <p:spPr bwMode="auto">
            <a:xfrm>
              <a:off x="4337" y="1474"/>
              <a:ext cx="963" cy="2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79729" tIns="39071" rIns="79729" bIns="39071">
              <a:spAutoFit/>
            </a:bodyPr>
            <a:lstStyle/>
            <a:p>
              <a:pPr defTabSz="897920" eaLnBrk="1" hangingPunct="1">
                <a:spcBef>
                  <a:spcPts val="1544"/>
                </a:spcBef>
                <a:buClr>
                  <a:srgbClr val="CECECE"/>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2206" b="1" dirty="0">
                  <a:solidFill>
                    <a:srgbClr val="CECECE"/>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خادم</a:t>
              </a:r>
              <a:endParaRPr lang="en-GB" sz="2206" b="1" dirty="0">
                <a:solidFill>
                  <a:srgbClr val="CECECE"/>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grpSp>
      <p:sp>
        <p:nvSpPr>
          <p:cNvPr id="190483" name="Rectangle 23"/>
          <p:cNvSpPr>
            <a:spLocks noChangeArrowheads="1"/>
          </p:cNvSpPr>
          <p:nvPr/>
        </p:nvSpPr>
        <p:spPr bwMode="auto">
          <a:xfrm>
            <a:off x="3699341" y="4325470"/>
            <a:ext cx="575703" cy="3503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79611" tIns="39012" rIns="79611" bIns="39012">
            <a:spAutoFit/>
          </a:bodyPr>
          <a:lstStyle/>
          <a:p>
            <a:pPr defTabSz="897920" eaLnBrk="1" hangingPunct="1">
              <a:spcBef>
                <a:spcPts val="1103"/>
              </a:spcBef>
              <a:buClr>
                <a:srgbClr val="FAFD00"/>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1765"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إلى:</a:t>
            </a:r>
            <a:endParaRPr lang="en-GB" sz="1765"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90484" name="Rectangle 24"/>
          <p:cNvSpPr>
            <a:spLocks noChangeArrowheads="1"/>
          </p:cNvSpPr>
          <p:nvPr/>
        </p:nvSpPr>
        <p:spPr bwMode="auto">
          <a:xfrm>
            <a:off x="1760725" y="5247155"/>
            <a:ext cx="864253" cy="1722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80566" tIns="40281" rIns="80566" bIns="40281" anchor="ctr"/>
          <a:lstStyle/>
          <a:p>
            <a:pPr defTabSz="897920" eaLnBrk="1" hangingPunct="1">
              <a:defRPr/>
            </a:pPr>
            <a:endParaRPr lang="en-US" sz="2382">
              <a:solidFill>
                <a:srgbClr val="0000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grpSp>
        <p:nvGrpSpPr>
          <p:cNvPr id="44053" name="Group 25"/>
          <p:cNvGrpSpPr>
            <a:grpSpLocks/>
          </p:cNvGrpSpPr>
          <p:nvPr/>
        </p:nvGrpSpPr>
        <p:grpSpPr bwMode="auto">
          <a:xfrm>
            <a:off x="2503115" y="4735899"/>
            <a:ext cx="1767728" cy="435669"/>
            <a:chOff x="1691" y="3381"/>
            <a:chExt cx="1262" cy="312"/>
          </a:xfrm>
        </p:grpSpPr>
        <p:sp>
          <p:nvSpPr>
            <p:cNvPr id="190517" name="Rectangle 26"/>
            <p:cNvSpPr>
              <a:spLocks noChangeArrowheads="1"/>
            </p:cNvSpPr>
            <p:nvPr/>
          </p:nvSpPr>
          <p:spPr bwMode="auto">
            <a:xfrm>
              <a:off x="2542" y="3442"/>
              <a:ext cx="411" cy="25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79729" tIns="39071" rIns="79729" bIns="39071">
              <a:spAutoFit/>
            </a:bodyPr>
            <a:lstStyle/>
            <a:p>
              <a:pPr defTabSz="897920" eaLnBrk="1" hangingPunct="1">
                <a:spcBef>
                  <a:spcPts val="1103"/>
                </a:spcBef>
                <a:buClr>
                  <a:srgbClr val="FAFD00"/>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1765"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كـ:</a:t>
              </a:r>
              <a:endParaRPr lang="en-GB" sz="1765"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90518" name="Rectangle 27"/>
            <p:cNvSpPr>
              <a:spLocks noChangeArrowheads="1"/>
            </p:cNvSpPr>
            <p:nvPr/>
          </p:nvSpPr>
          <p:spPr bwMode="auto">
            <a:xfrm>
              <a:off x="1691" y="3381"/>
              <a:ext cx="1224" cy="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79729" tIns="39071" rIns="79729" bIns="39071">
              <a:spAutoFit/>
            </a:bodyPr>
            <a:lstStyle/>
            <a:p>
              <a:pPr defTabSz="897920" eaLnBrk="1" hangingPunct="1">
                <a:spcBef>
                  <a:spcPts val="1544"/>
                </a:spcBef>
                <a:buClr>
                  <a:srgbClr val="CECECE"/>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2206" b="1" dirty="0">
                  <a:solidFill>
                    <a:srgbClr val="CECECE"/>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الله/الإنسان</a:t>
              </a:r>
              <a:endParaRPr lang="en-GB" sz="2206" b="1" dirty="0">
                <a:solidFill>
                  <a:srgbClr val="CECECE"/>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grpSp>
      <p:sp>
        <p:nvSpPr>
          <p:cNvPr id="190486" name="Rectangle 28"/>
          <p:cNvSpPr>
            <a:spLocks noChangeArrowheads="1"/>
          </p:cNvSpPr>
          <p:nvPr/>
        </p:nvSpPr>
        <p:spPr bwMode="auto">
          <a:xfrm>
            <a:off x="4999225" y="5247155"/>
            <a:ext cx="864253" cy="1722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80566" tIns="40281" rIns="80566" bIns="40281" anchor="ctr"/>
          <a:lstStyle/>
          <a:p>
            <a:pPr defTabSz="897920" eaLnBrk="1" hangingPunct="1">
              <a:defRPr/>
            </a:pPr>
            <a:endParaRPr lang="en-US" sz="2382">
              <a:solidFill>
                <a:srgbClr val="0000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grpSp>
        <p:nvGrpSpPr>
          <p:cNvPr id="5" name="Group 29"/>
          <p:cNvGrpSpPr>
            <a:grpSpLocks/>
          </p:cNvGrpSpPr>
          <p:nvPr/>
        </p:nvGrpSpPr>
        <p:grpSpPr bwMode="auto">
          <a:xfrm>
            <a:off x="2490507" y="2476499"/>
            <a:ext cx="1780334" cy="418820"/>
            <a:chOff x="1682" y="1768"/>
            <a:chExt cx="1271" cy="299"/>
          </a:xfrm>
        </p:grpSpPr>
        <p:sp>
          <p:nvSpPr>
            <p:cNvPr id="190515" name="Rectangle 30"/>
            <p:cNvSpPr>
              <a:spLocks noChangeArrowheads="1"/>
            </p:cNvSpPr>
            <p:nvPr/>
          </p:nvSpPr>
          <p:spPr bwMode="auto">
            <a:xfrm>
              <a:off x="2488" y="1826"/>
              <a:ext cx="465"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79729" tIns="39071" rIns="79729" bIns="39071">
              <a:spAutoFit/>
            </a:bodyPr>
            <a:lstStyle/>
            <a:p>
              <a:pPr algn="ctr" defTabSz="897920" eaLnBrk="1" hangingPunct="1">
                <a:lnSpc>
                  <a:spcPct val="90000"/>
                </a:lnSpc>
                <a:spcBef>
                  <a:spcPts val="1103"/>
                </a:spcBef>
                <a:buClr>
                  <a:srgbClr val="FFEA18"/>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1765" b="1" dirty="0">
                  <a:solidFill>
                    <a:srgbClr val="FFEA18"/>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مماذا:</a:t>
              </a:r>
              <a:endParaRPr lang="en-GB" sz="1765" b="1" dirty="0">
                <a:solidFill>
                  <a:srgbClr val="FFEA18"/>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90516" name="Rectangle 31"/>
            <p:cNvSpPr>
              <a:spLocks noChangeArrowheads="1"/>
            </p:cNvSpPr>
            <p:nvPr/>
          </p:nvSpPr>
          <p:spPr bwMode="auto">
            <a:xfrm>
              <a:off x="1682" y="1768"/>
              <a:ext cx="1224" cy="2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79729" tIns="39071" rIns="79729" bIns="39071">
              <a:spAutoFit/>
            </a:bodyPr>
            <a:lstStyle/>
            <a:p>
              <a:pPr defTabSz="897920" eaLnBrk="1" hangingPunct="1">
                <a:spcBef>
                  <a:spcPts val="1544"/>
                </a:spcBef>
                <a:buClr>
                  <a:srgbClr val="FFEA18"/>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2206" b="1" dirty="0">
                  <a:solidFill>
                    <a:srgbClr val="FFEA18"/>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قال</a:t>
              </a:r>
              <a:endParaRPr lang="en-GB" sz="2206" b="1" dirty="0">
                <a:solidFill>
                  <a:srgbClr val="FFEA18"/>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grpSp>
      <p:grpSp>
        <p:nvGrpSpPr>
          <p:cNvPr id="6" name="Group 32"/>
          <p:cNvGrpSpPr>
            <a:grpSpLocks/>
          </p:cNvGrpSpPr>
          <p:nvPr/>
        </p:nvGrpSpPr>
        <p:grpSpPr bwMode="auto">
          <a:xfrm>
            <a:off x="2559144" y="5144893"/>
            <a:ext cx="1771931" cy="418820"/>
            <a:chOff x="1731" y="3673"/>
            <a:chExt cx="1265" cy="299"/>
          </a:xfrm>
        </p:grpSpPr>
        <p:sp>
          <p:nvSpPr>
            <p:cNvPr id="190513" name="Rectangle 33"/>
            <p:cNvSpPr>
              <a:spLocks noChangeArrowheads="1"/>
            </p:cNvSpPr>
            <p:nvPr/>
          </p:nvSpPr>
          <p:spPr bwMode="auto">
            <a:xfrm>
              <a:off x="1731" y="3673"/>
              <a:ext cx="864" cy="2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79729" tIns="39071" rIns="79729" bIns="39071">
              <a:spAutoFit/>
            </a:bodyPr>
            <a:lstStyle/>
            <a:p>
              <a:pPr defTabSz="897920" eaLnBrk="1" hangingPunct="1">
                <a:spcBef>
                  <a:spcPts val="1544"/>
                </a:spcBef>
                <a:buClr>
                  <a:srgbClr val="FFEA18"/>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2206" b="1" dirty="0">
                  <a:solidFill>
                    <a:srgbClr val="FFEA18"/>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شَعَرَ</a:t>
              </a:r>
              <a:endParaRPr lang="en-GB" sz="2206" b="1" dirty="0">
                <a:solidFill>
                  <a:srgbClr val="FFEA18"/>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90514" name="Rectangle 34"/>
            <p:cNvSpPr>
              <a:spLocks noChangeArrowheads="1"/>
            </p:cNvSpPr>
            <p:nvPr/>
          </p:nvSpPr>
          <p:spPr bwMode="auto">
            <a:xfrm>
              <a:off x="2542" y="3716"/>
              <a:ext cx="454"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79729" tIns="39071" rIns="79729" bIns="39071">
              <a:spAutoFit/>
            </a:bodyPr>
            <a:lstStyle/>
            <a:p>
              <a:pPr defTabSz="897920" eaLnBrk="1" hangingPunct="1">
                <a:lnSpc>
                  <a:spcPct val="90000"/>
                </a:lnSpc>
                <a:spcBef>
                  <a:spcPts val="1103"/>
                </a:spcBef>
                <a:buClr>
                  <a:srgbClr val="FFEA18"/>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1765" b="1" dirty="0">
                  <a:solidFill>
                    <a:srgbClr val="FFEA18"/>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ماذا:</a:t>
              </a:r>
              <a:endParaRPr lang="en-GB" sz="1765" b="1" dirty="0">
                <a:solidFill>
                  <a:srgbClr val="FFEA18"/>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grpSp>
      <p:grpSp>
        <p:nvGrpSpPr>
          <p:cNvPr id="7" name="Group 35"/>
          <p:cNvGrpSpPr>
            <a:grpSpLocks/>
          </p:cNvGrpSpPr>
          <p:nvPr/>
        </p:nvGrpSpPr>
        <p:grpSpPr bwMode="auto">
          <a:xfrm>
            <a:off x="6209459" y="2493306"/>
            <a:ext cx="1325097" cy="418820"/>
            <a:chOff x="4091" y="1780"/>
            <a:chExt cx="1192" cy="299"/>
          </a:xfrm>
        </p:grpSpPr>
        <p:sp>
          <p:nvSpPr>
            <p:cNvPr id="190511" name="Rectangle 36"/>
            <p:cNvSpPr>
              <a:spLocks noChangeArrowheads="1"/>
            </p:cNvSpPr>
            <p:nvPr/>
          </p:nvSpPr>
          <p:spPr bwMode="auto">
            <a:xfrm flipH="1">
              <a:off x="4709" y="1826"/>
              <a:ext cx="574"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79729" tIns="39071" rIns="79729" bIns="39071">
              <a:spAutoFit/>
            </a:bodyPr>
            <a:lstStyle/>
            <a:p>
              <a:pPr defTabSz="897920" eaLnBrk="1" hangingPunct="1">
                <a:lnSpc>
                  <a:spcPct val="90000"/>
                </a:lnSpc>
                <a:spcBef>
                  <a:spcPts val="1103"/>
                </a:spcBef>
                <a:buClr>
                  <a:srgbClr val="FFEA18"/>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1765" b="1" dirty="0">
                  <a:solidFill>
                    <a:srgbClr val="FFEA18"/>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ماذا:</a:t>
              </a:r>
              <a:endParaRPr lang="en-GB" sz="1765" b="1" dirty="0">
                <a:solidFill>
                  <a:srgbClr val="FFEA18"/>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90512" name="Rectangle 37"/>
            <p:cNvSpPr>
              <a:spLocks noChangeArrowheads="1"/>
            </p:cNvSpPr>
            <p:nvPr/>
          </p:nvSpPr>
          <p:spPr bwMode="auto">
            <a:xfrm>
              <a:off x="4091" y="1780"/>
              <a:ext cx="807" cy="2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79729" tIns="39071" rIns="79729" bIns="39071">
              <a:spAutoFit/>
            </a:bodyPr>
            <a:lstStyle/>
            <a:p>
              <a:pPr defTabSz="897920" eaLnBrk="1" hangingPunct="1">
                <a:spcBef>
                  <a:spcPts val="1544"/>
                </a:spcBef>
                <a:buClr>
                  <a:srgbClr val="FFEA18"/>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2206" b="1" dirty="0">
                  <a:solidFill>
                    <a:srgbClr val="FFEA18"/>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فعل</a:t>
              </a:r>
              <a:endParaRPr lang="en-GB" sz="2206" b="1" dirty="0">
                <a:solidFill>
                  <a:srgbClr val="FFEA18"/>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grpSp>
      <p:sp>
        <p:nvSpPr>
          <p:cNvPr id="190490" name="AutoShape 38"/>
          <p:cNvSpPr>
            <a:spLocks noChangeArrowheads="1"/>
          </p:cNvSpPr>
          <p:nvPr/>
        </p:nvSpPr>
        <p:spPr bwMode="auto">
          <a:xfrm>
            <a:off x="4720478" y="3545261"/>
            <a:ext cx="2914931" cy="248630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0566" tIns="40281" rIns="80566" bIns="40281" anchor="ctr"/>
          <a:lstStyle/>
          <a:p>
            <a:pPr defTabSz="897920" eaLnBrk="1" hangingPunct="1">
              <a:defRPr/>
            </a:pPr>
            <a:endParaRPr lang="en-US" sz="2382">
              <a:solidFill>
                <a:srgbClr val="0000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grpSp>
        <p:nvGrpSpPr>
          <p:cNvPr id="44059" name="Group 39"/>
          <p:cNvGrpSpPr>
            <a:grpSpLocks/>
          </p:cNvGrpSpPr>
          <p:nvPr/>
        </p:nvGrpSpPr>
        <p:grpSpPr bwMode="auto">
          <a:xfrm>
            <a:off x="3997699" y="945497"/>
            <a:ext cx="3609694" cy="3315540"/>
            <a:chOff x="2758" y="675"/>
            <a:chExt cx="2577" cy="2367"/>
          </a:xfrm>
        </p:grpSpPr>
        <p:sp>
          <p:nvSpPr>
            <p:cNvPr id="190507" name="Rectangle 40"/>
            <p:cNvSpPr>
              <a:spLocks noChangeArrowheads="1"/>
            </p:cNvSpPr>
            <p:nvPr/>
          </p:nvSpPr>
          <p:spPr bwMode="auto">
            <a:xfrm>
              <a:off x="5014" y="675"/>
              <a:ext cx="321" cy="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79729" tIns="39071" rIns="79729" bIns="39071">
              <a:spAutoFit/>
            </a:bodyPr>
            <a:lstStyle/>
            <a:p>
              <a:pPr defTabSz="897920" eaLnBrk="1" hangingPunct="1">
                <a:spcBef>
                  <a:spcPts val="2217"/>
                </a:spcBef>
                <a:buClr>
                  <a:srgbClr val="FAFD00"/>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3530"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2</a:t>
              </a:r>
              <a:endParaRPr lang="en-GB" sz="3530"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90508" name="Rectangle 41"/>
            <p:cNvSpPr>
              <a:spLocks noChangeArrowheads="1"/>
            </p:cNvSpPr>
            <p:nvPr/>
          </p:nvSpPr>
          <p:spPr bwMode="auto">
            <a:xfrm>
              <a:off x="2758" y="2598"/>
              <a:ext cx="238" cy="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79729" tIns="39071" rIns="79729" bIns="39071">
              <a:spAutoFit/>
            </a:bodyPr>
            <a:lstStyle/>
            <a:p>
              <a:pPr defTabSz="897920" eaLnBrk="1" hangingPunct="1">
                <a:spcBef>
                  <a:spcPts val="2217"/>
                </a:spcBef>
                <a:buClr>
                  <a:srgbClr val="FAFD00"/>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3530"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3</a:t>
              </a:r>
              <a:endParaRPr lang="en-GB" sz="3530"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90509" name="Rectangle 42"/>
            <p:cNvSpPr>
              <a:spLocks noChangeArrowheads="1"/>
            </p:cNvSpPr>
            <p:nvPr/>
          </p:nvSpPr>
          <p:spPr bwMode="auto">
            <a:xfrm>
              <a:off x="5039" y="2587"/>
              <a:ext cx="296" cy="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79729" tIns="39071" rIns="79729" bIns="39071">
              <a:spAutoFit/>
            </a:bodyPr>
            <a:lstStyle/>
            <a:p>
              <a:pPr defTabSz="897920" eaLnBrk="1" hangingPunct="1">
                <a:spcBef>
                  <a:spcPts val="2217"/>
                </a:spcBef>
                <a:buClr>
                  <a:srgbClr val="FAFD00"/>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3530"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4</a:t>
              </a:r>
              <a:endParaRPr lang="en-GB" sz="3530"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90510" name="Rectangle 43"/>
            <p:cNvSpPr>
              <a:spLocks noChangeArrowheads="1"/>
            </p:cNvSpPr>
            <p:nvPr/>
          </p:nvSpPr>
          <p:spPr bwMode="auto">
            <a:xfrm>
              <a:off x="2779" y="687"/>
              <a:ext cx="217" cy="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79729" tIns="39071" rIns="79729" bIns="39071">
              <a:spAutoFit/>
            </a:bodyPr>
            <a:lstStyle/>
            <a:p>
              <a:pPr defTabSz="897920" eaLnBrk="1" hangingPunct="1">
                <a:spcBef>
                  <a:spcPts val="2217"/>
                </a:spcBef>
                <a:buClr>
                  <a:srgbClr val="FAFD00"/>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3530"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1</a:t>
              </a:r>
              <a:endParaRPr lang="en-GB" sz="3530"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grpSp>
      <p:sp>
        <p:nvSpPr>
          <p:cNvPr id="190492" name="Rectangle 44"/>
          <p:cNvSpPr>
            <a:spLocks noChangeArrowheads="1"/>
          </p:cNvSpPr>
          <p:nvPr/>
        </p:nvSpPr>
        <p:spPr bwMode="auto">
          <a:xfrm>
            <a:off x="5724805" y="3683934"/>
            <a:ext cx="1432952" cy="56770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79611" tIns="39012" rIns="79611" bIns="39012">
            <a:spAutoFit/>
          </a:bodyPr>
          <a:lstStyle/>
          <a:p>
            <a:pPr defTabSz="897920" eaLnBrk="1" hangingPunct="1">
              <a:spcBef>
                <a:spcPts val="1985"/>
              </a:spcBef>
              <a:buClr>
                <a:srgbClr val="66FF99"/>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3177" b="1" dirty="0">
                <a:solidFill>
                  <a:srgbClr val="66FF99"/>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يوحنا</a:t>
            </a:r>
            <a:endParaRPr lang="en-GB" sz="3177" b="1" dirty="0">
              <a:solidFill>
                <a:srgbClr val="66FF99"/>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90493" name="Rectangle 45"/>
          <p:cNvSpPr>
            <a:spLocks noChangeArrowheads="1"/>
          </p:cNvSpPr>
          <p:nvPr/>
        </p:nvSpPr>
        <p:spPr bwMode="auto">
          <a:xfrm>
            <a:off x="5712199" y="4241427"/>
            <a:ext cx="2759448" cy="4182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79611" tIns="39012" rIns="79611" bIns="39012">
            <a:spAutoFit/>
          </a:bodyPr>
          <a:lstStyle/>
          <a:p>
            <a:pPr defTabSz="897920" eaLnBrk="1" hangingPunct="1">
              <a:spcBef>
                <a:spcPts val="1544"/>
              </a:spcBef>
              <a:buClr>
                <a:srgbClr val="CECECE"/>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2206" b="1" dirty="0">
                <a:solidFill>
                  <a:srgbClr val="CECECE"/>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الكنيسة</a:t>
            </a:r>
            <a:endParaRPr lang="en-GB" sz="2206" b="1" dirty="0">
              <a:solidFill>
                <a:srgbClr val="CECECE"/>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90494" name="Rectangle 46"/>
          <p:cNvSpPr>
            <a:spLocks noChangeArrowheads="1"/>
          </p:cNvSpPr>
          <p:nvPr/>
        </p:nvSpPr>
        <p:spPr bwMode="auto">
          <a:xfrm>
            <a:off x="6995273" y="4325470"/>
            <a:ext cx="619123" cy="3503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79611" tIns="39012" rIns="79611" bIns="39012">
            <a:spAutoFit/>
          </a:bodyPr>
          <a:lstStyle/>
          <a:p>
            <a:pPr defTabSz="897920" eaLnBrk="1" hangingPunct="1">
              <a:spcBef>
                <a:spcPts val="1103"/>
              </a:spcBef>
              <a:buClr>
                <a:srgbClr val="FAFD00"/>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1765"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إلى:</a:t>
            </a:r>
            <a:endParaRPr lang="en-GB" sz="1765"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grpSp>
        <p:nvGrpSpPr>
          <p:cNvPr id="44063" name="Group 47"/>
          <p:cNvGrpSpPr>
            <a:grpSpLocks/>
          </p:cNvGrpSpPr>
          <p:nvPr/>
        </p:nvGrpSpPr>
        <p:grpSpPr bwMode="auto">
          <a:xfrm>
            <a:off x="5864881" y="4728888"/>
            <a:ext cx="1710298" cy="442633"/>
            <a:chOff x="4091" y="3376"/>
            <a:chExt cx="1221" cy="316"/>
          </a:xfrm>
        </p:grpSpPr>
        <p:sp>
          <p:nvSpPr>
            <p:cNvPr id="190505" name="Rectangle 48"/>
            <p:cNvSpPr>
              <a:spLocks noChangeArrowheads="1"/>
            </p:cNvSpPr>
            <p:nvPr/>
          </p:nvSpPr>
          <p:spPr bwMode="auto">
            <a:xfrm>
              <a:off x="4898" y="3442"/>
              <a:ext cx="414" cy="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79729" tIns="39071" rIns="79729" bIns="39071">
              <a:spAutoFit/>
            </a:bodyPr>
            <a:lstStyle/>
            <a:p>
              <a:pPr defTabSz="897920" eaLnBrk="1" hangingPunct="1">
                <a:spcBef>
                  <a:spcPts val="1103"/>
                </a:spcBef>
                <a:buClr>
                  <a:srgbClr val="FAFD00"/>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1765"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كـ:</a:t>
              </a:r>
              <a:endParaRPr lang="en-GB" sz="1765"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90506" name="Rectangle 49"/>
            <p:cNvSpPr>
              <a:spLocks noChangeArrowheads="1"/>
            </p:cNvSpPr>
            <p:nvPr/>
          </p:nvSpPr>
          <p:spPr bwMode="auto">
            <a:xfrm>
              <a:off x="4091" y="3376"/>
              <a:ext cx="744" cy="2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79729" tIns="39071" rIns="79729" bIns="39071">
              <a:spAutoFit/>
            </a:bodyPr>
            <a:lstStyle/>
            <a:p>
              <a:pPr defTabSz="897920" eaLnBrk="1" hangingPunct="1">
                <a:spcBef>
                  <a:spcPts val="1544"/>
                </a:spcBef>
                <a:buClr>
                  <a:srgbClr val="CECECE"/>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2206" b="1" dirty="0">
                  <a:solidFill>
                    <a:srgbClr val="CECECE"/>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الله</a:t>
              </a:r>
              <a:endParaRPr lang="en-GB" sz="2206" b="1" dirty="0">
                <a:solidFill>
                  <a:srgbClr val="CECECE"/>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grpSp>
      <p:grpSp>
        <p:nvGrpSpPr>
          <p:cNvPr id="10" name="Group 50"/>
          <p:cNvGrpSpPr>
            <a:grpSpLocks/>
          </p:cNvGrpSpPr>
          <p:nvPr/>
        </p:nvGrpSpPr>
        <p:grpSpPr bwMode="auto">
          <a:xfrm>
            <a:off x="5867680" y="5144897"/>
            <a:ext cx="1714500" cy="418820"/>
            <a:chOff x="4093" y="3673"/>
            <a:chExt cx="1224" cy="299"/>
          </a:xfrm>
        </p:grpSpPr>
        <p:sp>
          <p:nvSpPr>
            <p:cNvPr id="190503" name="Rectangle 51"/>
            <p:cNvSpPr>
              <a:spLocks noChangeArrowheads="1"/>
            </p:cNvSpPr>
            <p:nvPr/>
          </p:nvSpPr>
          <p:spPr bwMode="auto">
            <a:xfrm>
              <a:off x="4093" y="3673"/>
              <a:ext cx="1224" cy="2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79729" tIns="39071" rIns="79729" bIns="39071">
              <a:spAutoFit/>
            </a:bodyPr>
            <a:lstStyle/>
            <a:p>
              <a:pPr defTabSz="897920" eaLnBrk="1" hangingPunct="1">
                <a:spcBef>
                  <a:spcPts val="1544"/>
                </a:spcBef>
                <a:buClr>
                  <a:srgbClr val="FFEA18"/>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2206" b="1" dirty="0">
                  <a:solidFill>
                    <a:srgbClr val="FFEA18"/>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عنى</a:t>
              </a:r>
              <a:endParaRPr lang="en-GB" sz="2206" b="1" dirty="0">
                <a:solidFill>
                  <a:srgbClr val="FFEA18"/>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90504" name="Rectangle 52"/>
            <p:cNvSpPr>
              <a:spLocks noChangeArrowheads="1"/>
            </p:cNvSpPr>
            <p:nvPr/>
          </p:nvSpPr>
          <p:spPr bwMode="auto">
            <a:xfrm>
              <a:off x="4870" y="3715"/>
              <a:ext cx="442"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79729" tIns="39071" rIns="79729" bIns="39071">
              <a:spAutoFit/>
            </a:bodyPr>
            <a:lstStyle/>
            <a:p>
              <a:pPr defTabSz="897920" eaLnBrk="1" hangingPunct="1">
                <a:lnSpc>
                  <a:spcPct val="90000"/>
                </a:lnSpc>
                <a:spcBef>
                  <a:spcPts val="1103"/>
                </a:spcBef>
                <a:buClr>
                  <a:srgbClr val="FFEA18"/>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1765" b="1" dirty="0">
                  <a:solidFill>
                    <a:srgbClr val="FFEA18"/>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ماذا:</a:t>
              </a:r>
              <a:endParaRPr lang="en-GB" sz="1765" b="1" dirty="0">
                <a:solidFill>
                  <a:srgbClr val="FFEA18"/>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grpSp>
      <p:sp>
        <p:nvSpPr>
          <p:cNvPr id="190497" name="Text Box 53"/>
          <p:cNvSpPr txBox="1">
            <a:spLocks noChangeArrowheads="1"/>
          </p:cNvSpPr>
          <p:nvPr/>
        </p:nvSpPr>
        <p:spPr bwMode="auto">
          <a:xfrm>
            <a:off x="8625059" y="7459"/>
            <a:ext cx="222654" cy="35487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79294" tIns="41230" rIns="79294" bIns="41230" anchor="ctr">
            <a:spAutoFit/>
          </a:bodyPr>
          <a:lstStyle>
            <a:lvl1pPr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cs typeface="ＭＳ Ｐゴシック" charset="0"/>
              </a:defRPr>
            </a:lvl1pPr>
            <a:lvl2pPr marL="742950" indent="-28575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2pPr>
            <a:lvl3pPr marL="11430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3pPr>
            <a:lvl4pPr marL="16002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4pPr>
            <a:lvl5pPr marL="20574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5pPr>
            <a:lvl6pPr marL="25146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6pPr>
            <a:lvl7pPr marL="29718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7pPr>
            <a:lvl8pPr marL="34290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8pPr>
            <a:lvl9pPr marL="38862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9pPr>
          </a:lstStyle>
          <a:p>
            <a:pPr algn="ctr" defTabSz="897920" eaLnBrk="1" hangingPunct="1">
              <a:spcBef>
                <a:spcPts val="1103"/>
              </a:spcBef>
              <a:buClr>
                <a:srgbClr val="FFA27C"/>
              </a:buClr>
              <a:tabLst>
                <a:tab pos="0" algn="l"/>
                <a:tab pos="722818" algn="l"/>
                <a:tab pos="1447037" algn="l"/>
                <a:tab pos="2171256" algn="l"/>
                <a:tab pos="2895475" algn="l"/>
                <a:tab pos="3619693" algn="l"/>
                <a:tab pos="4343912" algn="l"/>
                <a:tab pos="5066730" algn="l"/>
                <a:tab pos="5790949" algn="l"/>
                <a:tab pos="6515168" algn="l"/>
                <a:tab pos="7239386" algn="l"/>
                <a:tab pos="7963605" algn="l"/>
              </a:tabLst>
              <a:defRPr/>
            </a:pPr>
            <a:r>
              <a:rPr lang="en-GB" sz="1765">
                <a:solidFill>
                  <a:srgbClr val="FFA27C"/>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 </a:t>
            </a:r>
          </a:p>
        </p:txBody>
      </p:sp>
      <p:sp>
        <p:nvSpPr>
          <p:cNvPr id="190498" name="Text Box 54"/>
          <p:cNvSpPr txBox="1">
            <a:spLocks noChangeArrowheads="1"/>
          </p:cNvSpPr>
          <p:nvPr/>
        </p:nvSpPr>
        <p:spPr bwMode="auto">
          <a:xfrm>
            <a:off x="8494059" y="6261287"/>
            <a:ext cx="161085" cy="32357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80566" tIns="40281" rIns="80566" bIns="40281" anchor="ctr"/>
          <a:lstStyle>
            <a:lvl1pPr defTabSz="1017588">
              <a:defRPr sz="2500">
                <a:solidFill>
                  <a:schemeClr val="bg1"/>
                </a:solidFill>
                <a:latin typeface="Times New Roman" charset="0"/>
                <a:ea typeface="ＭＳ Ｐゴシック" charset="0"/>
                <a:cs typeface="ＭＳ Ｐゴシック" charset="0"/>
              </a:defRPr>
            </a:lvl1pPr>
            <a:lvl2pPr marL="742950" indent="-285750" defTabSz="1017588">
              <a:defRPr sz="2500">
                <a:solidFill>
                  <a:schemeClr val="bg1"/>
                </a:solidFill>
                <a:latin typeface="Times New Roman" charset="0"/>
                <a:ea typeface="ＭＳ Ｐゴシック" charset="0"/>
              </a:defRPr>
            </a:lvl2pPr>
            <a:lvl3pPr marL="1143000" indent="-228600" defTabSz="1017588">
              <a:defRPr sz="2500">
                <a:solidFill>
                  <a:schemeClr val="bg1"/>
                </a:solidFill>
                <a:latin typeface="Times New Roman" charset="0"/>
                <a:ea typeface="ＭＳ Ｐゴシック" charset="0"/>
              </a:defRPr>
            </a:lvl3pPr>
            <a:lvl4pPr marL="1600200" indent="-228600" defTabSz="1017588">
              <a:defRPr sz="2500">
                <a:solidFill>
                  <a:schemeClr val="bg1"/>
                </a:solidFill>
                <a:latin typeface="Times New Roman" charset="0"/>
                <a:ea typeface="ＭＳ Ｐゴシック" charset="0"/>
              </a:defRPr>
            </a:lvl4pPr>
            <a:lvl5pPr marL="2057400" indent="-228600" defTabSz="1017588">
              <a:defRPr sz="2500">
                <a:solidFill>
                  <a:schemeClr val="bg1"/>
                </a:solidFill>
                <a:latin typeface="Times New Roman" charset="0"/>
                <a:ea typeface="ＭＳ Ｐゴシック" charset="0"/>
              </a:defRPr>
            </a:lvl5pPr>
            <a:lvl6pPr marL="2514600" indent="-228600" defTabSz="1017588"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6pPr>
            <a:lvl7pPr marL="2971800" indent="-228600" defTabSz="1017588"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7pPr>
            <a:lvl8pPr marL="3429000" indent="-228600" defTabSz="1017588"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8pPr>
            <a:lvl9pPr marL="3886200" indent="-228600" defTabSz="1017588"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9pPr>
          </a:lstStyle>
          <a:p>
            <a:pPr defTabSz="897920" eaLnBrk="1" hangingPunct="1">
              <a:defRPr/>
            </a:pPr>
            <a:endParaRPr lang="en-US" sz="2118">
              <a:solidFill>
                <a:srgbClr val="0000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90499" name="Text Box 55"/>
          <p:cNvSpPr txBox="1">
            <a:spLocks noChangeArrowheads="1"/>
          </p:cNvSpPr>
          <p:nvPr/>
        </p:nvSpPr>
        <p:spPr bwMode="auto">
          <a:xfrm>
            <a:off x="8252723" y="6541888"/>
            <a:ext cx="285171" cy="21900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79294" tIns="41230" rIns="79294" bIns="41230" anchor="ctr">
            <a:spAutoFit/>
          </a:bodyPr>
          <a:lstStyle>
            <a:lvl1pPr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cs typeface="ＭＳ Ｐゴシック" charset="0"/>
              </a:defRPr>
            </a:lvl1pPr>
            <a:lvl2pPr marL="742950" indent="-28575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2pPr>
            <a:lvl3pPr marL="11430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3pPr>
            <a:lvl4pPr marL="16002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4pPr>
            <a:lvl5pPr marL="20574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5pPr>
            <a:lvl6pPr marL="25146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6pPr>
            <a:lvl7pPr marL="29718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7pPr>
            <a:lvl8pPr marL="34290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8pPr>
            <a:lvl9pPr marL="38862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9pPr>
          </a:lstStyle>
          <a:p>
            <a:pPr algn="ctr" defTabSz="897920" eaLnBrk="1" hangingPunct="1">
              <a:spcBef>
                <a:spcPts val="552"/>
              </a:spcBef>
              <a:buClr>
                <a:srgbClr val="FFFFFF"/>
              </a:buClr>
              <a:tabLst>
                <a:tab pos="0" algn="l"/>
                <a:tab pos="722818" algn="l"/>
                <a:tab pos="1447037" algn="l"/>
                <a:tab pos="2171256" algn="l"/>
                <a:tab pos="2895475" algn="l"/>
                <a:tab pos="3619693" algn="l"/>
                <a:tab pos="4343912" algn="l"/>
                <a:tab pos="5066730" algn="l"/>
                <a:tab pos="5790949" algn="l"/>
                <a:tab pos="6515168" algn="l"/>
                <a:tab pos="7239386" algn="l"/>
                <a:tab pos="7963605" algn="l"/>
              </a:tabLst>
              <a:defRPr/>
            </a:pPr>
            <a:r>
              <a:rPr lang="en-GB" sz="882" b="1">
                <a:solidFill>
                  <a:srgbClr val="FFFFFF"/>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19</a:t>
            </a:r>
          </a:p>
        </p:txBody>
      </p:sp>
      <p:sp>
        <p:nvSpPr>
          <p:cNvPr id="190500" name="Text Box 56"/>
          <p:cNvSpPr txBox="1">
            <a:spLocks noChangeArrowheads="1"/>
          </p:cNvSpPr>
          <p:nvPr/>
        </p:nvSpPr>
        <p:spPr bwMode="auto">
          <a:xfrm>
            <a:off x="8585622" y="6504929"/>
            <a:ext cx="248302" cy="27331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79294" tIns="41230" rIns="79294" bIns="41230" anchor="ctr">
            <a:spAutoFit/>
          </a:bodyPr>
          <a:lstStyle>
            <a:lvl1pPr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cs typeface="ＭＳ Ｐゴシック" charset="0"/>
              </a:defRPr>
            </a:lvl1pPr>
            <a:lvl2pPr marL="742950" indent="-28575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2pPr>
            <a:lvl3pPr marL="11430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3pPr>
            <a:lvl4pPr marL="16002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4pPr>
            <a:lvl5pPr marL="20574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5pPr>
            <a:lvl6pPr marL="25146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6pPr>
            <a:lvl7pPr marL="29718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7pPr>
            <a:lvl8pPr marL="34290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8pPr>
            <a:lvl9pPr marL="38862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9pPr>
          </a:lstStyle>
          <a:p>
            <a:pPr algn="ctr" defTabSz="897920" eaLnBrk="1" hangingPunct="1">
              <a:spcBef>
                <a:spcPts val="772"/>
              </a:spcBef>
              <a:buClr>
                <a:srgbClr val="FFFFFF"/>
              </a:buClr>
              <a:tabLst>
                <a:tab pos="0" algn="l"/>
                <a:tab pos="722818" algn="l"/>
                <a:tab pos="1447037" algn="l"/>
                <a:tab pos="2171256" algn="l"/>
                <a:tab pos="2895475" algn="l"/>
                <a:tab pos="3619693" algn="l"/>
                <a:tab pos="4343912" algn="l"/>
                <a:tab pos="5066730" algn="l"/>
                <a:tab pos="5790949" algn="l"/>
                <a:tab pos="6515168" algn="l"/>
                <a:tab pos="7239386" algn="l"/>
                <a:tab pos="7963605" algn="l"/>
              </a:tabLst>
              <a:defRPr/>
            </a:pPr>
            <a:r>
              <a:rPr lang="en-GB" sz="1235" b="1">
                <a:solidFill>
                  <a:srgbClr val="FFFFFF"/>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5</a:t>
            </a:r>
          </a:p>
        </p:txBody>
      </p:sp>
      <p:sp>
        <p:nvSpPr>
          <p:cNvPr id="59" name="Title 58"/>
          <p:cNvSpPr>
            <a:spLocks noGrp="1"/>
          </p:cNvSpPr>
          <p:nvPr>
            <p:ph type="title" idx="4294967295"/>
          </p:nvPr>
        </p:nvSpPr>
        <p:spPr bwMode="auto">
          <a:xfrm>
            <a:off x="578504" y="152681"/>
            <a:ext cx="7986993" cy="609319"/>
          </a:xfrm>
          <a:prstGeom prst="rect">
            <a:avLst/>
          </a:prstGeo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780" tIns="44891" rIns="89780" bIns="44891"/>
          <a:lstStyle/>
          <a:p>
            <a:pPr>
              <a:defRPr/>
            </a:pPr>
            <a:r>
              <a:rPr lang="ar-JO" sz="2824" b="1" dirty="0">
                <a:solidFill>
                  <a:srgbClr val="FFEA18"/>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الرسالة الموجزة...</a:t>
            </a: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61" name="TextBox 60"/>
          <p:cNvSpPr txBox="1"/>
          <p:nvPr/>
        </p:nvSpPr>
        <p:spPr>
          <a:xfrm>
            <a:off x="8345582" y="1"/>
            <a:ext cx="541990" cy="416582"/>
          </a:xfrm>
          <a:prstGeom prst="rect">
            <a:avLst/>
          </a:prstGeom>
          <a:noFill/>
        </p:spPr>
        <p:txBody>
          <a:bodyPr wrap="none" lIns="89780" tIns="44891" rIns="89780" bIns="44891">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defTabSz="898274" eaLnBrk="1" hangingPunct="1">
              <a:defRPr/>
            </a:pPr>
            <a:r>
              <a:rPr lang="ar-JO" sz="2118" b="1" dirty="0">
                <a:solidFill>
                  <a:srgbClr val="FFFFFF"/>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51أ</a:t>
            </a:r>
            <a:endParaRPr lang="en-US" sz="2118" b="1" dirty="0">
              <a:solidFill>
                <a:srgbClr val="FFFFFF"/>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59"/>
                                        </p:tgtEl>
                                        <p:attrNameLst>
                                          <p:attrName>style.visibility</p:attrName>
                                        </p:attrNameLst>
                                      </p:cBhvr>
                                      <p:to>
                                        <p:strVal val="visible"/>
                                      </p:to>
                                    </p:set>
                                    <p:anim calcmode="lin" valueType="num">
                                      <p:cBhvr>
                                        <p:cTn id="7" dur="500" fill="hold"/>
                                        <p:tgtEl>
                                          <p:spTgt spid="59"/>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9"/>
                                        </p:tgtEl>
                                        <p:attrNameLst>
                                          <p:attrName>ppt_y</p:attrName>
                                        </p:attrNameLst>
                                      </p:cBhvr>
                                      <p:tavLst>
                                        <p:tav tm="0">
                                          <p:val>
                                            <p:strVal val="#ppt_y"/>
                                          </p:val>
                                        </p:tav>
                                        <p:tav tm="100000">
                                          <p:val>
                                            <p:strVal val="#ppt_y"/>
                                          </p:val>
                                        </p:tav>
                                      </p:tavLst>
                                    </p:anim>
                                    <p:anim calcmode="lin" valueType="num">
                                      <p:cBhvr>
                                        <p:cTn id="9" dur="500" fill="hold"/>
                                        <p:tgtEl>
                                          <p:spTgt spid="59"/>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9"/>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9"/>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3" presetClass="entr" presetSubtype="528"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100000">
                                          <p:val>
                                            <p:fltVal val="0"/>
                                          </p:val>
                                        </p:tav>
                                        <p:tav>
                                          <p:val>
                                            <p:strVal val="#ppt_w"/>
                                          </p:val>
                                        </p:tav>
                                      </p:tavLst>
                                    </p:anim>
                                    <p:anim calcmode="lin" valueType="num">
                                      <p:cBhvr>
                                        <p:cTn id="17" dur="500" fill="hold"/>
                                        <p:tgtEl>
                                          <p:spTgt spid="5"/>
                                        </p:tgtEl>
                                        <p:attrNameLst>
                                          <p:attrName>ppt_h</p:attrName>
                                        </p:attrNameLst>
                                      </p:cBhvr>
                                      <p:tavLst>
                                        <p:tav tm="100000">
                                          <p:val>
                                            <p:fltVal val="0"/>
                                          </p:val>
                                        </p:tav>
                                        <p:tav>
                                          <p:val>
                                            <p:strVal val="#ppt_h"/>
                                          </p:val>
                                        </p:tav>
                                      </p:tavLst>
                                    </p:anim>
                                    <p:anim calcmode="lin" valueType="num">
                                      <p:cBhvr>
                                        <p:cTn id="18" dur="500" fill="hold"/>
                                        <p:tgtEl>
                                          <p:spTgt spid="5"/>
                                        </p:tgtEl>
                                        <p:attrNameLst>
                                          <p:attrName>ppt_x</p:attrName>
                                        </p:attrNameLst>
                                      </p:cBhvr>
                                      <p:tavLst>
                                        <p:tav tm="100000">
                                          <p:val>
                                            <p:fltVal val="0.5"/>
                                          </p:val>
                                        </p:tav>
                                        <p:tav>
                                          <p:val>
                                            <p:strVal val="#ppt_x"/>
                                          </p:val>
                                        </p:tav>
                                      </p:tavLst>
                                    </p:anim>
                                    <p:anim calcmode="lin" valueType="num">
                                      <p:cBhvr>
                                        <p:cTn id="19" dur="500" fill="hold"/>
                                        <p:tgtEl>
                                          <p:spTgt spid="5"/>
                                        </p:tgtEl>
                                        <p:attrNameLst>
                                          <p:attrName>ppt_y</p:attrName>
                                        </p:attrNameLst>
                                      </p:cBhvr>
                                      <p:tavLst>
                                        <p:tav tm="100000">
                                          <p:val>
                                            <p:fltVal val="0.5"/>
                                          </p:val>
                                        </p:tav>
                                        <p:tav>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3" presetClass="entr" presetSubtype="528"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100000">
                                          <p:val>
                                            <p:fltVal val="0"/>
                                          </p:val>
                                        </p:tav>
                                        <p:tav>
                                          <p:val>
                                            <p:strVal val="#ppt_w"/>
                                          </p:val>
                                        </p:tav>
                                      </p:tavLst>
                                    </p:anim>
                                    <p:anim calcmode="lin" valueType="num">
                                      <p:cBhvr>
                                        <p:cTn id="25" dur="500" fill="hold"/>
                                        <p:tgtEl>
                                          <p:spTgt spid="7"/>
                                        </p:tgtEl>
                                        <p:attrNameLst>
                                          <p:attrName>ppt_h</p:attrName>
                                        </p:attrNameLst>
                                      </p:cBhvr>
                                      <p:tavLst>
                                        <p:tav tm="100000">
                                          <p:val>
                                            <p:fltVal val="0"/>
                                          </p:val>
                                        </p:tav>
                                        <p:tav>
                                          <p:val>
                                            <p:strVal val="#ppt_h"/>
                                          </p:val>
                                        </p:tav>
                                      </p:tavLst>
                                    </p:anim>
                                    <p:anim calcmode="lin" valueType="num">
                                      <p:cBhvr>
                                        <p:cTn id="26" dur="500" fill="hold"/>
                                        <p:tgtEl>
                                          <p:spTgt spid="7"/>
                                        </p:tgtEl>
                                        <p:attrNameLst>
                                          <p:attrName>ppt_x</p:attrName>
                                        </p:attrNameLst>
                                      </p:cBhvr>
                                      <p:tavLst>
                                        <p:tav tm="100000">
                                          <p:val>
                                            <p:fltVal val="0.5"/>
                                          </p:val>
                                        </p:tav>
                                        <p:tav>
                                          <p:val>
                                            <p:strVal val="#ppt_x"/>
                                          </p:val>
                                        </p:tav>
                                      </p:tavLst>
                                    </p:anim>
                                    <p:anim calcmode="lin" valueType="num">
                                      <p:cBhvr>
                                        <p:cTn id="27" dur="500" fill="hold"/>
                                        <p:tgtEl>
                                          <p:spTgt spid="7"/>
                                        </p:tgtEl>
                                        <p:attrNameLst>
                                          <p:attrName>ppt_y</p:attrName>
                                        </p:attrNameLst>
                                      </p:cBhvr>
                                      <p:tavLst>
                                        <p:tav tm="100000">
                                          <p:val>
                                            <p:fltVal val="0.5"/>
                                          </p:val>
                                        </p:tav>
                                        <p:tav>
                                          <p:val>
                                            <p:strVal val="#ppt_y"/>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23" presetClass="entr" presetSubtype="528"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100000">
                                          <p:val>
                                            <p:fltVal val="0"/>
                                          </p:val>
                                        </p:tav>
                                        <p:tav>
                                          <p:val>
                                            <p:strVal val="#ppt_w"/>
                                          </p:val>
                                        </p:tav>
                                      </p:tavLst>
                                    </p:anim>
                                    <p:anim calcmode="lin" valueType="num">
                                      <p:cBhvr>
                                        <p:cTn id="33" dur="500" fill="hold"/>
                                        <p:tgtEl>
                                          <p:spTgt spid="6"/>
                                        </p:tgtEl>
                                        <p:attrNameLst>
                                          <p:attrName>ppt_h</p:attrName>
                                        </p:attrNameLst>
                                      </p:cBhvr>
                                      <p:tavLst>
                                        <p:tav tm="100000">
                                          <p:val>
                                            <p:fltVal val="0"/>
                                          </p:val>
                                        </p:tav>
                                        <p:tav>
                                          <p:val>
                                            <p:strVal val="#ppt_h"/>
                                          </p:val>
                                        </p:tav>
                                      </p:tavLst>
                                    </p:anim>
                                    <p:anim calcmode="lin" valueType="num">
                                      <p:cBhvr>
                                        <p:cTn id="34" dur="500" fill="hold"/>
                                        <p:tgtEl>
                                          <p:spTgt spid="6"/>
                                        </p:tgtEl>
                                        <p:attrNameLst>
                                          <p:attrName>ppt_x</p:attrName>
                                        </p:attrNameLst>
                                      </p:cBhvr>
                                      <p:tavLst>
                                        <p:tav tm="100000">
                                          <p:val>
                                            <p:fltVal val="0.5"/>
                                          </p:val>
                                        </p:tav>
                                        <p:tav>
                                          <p:val>
                                            <p:strVal val="#ppt_x"/>
                                          </p:val>
                                        </p:tav>
                                      </p:tavLst>
                                    </p:anim>
                                    <p:anim calcmode="lin" valueType="num">
                                      <p:cBhvr>
                                        <p:cTn id="35" dur="500" fill="hold"/>
                                        <p:tgtEl>
                                          <p:spTgt spid="6"/>
                                        </p:tgtEl>
                                        <p:attrNameLst>
                                          <p:attrName>ppt_y</p:attrName>
                                        </p:attrNameLst>
                                      </p:cBhvr>
                                      <p:tavLst>
                                        <p:tav tm="100000">
                                          <p:val>
                                            <p:fltVal val="0.5"/>
                                          </p:val>
                                        </p:tav>
                                        <p:tav>
                                          <p:val>
                                            <p:strVal val="#ppt_y"/>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23" presetClass="entr" presetSubtype="528" fill="hold" nodeType="clickEffect">
                                  <p:stCondLst>
                                    <p:cond delay="0"/>
                                  </p:stCondLst>
                                  <p:childTnLst>
                                    <p:set>
                                      <p:cBhvr>
                                        <p:cTn id="39" dur="1" fill="hold">
                                          <p:stCondLst>
                                            <p:cond delay="0"/>
                                          </p:stCondLst>
                                        </p:cTn>
                                        <p:tgtEl>
                                          <p:spTgt spid="10"/>
                                        </p:tgtEl>
                                        <p:attrNameLst>
                                          <p:attrName>style.visibility</p:attrName>
                                        </p:attrNameLst>
                                      </p:cBhvr>
                                      <p:to>
                                        <p:strVal val="visible"/>
                                      </p:to>
                                    </p:set>
                                    <p:anim calcmode="lin" valueType="num">
                                      <p:cBhvr>
                                        <p:cTn id="40" dur="500" fill="hold"/>
                                        <p:tgtEl>
                                          <p:spTgt spid="10"/>
                                        </p:tgtEl>
                                        <p:attrNameLst>
                                          <p:attrName>ppt_w</p:attrName>
                                        </p:attrNameLst>
                                      </p:cBhvr>
                                      <p:tavLst>
                                        <p:tav tm="100000">
                                          <p:val>
                                            <p:fltVal val="0"/>
                                          </p:val>
                                        </p:tav>
                                        <p:tav>
                                          <p:val>
                                            <p:strVal val="#ppt_w"/>
                                          </p:val>
                                        </p:tav>
                                      </p:tavLst>
                                    </p:anim>
                                    <p:anim calcmode="lin" valueType="num">
                                      <p:cBhvr>
                                        <p:cTn id="41" dur="500" fill="hold"/>
                                        <p:tgtEl>
                                          <p:spTgt spid="10"/>
                                        </p:tgtEl>
                                        <p:attrNameLst>
                                          <p:attrName>ppt_h</p:attrName>
                                        </p:attrNameLst>
                                      </p:cBhvr>
                                      <p:tavLst>
                                        <p:tav tm="100000">
                                          <p:val>
                                            <p:fltVal val="0"/>
                                          </p:val>
                                        </p:tav>
                                        <p:tav>
                                          <p:val>
                                            <p:strVal val="#ppt_h"/>
                                          </p:val>
                                        </p:tav>
                                      </p:tavLst>
                                    </p:anim>
                                    <p:anim calcmode="lin" valueType="num">
                                      <p:cBhvr>
                                        <p:cTn id="42" dur="500" fill="hold"/>
                                        <p:tgtEl>
                                          <p:spTgt spid="10"/>
                                        </p:tgtEl>
                                        <p:attrNameLst>
                                          <p:attrName>ppt_x</p:attrName>
                                        </p:attrNameLst>
                                      </p:cBhvr>
                                      <p:tavLst>
                                        <p:tav tm="100000">
                                          <p:val>
                                            <p:fltVal val="0.5"/>
                                          </p:val>
                                        </p:tav>
                                        <p:tav>
                                          <p:val>
                                            <p:strVal val="#ppt_x"/>
                                          </p:val>
                                        </p:tav>
                                      </p:tavLst>
                                    </p:anim>
                                    <p:anim calcmode="lin" valueType="num">
                                      <p:cBhvr>
                                        <p:cTn id="43" dur="500" fill="hold"/>
                                        <p:tgtEl>
                                          <p:spTgt spid="10"/>
                                        </p:tgtEl>
                                        <p:attrNameLst>
                                          <p:attrName>ppt_y</p:attrName>
                                        </p:attrNameLst>
                                      </p:cBhvr>
                                      <p:tavLst>
                                        <p:tav tm="100000">
                                          <p:val>
                                            <p:fltVal val="0.5"/>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1" name="Picture 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67845" y="231122"/>
            <a:ext cx="8153681" cy="6402761"/>
          </a:xfrm>
          <a:prstGeom prst="rect">
            <a:avLst/>
          </a:prstGeom>
          <a:blipFill dpi="0" rotWithShape="0">
            <a:blip r:embed="rId4"/>
            <a:srcRect/>
            <a:tile tx="0" ty="0" sx="100000" sy="100000" flip="none" algn="tl"/>
          </a:blipFill>
          <a:ln>
            <a:noFill/>
          </a:ln>
          <a:extLst>
            <a:ext uri="{91240B29-F687-4f45-9708-019B960494DF}">
              <a14:hiddenLine xmlns="" xmlns:a14="http://schemas.microsoft.com/office/drawing/2010/main" w="9525">
                <a:solidFill>
                  <a:srgbClr val="000000"/>
                </a:solidFill>
                <a:round/>
                <a:headEnd/>
                <a:tailEnd/>
              </a14:hiddenLine>
            </a:ext>
          </a:extLst>
        </p:spPr>
      </p:pic>
      <p:sp>
        <p:nvSpPr>
          <p:cNvPr id="191490" name="Rectangle 2"/>
          <p:cNvSpPr>
            <a:spLocks noChangeArrowheads="1"/>
          </p:cNvSpPr>
          <p:nvPr/>
        </p:nvSpPr>
        <p:spPr bwMode="auto">
          <a:xfrm>
            <a:off x="284349" y="6555442"/>
            <a:ext cx="1283074" cy="211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80566" tIns="40281" rIns="80566" bIns="40281" anchor="ctr"/>
          <a:lstStyle/>
          <a:p>
            <a:pPr defTabSz="897920" eaLnBrk="1" hangingPunct="1">
              <a:defRPr/>
            </a:pPr>
            <a:endParaRPr lang="en-US" sz="2382">
              <a:solidFill>
                <a:srgbClr val="0000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91515" name="Text Box 36"/>
          <p:cNvSpPr txBox="1">
            <a:spLocks noChangeArrowheads="1"/>
          </p:cNvSpPr>
          <p:nvPr/>
        </p:nvSpPr>
        <p:spPr bwMode="auto">
          <a:xfrm>
            <a:off x="8625059" y="7459"/>
            <a:ext cx="222654" cy="35487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79294" tIns="41230" rIns="79294" bIns="41230" anchor="ctr">
            <a:spAutoFit/>
          </a:bodyPr>
          <a:lstStyle>
            <a:lvl1pPr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cs typeface="ＭＳ Ｐゴシック" charset="0"/>
              </a:defRPr>
            </a:lvl1pPr>
            <a:lvl2pPr marL="742950" indent="-28575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2pPr>
            <a:lvl3pPr marL="11430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3pPr>
            <a:lvl4pPr marL="16002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4pPr>
            <a:lvl5pPr marL="20574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5pPr>
            <a:lvl6pPr marL="25146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6pPr>
            <a:lvl7pPr marL="29718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7pPr>
            <a:lvl8pPr marL="34290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8pPr>
            <a:lvl9pPr marL="38862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9pPr>
          </a:lstStyle>
          <a:p>
            <a:pPr algn="ctr" defTabSz="897920" eaLnBrk="1" hangingPunct="1">
              <a:spcBef>
                <a:spcPts val="1103"/>
              </a:spcBef>
              <a:buClr>
                <a:srgbClr val="FFA27C"/>
              </a:buClr>
              <a:tabLst>
                <a:tab pos="0" algn="l"/>
                <a:tab pos="722818" algn="l"/>
                <a:tab pos="1447037" algn="l"/>
                <a:tab pos="2171256" algn="l"/>
                <a:tab pos="2895475" algn="l"/>
                <a:tab pos="3619693" algn="l"/>
                <a:tab pos="4343912" algn="l"/>
                <a:tab pos="5066730" algn="l"/>
                <a:tab pos="5790949" algn="l"/>
                <a:tab pos="6515168" algn="l"/>
                <a:tab pos="7239386" algn="l"/>
                <a:tab pos="7963605" algn="l"/>
              </a:tabLst>
              <a:defRPr/>
            </a:pPr>
            <a:r>
              <a:rPr lang="en-GB" sz="1765">
                <a:solidFill>
                  <a:srgbClr val="FFA27C"/>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 </a:t>
            </a:r>
          </a:p>
        </p:txBody>
      </p:sp>
      <p:sp>
        <p:nvSpPr>
          <p:cNvPr id="191520" name="Text Box 46"/>
          <p:cNvSpPr txBox="1">
            <a:spLocks noChangeArrowheads="1"/>
          </p:cNvSpPr>
          <p:nvPr/>
        </p:nvSpPr>
        <p:spPr bwMode="auto">
          <a:xfrm>
            <a:off x="7918357" y="6538633"/>
            <a:ext cx="162485" cy="215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80566" tIns="40281" rIns="80566" bIns="40281" anchor="ctr"/>
          <a:lstStyle>
            <a:lvl1pPr defTabSz="1017588">
              <a:defRPr sz="2500">
                <a:solidFill>
                  <a:schemeClr val="bg1"/>
                </a:solidFill>
                <a:latin typeface="Times New Roman" charset="0"/>
                <a:ea typeface="ＭＳ Ｐゴシック" charset="0"/>
                <a:cs typeface="ＭＳ Ｐゴシック" charset="0"/>
              </a:defRPr>
            </a:lvl1pPr>
            <a:lvl2pPr marL="742950" indent="-285750" defTabSz="1017588">
              <a:defRPr sz="2500">
                <a:solidFill>
                  <a:schemeClr val="bg1"/>
                </a:solidFill>
                <a:latin typeface="Times New Roman" charset="0"/>
                <a:ea typeface="ＭＳ Ｐゴシック" charset="0"/>
              </a:defRPr>
            </a:lvl2pPr>
            <a:lvl3pPr marL="1143000" indent="-228600" defTabSz="1017588">
              <a:defRPr sz="2500">
                <a:solidFill>
                  <a:schemeClr val="bg1"/>
                </a:solidFill>
                <a:latin typeface="Times New Roman" charset="0"/>
                <a:ea typeface="ＭＳ Ｐゴシック" charset="0"/>
              </a:defRPr>
            </a:lvl3pPr>
            <a:lvl4pPr marL="1600200" indent="-228600" defTabSz="1017588">
              <a:defRPr sz="2500">
                <a:solidFill>
                  <a:schemeClr val="bg1"/>
                </a:solidFill>
                <a:latin typeface="Times New Roman" charset="0"/>
                <a:ea typeface="ＭＳ Ｐゴシック" charset="0"/>
              </a:defRPr>
            </a:lvl4pPr>
            <a:lvl5pPr marL="2057400" indent="-228600" defTabSz="1017588">
              <a:defRPr sz="2500">
                <a:solidFill>
                  <a:schemeClr val="bg1"/>
                </a:solidFill>
                <a:latin typeface="Times New Roman" charset="0"/>
                <a:ea typeface="ＭＳ Ｐゴシック" charset="0"/>
              </a:defRPr>
            </a:lvl5pPr>
            <a:lvl6pPr marL="2514600" indent="-228600" defTabSz="1017588"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6pPr>
            <a:lvl7pPr marL="2971800" indent="-228600" defTabSz="1017588"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7pPr>
            <a:lvl8pPr marL="3429000" indent="-228600" defTabSz="1017588"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8pPr>
            <a:lvl9pPr marL="3886200" indent="-228600" defTabSz="1017588"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9pPr>
          </a:lstStyle>
          <a:p>
            <a:pPr defTabSz="897920" eaLnBrk="1" hangingPunct="1">
              <a:defRPr/>
            </a:pPr>
            <a:endParaRPr lang="en-US" sz="2118">
              <a:solidFill>
                <a:srgbClr val="0000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91521" name="Text Box 47"/>
          <p:cNvSpPr txBox="1">
            <a:spLocks noChangeArrowheads="1"/>
          </p:cNvSpPr>
          <p:nvPr/>
        </p:nvSpPr>
        <p:spPr bwMode="auto">
          <a:xfrm>
            <a:off x="8624328" y="6132420"/>
            <a:ext cx="162485" cy="32357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80566" tIns="40281" rIns="80566" bIns="40281" anchor="ctr"/>
          <a:lstStyle>
            <a:lvl1pPr defTabSz="1017588">
              <a:defRPr sz="2500">
                <a:solidFill>
                  <a:schemeClr val="bg1"/>
                </a:solidFill>
                <a:latin typeface="Times New Roman" charset="0"/>
                <a:ea typeface="ＭＳ Ｐゴシック" charset="0"/>
                <a:cs typeface="ＭＳ Ｐゴシック" charset="0"/>
              </a:defRPr>
            </a:lvl1pPr>
            <a:lvl2pPr marL="742950" indent="-285750" defTabSz="1017588">
              <a:defRPr sz="2500">
                <a:solidFill>
                  <a:schemeClr val="bg1"/>
                </a:solidFill>
                <a:latin typeface="Times New Roman" charset="0"/>
                <a:ea typeface="ＭＳ Ｐゴシック" charset="0"/>
              </a:defRPr>
            </a:lvl2pPr>
            <a:lvl3pPr marL="1143000" indent="-228600" defTabSz="1017588">
              <a:defRPr sz="2500">
                <a:solidFill>
                  <a:schemeClr val="bg1"/>
                </a:solidFill>
                <a:latin typeface="Times New Roman" charset="0"/>
                <a:ea typeface="ＭＳ Ｐゴシック" charset="0"/>
              </a:defRPr>
            </a:lvl3pPr>
            <a:lvl4pPr marL="1600200" indent="-228600" defTabSz="1017588">
              <a:defRPr sz="2500">
                <a:solidFill>
                  <a:schemeClr val="bg1"/>
                </a:solidFill>
                <a:latin typeface="Times New Roman" charset="0"/>
                <a:ea typeface="ＭＳ Ｐゴシック" charset="0"/>
              </a:defRPr>
            </a:lvl4pPr>
            <a:lvl5pPr marL="2057400" indent="-228600" defTabSz="1017588">
              <a:defRPr sz="2500">
                <a:solidFill>
                  <a:schemeClr val="bg1"/>
                </a:solidFill>
                <a:latin typeface="Times New Roman" charset="0"/>
                <a:ea typeface="ＭＳ Ｐゴシック" charset="0"/>
              </a:defRPr>
            </a:lvl5pPr>
            <a:lvl6pPr marL="2514600" indent="-228600" defTabSz="1017588"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6pPr>
            <a:lvl7pPr marL="2971800" indent="-228600" defTabSz="1017588"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7pPr>
            <a:lvl8pPr marL="3429000" indent="-228600" defTabSz="1017588"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8pPr>
            <a:lvl9pPr marL="3886200" indent="-228600" defTabSz="1017588"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9pPr>
          </a:lstStyle>
          <a:p>
            <a:pPr defTabSz="897920" eaLnBrk="1" hangingPunct="1">
              <a:defRPr/>
            </a:pPr>
            <a:endParaRPr lang="en-US" sz="2118">
              <a:solidFill>
                <a:srgbClr val="0000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91522" name="Text Box 48"/>
          <p:cNvSpPr txBox="1">
            <a:spLocks noChangeArrowheads="1"/>
          </p:cNvSpPr>
          <p:nvPr/>
        </p:nvSpPr>
        <p:spPr bwMode="auto">
          <a:xfrm>
            <a:off x="8250621" y="6541888"/>
            <a:ext cx="285171" cy="21900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79294" tIns="41230" rIns="79294" bIns="41230" anchor="ctr">
            <a:spAutoFit/>
          </a:bodyPr>
          <a:lstStyle>
            <a:lvl1pPr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cs typeface="ＭＳ Ｐゴシック" charset="0"/>
              </a:defRPr>
            </a:lvl1pPr>
            <a:lvl2pPr marL="742950" indent="-28575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2pPr>
            <a:lvl3pPr marL="11430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3pPr>
            <a:lvl4pPr marL="16002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4pPr>
            <a:lvl5pPr marL="20574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5pPr>
            <a:lvl6pPr marL="25146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6pPr>
            <a:lvl7pPr marL="29718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7pPr>
            <a:lvl8pPr marL="34290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8pPr>
            <a:lvl9pPr marL="38862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9pPr>
          </a:lstStyle>
          <a:p>
            <a:pPr algn="ctr" defTabSz="897920" eaLnBrk="1" hangingPunct="1">
              <a:spcBef>
                <a:spcPts val="552"/>
              </a:spcBef>
              <a:buClr>
                <a:srgbClr val="FFFFFF"/>
              </a:buClr>
              <a:tabLst>
                <a:tab pos="0" algn="l"/>
                <a:tab pos="722818" algn="l"/>
                <a:tab pos="1447037" algn="l"/>
                <a:tab pos="2171256" algn="l"/>
                <a:tab pos="2895475" algn="l"/>
                <a:tab pos="3619693" algn="l"/>
                <a:tab pos="4343912" algn="l"/>
                <a:tab pos="5066730" algn="l"/>
                <a:tab pos="5790949" algn="l"/>
                <a:tab pos="6515168" algn="l"/>
                <a:tab pos="7239386" algn="l"/>
                <a:tab pos="7963605" algn="l"/>
              </a:tabLst>
              <a:defRPr/>
            </a:pPr>
            <a:r>
              <a:rPr lang="en-GB" sz="882" b="1">
                <a:solidFill>
                  <a:srgbClr val="FFFFFF"/>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20</a:t>
            </a:r>
          </a:p>
        </p:txBody>
      </p:sp>
      <p:sp>
        <p:nvSpPr>
          <p:cNvPr id="191523" name="Text Box 49"/>
          <p:cNvSpPr txBox="1">
            <a:spLocks noChangeArrowheads="1"/>
          </p:cNvSpPr>
          <p:nvPr/>
        </p:nvSpPr>
        <p:spPr bwMode="auto">
          <a:xfrm>
            <a:off x="8584813" y="6482198"/>
            <a:ext cx="261126" cy="3005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79294" tIns="41230" rIns="79294" bIns="41230" anchor="ctr">
            <a:spAutoFit/>
          </a:bodyPr>
          <a:lstStyle>
            <a:lvl1pPr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cs typeface="ＭＳ Ｐゴシック" charset="0"/>
              </a:defRPr>
            </a:lvl1pPr>
            <a:lvl2pPr marL="742950" indent="-28575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2pPr>
            <a:lvl3pPr marL="11430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3pPr>
            <a:lvl4pPr marL="16002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4pPr>
            <a:lvl5pPr marL="20574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5pPr>
            <a:lvl6pPr marL="25146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6pPr>
            <a:lvl7pPr marL="29718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7pPr>
            <a:lvl8pPr marL="34290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8pPr>
            <a:lvl9pPr marL="38862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9pPr>
          </a:lstStyle>
          <a:p>
            <a:pPr algn="ctr" defTabSz="897920" eaLnBrk="1" hangingPunct="1">
              <a:spcBef>
                <a:spcPts val="882"/>
              </a:spcBef>
              <a:buClr>
                <a:srgbClr val="FFFFFF"/>
              </a:buClr>
              <a:tabLst>
                <a:tab pos="0" algn="l"/>
                <a:tab pos="722818" algn="l"/>
                <a:tab pos="1447037" algn="l"/>
                <a:tab pos="2171256" algn="l"/>
                <a:tab pos="2895475" algn="l"/>
                <a:tab pos="3619693" algn="l"/>
                <a:tab pos="4343912" algn="l"/>
                <a:tab pos="5066730" algn="l"/>
                <a:tab pos="5790949" algn="l"/>
                <a:tab pos="6515168" algn="l"/>
                <a:tab pos="7239386" algn="l"/>
                <a:tab pos="7963605" algn="l"/>
              </a:tabLst>
              <a:defRPr/>
            </a:pPr>
            <a:r>
              <a:rPr lang="en-GB" sz="1412" b="1">
                <a:solidFill>
                  <a:srgbClr val="FFFFFF"/>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3</a:t>
            </a:r>
          </a:p>
        </p:txBody>
      </p:sp>
      <p:sp>
        <p:nvSpPr>
          <p:cNvPr id="52" name="Title 51"/>
          <p:cNvSpPr>
            <a:spLocks noGrp="1"/>
          </p:cNvSpPr>
          <p:nvPr>
            <p:ph type="title" idx="4294967295"/>
          </p:nvPr>
        </p:nvSpPr>
        <p:spPr bwMode="auto">
          <a:xfrm>
            <a:off x="578504" y="228321"/>
            <a:ext cx="7986993" cy="609319"/>
          </a:xfrm>
          <a:prstGeom prst="rect">
            <a:avLst/>
          </a:prstGeo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780" tIns="44891" rIns="89780" bIns="44891"/>
          <a:lstStyle/>
          <a:p>
            <a:pPr>
              <a:defRPr/>
            </a:pPr>
            <a:r>
              <a:rPr lang="ar-JO" sz="2824" b="1" dirty="0">
                <a:solidFill>
                  <a:srgbClr val="FFEA18"/>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تلك الكلمة التي تبدو غريبة...</a:t>
            </a: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54" name="TextBox 53"/>
          <p:cNvSpPr txBox="1"/>
          <p:nvPr/>
        </p:nvSpPr>
        <p:spPr>
          <a:xfrm>
            <a:off x="8345582" y="1"/>
            <a:ext cx="541990" cy="416582"/>
          </a:xfrm>
          <a:prstGeom prst="rect">
            <a:avLst/>
          </a:prstGeom>
          <a:noFill/>
        </p:spPr>
        <p:txBody>
          <a:bodyPr wrap="none" lIns="89780" tIns="44891" rIns="89780" bIns="44891">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defTabSz="898274" eaLnBrk="1" hangingPunct="1">
              <a:defRPr/>
            </a:pPr>
            <a:r>
              <a:rPr lang="ar-JO" sz="2118" b="1" dirty="0">
                <a:solidFill>
                  <a:srgbClr val="FFFFFF"/>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51أ</a:t>
            </a:r>
            <a:endParaRPr lang="en-US" sz="2118" b="1" dirty="0">
              <a:solidFill>
                <a:srgbClr val="FFFFFF"/>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53" name="Rectangle 3">
            <a:extLst>
              <a:ext uri="{FF2B5EF4-FFF2-40B4-BE49-F238E27FC236}">
                <a16:creationId xmlns:a16="http://schemas.microsoft.com/office/drawing/2014/main" id="{602B3C2A-5906-E086-842D-9085D692DB04}"/>
              </a:ext>
            </a:extLst>
          </p:cNvPr>
          <p:cNvSpPr>
            <a:spLocks noChangeArrowheads="1"/>
          </p:cNvSpPr>
          <p:nvPr/>
        </p:nvSpPr>
        <p:spPr bwMode="auto">
          <a:xfrm>
            <a:off x="1241051" y="762001"/>
            <a:ext cx="6601666" cy="5454463"/>
          </a:xfrm>
          <a:prstGeom prst="rect">
            <a:avLst/>
          </a:prstGeom>
          <a:gradFill rotWithShape="0">
            <a:gsLst>
              <a:gs pos="0">
                <a:srgbClr val="000000"/>
              </a:gs>
              <a:gs pos="50000">
                <a:srgbClr val="00279F"/>
              </a:gs>
              <a:gs pos="100000">
                <a:srgbClr val="000000"/>
              </a:gs>
            </a:gsLst>
            <a:lin ang="5400000" scaled="1"/>
          </a:gradFill>
          <a:ln w="12600">
            <a:solidFill>
              <a:srgbClr val="000000"/>
            </a:solidFill>
            <a:miter lim="800000"/>
            <a:headEnd/>
            <a:tailEnd/>
          </a:ln>
        </p:spPr>
        <p:txBody>
          <a:bodyPr wrap="none" lIns="80566" tIns="40281" rIns="80566" bIns="40281" anchor="ctr"/>
          <a:lstStyle/>
          <a:p>
            <a:pPr defTabSz="897920" eaLnBrk="1" hangingPunct="1">
              <a:defRPr/>
            </a:pPr>
            <a:endParaRPr lang="en-US" sz="2382">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55" name="AutoShape 4">
            <a:extLst>
              <a:ext uri="{FF2B5EF4-FFF2-40B4-BE49-F238E27FC236}">
                <a16:creationId xmlns:a16="http://schemas.microsoft.com/office/drawing/2014/main" id="{BB9E98A1-B154-C2CC-34E7-6D37A2D1B9EB}"/>
              </a:ext>
            </a:extLst>
          </p:cNvPr>
          <p:cNvSpPr>
            <a:spLocks noChangeArrowheads="1"/>
          </p:cNvSpPr>
          <p:nvPr/>
        </p:nvSpPr>
        <p:spPr bwMode="auto">
          <a:xfrm>
            <a:off x="4721879" y="889468"/>
            <a:ext cx="2914930" cy="2484904"/>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0566" tIns="40281" rIns="80566" bIns="40281" anchor="ctr"/>
          <a:lstStyle/>
          <a:p>
            <a:pPr defTabSz="897920" eaLnBrk="1" hangingPunct="1">
              <a:defRPr/>
            </a:pPr>
            <a:endParaRPr lang="en-US" sz="2382">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56" name="AutoShape 5">
            <a:extLst>
              <a:ext uri="{FF2B5EF4-FFF2-40B4-BE49-F238E27FC236}">
                <a16:creationId xmlns:a16="http://schemas.microsoft.com/office/drawing/2014/main" id="{AF641EBD-BAEE-82BA-5998-868A66913A8E}"/>
              </a:ext>
            </a:extLst>
          </p:cNvPr>
          <p:cNvSpPr>
            <a:spLocks noChangeArrowheads="1"/>
          </p:cNvSpPr>
          <p:nvPr/>
        </p:nvSpPr>
        <p:spPr bwMode="auto">
          <a:xfrm>
            <a:off x="1434353" y="3564872"/>
            <a:ext cx="2914931" cy="248630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0566" tIns="40281" rIns="80566" bIns="40281" anchor="ctr"/>
          <a:lstStyle/>
          <a:p>
            <a:pPr defTabSz="897920" eaLnBrk="1" hangingPunct="1">
              <a:defRPr/>
            </a:pPr>
            <a:endParaRPr lang="en-US" sz="2382">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57" name="AutoShape 6">
            <a:extLst>
              <a:ext uri="{FF2B5EF4-FFF2-40B4-BE49-F238E27FC236}">
                <a16:creationId xmlns:a16="http://schemas.microsoft.com/office/drawing/2014/main" id="{FFA93732-DD84-895C-5D73-7E962A11F1DF}"/>
              </a:ext>
            </a:extLst>
          </p:cNvPr>
          <p:cNvSpPr>
            <a:spLocks noChangeArrowheads="1"/>
          </p:cNvSpPr>
          <p:nvPr/>
        </p:nvSpPr>
        <p:spPr bwMode="auto">
          <a:xfrm>
            <a:off x="1432953" y="882463"/>
            <a:ext cx="2916331" cy="2486306"/>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0566" tIns="40281" rIns="80566" bIns="40281" anchor="ctr"/>
          <a:lstStyle/>
          <a:p>
            <a:pPr defTabSz="897920" eaLnBrk="1" hangingPunct="1">
              <a:defRPr/>
            </a:pPr>
            <a:endParaRPr lang="en-US" sz="2382">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58" name="Rectangle 7">
            <a:extLst>
              <a:ext uri="{FF2B5EF4-FFF2-40B4-BE49-F238E27FC236}">
                <a16:creationId xmlns:a16="http://schemas.microsoft.com/office/drawing/2014/main" id="{8E4FD0EB-5F99-8F08-157E-209DB12BC54F}"/>
              </a:ext>
            </a:extLst>
          </p:cNvPr>
          <p:cNvSpPr>
            <a:spLocks noChangeArrowheads="1"/>
          </p:cNvSpPr>
          <p:nvPr/>
        </p:nvSpPr>
        <p:spPr bwMode="auto">
          <a:xfrm>
            <a:off x="2524124" y="3692338"/>
            <a:ext cx="1806949" cy="5677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611" tIns="39012" rIns="79611" bIns="39012">
            <a:spAutoFit/>
          </a:bodyPr>
          <a:lstStyle/>
          <a:p>
            <a:pPr defTabSz="897920" eaLnBrk="1" hangingPunct="1">
              <a:spcBef>
                <a:spcPts val="1985"/>
              </a:spcBef>
              <a:buClr>
                <a:srgbClr val="66FF99"/>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3177"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لوقا</a:t>
            </a:r>
            <a:endParaRPr lang="en-GB" sz="3177"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59" name="Rectangle 8">
            <a:extLst>
              <a:ext uri="{FF2B5EF4-FFF2-40B4-BE49-F238E27FC236}">
                <a16:creationId xmlns:a16="http://schemas.microsoft.com/office/drawing/2014/main" id="{E84EC54D-FF4C-6956-64DF-4F9D411C05DB}"/>
              </a:ext>
            </a:extLst>
          </p:cNvPr>
          <p:cNvSpPr>
            <a:spLocks noChangeArrowheads="1"/>
          </p:cNvSpPr>
          <p:nvPr/>
        </p:nvSpPr>
        <p:spPr bwMode="auto">
          <a:xfrm>
            <a:off x="2487706" y="1004327"/>
            <a:ext cx="1638860" cy="5677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611" tIns="39012" rIns="79611" bIns="39012">
            <a:spAutoFit/>
          </a:bodyPr>
          <a:lstStyle/>
          <a:p>
            <a:pPr defTabSz="897920" eaLnBrk="1" hangingPunct="1">
              <a:spcBef>
                <a:spcPts val="1985"/>
              </a:spcBef>
              <a:buClr>
                <a:srgbClr val="66FF99"/>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3177"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متى</a:t>
            </a:r>
            <a:endParaRPr lang="en-GB" sz="3177"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60" name="Rectangle 9">
            <a:extLst>
              <a:ext uri="{FF2B5EF4-FFF2-40B4-BE49-F238E27FC236}">
                <a16:creationId xmlns:a16="http://schemas.microsoft.com/office/drawing/2014/main" id="{057978CB-4117-97AD-3247-8F49C7EA3EAB}"/>
              </a:ext>
            </a:extLst>
          </p:cNvPr>
          <p:cNvSpPr>
            <a:spLocks noChangeArrowheads="1"/>
          </p:cNvSpPr>
          <p:nvPr/>
        </p:nvSpPr>
        <p:spPr bwMode="auto">
          <a:xfrm>
            <a:off x="5799045" y="1025338"/>
            <a:ext cx="1735511" cy="5677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611" tIns="39012" rIns="79611" bIns="39012">
            <a:spAutoFit/>
          </a:bodyPr>
          <a:lstStyle/>
          <a:p>
            <a:pPr defTabSz="897920" eaLnBrk="1" hangingPunct="1">
              <a:spcBef>
                <a:spcPts val="1985"/>
              </a:spcBef>
              <a:buClr>
                <a:srgbClr val="66FF99"/>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3177"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مرقس</a:t>
            </a:r>
            <a:endParaRPr lang="en-GB" sz="3177"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61" name="Rectangle 10">
            <a:extLst>
              <a:ext uri="{FF2B5EF4-FFF2-40B4-BE49-F238E27FC236}">
                <a16:creationId xmlns:a16="http://schemas.microsoft.com/office/drawing/2014/main" id="{9B64AF6B-52F0-1604-8FF7-F79046AD0A69}"/>
              </a:ext>
            </a:extLst>
          </p:cNvPr>
          <p:cNvSpPr>
            <a:spLocks noChangeArrowheads="1"/>
          </p:cNvSpPr>
          <p:nvPr/>
        </p:nvSpPr>
        <p:spPr bwMode="auto">
          <a:xfrm>
            <a:off x="2229971" y="1560419"/>
            <a:ext cx="1714500" cy="418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79611" tIns="39012" rIns="79611" bIns="39012">
            <a:spAutoFit/>
          </a:bodyPr>
          <a:lstStyle/>
          <a:p>
            <a:pPr defTabSz="897920" eaLnBrk="1" hangingPunct="1">
              <a:spcBef>
                <a:spcPts val="1544"/>
              </a:spcBef>
              <a:buClr>
                <a:srgbClr val="CECECE"/>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en-GB" sz="2206"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   </a:t>
            </a:r>
            <a:r>
              <a:rPr lang="ar-JO" sz="2206"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اليهود</a:t>
            </a:r>
            <a:endParaRPr lang="en-GB" sz="2206"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62" name="Rectangle 11">
            <a:extLst>
              <a:ext uri="{FF2B5EF4-FFF2-40B4-BE49-F238E27FC236}">
                <a16:creationId xmlns:a16="http://schemas.microsoft.com/office/drawing/2014/main" id="{C5A18D9D-A12C-D710-A8CE-8FF7D43883FF}"/>
              </a:ext>
            </a:extLst>
          </p:cNvPr>
          <p:cNvSpPr>
            <a:spLocks noChangeArrowheads="1"/>
          </p:cNvSpPr>
          <p:nvPr/>
        </p:nvSpPr>
        <p:spPr bwMode="auto">
          <a:xfrm>
            <a:off x="5744416" y="1570225"/>
            <a:ext cx="1830761" cy="418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611" tIns="39012" rIns="79611" bIns="39012">
            <a:spAutoFit/>
          </a:bodyPr>
          <a:lstStyle/>
          <a:p>
            <a:pPr defTabSz="897920" eaLnBrk="1" hangingPunct="1">
              <a:spcBef>
                <a:spcPts val="1544"/>
              </a:spcBef>
              <a:buClr>
                <a:srgbClr val="CECECE"/>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2206"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الرومانيين</a:t>
            </a:r>
            <a:endParaRPr lang="en-GB" sz="2206"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63" name="Rectangle 12">
            <a:extLst>
              <a:ext uri="{FF2B5EF4-FFF2-40B4-BE49-F238E27FC236}">
                <a16:creationId xmlns:a16="http://schemas.microsoft.com/office/drawing/2014/main" id="{3AE17C6F-E34A-7422-BCAD-A0A44AFB5AF6}"/>
              </a:ext>
            </a:extLst>
          </p:cNvPr>
          <p:cNvSpPr>
            <a:spLocks noChangeArrowheads="1"/>
          </p:cNvSpPr>
          <p:nvPr/>
        </p:nvSpPr>
        <p:spPr bwMode="auto">
          <a:xfrm>
            <a:off x="2431677" y="4237225"/>
            <a:ext cx="1806949" cy="418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611" tIns="39012" rIns="79611" bIns="39012">
            <a:spAutoFit/>
          </a:bodyPr>
          <a:lstStyle/>
          <a:p>
            <a:pPr defTabSz="897920" eaLnBrk="1" hangingPunct="1">
              <a:spcBef>
                <a:spcPts val="1544"/>
              </a:spcBef>
              <a:buClr>
                <a:srgbClr val="CECECE"/>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2206"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اليونانيين</a:t>
            </a:r>
            <a:endParaRPr lang="en-GB" sz="2206"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64" name="Rectangle 13">
            <a:extLst>
              <a:ext uri="{FF2B5EF4-FFF2-40B4-BE49-F238E27FC236}">
                <a16:creationId xmlns:a16="http://schemas.microsoft.com/office/drawing/2014/main" id="{45C1D543-ACAF-BE28-A680-56F91CF7C05B}"/>
              </a:ext>
            </a:extLst>
          </p:cNvPr>
          <p:cNvSpPr>
            <a:spLocks noChangeArrowheads="1"/>
          </p:cNvSpPr>
          <p:nvPr/>
        </p:nvSpPr>
        <p:spPr bwMode="auto">
          <a:xfrm>
            <a:off x="3699342" y="1647265"/>
            <a:ext cx="575703" cy="3503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611" tIns="39012" rIns="79611" bIns="39012">
            <a:spAutoFit/>
          </a:bodyPr>
          <a:lstStyle/>
          <a:p>
            <a:pPr defTabSz="897920" eaLnBrk="1" hangingPunct="1">
              <a:spcBef>
                <a:spcPts val="1103"/>
              </a:spcBef>
              <a:buClr>
                <a:srgbClr val="FAFD00"/>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1765"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إلى:</a:t>
            </a:r>
            <a:endParaRPr lang="en-GB" sz="1765"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65" name="Rectangle 14">
            <a:extLst>
              <a:ext uri="{FF2B5EF4-FFF2-40B4-BE49-F238E27FC236}">
                <a16:creationId xmlns:a16="http://schemas.microsoft.com/office/drawing/2014/main" id="{8A14E110-B340-D407-6ED1-B8AF7EC41341}"/>
              </a:ext>
            </a:extLst>
          </p:cNvPr>
          <p:cNvSpPr>
            <a:spLocks noChangeArrowheads="1"/>
          </p:cNvSpPr>
          <p:nvPr/>
        </p:nvSpPr>
        <p:spPr bwMode="auto">
          <a:xfrm>
            <a:off x="1738314" y="2568949"/>
            <a:ext cx="864253" cy="1722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0566" tIns="40281" rIns="80566" bIns="40281" anchor="ctr"/>
          <a:lstStyle/>
          <a:p>
            <a:pPr defTabSz="897920" eaLnBrk="1" hangingPunct="1">
              <a:defRPr/>
            </a:pPr>
            <a:endParaRPr lang="en-US" sz="2382">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66" name="Rectangle 15">
            <a:extLst>
              <a:ext uri="{FF2B5EF4-FFF2-40B4-BE49-F238E27FC236}">
                <a16:creationId xmlns:a16="http://schemas.microsoft.com/office/drawing/2014/main" id="{7119B688-F9EC-BE11-DA7C-BB1D1C66E76F}"/>
              </a:ext>
            </a:extLst>
          </p:cNvPr>
          <p:cNvSpPr>
            <a:spLocks noChangeArrowheads="1"/>
          </p:cNvSpPr>
          <p:nvPr/>
        </p:nvSpPr>
        <p:spPr bwMode="auto">
          <a:xfrm>
            <a:off x="6914030" y="1658470"/>
            <a:ext cx="644338" cy="3503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611" tIns="39012" rIns="79611" bIns="39012">
            <a:spAutoFit/>
          </a:bodyPr>
          <a:lstStyle/>
          <a:p>
            <a:pPr defTabSz="897920" eaLnBrk="1" hangingPunct="1">
              <a:spcBef>
                <a:spcPts val="1103"/>
              </a:spcBef>
              <a:buClr>
                <a:srgbClr val="FAFD00"/>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1765"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إلى:</a:t>
            </a:r>
            <a:endParaRPr lang="en-GB" sz="1765"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67" name="Rectangle 16">
            <a:extLst>
              <a:ext uri="{FF2B5EF4-FFF2-40B4-BE49-F238E27FC236}">
                <a16:creationId xmlns:a16="http://schemas.microsoft.com/office/drawing/2014/main" id="{240D7841-551E-8BD6-363A-AB47FD6AFE58}"/>
              </a:ext>
            </a:extLst>
          </p:cNvPr>
          <p:cNvSpPr>
            <a:spLocks noChangeArrowheads="1"/>
          </p:cNvSpPr>
          <p:nvPr/>
        </p:nvSpPr>
        <p:spPr bwMode="auto">
          <a:xfrm>
            <a:off x="5055255" y="2580155"/>
            <a:ext cx="865654" cy="1722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0566" tIns="40281" rIns="80566" bIns="40281" anchor="ctr"/>
          <a:lstStyle/>
          <a:p>
            <a:pPr defTabSz="897920" eaLnBrk="1" hangingPunct="1">
              <a:defRPr/>
            </a:pPr>
            <a:endParaRPr lang="en-US" sz="2382">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grpSp>
        <p:nvGrpSpPr>
          <p:cNvPr id="68" name="Group 17">
            <a:extLst>
              <a:ext uri="{FF2B5EF4-FFF2-40B4-BE49-F238E27FC236}">
                <a16:creationId xmlns:a16="http://schemas.microsoft.com/office/drawing/2014/main" id="{FFF83297-F123-C46F-3C32-AC23F7F8130E}"/>
              </a:ext>
            </a:extLst>
          </p:cNvPr>
          <p:cNvGrpSpPr>
            <a:grpSpLocks/>
          </p:cNvGrpSpPr>
          <p:nvPr/>
        </p:nvGrpSpPr>
        <p:grpSpPr bwMode="auto">
          <a:xfrm>
            <a:off x="2624979" y="2070290"/>
            <a:ext cx="1650066" cy="423063"/>
            <a:chOff x="1778" y="1478"/>
            <a:chExt cx="1178" cy="303"/>
          </a:xfrm>
        </p:grpSpPr>
        <p:sp>
          <p:nvSpPr>
            <p:cNvPr id="69" name="Rectangle 18">
              <a:extLst>
                <a:ext uri="{FF2B5EF4-FFF2-40B4-BE49-F238E27FC236}">
                  <a16:creationId xmlns:a16="http://schemas.microsoft.com/office/drawing/2014/main" id="{FABAD9F1-7EAF-B18F-99DE-3CB50E67B422}"/>
                </a:ext>
              </a:extLst>
            </p:cNvPr>
            <p:cNvSpPr>
              <a:spLocks noChangeArrowheads="1"/>
            </p:cNvSpPr>
            <p:nvPr/>
          </p:nvSpPr>
          <p:spPr bwMode="auto">
            <a:xfrm>
              <a:off x="2545" y="1530"/>
              <a:ext cx="411" cy="2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729" tIns="39071" rIns="79729" bIns="39071">
              <a:spAutoFit/>
            </a:bodyPr>
            <a:lstStyle/>
            <a:p>
              <a:pPr defTabSz="897920" eaLnBrk="1" hangingPunct="1">
                <a:spcBef>
                  <a:spcPts val="1103"/>
                </a:spcBef>
                <a:buClr>
                  <a:srgbClr val="FAFD00"/>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1765"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كـ:</a:t>
              </a:r>
              <a:endParaRPr lang="en-GB" sz="1765"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70" name="Rectangle 19">
              <a:extLst>
                <a:ext uri="{FF2B5EF4-FFF2-40B4-BE49-F238E27FC236}">
                  <a16:creationId xmlns:a16="http://schemas.microsoft.com/office/drawing/2014/main" id="{2687678B-E50D-A53B-16C2-0F2FF1EC8A53}"/>
                </a:ext>
              </a:extLst>
            </p:cNvPr>
            <p:cNvSpPr>
              <a:spLocks noChangeArrowheads="1"/>
            </p:cNvSpPr>
            <p:nvPr/>
          </p:nvSpPr>
          <p:spPr bwMode="auto">
            <a:xfrm>
              <a:off x="1778" y="1478"/>
              <a:ext cx="1126" cy="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729" tIns="39071" rIns="79729" bIns="39071">
              <a:spAutoFit/>
            </a:bodyPr>
            <a:lstStyle/>
            <a:p>
              <a:pPr defTabSz="897920" eaLnBrk="1" hangingPunct="1">
                <a:spcBef>
                  <a:spcPts val="1544"/>
                </a:spcBef>
                <a:buClr>
                  <a:srgbClr val="CECECE"/>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2206"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ملك</a:t>
              </a:r>
              <a:endParaRPr lang="en-GB" sz="2206"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grpSp>
      <p:grpSp>
        <p:nvGrpSpPr>
          <p:cNvPr id="71" name="Group 20">
            <a:extLst>
              <a:ext uri="{FF2B5EF4-FFF2-40B4-BE49-F238E27FC236}">
                <a16:creationId xmlns:a16="http://schemas.microsoft.com/office/drawing/2014/main" id="{DBA85D19-9AA2-C65E-4D99-7713CB444A11}"/>
              </a:ext>
            </a:extLst>
          </p:cNvPr>
          <p:cNvGrpSpPr>
            <a:grpSpLocks/>
          </p:cNvGrpSpPr>
          <p:nvPr/>
        </p:nvGrpSpPr>
        <p:grpSpPr bwMode="auto">
          <a:xfrm>
            <a:off x="6209459" y="2064685"/>
            <a:ext cx="1348908" cy="439831"/>
            <a:chOff x="4337" y="1474"/>
            <a:chExt cx="963" cy="314"/>
          </a:xfrm>
        </p:grpSpPr>
        <p:sp>
          <p:nvSpPr>
            <p:cNvPr id="72" name="Rectangle 21">
              <a:extLst>
                <a:ext uri="{FF2B5EF4-FFF2-40B4-BE49-F238E27FC236}">
                  <a16:creationId xmlns:a16="http://schemas.microsoft.com/office/drawing/2014/main" id="{5D492E8A-7ACE-4E06-A85C-8FC6D18C3B4E}"/>
                </a:ext>
              </a:extLst>
            </p:cNvPr>
            <p:cNvSpPr>
              <a:spLocks noChangeArrowheads="1"/>
            </p:cNvSpPr>
            <p:nvPr/>
          </p:nvSpPr>
          <p:spPr bwMode="auto">
            <a:xfrm>
              <a:off x="4840" y="1538"/>
              <a:ext cx="460"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729" tIns="39071" rIns="79729" bIns="39071">
              <a:spAutoFit/>
            </a:bodyPr>
            <a:lstStyle/>
            <a:p>
              <a:pPr defTabSz="897920" eaLnBrk="1" hangingPunct="1">
                <a:spcBef>
                  <a:spcPts val="1103"/>
                </a:spcBef>
                <a:buClr>
                  <a:srgbClr val="FAFD00"/>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1765"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كـ:</a:t>
              </a:r>
              <a:endParaRPr lang="en-GB" sz="1765"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73" name="Rectangle 22">
              <a:extLst>
                <a:ext uri="{FF2B5EF4-FFF2-40B4-BE49-F238E27FC236}">
                  <a16:creationId xmlns:a16="http://schemas.microsoft.com/office/drawing/2014/main" id="{304DC199-5E52-A642-3BB4-FC19D9236E51}"/>
                </a:ext>
              </a:extLst>
            </p:cNvPr>
            <p:cNvSpPr>
              <a:spLocks noChangeArrowheads="1"/>
            </p:cNvSpPr>
            <p:nvPr/>
          </p:nvSpPr>
          <p:spPr bwMode="auto">
            <a:xfrm>
              <a:off x="4337" y="1474"/>
              <a:ext cx="963" cy="2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729" tIns="39071" rIns="79729" bIns="39071">
              <a:spAutoFit/>
            </a:bodyPr>
            <a:lstStyle/>
            <a:p>
              <a:pPr defTabSz="897920" eaLnBrk="1" hangingPunct="1">
                <a:spcBef>
                  <a:spcPts val="1544"/>
                </a:spcBef>
                <a:buClr>
                  <a:srgbClr val="CECECE"/>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2206"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خادم</a:t>
              </a:r>
              <a:endParaRPr lang="en-GB" sz="2206"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grpSp>
      <p:sp>
        <p:nvSpPr>
          <p:cNvPr id="74" name="Rectangle 23">
            <a:extLst>
              <a:ext uri="{FF2B5EF4-FFF2-40B4-BE49-F238E27FC236}">
                <a16:creationId xmlns:a16="http://schemas.microsoft.com/office/drawing/2014/main" id="{FEDFF96C-3C50-E0AB-7D8F-2A021F311270}"/>
              </a:ext>
            </a:extLst>
          </p:cNvPr>
          <p:cNvSpPr>
            <a:spLocks noChangeArrowheads="1"/>
          </p:cNvSpPr>
          <p:nvPr/>
        </p:nvSpPr>
        <p:spPr bwMode="auto">
          <a:xfrm>
            <a:off x="3699341" y="4325470"/>
            <a:ext cx="575703" cy="3503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611" tIns="39012" rIns="79611" bIns="39012">
            <a:spAutoFit/>
          </a:bodyPr>
          <a:lstStyle/>
          <a:p>
            <a:pPr defTabSz="897920" eaLnBrk="1" hangingPunct="1">
              <a:spcBef>
                <a:spcPts val="1103"/>
              </a:spcBef>
              <a:buClr>
                <a:srgbClr val="FAFD00"/>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1765"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إلى:</a:t>
            </a:r>
            <a:endParaRPr lang="en-GB" sz="1765"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75" name="Rectangle 24">
            <a:extLst>
              <a:ext uri="{FF2B5EF4-FFF2-40B4-BE49-F238E27FC236}">
                <a16:creationId xmlns:a16="http://schemas.microsoft.com/office/drawing/2014/main" id="{68FC454F-9B61-884B-72DD-F717C32FEE1C}"/>
              </a:ext>
            </a:extLst>
          </p:cNvPr>
          <p:cNvSpPr>
            <a:spLocks noChangeArrowheads="1"/>
          </p:cNvSpPr>
          <p:nvPr/>
        </p:nvSpPr>
        <p:spPr bwMode="auto">
          <a:xfrm>
            <a:off x="1760725" y="5247155"/>
            <a:ext cx="864253" cy="1722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0566" tIns="40281" rIns="80566" bIns="40281" anchor="ctr"/>
          <a:lstStyle/>
          <a:p>
            <a:pPr defTabSz="897920" eaLnBrk="1" hangingPunct="1">
              <a:defRPr/>
            </a:pPr>
            <a:endParaRPr lang="en-US" sz="2382">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grpSp>
        <p:nvGrpSpPr>
          <p:cNvPr id="76" name="Group 25">
            <a:extLst>
              <a:ext uri="{FF2B5EF4-FFF2-40B4-BE49-F238E27FC236}">
                <a16:creationId xmlns:a16="http://schemas.microsoft.com/office/drawing/2014/main" id="{1E06AE05-72E2-0162-2CFC-1BFD0B532145}"/>
              </a:ext>
            </a:extLst>
          </p:cNvPr>
          <p:cNvGrpSpPr>
            <a:grpSpLocks/>
          </p:cNvGrpSpPr>
          <p:nvPr/>
        </p:nvGrpSpPr>
        <p:grpSpPr bwMode="auto">
          <a:xfrm>
            <a:off x="2503115" y="4735899"/>
            <a:ext cx="1767728" cy="435669"/>
            <a:chOff x="1691" y="3381"/>
            <a:chExt cx="1262" cy="312"/>
          </a:xfrm>
        </p:grpSpPr>
        <p:sp>
          <p:nvSpPr>
            <p:cNvPr id="77" name="Rectangle 26">
              <a:extLst>
                <a:ext uri="{FF2B5EF4-FFF2-40B4-BE49-F238E27FC236}">
                  <a16:creationId xmlns:a16="http://schemas.microsoft.com/office/drawing/2014/main" id="{E12C2668-16D0-2DFA-7808-BC19E98AD234}"/>
                </a:ext>
              </a:extLst>
            </p:cNvPr>
            <p:cNvSpPr>
              <a:spLocks noChangeArrowheads="1"/>
            </p:cNvSpPr>
            <p:nvPr/>
          </p:nvSpPr>
          <p:spPr bwMode="auto">
            <a:xfrm>
              <a:off x="2542" y="3442"/>
              <a:ext cx="411" cy="2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729" tIns="39071" rIns="79729" bIns="39071">
              <a:spAutoFit/>
            </a:bodyPr>
            <a:lstStyle/>
            <a:p>
              <a:pPr defTabSz="897920" eaLnBrk="1" hangingPunct="1">
                <a:spcBef>
                  <a:spcPts val="1103"/>
                </a:spcBef>
                <a:buClr>
                  <a:srgbClr val="FAFD00"/>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1765"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كـ:</a:t>
              </a:r>
              <a:endParaRPr lang="en-GB" sz="1765"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78" name="Rectangle 27">
              <a:extLst>
                <a:ext uri="{FF2B5EF4-FFF2-40B4-BE49-F238E27FC236}">
                  <a16:creationId xmlns:a16="http://schemas.microsoft.com/office/drawing/2014/main" id="{8CCF8102-2A24-5C43-DCB3-0D75B0CC4792}"/>
                </a:ext>
              </a:extLst>
            </p:cNvPr>
            <p:cNvSpPr>
              <a:spLocks noChangeArrowheads="1"/>
            </p:cNvSpPr>
            <p:nvPr/>
          </p:nvSpPr>
          <p:spPr bwMode="auto">
            <a:xfrm>
              <a:off x="1691" y="3381"/>
              <a:ext cx="1224" cy="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79729" tIns="39071" rIns="79729" bIns="39071">
              <a:spAutoFit/>
            </a:bodyPr>
            <a:lstStyle/>
            <a:p>
              <a:pPr defTabSz="897920" eaLnBrk="1" hangingPunct="1">
                <a:spcBef>
                  <a:spcPts val="1544"/>
                </a:spcBef>
                <a:buClr>
                  <a:srgbClr val="CECECE"/>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2206"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الله/الإنسان</a:t>
              </a:r>
              <a:endParaRPr lang="en-GB" sz="2206"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grpSp>
      <p:sp>
        <p:nvSpPr>
          <p:cNvPr id="79" name="Rectangle 28">
            <a:extLst>
              <a:ext uri="{FF2B5EF4-FFF2-40B4-BE49-F238E27FC236}">
                <a16:creationId xmlns:a16="http://schemas.microsoft.com/office/drawing/2014/main" id="{F92A6B1B-21C0-AD8C-0980-9261CD787031}"/>
              </a:ext>
            </a:extLst>
          </p:cNvPr>
          <p:cNvSpPr>
            <a:spLocks noChangeArrowheads="1"/>
          </p:cNvSpPr>
          <p:nvPr/>
        </p:nvSpPr>
        <p:spPr bwMode="auto">
          <a:xfrm>
            <a:off x="4999225" y="5247155"/>
            <a:ext cx="864253" cy="1722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0566" tIns="40281" rIns="80566" bIns="40281" anchor="ctr"/>
          <a:lstStyle/>
          <a:p>
            <a:pPr defTabSz="897920" eaLnBrk="1" hangingPunct="1">
              <a:defRPr/>
            </a:pPr>
            <a:endParaRPr lang="en-US" sz="2382">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grpSp>
        <p:nvGrpSpPr>
          <p:cNvPr id="80" name="Group 29">
            <a:extLst>
              <a:ext uri="{FF2B5EF4-FFF2-40B4-BE49-F238E27FC236}">
                <a16:creationId xmlns:a16="http://schemas.microsoft.com/office/drawing/2014/main" id="{931FD2E5-C9BA-C034-FE5A-2B183785F475}"/>
              </a:ext>
            </a:extLst>
          </p:cNvPr>
          <p:cNvGrpSpPr>
            <a:grpSpLocks/>
          </p:cNvGrpSpPr>
          <p:nvPr/>
        </p:nvGrpSpPr>
        <p:grpSpPr bwMode="auto">
          <a:xfrm>
            <a:off x="2490507" y="2557742"/>
            <a:ext cx="1780334" cy="626128"/>
            <a:chOff x="1682" y="1826"/>
            <a:chExt cx="1271" cy="447"/>
          </a:xfrm>
        </p:grpSpPr>
        <p:sp>
          <p:nvSpPr>
            <p:cNvPr id="81" name="Rectangle 30">
              <a:extLst>
                <a:ext uri="{FF2B5EF4-FFF2-40B4-BE49-F238E27FC236}">
                  <a16:creationId xmlns:a16="http://schemas.microsoft.com/office/drawing/2014/main" id="{9A48D0C1-491A-C861-3768-EDD82AE580F8}"/>
                </a:ext>
              </a:extLst>
            </p:cNvPr>
            <p:cNvSpPr>
              <a:spLocks noChangeArrowheads="1"/>
            </p:cNvSpPr>
            <p:nvPr/>
          </p:nvSpPr>
          <p:spPr bwMode="auto">
            <a:xfrm>
              <a:off x="2488" y="1826"/>
              <a:ext cx="465"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729" tIns="39071" rIns="79729" bIns="39071">
              <a:spAutoFit/>
            </a:bodyPr>
            <a:lstStyle/>
            <a:p>
              <a:pPr algn="ctr" defTabSz="897920" eaLnBrk="1" hangingPunct="1">
                <a:lnSpc>
                  <a:spcPct val="90000"/>
                </a:lnSpc>
                <a:spcBef>
                  <a:spcPts val="1103"/>
                </a:spcBef>
                <a:buClr>
                  <a:srgbClr val="FFEA18"/>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1765"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مماذا:</a:t>
              </a:r>
              <a:endParaRPr lang="en-GB" sz="1765"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82" name="Rectangle 31">
              <a:extLst>
                <a:ext uri="{FF2B5EF4-FFF2-40B4-BE49-F238E27FC236}">
                  <a16:creationId xmlns:a16="http://schemas.microsoft.com/office/drawing/2014/main" id="{DBD71154-AC6B-1E0F-041A-92FB958B17FF}"/>
                </a:ext>
              </a:extLst>
            </p:cNvPr>
            <p:cNvSpPr>
              <a:spLocks noChangeArrowheads="1"/>
            </p:cNvSpPr>
            <p:nvPr/>
          </p:nvSpPr>
          <p:spPr bwMode="auto">
            <a:xfrm>
              <a:off x="1682" y="1974"/>
              <a:ext cx="1224" cy="2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79729" tIns="39071" rIns="79729" bIns="39071">
              <a:spAutoFit/>
            </a:bodyPr>
            <a:lstStyle/>
            <a:p>
              <a:pPr defTabSz="897920" eaLnBrk="1" hangingPunct="1">
                <a:spcBef>
                  <a:spcPts val="1544"/>
                </a:spcBef>
                <a:buClr>
                  <a:srgbClr val="FFEA18"/>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2206"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قال</a:t>
              </a:r>
              <a:endParaRPr lang="en-GB" sz="2206"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grpSp>
      <p:grpSp>
        <p:nvGrpSpPr>
          <p:cNvPr id="83" name="Group 32">
            <a:extLst>
              <a:ext uri="{FF2B5EF4-FFF2-40B4-BE49-F238E27FC236}">
                <a16:creationId xmlns:a16="http://schemas.microsoft.com/office/drawing/2014/main" id="{0457BD30-F8D5-FF06-456D-90374793873A}"/>
              </a:ext>
            </a:extLst>
          </p:cNvPr>
          <p:cNvGrpSpPr>
            <a:grpSpLocks/>
          </p:cNvGrpSpPr>
          <p:nvPr/>
        </p:nvGrpSpPr>
        <p:grpSpPr bwMode="auto">
          <a:xfrm>
            <a:off x="2559144" y="5205130"/>
            <a:ext cx="1771931" cy="610721"/>
            <a:chOff x="1731" y="3716"/>
            <a:chExt cx="1265" cy="436"/>
          </a:xfrm>
        </p:grpSpPr>
        <p:sp>
          <p:nvSpPr>
            <p:cNvPr id="84" name="Rectangle 33">
              <a:extLst>
                <a:ext uri="{FF2B5EF4-FFF2-40B4-BE49-F238E27FC236}">
                  <a16:creationId xmlns:a16="http://schemas.microsoft.com/office/drawing/2014/main" id="{CB514D75-00EB-234F-CB68-F8C49D2B4FEF}"/>
                </a:ext>
              </a:extLst>
            </p:cNvPr>
            <p:cNvSpPr>
              <a:spLocks noChangeArrowheads="1"/>
            </p:cNvSpPr>
            <p:nvPr/>
          </p:nvSpPr>
          <p:spPr bwMode="auto">
            <a:xfrm>
              <a:off x="1731" y="3853"/>
              <a:ext cx="864" cy="2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79729" tIns="39071" rIns="79729" bIns="39071">
              <a:spAutoFit/>
            </a:bodyPr>
            <a:lstStyle/>
            <a:p>
              <a:pPr defTabSz="897920" eaLnBrk="1" hangingPunct="1">
                <a:spcBef>
                  <a:spcPts val="1544"/>
                </a:spcBef>
                <a:buClr>
                  <a:srgbClr val="FFEA18"/>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2206"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شَعَرَ</a:t>
              </a:r>
              <a:endParaRPr lang="en-GB" sz="2206"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85" name="Rectangle 34">
              <a:extLst>
                <a:ext uri="{FF2B5EF4-FFF2-40B4-BE49-F238E27FC236}">
                  <a16:creationId xmlns:a16="http://schemas.microsoft.com/office/drawing/2014/main" id="{807BBD9C-D3B3-CC81-D83B-03A20BBDA8F1}"/>
                </a:ext>
              </a:extLst>
            </p:cNvPr>
            <p:cNvSpPr>
              <a:spLocks noChangeArrowheads="1"/>
            </p:cNvSpPr>
            <p:nvPr/>
          </p:nvSpPr>
          <p:spPr bwMode="auto">
            <a:xfrm>
              <a:off x="2542" y="3716"/>
              <a:ext cx="454"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729" tIns="39071" rIns="79729" bIns="39071">
              <a:spAutoFit/>
            </a:bodyPr>
            <a:lstStyle/>
            <a:p>
              <a:pPr defTabSz="897920" eaLnBrk="1" hangingPunct="1">
                <a:lnSpc>
                  <a:spcPct val="90000"/>
                </a:lnSpc>
                <a:spcBef>
                  <a:spcPts val="1103"/>
                </a:spcBef>
                <a:buClr>
                  <a:srgbClr val="FFEA18"/>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1765"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ماذا:</a:t>
              </a:r>
              <a:endParaRPr lang="en-GB" sz="1765"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grpSp>
      <p:grpSp>
        <p:nvGrpSpPr>
          <p:cNvPr id="86" name="Group 35">
            <a:extLst>
              <a:ext uri="{FF2B5EF4-FFF2-40B4-BE49-F238E27FC236}">
                <a16:creationId xmlns:a16="http://schemas.microsoft.com/office/drawing/2014/main" id="{FF01817B-9588-F56F-0749-FDA793EA6EE3}"/>
              </a:ext>
            </a:extLst>
          </p:cNvPr>
          <p:cNvGrpSpPr>
            <a:grpSpLocks/>
          </p:cNvGrpSpPr>
          <p:nvPr/>
        </p:nvGrpSpPr>
        <p:grpSpPr bwMode="auto">
          <a:xfrm>
            <a:off x="6209459" y="2557743"/>
            <a:ext cx="1325097" cy="605118"/>
            <a:chOff x="4091" y="1826"/>
            <a:chExt cx="1192" cy="432"/>
          </a:xfrm>
        </p:grpSpPr>
        <p:sp>
          <p:nvSpPr>
            <p:cNvPr id="87" name="Rectangle 36">
              <a:extLst>
                <a:ext uri="{FF2B5EF4-FFF2-40B4-BE49-F238E27FC236}">
                  <a16:creationId xmlns:a16="http://schemas.microsoft.com/office/drawing/2014/main" id="{85BA1127-F4A0-3226-907B-579E53B0E67E}"/>
                </a:ext>
              </a:extLst>
            </p:cNvPr>
            <p:cNvSpPr>
              <a:spLocks noChangeArrowheads="1"/>
            </p:cNvSpPr>
            <p:nvPr/>
          </p:nvSpPr>
          <p:spPr bwMode="auto">
            <a:xfrm flipH="1">
              <a:off x="4709" y="1826"/>
              <a:ext cx="574"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729" tIns="39071" rIns="79729" bIns="39071">
              <a:spAutoFit/>
            </a:bodyPr>
            <a:lstStyle/>
            <a:p>
              <a:pPr defTabSz="897920" eaLnBrk="1" hangingPunct="1">
                <a:lnSpc>
                  <a:spcPct val="90000"/>
                </a:lnSpc>
                <a:spcBef>
                  <a:spcPts val="1103"/>
                </a:spcBef>
                <a:buClr>
                  <a:srgbClr val="FFEA18"/>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1765"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ماذا:</a:t>
              </a:r>
              <a:endParaRPr lang="en-GB" sz="1765"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88" name="Rectangle 37">
              <a:extLst>
                <a:ext uri="{FF2B5EF4-FFF2-40B4-BE49-F238E27FC236}">
                  <a16:creationId xmlns:a16="http://schemas.microsoft.com/office/drawing/2014/main" id="{880CFB2B-4FB2-C634-2F58-197456183C9D}"/>
                </a:ext>
              </a:extLst>
            </p:cNvPr>
            <p:cNvSpPr>
              <a:spLocks noChangeArrowheads="1"/>
            </p:cNvSpPr>
            <p:nvPr/>
          </p:nvSpPr>
          <p:spPr bwMode="auto">
            <a:xfrm>
              <a:off x="4091" y="1959"/>
              <a:ext cx="807" cy="2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79729" tIns="39071" rIns="79729" bIns="39071">
              <a:spAutoFit/>
            </a:bodyPr>
            <a:lstStyle/>
            <a:p>
              <a:pPr defTabSz="897920" eaLnBrk="1" hangingPunct="1">
                <a:spcBef>
                  <a:spcPts val="1544"/>
                </a:spcBef>
                <a:buClr>
                  <a:srgbClr val="FFEA18"/>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2206"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فعل</a:t>
              </a:r>
              <a:endParaRPr lang="en-GB" sz="2206"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grpSp>
      <p:sp>
        <p:nvSpPr>
          <p:cNvPr id="89" name="AutoShape 38">
            <a:extLst>
              <a:ext uri="{FF2B5EF4-FFF2-40B4-BE49-F238E27FC236}">
                <a16:creationId xmlns:a16="http://schemas.microsoft.com/office/drawing/2014/main" id="{8D95B487-4DB8-46F4-82D5-0BFE6C67DDE6}"/>
              </a:ext>
            </a:extLst>
          </p:cNvPr>
          <p:cNvSpPr>
            <a:spLocks noChangeArrowheads="1"/>
          </p:cNvSpPr>
          <p:nvPr/>
        </p:nvSpPr>
        <p:spPr bwMode="auto">
          <a:xfrm>
            <a:off x="4720478" y="3545261"/>
            <a:ext cx="2914931" cy="248630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0566" tIns="40281" rIns="80566" bIns="40281" anchor="ctr"/>
          <a:lstStyle/>
          <a:p>
            <a:pPr defTabSz="897920" eaLnBrk="1" hangingPunct="1">
              <a:defRPr/>
            </a:pPr>
            <a:endParaRPr lang="en-US" sz="2382">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grpSp>
        <p:nvGrpSpPr>
          <p:cNvPr id="90" name="Group 39">
            <a:extLst>
              <a:ext uri="{FF2B5EF4-FFF2-40B4-BE49-F238E27FC236}">
                <a16:creationId xmlns:a16="http://schemas.microsoft.com/office/drawing/2014/main" id="{7CF9845A-6005-28C9-A751-A3DC2C0DC422}"/>
              </a:ext>
            </a:extLst>
          </p:cNvPr>
          <p:cNvGrpSpPr>
            <a:grpSpLocks/>
          </p:cNvGrpSpPr>
          <p:nvPr/>
        </p:nvGrpSpPr>
        <p:grpSpPr bwMode="auto">
          <a:xfrm>
            <a:off x="3997699" y="945497"/>
            <a:ext cx="3609694" cy="3315540"/>
            <a:chOff x="2758" y="675"/>
            <a:chExt cx="2577" cy="2367"/>
          </a:xfrm>
        </p:grpSpPr>
        <p:sp>
          <p:nvSpPr>
            <p:cNvPr id="91" name="Rectangle 40">
              <a:extLst>
                <a:ext uri="{FF2B5EF4-FFF2-40B4-BE49-F238E27FC236}">
                  <a16:creationId xmlns:a16="http://schemas.microsoft.com/office/drawing/2014/main" id="{B0E16565-5F82-A75A-1945-D0F230C5E63F}"/>
                </a:ext>
              </a:extLst>
            </p:cNvPr>
            <p:cNvSpPr>
              <a:spLocks noChangeArrowheads="1"/>
            </p:cNvSpPr>
            <p:nvPr/>
          </p:nvSpPr>
          <p:spPr bwMode="auto">
            <a:xfrm>
              <a:off x="5014" y="675"/>
              <a:ext cx="321" cy="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729" tIns="39071" rIns="79729" bIns="39071">
              <a:spAutoFit/>
            </a:bodyPr>
            <a:lstStyle/>
            <a:p>
              <a:pPr defTabSz="897920" eaLnBrk="1" hangingPunct="1">
                <a:spcBef>
                  <a:spcPts val="2217"/>
                </a:spcBef>
                <a:buClr>
                  <a:srgbClr val="FAFD00"/>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3530"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2</a:t>
              </a:r>
              <a:endParaRPr lang="en-GB" sz="3530"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92" name="Rectangle 41">
              <a:extLst>
                <a:ext uri="{FF2B5EF4-FFF2-40B4-BE49-F238E27FC236}">
                  <a16:creationId xmlns:a16="http://schemas.microsoft.com/office/drawing/2014/main" id="{155F5969-4BDB-0537-A002-2DB635D26312}"/>
                </a:ext>
              </a:extLst>
            </p:cNvPr>
            <p:cNvSpPr>
              <a:spLocks noChangeArrowheads="1"/>
            </p:cNvSpPr>
            <p:nvPr/>
          </p:nvSpPr>
          <p:spPr bwMode="auto">
            <a:xfrm>
              <a:off x="2758" y="2598"/>
              <a:ext cx="238" cy="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729" tIns="39071" rIns="79729" bIns="39071">
              <a:spAutoFit/>
            </a:bodyPr>
            <a:lstStyle/>
            <a:p>
              <a:pPr defTabSz="897920" eaLnBrk="1" hangingPunct="1">
                <a:spcBef>
                  <a:spcPts val="2217"/>
                </a:spcBef>
                <a:buClr>
                  <a:srgbClr val="FAFD00"/>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3530"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3</a:t>
              </a:r>
              <a:endParaRPr lang="en-GB" sz="3530"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93" name="Rectangle 42">
              <a:extLst>
                <a:ext uri="{FF2B5EF4-FFF2-40B4-BE49-F238E27FC236}">
                  <a16:creationId xmlns:a16="http://schemas.microsoft.com/office/drawing/2014/main" id="{4A42815F-0421-E4F0-D2E9-C79FD4D28CB1}"/>
                </a:ext>
              </a:extLst>
            </p:cNvPr>
            <p:cNvSpPr>
              <a:spLocks noChangeArrowheads="1"/>
            </p:cNvSpPr>
            <p:nvPr/>
          </p:nvSpPr>
          <p:spPr bwMode="auto">
            <a:xfrm>
              <a:off x="5039" y="2587"/>
              <a:ext cx="296" cy="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729" tIns="39071" rIns="79729" bIns="39071">
              <a:spAutoFit/>
            </a:bodyPr>
            <a:lstStyle/>
            <a:p>
              <a:pPr defTabSz="897920" eaLnBrk="1" hangingPunct="1">
                <a:spcBef>
                  <a:spcPts val="2217"/>
                </a:spcBef>
                <a:buClr>
                  <a:srgbClr val="FAFD00"/>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3530"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4</a:t>
              </a:r>
              <a:endParaRPr lang="en-GB" sz="3530"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94" name="Rectangle 43">
              <a:extLst>
                <a:ext uri="{FF2B5EF4-FFF2-40B4-BE49-F238E27FC236}">
                  <a16:creationId xmlns:a16="http://schemas.microsoft.com/office/drawing/2014/main" id="{3E4D64EC-98C3-BB0F-7348-17E7DD172064}"/>
                </a:ext>
              </a:extLst>
            </p:cNvPr>
            <p:cNvSpPr>
              <a:spLocks noChangeArrowheads="1"/>
            </p:cNvSpPr>
            <p:nvPr/>
          </p:nvSpPr>
          <p:spPr bwMode="auto">
            <a:xfrm>
              <a:off x="2779" y="687"/>
              <a:ext cx="217" cy="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729" tIns="39071" rIns="79729" bIns="39071">
              <a:spAutoFit/>
            </a:bodyPr>
            <a:lstStyle/>
            <a:p>
              <a:pPr defTabSz="897920" eaLnBrk="1" hangingPunct="1">
                <a:spcBef>
                  <a:spcPts val="2217"/>
                </a:spcBef>
                <a:buClr>
                  <a:srgbClr val="FAFD00"/>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3530"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1</a:t>
              </a:r>
              <a:endParaRPr lang="en-GB" sz="3530"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grpSp>
      <p:sp>
        <p:nvSpPr>
          <p:cNvPr id="95" name="Rectangle 44">
            <a:extLst>
              <a:ext uri="{FF2B5EF4-FFF2-40B4-BE49-F238E27FC236}">
                <a16:creationId xmlns:a16="http://schemas.microsoft.com/office/drawing/2014/main" id="{C0D68866-958F-56C8-3F82-7B5687C58B3D}"/>
              </a:ext>
            </a:extLst>
          </p:cNvPr>
          <p:cNvSpPr>
            <a:spLocks noChangeArrowheads="1"/>
          </p:cNvSpPr>
          <p:nvPr/>
        </p:nvSpPr>
        <p:spPr bwMode="auto">
          <a:xfrm>
            <a:off x="5724805" y="3683934"/>
            <a:ext cx="1432952" cy="5677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79611" tIns="39012" rIns="79611" bIns="39012">
            <a:spAutoFit/>
          </a:bodyPr>
          <a:lstStyle/>
          <a:p>
            <a:pPr defTabSz="897920" eaLnBrk="1" hangingPunct="1">
              <a:spcBef>
                <a:spcPts val="1985"/>
              </a:spcBef>
              <a:buClr>
                <a:srgbClr val="66FF99"/>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3177"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يوحنا</a:t>
            </a:r>
            <a:endParaRPr lang="en-GB" sz="3177"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96" name="Rectangle 45">
            <a:extLst>
              <a:ext uri="{FF2B5EF4-FFF2-40B4-BE49-F238E27FC236}">
                <a16:creationId xmlns:a16="http://schemas.microsoft.com/office/drawing/2014/main" id="{1841232C-C621-1163-C6A7-77199772B8A9}"/>
              </a:ext>
            </a:extLst>
          </p:cNvPr>
          <p:cNvSpPr>
            <a:spLocks noChangeArrowheads="1"/>
          </p:cNvSpPr>
          <p:nvPr/>
        </p:nvSpPr>
        <p:spPr bwMode="auto">
          <a:xfrm>
            <a:off x="5712199" y="4241427"/>
            <a:ext cx="2759448" cy="418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611" tIns="39012" rIns="79611" bIns="39012">
            <a:spAutoFit/>
          </a:bodyPr>
          <a:lstStyle/>
          <a:p>
            <a:pPr defTabSz="897920" eaLnBrk="1" hangingPunct="1">
              <a:spcBef>
                <a:spcPts val="1544"/>
              </a:spcBef>
              <a:buClr>
                <a:srgbClr val="CECECE"/>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2206"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الكنيسة</a:t>
            </a:r>
            <a:endParaRPr lang="en-GB" sz="2206"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97" name="Rectangle 46">
            <a:extLst>
              <a:ext uri="{FF2B5EF4-FFF2-40B4-BE49-F238E27FC236}">
                <a16:creationId xmlns:a16="http://schemas.microsoft.com/office/drawing/2014/main" id="{B079EEC3-6124-AC7C-0E81-2A6DBB616F94}"/>
              </a:ext>
            </a:extLst>
          </p:cNvPr>
          <p:cNvSpPr>
            <a:spLocks noChangeArrowheads="1"/>
          </p:cNvSpPr>
          <p:nvPr/>
        </p:nvSpPr>
        <p:spPr bwMode="auto">
          <a:xfrm>
            <a:off x="6995273" y="4325470"/>
            <a:ext cx="619123" cy="3503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611" tIns="39012" rIns="79611" bIns="39012">
            <a:spAutoFit/>
          </a:bodyPr>
          <a:lstStyle/>
          <a:p>
            <a:pPr defTabSz="897920" eaLnBrk="1" hangingPunct="1">
              <a:spcBef>
                <a:spcPts val="1103"/>
              </a:spcBef>
              <a:buClr>
                <a:srgbClr val="FAFD00"/>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1765"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إلى:</a:t>
            </a:r>
            <a:endParaRPr lang="en-GB" sz="1765"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grpSp>
        <p:nvGrpSpPr>
          <p:cNvPr id="98" name="Group 47">
            <a:extLst>
              <a:ext uri="{FF2B5EF4-FFF2-40B4-BE49-F238E27FC236}">
                <a16:creationId xmlns:a16="http://schemas.microsoft.com/office/drawing/2014/main" id="{9178D057-B215-4183-B54F-9BBC68740549}"/>
              </a:ext>
            </a:extLst>
          </p:cNvPr>
          <p:cNvGrpSpPr>
            <a:grpSpLocks/>
          </p:cNvGrpSpPr>
          <p:nvPr/>
        </p:nvGrpSpPr>
        <p:grpSpPr bwMode="auto">
          <a:xfrm>
            <a:off x="5864881" y="4728888"/>
            <a:ext cx="1710298" cy="442633"/>
            <a:chOff x="4091" y="3376"/>
            <a:chExt cx="1221" cy="316"/>
          </a:xfrm>
        </p:grpSpPr>
        <p:sp>
          <p:nvSpPr>
            <p:cNvPr id="99" name="Rectangle 48">
              <a:extLst>
                <a:ext uri="{FF2B5EF4-FFF2-40B4-BE49-F238E27FC236}">
                  <a16:creationId xmlns:a16="http://schemas.microsoft.com/office/drawing/2014/main" id="{F2C6951E-028A-2E6D-21D6-FF16074C0117}"/>
                </a:ext>
              </a:extLst>
            </p:cNvPr>
            <p:cNvSpPr>
              <a:spLocks noChangeArrowheads="1"/>
            </p:cNvSpPr>
            <p:nvPr/>
          </p:nvSpPr>
          <p:spPr bwMode="auto">
            <a:xfrm>
              <a:off x="4898" y="3442"/>
              <a:ext cx="414"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729" tIns="39071" rIns="79729" bIns="39071">
              <a:spAutoFit/>
            </a:bodyPr>
            <a:lstStyle/>
            <a:p>
              <a:pPr defTabSz="897920" eaLnBrk="1" hangingPunct="1">
                <a:spcBef>
                  <a:spcPts val="1103"/>
                </a:spcBef>
                <a:buClr>
                  <a:srgbClr val="FAFD00"/>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1765"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كـ:</a:t>
              </a:r>
              <a:endParaRPr lang="en-GB" sz="1765"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00" name="Rectangle 49">
              <a:extLst>
                <a:ext uri="{FF2B5EF4-FFF2-40B4-BE49-F238E27FC236}">
                  <a16:creationId xmlns:a16="http://schemas.microsoft.com/office/drawing/2014/main" id="{36FB81B0-B28C-1FE0-F5AA-20DF4B2BDE42}"/>
                </a:ext>
              </a:extLst>
            </p:cNvPr>
            <p:cNvSpPr>
              <a:spLocks noChangeArrowheads="1"/>
            </p:cNvSpPr>
            <p:nvPr/>
          </p:nvSpPr>
          <p:spPr bwMode="auto">
            <a:xfrm>
              <a:off x="4091" y="3376"/>
              <a:ext cx="744" cy="2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79729" tIns="39071" rIns="79729" bIns="39071">
              <a:spAutoFit/>
            </a:bodyPr>
            <a:lstStyle/>
            <a:p>
              <a:pPr defTabSz="897920" eaLnBrk="1" hangingPunct="1">
                <a:spcBef>
                  <a:spcPts val="1544"/>
                </a:spcBef>
                <a:buClr>
                  <a:srgbClr val="CECECE"/>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2206"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الله</a:t>
              </a:r>
              <a:endParaRPr lang="en-GB" sz="2206"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grpSp>
      <p:grpSp>
        <p:nvGrpSpPr>
          <p:cNvPr id="101" name="Group 50">
            <a:extLst>
              <a:ext uri="{FF2B5EF4-FFF2-40B4-BE49-F238E27FC236}">
                <a16:creationId xmlns:a16="http://schemas.microsoft.com/office/drawing/2014/main" id="{9F646792-8A42-A001-3D1A-26ACAA376ED1}"/>
              </a:ext>
            </a:extLst>
          </p:cNvPr>
          <p:cNvGrpSpPr>
            <a:grpSpLocks/>
          </p:cNvGrpSpPr>
          <p:nvPr/>
        </p:nvGrpSpPr>
        <p:grpSpPr bwMode="auto">
          <a:xfrm>
            <a:off x="5867680" y="5203733"/>
            <a:ext cx="1714500" cy="627530"/>
            <a:chOff x="4093" y="3715"/>
            <a:chExt cx="1224" cy="448"/>
          </a:xfrm>
        </p:grpSpPr>
        <p:sp>
          <p:nvSpPr>
            <p:cNvPr id="102" name="Rectangle 51">
              <a:extLst>
                <a:ext uri="{FF2B5EF4-FFF2-40B4-BE49-F238E27FC236}">
                  <a16:creationId xmlns:a16="http://schemas.microsoft.com/office/drawing/2014/main" id="{2C596E0B-EC5A-2586-F662-1CC2D00B3A53}"/>
                </a:ext>
              </a:extLst>
            </p:cNvPr>
            <p:cNvSpPr>
              <a:spLocks noChangeArrowheads="1"/>
            </p:cNvSpPr>
            <p:nvPr/>
          </p:nvSpPr>
          <p:spPr bwMode="auto">
            <a:xfrm>
              <a:off x="4093" y="3864"/>
              <a:ext cx="1224" cy="2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79729" tIns="39071" rIns="79729" bIns="39071">
              <a:spAutoFit/>
            </a:bodyPr>
            <a:lstStyle/>
            <a:p>
              <a:pPr defTabSz="897920" eaLnBrk="1" hangingPunct="1">
                <a:spcBef>
                  <a:spcPts val="1544"/>
                </a:spcBef>
                <a:buClr>
                  <a:srgbClr val="FFEA18"/>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2206"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عنى</a:t>
              </a:r>
              <a:endParaRPr lang="en-GB" sz="2206"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03" name="Rectangle 52">
              <a:extLst>
                <a:ext uri="{FF2B5EF4-FFF2-40B4-BE49-F238E27FC236}">
                  <a16:creationId xmlns:a16="http://schemas.microsoft.com/office/drawing/2014/main" id="{E2458FBB-2BE7-8953-53A5-C12804544713}"/>
                </a:ext>
              </a:extLst>
            </p:cNvPr>
            <p:cNvSpPr>
              <a:spLocks noChangeArrowheads="1"/>
            </p:cNvSpPr>
            <p:nvPr/>
          </p:nvSpPr>
          <p:spPr bwMode="auto">
            <a:xfrm>
              <a:off x="4870" y="3715"/>
              <a:ext cx="442"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729" tIns="39071" rIns="79729" bIns="39071">
              <a:spAutoFit/>
            </a:bodyPr>
            <a:lstStyle/>
            <a:p>
              <a:pPr defTabSz="897920" eaLnBrk="1" hangingPunct="1">
                <a:lnSpc>
                  <a:spcPct val="90000"/>
                </a:lnSpc>
                <a:spcBef>
                  <a:spcPts val="1103"/>
                </a:spcBef>
                <a:buClr>
                  <a:srgbClr val="FFEA18"/>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1765"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ماذا:</a:t>
              </a:r>
              <a:endParaRPr lang="en-GB" sz="1765"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grpSp>
      <p:sp>
        <p:nvSpPr>
          <p:cNvPr id="22536" name="Rectangle 8"/>
          <p:cNvSpPr>
            <a:spLocks noChangeArrowheads="1"/>
          </p:cNvSpPr>
          <p:nvPr/>
        </p:nvSpPr>
        <p:spPr bwMode="auto">
          <a:xfrm>
            <a:off x="1301283" y="826434"/>
            <a:ext cx="6622676" cy="5420846"/>
          </a:xfrm>
          <a:prstGeom prst="rect">
            <a:avLst/>
          </a:prstGeom>
          <a:gradFill rotWithShape="0">
            <a:gsLst>
              <a:gs pos="0">
                <a:srgbClr val="0B0C60"/>
              </a:gs>
              <a:gs pos="100000">
                <a:srgbClr val="05052C">
                  <a:alpha val="45998"/>
                </a:srgbClr>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wrap="none" lIns="80566" tIns="40281" rIns="80566" bIns="40281" anchor="ctr"/>
          <a:lstStyle/>
          <a:p>
            <a:pPr defTabSz="897920" eaLnBrk="1" hangingPunct="1">
              <a:defRPr/>
            </a:pPr>
            <a:endParaRPr lang="en-US" sz="2382">
              <a:solidFill>
                <a:srgbClr val="0000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grpSp>
        <p:nvGrpSpPr>
          <p:cNvPr id="46108" name="Group 37"/>
          <p:cNvGrpSpPr>
            <a:grpSpLocks/>
          </p:cNvGrpSpPr>
          <p:nvPr/>
        </p:nvGrpSpPr>
        <p:grpSpPr bwMode="auto">
          <a:xfrm>
            <a:off x="3114031" y="2415568"/>
            <a:ext cx="2928937" cy="2913529"/>
            <a:chOff x="2231" y="1519"/>
            <a:chExt cx="2091" cy="2081"/>
          </a:xfrm>
        </p:grpSpPr>
        <p:sp>
          <p:nvSpPr>
            <p:cNvPr id="191528" name="Line 38"/>
            <p:cNvSpPr>
              <a:spLocks noChangeShapeType="1"/>
            </p:cNvSpPr>
            <p:nvPr/>
          </p:nvSpPr>
          <p:spPr bwMode="auto">
            <a:xfrm flipV="1">
              <a:off x="2558" y="1837"/>
              <a:ext cx="1297" cy="1232"/>
            </a:xfrm>
            <a:prstGeom prst="line">
              <a:avLst/>
            </a:prstGeom>
            <a:noFill/>
            <a:ln w="38160">
              <a:solidFill>
                <a:srgbClr val="FC0128"/>
              </a:solidFill>
              <a:miter lim="800000"/>
              <a:headEnd/>
              <a:tailEnd/>
            </a:ln>
            <a:effectLst>
              <a:outerShdw dist="71785" dir="2700000" algn="ctr" rotWithShape="0">
                <a:srgbClr val="808080"/>
              </a:outerShdw>
            </a:effectLst>
            <a:extLst>
              <a:ext uri="{909E8E84-426E-40dd-AFC4-6F175D3DCCD1}">
                <a14:hiddenFill xmlns="" xmlns:a14="http://schemas.microsoft.com/office/drawing/2010/main">
                  <a:noFill/>
                </a14:hiddenFill>
              </a:ext>
            </a:extLst>
          </p:spPr>
          <p:txBody>
            <a:bodyPr/>
            <a:lstStyle/>
            <a:p>
              <a:pPr defTabSz="397830">
                <a:lnSpc>
                  <a:spcPct val="93000"/>
                </a:lnSpc>
                <a:buClr>
                  <a:srgbClr val="000000"/>
                </a:buClr>
                <a:buSzPct val="100000"/>
                <a:defRPr/>
              </a:pPr>
              <a:endParaRPr lang="en-US" sz="2206">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91529" name="Line 39"/>
            <p:cNvSpPr>
              <a:spLocks noChangeShapeType="1"/>
            </p:cNvSpPr>
            <p:nvPr/>
          </p:nvSpPr>
          <p:spPr bwMode="auto">
            <a:xfrm flipV="1">
              <a:off x="2323" y="1631"/>
              <a:ext cx="1190" cy="1132"/>
            </a:xfrm>
            <a:prstGeom prst="line">
              <a:avLst/>
            </a:prstGeom>
            <a:noFill/>
            <a:ln w="38160">
              <a:solidFill>
                <a:srgbClr val="FC0128"/>
              </a:solidFill>
              <a:miter lim="800000"/>
              <a:headEnd/>
              <a:tailEnd/>
            </a:ln>
            <a:effectLst>
              <a:outerShdw dist="71785" dir="2700000" algn="ctr" rotWithShape="0">
                <a:srgbClr val="808080"/>
              </a:outerShdw>
            </a:effectLst>
            <a:extLst>
              <a:ext uri="{909E8E84-426E-40dd-AFC4-6F175D3DCCD1}">
                <a14:hiddenFill xmlns="" xmlns:a14="http://schemas.microsoft.com/office/drawing/2010/main">
                  <a:noFill/>
                </a14:hiddenFill>
              </a:ext>
            </a:extLst>
          </p:spPr>
          <p:txBody>
            <a:bodyPr/>
            <a:lstStyle/>
            <a:p>
              <a:pPr defTabSz="397830">
                <a:lnSpc>
                  <a:spcPct val="93000"/>
                </a:lnSpc>
                <a:buClr>
                  <a:srgbClr val="000000"/>
                </a:buClr>
                <a:buSzPct val="100000"/>
                <a:defRPr/>
              </a:pPr>
              <a:endParaRPr lang="en-US" sz="2206">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91530" name="AutoShape 40"/>
            <p:cNvSpPr>
              <a:spLocks noChangeArrowheads="1"/>
            </p:cNvSpPr>
            <p:nvPr/>
          </p:nvSpPr>
          <p:spPr bwMode="auto">
            <a:xfrm rot="5400000">
              <a:off x="2239" y="1518"/>
              <a:ext cx="2073" cy="2081"/>
            </a:xfrm>
            <a:prstGeom prst="rtTriangle">
              <a:avLst/>
            </a:prstGeom>
            <a:noFill/>
            <a:ln w="130320">
              <a:solidFill>
                <a:srgbClr val="FC0128"/>
              </a:solidFill>
              <a:miter lim="800000"/>
              <a:headEnd/>
              <a:tailEnd/>
            </a:ln>
            <a:effectLst>
              <a:outerShdw dist="81185" dir="3078031" algn="ctr" rotWithShape="0">
                <a:srgbClr val="808080"/>
              </a:outerShdw>
            </a:effectLst>
            <a:extLst>
              <a:ext uri="{909E8E84-426E-40dd-AFC4-6F175D3DCCD1}">
                <a14:hiddenFill xmlns="" xmlns:a14="http://schemas.microsoft.com/office/drawing/2010/main">
                  <a:solidFill>
                    <a:srgbClr val="FFFFFF"/>
                  </a:solidFill>
                </a14:hiddenFill>
              </a:ext>
            </a:extLst>
          </p:spPr>
          <p:txBody>
            <a:bodyPr rot="10800000" wrap="none" anchor="ctr"/>
            <a:lstStyle/>
            <a:p>
              <a:pPr defTabSz="897920" eaLnBrk="1" hangingPunct="1">
                <a:defRPr/>
              </a:pPr>
              <a:endParaRPr lang="en-US" sz="2382">
                <a:solidFill>
                  <a:srgbClr val="0000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grpSp>
      <p:grpSp>
        <p:nvGrpSpPr>
          <p:cNvPr id="6" name="Group 41"/>
          <p:cNvGrpSpPr>
            <a:grpSpLocks/>
          </p:cNvGrpSpPr>
          <p:nvPr/>
        </p:nvGrpSpPr>
        <p:grpSpPr bwMode="auto">
          <a:xfrm>
            <a:off x="2120910" y="3093527"/>
            <a:ext cx="4384301" cy="792817"/>
            <a:chOff x="1523" y="2003"/>
            <a:chExt cx="3129" cy="565"/>
          </a:xfrm>
        </p:grpSpPr>
        <p:sp>
          <p:nvSpPr>
            <p:cNvPr id="191526" name="Text Box 42"/>
            <p:cNvSpPr txBox="1">
              <a:spLocks noChangeArrowheads="1"/>
            </p:cNvSpPr>
            <p:nvPr/>
          </p:nvSpPr>
          <p:spPr bwMode="auto">
            <a:xfrm rot="18900000">
              <a:off x="1523" y="2276"/>
              <a:ext cx="3129" cy="2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79412" tIns="41294" rIns="79412" bIns="41294">
              <a:spAutoFit/>
            </a:bodyPr>
            <a:lstStyle>
              <a:lvl1pPr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cs typeface="ＭＳ Ｐゴシック" charset="0"/>
                </a:defRPr>
              </a:lvl1pPr>
              <a:lvl2pPr marL="742950" indent="-28575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2pPr>
              <a:lvl3pPr marL="11430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3pPr>
              <a:lvl4pPr marL="16002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4pPr>
              <a:lvl5pPr marL="20574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5pPr>
              <a:lvl6pPr marL="25146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6pPr>
              <a:lvl7pPr marL="29718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7pPr>
              <a:lvl8pPr marL="34290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8pPr>
              <a:lvl9pPr marL="38862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9pPr>
            </a:lstStyle>
            <a:p>
              <a:pPr algn="ctr" defTabSz="897920" eaLnBrk="1" hangingPunct="1">
                <a:spcBef>
                  <a:spcPts val="1324"/>
                </a:spcBef>
                <a:buClr>
                  <a:srgbClr val="FFFFFF"/>
                </a:buClr>
                <a:tabLst>
                  <a:tab pos="0" algn="l"/>
                  <a:tab pos="722818" algn="l"/>
                  <a:tab pos="1447037" algn="l"/>
                  <a:tab pos="2171256" algn="l"/>
                  <a:tab pos="2895475" algn="l"/>
                  <a:tab pos="3619693" algn="l"/>
                  <a:tab pos="4343912" algn="l"/>
                  <a:tab pos="5066730" algn="l"/>
                  <a:tab pos="5790949" algn="l"/>
                  <a:tab pos="6515168" algn="l"/>
                  <a:tab pos="7239386" algn="l"/>
                  <a:tab pos="7963605" algn="l"/>
                </a:tabLst>
                <a:defRPr/>
              </a:pPr>
              <a:r>
                <a:rPr lang="ar-JO" sz="2118" b="1" dirty="0">
                  <a:solidFill>
                    <a:srgbClr val="FFFFFF"/>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"لنرى معًا"</a:t>
              </a:r>
              <a:endParaRPr lang="en-GB" sz="2118" b="1" dirty="0">
                <a:solidFill>
                  <a:srgbClr val="FFFFFF"/>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91527" name="Text Box 43"/>
            <p:cNvSpPr txBox="1">
              <a:spLocks noChangeArrowheads="1"/>
            </p:cNvSpPr>
            <p:nvPr/>
          </p:nvSpPr>
          <p:spPr bwMode="auto">
            <a:xfrm rot="18960000">
              <a:off x="1720" y="2003"/>
              <a:ext cx="2076" cy="2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79412" tIns="41294" rIns="79412" bIns="41294">
              <a:spAutoFit/>
            </a:bodyPr>
            <a:lstStyle>
              <a:lvl1pPr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cs typeface="ＭＳ Ｐゴシック" charset="0"/>
                </a:defRPr>
              </a:lvl1pPr>
              <a:lvl2pPr marL="742950" indent="-28575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2pPr>
              <a:lvl3pPr marL="11430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3pPr>
              <a:lvl4pPr marL="16002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4pPr>
              <a:lvl5pPr marL="20574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5pPr>
              <a:lvl6pPr marL="25146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6pPr>
              <a:lvl7pPr marL="29718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7pPr>
              <a:lvl8pPr marL="34290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8pPr>
              <a:lvl9pPr marL="38862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9pPr>
            </a:lstStyle>
            <a:p>
              <a:pPr algn="ctr" defTabSz="897920" eaLnBrk="1" hangingPunct="1">
                <a:spcBef>
                  <a:spcPts val="1324"/>
                </a:spcBef>
                <a:buClr>
                  <a:srgbClr val="FFFFFF"/>
                </a:buClr>
                <a:tabLst>
                  <a:tab pos="0" algn="l"/>
                  <a:tab pos="722818" algn="l"/>
                  <a:tab pos="1447037" algn="l"/>
                  <a:tab pos="2171256" algn="l"/>
                  <a:tab pos="2895475" algn="l"/>
                  <a:tab pos="3619693" algn="l"/>
                  <a:tab pos="4343912" algn="l"/>
                  <a:tab pos="5066730" algn="l"/>
                  <a:tab pos="5790949" algn="l"/>
                  <a:tab pos="6515168" algn="l"/>
                  <a:tab pos="7239386" algn="l"/>
                  <a:tab pos="7963605" algn="l"/>
                </a:tabLst>
                <a:defRPr/>
              </a:pPr>
              <a:r>
                <a:rPr lang="ar-JO" sz="2118" b="1" dirty="0">
                  <a:solidFill>
                    <a:srgbClr val="FFFFFF"/>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الإزائية:</a:t>
              </a:r>
              <a:endParaRPr lang="en-GB" sz="2118" b="1" dirty="0">
                <a:solidFill>
                  <a:srgbClr val="FFFFFF"/>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grpSp>
      <p:sp>
        <p:nvSpPr>
          <p:cNvPr id="22572" name="Text Box 44"/>
          <p:cNvSpPr txBox="1">
            <a:spLocks noChangeArrowheads="1"/>
          </p:cNvSpPr>
          <p:nvPr/>
        </p:nvSpPr>
        <p:spPr bwMode="auto">
          <a:xfrm>
            <a:off x="3350755" y="3784086"/>
            <a:ext cx="4975412" cy="19074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79294" tIns="41230" rIns="79294" bIns="41230">
            <a:spAutoFit/>
          </a:bodyPr>
          <a:lstStyle>
            <a:lvl1pPr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cs typeface="ＭＳ Ｐゴシック" charset="0"/>
              </a:defRPr>
            </a:lvl1pPr>
            <a:lvl2pPr marL="742950" indent="-28575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2pPr>
            <a:lvl3pPr marL="11430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3pPr>
            <a:lvl4pPr marL="16002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4pPr>
            <a:lvl5pPr marL="20574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5pPr>
            <a:lvl6pPr marL="25146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6pPr>
            <a:lvl7pPr marL="29718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7pPr>
            <a:lvl8pPr marL="34290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8pPr>
            <a:lvl9pPr marL="38862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9pPr>
          </a:lstStyle>
          <a:p>
            <a:pPr algn="ctr" defTabSz="897920" eaLnBrk="1" hangingPunct="1">
              <a:spcBef>
                <a:spcPts val="2968"/>
              </a:spcBef>
              <a:buClr>
                <a:srgbClr val="FAFD00"/>
              </a:buClr>
              <a:tabLst>
                <a:tab pos="0" algn="l"/>
                <a:tab pos="722818" algn="l"/>
                <a:tab pos="1447037" algn="l"/>
                <a:tab pos="2171256" algn="l"/>
                <a:tab pos="2895475" algn="l"/>
                <a:tab pos="3619693" algn="l"/>
                <a:tab pos="4343912" algn="l"/>
                <a:tab pos="5066730" algn="l"/>
                <a:tab pos="5790949" algn="l"/>
                <a:tab pos="6515168" algn="l"/>
                <a:tab pos="7239386" algn="l"/>
                <a:tab pos="7963605" algn="l"/>
              </a:tabLst>
              <a:defRPr/>
            </a:pPr>
            <a:r>
              <a:rPr lang="ar-JO" sz="4677"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"لنرى</a:t>
            </a:r>
          </a:p>
          <a:p>
            <a:pPr algn="ctr" defTabSz="897920" eaLnBrk="1" hangingPunct="1">
              <a:spcBef>
                <a:spcPts val="2968"/>
              </a:spcBef>
              <a:buClr>
                <a:srgbClr val="FAFD00"/>
              </a:buClr>
              <a:tabLst>
                <a:tab pos="0" algn="l"/>
                <a:tab pos="722818" algn="l"/>
                <a:tab pos="1447037" algn="l"/>
                <a:tab pos="2171256" algn="l"/>
                <a:tab pos="2895475" algn="l"/>
                <a:tab pos="3619693" algn="l"/>
                <a:tab pos="4343912" algn="l"/>
                <a:tab pos="5066730" algn="l"/>
                <a:tab pos="5790949" algn="l"/>
                <a:tab pos="6515168" algn="l"/>
                <a:tab pos="7239386" algn="l"/>
                <a:tab pos="7963605" algn="l"/>
              </a:tabLst>
              <a:defRPr/>
            </a:pPr>
            <a:r>
              <a:rPr lang="ar-JO" sz="4677"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معـًا"</a:t>
            </a:r>
            <a:endParaRPr lang="en-GB" sz="4677"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22573" name="Text Box 45"/>
          <p:cNvSpPr txBox="1">
            <a:spLocks noChangeArrowheads="1"/>
          </p:cNvSpPr>
          <p:nvPr/>
        </p:nvSpPr>
        <p:spPr bwMode="auto">
          <a:xfrm>
            <a:off x="1639057" y="1104480"/>
            <a:ext cx="5549713" cy="11695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79294" tIns="41230" rIns="79294" bIns="41230">
            <a:spAutoFit/>
          </a:bodyPr>
          <a:lstStyle>
            <a:lvl1pPr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cs typeface="ＭＳ Ｐゴシック" charset="0"/>
              </a:defRPr>
            </a:lvl1pPr>
            <a:lvl2pPr marL="742950" indent="-28575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2pPr>
            <a:lvl3pPr marL="11430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3pPr>
            <a:lvl4pPr marL="16002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4pPr>
            <a:lvl5pPr marL="20574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5pPr>
            <a:lvl6pPr marL="25146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6pPr>
            <a:lvl7pPr marL="29718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7pPr>
            <a:lvl8pPr marL="34290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8pPr>
            <a:lvl9pPr marL="38862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9pPr>
          </a:lstStyle>
          <a:p>
            <a:pPr algn="ctr" defTabSz="897920" eaLnBrk="1" hangingPunct="1">
              <a:spcBef>
                <a:spcPts val="4412"/>
              </a:spcBef>
              <a:buClr>
                <a:srgbClr val="FAFD00"/>
              </a:buClr>
              <a:tabLst>
                <a:tab pos="0" algn="l"/>
                <a:tab pos="722818" algn="l"/>
                <a:tab pos="1447037" algn="l"/>
                <a:tab pos="2171256" algn="l"/>
                <a:tab pos="2895475" algn="l"/>
                <a:tab pos="3619693" algn="l"/>
                <a:tab pos="4343912" algn="l"/>
                <a:tab pos="5066730" algn="l"/>
                <a:tab pos="5790949" algn="l"/>
                <a:tab pos="6515168" algn="l"/>
                <a:tab pos="7239386" algn="l"/>
                <a:tab pos="7963605" algn="l"/>
              </a:tabLst>
              <a:defRPr/>
            </a:pPr>
            <a:r>
              <a:rPr lang="ar-JO" sz="7059"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الإزائية:</a:t>
            </a:r>
            <a:endParaRPr lang="en-GB" sz="7059"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Tree>
    <p:extLst>
      <p:ext uri="{BB962C8B-B14F-4D97-AF65-F5344CB8AC3E}">
        <p14:creationId xmlns:p14="http://schemas.microsoft.com/office/powerpoint/2010/main" val="392696545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52"/>
                                        </p:tgtEl>
                                        <p:attrNameLst>
                                          <p:attrName>style.visibility</p:attrName>
                                        </p:attrNameLst>
                                      </p:cBhvr>
                                      <p:to>
                                        <p:strVal val="visible"/>
                                      </p:to>
                                    </p:set>
                                    <p:anim calcmode="lin" valueType="num">
                                      <p:cBhvr>
                                        <p:cTn id="7" dur="500" fill="hold"/>
                                        <p:tgtEl>
                                          <p:spTgt spid="5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2"/>
                                        </p:tgtEl>
                                        <p:attrNameLst>
                                          <p:attrName>ppt_y</p:attrName>
                                        </p:attrNameLst>
                                      </p:cBhvr>
                                      <p:tavLst>
                                        <p:tav tm="0">
                                          <p:val>
                                            <p:strVal val="#ppt_y"/>
                                          </p:val>
                                        </p:tav>
                                        <p:tav tm="100000">
                                          <p:val>
                                            <p:strVal val="#ppt_y"/>
                                          </p:val>
                                        </p:tav>
                                      </p:tavLst>
                                    </p:anim>
                                    <p:anim calcmode="lin" valueType="num">
                                      <p:cBhvr>
                                        <p:cTn id="9" dur="500" fill="hold"/>
                                        <p:tgtEl>
                                          <p:spTgt spid="5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2"/>
                                        </p:tgtEl>
                                      </p:cBhvr>
                                    </p:animEffect>
                                  </p:childTnLst>
                                </p:cTn>
                              </p:par>
                            </p:childTnLst>
                          </p:cTn>
                        </p:par>
                        <p:par>
                          <p:cTn id="12" fill="hold" nodeType="afterGroup">
                            <p:stCondLst>
                              <p:cond delay="1700"/>
                            </p:stCondLst>
                            <p:childTnLst>
                              <p:par>
                                <p:cTn id="13" presetID="22" presetClass="entr" presetSubtype="1" fill="hold" grpId="0" nodeType="afterEffect">
                                  <p:stCondLst>
                                    <p:cond delay="0"/>
                                  </p:stCondLst>
                                  <p:childTnLst>
                                    <p:set>
                                      <p:cBhvr>
                                        <p:cTn id="14" dur="1" fill="hold">
                                          <p:stCondLst>
                                            <p:cond delay="0"/>
                                          </p:stCondLst>
                                        </p:cTn>
                                        <p:tgtEl>
                                          <p:spTgt spid="22536"/>
                                        </p:tgtEl>
                                        <p:attrNameLst>
                                          <p:attrName>style.visibility</p:attrName>
                                        </p:attrNameLst>
                                      </p:cBhvr>
                                      <p:to>
                                        <p:strVal val="visible"/>
                                      </p:to>
                                    </p:set>
                                    <p:animEffect transition="in" filter="wipe(up)">
                                      <p:cBhvr>
                                        <p:cTn id="15" dur="500"/>
                                        <p:tgtEl>
                                          <p:spTgt spid="22536"/>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fill="hold" nodeType="clickEffect">
                                  <p:stCondLst>
                                    <p:cond delay="0"/>
                                  </p:stCondLst>
                                  <p:childTnLst>
                                    <p:set>
                                      <p:cBhvr>
                                        <p:cTn id="19" dur="1" fill="hold">
                                          <p:stCondLst>
                                            <p:cond delay="0"/>
                                          </p:stCondLst>
                                        </p:cTn>
                                        <p:tgtEl>
                                          <p:spTgt spid="22573"/>
                                        </p:tgtEl>
                                        <p:attrNameLst>
                                          <p:attrName>style.visibility</p:attrName>
                                        </p:attrNameLst>
                                      </p:cBhvr>
                                      <p:to>
                                        <p:strVal val="visible"/>
                                      </p:to>
                                    </p:set>
                                    <p:animEffect transition="in" filter="fade">
                                      <p:cBhvr>
                                        <p:cTn id="20" dur="1000"/>
                                        <p:tgtEl>
                                          <p:spTgt spid="22573"/>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fill="hold" nodeType="clickEffect">
                                  <p:stCondLst>
                                    <p:cond delay="0"/>
                                  </p:stCondLst>
                                  <p:childTnLst>
                                    <p:set>
                                      <p:cBhvr>
                                        <p:cTn id="24" dur="1" fill="hold">
                                          <p:stCondLst>
                                            <p:cond delay="0"/>
                                          </p:stCondLst>
                                        </p:cTn>
                                        <p:tgtEl>
                                          <p:spTgt spid="22572"/>
                                        </p:tgtEl>
                                        <p:attrNameLst>
                                          <p:attrName>style.visibility</p:attrName>
                                        </p:attrNameLst>
                                      </p:cBhvr>
                                      <p:to>
                                        <p:strVal val="visible"/>
                                      </p:to>
                                    </p:set>
                                    <p:animEffect transition="in" filter="fade">
                                      <p:cBhvr>
                                        <p:cTn id="25" dur="1000"/>
                                        <p:tgtEl>
                                          <p:spTgt spid="22572"/>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ntr" fill="hold"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2253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29" name="Picture 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67845" y="231122"/>
            <a:ext cx="8153681" cy="6401360"/>
          </a:xfrm>
          <a:prstGeom prst="rect">
            <a:avLst/>
          </a:prstGeom>
          <a:blipFill dpi="0" rotWithShape="0">
            <a:blip r:embed="rId4"/>
            <a:srcRect/>
            <a:tile tx="0" ty="0" sx="100000" sy="100000" flip="none" algn="tl"/>
          </a:blipFill>
          <a:ln>
            <a:noFill/>
          </a:ln>
          <a:extLst>
            <a:ext uri="{91240B29-F687-4f45-9708-019B960494DF}">
              <a14:hiddenLine xmlns="" xmlns:a14="http://schemas.microsoft.com/office/drawing/2010/main" w="9525">
                <a:solidFill>
                  <a:srgbClr val="000000"/>
                </a:solidFill>
                <a:round/>
                <a:headEnd/>
                <a:tailEnd/>
              </a14:hiddenLine>
            </a:ext>
          </a:extLst>
        </p:spPr>
      </p:pic>
      <p:sp>
        <p:nvSpPr>
          <p:cNvPr id="192514" name="Rectangle 2"/>
          <p:cNvSpPr>
            <a:spLocks noChangeArrowheads="1"/>
          </p:cNvSpPr>
          <p:nvPr/>
        </p:nvSpPr>
        <p:spPr bwMode="auto">
          <a:xfrm>
            <a:off x="284349" y="6555442"/>
            <a:ext cx="1283074" cy="211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80584" tIns="40290" rIns="80584" bIns="40290" anchor="ctr"/>
          <a:lstStyle/>
          <a:p>
            <a:pPr defTabSz="897920" eaLnBrk="1" hangingPunct="1">
              <a:defRPr/>
            </a:pPr>
            <a:endParaRPr lang="en-US" sz="2382">
              <a:solidFill>
                <a:srgbClr val="0000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92515" name="Rectangle 3"/>
          <p:cNvSpPr>
            <a:spLocks noChangeArrowheads="1"/>
          </p:cNvSpPr>
          <p:nvPr/>
        </p:nvSpPr>
        <p:spPr bwMode="auto">
          <a:xfrm>
            <a:off x="1241051" y="762001"/>
            <a:ext cx="6601666" cy="5454463"/>
          </a:xfrm>
          <a:prstGeom prst="rect">
            <a:avLst/>
          </a:prstGeom>
          <a:gradFill rotWithShape="0">
            <a:gsLst>
              <a:gs pos="0">
                <a:srgbClr val="000000"/>
              </a:gs>
              <a:gs pos="50000">
                <a:srgbClr val="00279F"/>
              </a:gs>
              <a:gs pos="100000">
                <a:srgbClr val="000000"/>
              </a:gs>
            </a:gsLst>
            <a:lin ang="5400000" scaled="1"/>
          </a:gradFill>
          <a:ln w="12600">
            <a:solidFill>
              <a:srgbClr val="000000"/>
            </a:solidFill>
            <a:miter lim="800000"/>
            <a:headEnd/>
            <a:tailEnd/>
          </a:ln>
        </p:spPr>
        <p:txBody>
          <a:bodyPr wrap="none" lIns="80584" tIns="40290" rIns="80584" bIns="40290" anchor="ctr"/>
          <a:lstStyle/>
          <a:p>
            <a:pPr defTabSz="897920" eaLnBrk="1" hangingPunct="1">
              <a:defRPr/>
            </a:pPr>
            <a:endParaRPr lang="en-US" sz="2382">
              <a:solidFill>
                <a:srgbClr val="0000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23556" name="AutoShape 4"/>
          <p:cNvSpPr>
            <a:spLocks noChangeArrowheads="1"/>
          </p:cNvSpPr>
          <p:nvPr/>
        </p:nvSpPr>
        <p:spPr bwMode="auto">
          <a:xfrm>
            <a:off x="4721879" y="889468"/>
            <a:ext cx="2914930" cy="2484904"/>
          </a:xfrm>
          <a:prstGeom prst="roundRect">
            <a:avLst>
              <a:gd name="adj" fmla="val 16667"/>
            </a:avLst>
          </a:prstGeom>
          <a:gradFill rotWithShape="0">
            <a:gsLst>
              <a:gs pos="0">
                <a:srgbClr val="00122D"/>
              </a:gs>
              <a:gs pos="50000">
                <a:srgbClr val="0066FF"/>
              </a:gs>
              <a:gs pos="100000">
                <a:srgbClr val="00122D"/>
              </a:gs>
            </a:gsLst>
            <a:lin ang="8100000" scaled="1"/>
          </a:gradFill>
          <a:ln w="76320">
            <a:solidFill>
              <a:srgbClr val="00279F"/>
            </a:solidFill>
            <a:miter lim="800000"/>
            <a:headEnd/>
            <a:tailEnd/>
          </a:ln>
          <a:effectLst>
            <a:outerShdw blurRad="63500" dist="161899" dir="2700000" algn="ctr" rotWithShape="0">
              <a:srgbClr val="000000"/>
            </a:outerShdw>
          </a:effectLst>
        </p:spPr>
        <p:txBody>
          <a:bodyPr wrap="none" lIns="80584" tIns="40290" rIns="80584" bIns="40290" anchor="ctr"/>
          <a:lstStyle/>
          <a:p>
            <a:pPr defTabSz="898590" eaLnBrk="1" hangingPunct="1">
              <a:defRPr/>
            </a:pPr>
            <a:endParaRPr lang="en-US" sz="2382">
              <a:solidFill>
                <a:srgbClr val="000000"/>
              </a:solidFill>
              <a:effectLst>
                <a:outerShdw blurRad="38100" dist="38100" dir="2700000" algn="tl">
                  <a:srgbClr val="000000">
                    <a:alpha val="43137"/>
                  </a:srgbClr>
                </a:outerShdw>
              </a:effectLst>
              <a:latin typeface="Arial" panose="020B0604020202020204" pitchFamily="34" charset="0"/>
              <a:ea typeface="MS Gothic"/>
              <a:cs typeface="Arial" panose="020B0604020202020204" pitchFamily="34" charset="0"/>
            </a:endParaRPr>
          </a:p>
        </p:txBody>
      </p:sp>
      <p:sp>
        <p:nvSpPr>
          <p:cNvPr id="23557" name="AutoShape 5"/>
          <p:cNvSpPr>
            <a:spLocks noChangeArrowheads="1"/>
          </p:cNvSpPr>
          <p:nvPr/>
        </p:nvSpPr>
        <p:spPr bwMode="auto">
          <a:xfrm>
            <a:off x="1434353" y="3564872"/>
            <a:ext cx="2914931" cy="2486305"/>
          </a:xfrm>
          <a:prstGeom prst="roundRect">
            <a:avLst>
              <a:gd name="adj" fmla="val 16667"/>
            </a:avLst>
          </a:prstGeom>
          <a:gradFill rotWithShape="0">
            <a:gsLst>
              <a:gs pos="0">
                <a:srgbClr val="00122D"/>
              </a:gs>
              <a:gs pos="50000">
                <a:srgbClr val="0066FF"/>
              </a:gs>
              <a:gs pos="100000">
                <a:srgbClr val="00122D"/>
              </a:gs>
            </a:gsLst>
            <a:lin ang="8100000" scaled="1"/>
          </a:gradFill>
          <a:ln w="76320">
            <a:solidFill>
              <a:srgbClr val="00279F"/>
            </a:solidFill>
            <a:miter lim="800000"/>
            <a:headEnd/>
            <a:tailEnd/>
          </a:ln>
          <a:effectLst>
            <a:outerShdw blurRad="63500" dist="161899" dir="2700000" algn="ctr" rotWithShape="0">
              <a:srgbClr val="000000"/>
            </a:outerShdw>
          </a:effectLst>
        </p:spPr>
        <p:txBody>
          <a:bodyPr wrap="none" lIns="80584" tIns="40290" rIns="80584" bIns="40290" anchor="ctr"/>
          <a:lstStyle/>
          <a:p>
            <a:pPr defTabSz="898590" eaLnBrk="1" hangingPunct="1">
              <a:defRPr/>
            </a:pPr>
            <a:endParaRPr lang="en-US" sz="2382">
              <a:solidFill>
                <a:srgbClr val="000000"/>
              </a:solidFill>
              <a:effectLst>
                <a:outerShdw blurRad="38100" dist="38100" dir="2700000" algn="tl">
                  <a:srgbClr val="000000">
                    <a:alpha val="43137"/>
                  </a:srgbClr>
                </a:outerShdw>
              </a:effectLst>
              <a:latin typeface="Arial" panose="020B0604020202020204" pitchFamily="34" charset="0"/>
              <a:ea typeface="MS Gothic"/>
              <a:cs typeface="Arial" panose="020B0604020202020204" pitchFamily="34" charset="0"/>
            </a:endParaRPr>
          </a:p>
        </p:txBody>
      </p:sp>
      <p:sp>
        <p:nvSpPr>
          <p:cNvPr id="23558" name="AutoShape 6"/>
          <p:cNvSpPr>
            <a:spLocks noChangeArrowheads="1"/>
          </p:cNvSpPr>
          <p:nvPr/>
        </p:nvSpPr>
        <p:spPr bwMode="auto">
          <a:xfrm>
            <a:off x="4720478" y="3545261"/>
            <a:ext cx="2914931" cy="2486305"/>
          </a:xfrm>
          <a:prstGeom prst="roundRect">
            <a:avLst>
              <a:gd name="adj" fmla="val 16667"/>
            </a:avLst>
          </a:prstGeom>
          <a:gradFill rotWithShape="0">
            <a:gsLst>
              <a:gs pos="0">
                <a:srgbClr val="00122D"/>
              </a:gs>
              <a:gs pos="50000">
                <a:srgbClr val="0066FF"/>
              </a:gs>
              <a:gs pos="100000">
                <a:srgbClr val="00122D"/>
              </a:gs>
            </a:gsLst>
            <a:lin ang="8100000" scaled="1"/>
          </a:gradFill>
          <a:ln w="76320">
            <a:solidFill>
              <a:srgbClr val="00279F"/>
            </a:solidFill>
            <a:miter lim="800000"/>
            <a:headEnd/>
            <a:tailEnd/>
          </a:ln>
          <a:effectLst>
            <a:outerShdw blurRad="63500" dist="161899" dir="2700000" algn="ctr" rotWithShape="0">
              <a:srgbClr val="000000"/>
            </a:outerShdw>
          </a:effectLst>
        </p:spPr>
        <p:txBody>
          <a:bodyPr wrap="none" lIns="80584" tIns="40290" rIns="80584" bIns="40290" anchor="ctr"/>
          <a:lstStyle/>
          <a:p>
            <a:pPr defTabSz="898590" eaLnBrk="1" hangingPunct="1">
              <a:defRPr/>
            </a:pPr>
            <a:endParaRPr lang="en-US" sz="2382">
              <a:solidFill>
                <a:srgbClr val="000000"/>
              </a:solidFill>
              <a:effectLst>
                <a:outerShdw blurRad="38100" dist="38100" dir="2700000" algn="tl">
                  <a:srgbClr val="000000">
                    <a:alpha val="43137"/>
                  </a:srgbClr>
                </a:outerShdw>
              </a:effectLst>
              <a:latin typeface="Arial" panose="020B0604020202020204" pitchFamily="34" charset="0"/>
              <a:ea typeface="MS Gothic"/>
              <a:cs typeface="Arial" panose="020B0604020202020204" pitchFamily="34" charset="0"/>
            </a:endParaRPr>
          </a:p>
        </p:txBody>
      </p:sp>
      <p:sp>
        <p:nvSpPr>
          <p:cNvPr id="23559" name="AutoShape 7"/>
          <p:cNvSpPr>
            <a:spLocks noChangeArrowheads="1"/>
          </p:cNvSpPr>
          <p:nvPr/>
        </p:nvSpPr>
        <p:spPr bwMode="auto">
          <a:xfrm>
            <a:off x="1432953" y="882463"/>
            <a:ext cx="2916331" cy="2486306"/>
          </a:xfrm>
          <a:prstGeom prst="roundRect">
            <a:avLst>
              <a:gd name="adj" fmla="val 16667"/>
            </a:avLst>
          </a:prstGeom>
          <a:gradFill rotWithShape="0">
            <a:gsLst>
              <a:gs pos="0">
                <a:srgbClr val="00122D"/>
              </a:gs>
              <a:gs pos="50000">
                <a:srgbClr val="0066FF"/>
              </a:gs>
              <a:gs pos="100000">
                <a:srgbClr val="00122D"/>
              </a:gs>
            </a:gsLst>
            <a:lin ang="8100000" scaled="1"/>
          </a:gradFill>
          <a:ln w="76320">
            <a:solidFill>
              <a:srgbClr val="00279F"/>
            </a:solidFill>
            <a:miter lim="800000"/>
            <a:headEnd/>
            <a:tailEnd/>
          </a:ln>
          <a:effectLst>
            <a:outerShdw blurRad="63500" dist="161899" dir="2700000" algn="ctr" rotWithShape="0">
              <a:srgbClr val="000000"/>
            </a:outerShdw>
          </a:effectLst>
        </p:spPr>
        <p:txBody>
          <a:bodyPr wrap="none" lIns="80584" tIns="40290" rIns="80584" bIns="40290" anchor="ctr"/>
          <a:lstStyle/>
          <a:p>
            <a:pPr defTabSz="898590" eaLnBrk="1" hangingPunct="1">
              <a:defRPr/>
            </a:pPr>
            <a:endParaRPr lang="en-US" sz="2382">
              <a:solidFill>
                <a:srgbClr val="000000"/>
              </a:solidFill>
              <a:effectLst>
                <a:outerShdw blurRad="38100" dist="38100" dir="2700000" algn="tl">
                  <a:srgbClr val="000000">
                    <a:alpha val="43137"/>
                  </a:srgbClr>
                </a:outerShdw>
              </a:effectLst>
              <a:latin typeface="Arial" panose="020B0604020202020204" pitchFamily="34" charset="0"/>
              <a:ea typeface="MS Gothic"/>
              <a:cs typeface="Arial" panose="020B0604020202020204" pitchFamily="34" charset="0"/>
            </a:endParaRPr>
          </a:p>
        </p:txBody>
      </p:sp>
      <p:sp>
        <p:nvSpPr>
          <p:cNvPr id="192520" name="Rectangle 8"/>
          <p:cNvSpPr>
            <a:spLocks noChangeArrowheads="1"/>
          </p:cNvSpPr>
          <p:nvPr/>
        </p:nvSpPr>
        <p:spPr bwMode="auto">
          <a:xfrm>
            <a:off x="7276820" y="945497"/>
            <a:ext cx="319367" cy="6220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79629" tIns="39021" rIns="79629" bIns="39021">
            <a:spAutoFit/>
          </a:bodyPr>
          <a:lstStyle/>
          <a:p>
            <a:pPr defTabSz="897920" eaLnBrk="1" hangingPunct="1">
              <a:spcBef>
                <a:spcPts val="2217"/>
              </a:spcBef>
              <a:buClr>
                <a:srgbClr val="FAFD00"/>
              </a:buClr>
              <a:tabLst>
                <a:tab pos="0" algn="l"/>
                <a:tab pos="804065" algn="l"/>
                <a:tab pos="1609531" algn="l"/>
                <a:tab pos="2416398" algn="l"/>
                <a:tab pos="3221863" algn="l"/>
                <a:tab pos="4028730" algn="l"/>
                <a:tab pos="4834196" algn="l"/>
                <a:tab pos="5638261" algn="l"/>
                <a:tab pos="6445127" algn="l"/>
                <a:tab pos="7250593" algn="l"/>
                <a:tab pos="8057459" algn="l"/>
                <a:tab pos="8862925" algn="l"/>
              </a:tabLst>
              <a:defRPr/>
            </a:pPr>
            <a:r>
              <a:rPr lang="ar-JO" sz="3530"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2</a:t>
            </a:r>
            <a:endParaRPr lang="en-GB" sz="3530"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92521" name="Rectangle 9"/>
          <p:cNvSpPr>
            <a:spLocks noChangeArrowheads="1"/>
          </p:cNvSpPr>
          <p:nvPr/>
        </p:nvSpPr>
        <p:spPr bwMode="auto">
          <a:xfrm>
            <a:off x="3920658" y="3639111"/>
            <a:ext cx="395007" cy="6220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79629" tIns="39021" rIns="79629" bIns="39021">
            <a:spAutoFit/>
          </a:bodyPr>
          <a:lstStyle/>
          <a:p>
            <a:pPr defTabSz="897920" eaLnBrk="1" hangingPunct="1">
              <a:spcBef>
                <a:spcPts val="2217"/>
              </a:spcBef>
              <a:buClr>
                <a:srgbClr val="FAFD00"/>
              </a:buClr>
              <a:tabLst>
                <a:tab pos="0" algn="l"/>
                <a:tab pos="804065" algn="l"/>
                <a:tab pos="1609531" algn="l"/>
                <a:tab pos="2416398" algn="l"/>
                <a:tab pos="3221863" algn="l"/>
                <a:tab pos="4028730" algn="l"/>
                <a:tab pos="4834196" algn="l"/>
                <a:tab pos="5638261" algn="l"/>
                <a:tab pos="6445127" algn="l"/>
                <a:tab pos="7250593" algn="l"/>
                <a:tab pos="8057459" algn="l"/>
                <a:tab pos="8862925" algn="l"/>
              </a:tabLst>
              <a:defRPr/>
            </a:pPr>
            <a:r>
              <a:rPr lang="ar-JO" sz="3530"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3</a:t>
            </a:r>
            <a:endParaRPr lang="en-GB" sz="3530"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92522" name="Rectangle 10"/>
          <p:cNvSpPr>
            <a:spLocks noChangeArrowheads="1"/>
          </p:cNvSpPr>
          <p:nvPr/>
        </p:nvSpPr>
        <p:spPr bwMode="auto">
          <a:xfrm>
            <a:off x="7157758" y="3622979"/>
            <a:ext cx="400610" cy="6220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79629" tIns="39021" rIns="79629" bIns="39021">
            <a:spAutoFit/>
          </a:bodyPr>
          <a:lstStyle/>
          <a:p>
            <a:pPr defTabSz="897920" eaLnBrk="1" hangingPunct="1">
              <a:spcBef>
                <a:spcPts val="2217"/>
              </a:spcBef>
              <a:buClr>
                <a:srgbClr val="0066FF"/>
              </a:buClr>
              <a:tabLst>
                <a:tab pos="0" algn="l"/>
                <a:tab pos="804065" algn="l"/>
                <a:tab pos="1609531" algn="l"/>
                <a:tab pos="2416398" algn="l"/>
                <a:tab pos="3221863" algn="l"/>
                <a:tab pos="4028730" algn="l"/>
                <a:tab pos="4834196" algn="l"/>
                <a:tab pos="5638261" algn="l"/>
                <a:tab pos="6445127" algn="l"/>
                <a:tab pos="7250593" algn="l"/>
                <a:tab pos="8057459" algn="l"/>
                <a:tab pos="8862925" algn="l"/>
              </a:tabLst>
              <a:defRPr/>
            </a:pPr>
            <a:r>
              <a:rPr lang="en-GB" sz="3530" b="1" dirty="0">
                <a:solidFill>
                  <a:srgbClr val="0066FF"/>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4</a:t>
            </a:r>
          </a:p>
        </p:txBody>
      </p:sp>
      <p:sp>
        <p:nvSpPr>
          <p:cNvPr id="192523" name="Rectangle 11"/>
          <p:cNvSpPr>
            <a:spLocks noChangeArrowheads="1"/>
          </p:cNvSpPr>
          <p:nvPr/>
        </p:nvSpPr>
        <p:spPr bwMode="auto">
          <a:xfrm>
            <a:off x="3982291" y="962306"/>
            <a:ext cx="333375" cy="6220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79629" tIns="39021" rIns="79629" bIns="39021">
            <a:spAutoFit/>
          </a:bodyPr>
          <a:lstStyle/>
          <a:p>
            <a:pPr defTabSz="897920" eaLnBrk="1" hangingPunct="1">
              <a:spcBef>
                <a:spcPts val="2217"/>
              </a:spcBef>
              <a:buClr>
                <a:srgbClr val="FAFD00"/>
              </a:buClr>
              <a:tabLst>
                <a:tab pos="0" algn="l"/>
                <a:tab pos="804065" algn="l"/>
                <a:tab pos="1609531" algn="l"/>
                <a:tab pos="2416398" algn="l"/>
                <a:tab pos="3221863" algn="l"/>
                <a:tab pos="4028730" algn="l"/>
                <a:tab pos="4834196" algn="l"/>
                <a:tab pos="5638261" algn="l"/>
                <a:tab pos="6445127" algn="l"/>
                <a:tab pos="7250593" algn="l"/>
                <a:tab pos="8057459" algn="l"/>
                <a:tab pos="8862925" algn="l"/>
              </a:tabLst>
              <a:defRPr/>
            </a:pPr>
            <a:r>
              <a:rPr lang="ar-JO" sz="3530"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1</a:t>
            </a:r>
            <a:endParaRPr lang="en-GB" sz="3530"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grpSp>
        <p:nvGrpSpPr>
          <p:cNvPr id="48140" name="Group 12"/>
          <p:cNvGrpSpPr>
            <a:grpSpLocks/>
          </p:cNvGrpSpPr>
          <p:nvPr/>
        </p:nvGrpSpPr>
        <p:grpSpPr bwMode="auto">
          <a:xfrm>
            <a:off x="3695138" y="1647265"/>
            <a:ext cx="620525" cy="1206192"/>
            <a:chOff x="2542" y="1176"/>
            <a:chExt cx="443" cy="862"/>
          </a:xfrm>
        </p:grpSpPr>
        <p:sp>
          <p:nvSpPr>
            <p:cNvPr id="192566" name="Rectangle 13"/>
            <p:cNvSpPr>
              <a:spLocks noChangeArrowheads="1"/>
            </p:cNvSpPr>
            <p:nvPr/>
          </p:nvSpPr>
          <p:spPr bwMode="auto">
            <a:xfrm>
              <a:off x="2647" y="1176"/>
              <a:ext cx="338" cy="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79729" tIns="39071" rIns="79729" bIns="39071">
              <a:spAutoFit/>
            </a:bodyPr>
            <a:lstStyle/>
            <a:p>
              <a:pPr defTabSz="897920" eaLnBrk="1" hangingPunct="1">
                <a:spcBef>
                  <a:spcPts val="1103"/>
                </a:spcBef>
                <a:buClr>
                  <a:srgbClr val="FAFD00"/>
                </a:buClr>
                <a:tabLst>
                  <a:tab pos="0" algn="l"/>
                  <a:tab pos="804065" algn="l"/>
                  <a:tab pos="1609531" algn="l"/>
                  <a:tab pos="2416398" algn="l"/>
                  <a:tab pos="3221863" algn="l"/>
                  <a:tab pos="4028730" algn="l"/>
                  <a:tab pos="4834196" algn="l"/>
                  <a:tab pos="5638261" algn="l"/>
                  <a:tab pos="6445127" algn="l"/>
                  <a:tab pos="7250593" algn="l"/>
                  <a:tab pos="8057459" algn="l"/>
                  <a:tab pos="8862925" algn="l"/>
                </a:tabLst>
                <a:defRPr/>
              </a:pPr>
              <a:r>
                <a:rPr lang="ar-JO" sz="1765"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إلى:</a:t>
              </a:r>
              <a:endParaRPr lang="en-GB" sz="1765"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92567" name="Rectangle 14"/>
            <p:cNvSpPr>
              <a:spLocks noChangeArrowheads="1"/>
            </p:cNvSpPr>
            <p:nvPr/>
          </p:nvSpPr>
          <p:spPr bwMode="auto">
            <a:xfrm>
              <a:off x="2647" y="1530"/>
              <a:ext cx="330" cy="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79729" tIns="39071" rIns="79729" bIns="39071">
              <a:spAutoFit/>
            </a:bodyPr>
            <a:lstStyle/>
            <a:p>
              <a:pPr defTabSz="897920" eaLnBrk="1" hangingPunct="1">
                <a:spcBef>
                  <a:spcPts val="1103"/>
                </a:spcBef>
                <a:buClr>
                  <a:srgbClr val="FAFD00"/>
                </a:buClr>
                <a:tabLst>
                  <a:tab pos="0" algn="l"/>
                  <a:tab pos="804065" algn="l"/>
                  <a:tab pos="1609531" algn="l"/>
                  <a:tab pos="2416398" algn="l"/>
                  <a:tab pos="3221863" algn="l"/>
                  <a:tab pos="4028730" algn="l"/>
                  <a:tab pos="4834196" algn="l"/>
                  <a:tab pos="5638261" algn="l"/>
                  <a:tab pos="6445127" algn="l"/>
                  <a:tab pos="7250593" algn="l"/>
                  <a:tab pos="8057459" algn="l"/>
                  <a:tab pos="8862925" algn="l"/>
                </a:tabLst>
                <a:defRPr/>
              </a:pPr>
              <a:r>
                <a:rPr lang="ar-JO" sz="1765"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كـ:</a:t>
              </a:r>
              <a:endParaRPr lang="en-GB" sz="1765"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92568" name="Rectangle 15"/>
            <p:cNvSpPr>
              <a:spLocks noChangeArrowheads="1"/>
            </p:cNvSpPr>
            <p:nvPr/>
          </p:nvSpPr>
          <p:spPr bwMode="auto">
            <a:xfrm>
              <a:off x="2542" y="1894"/>
              <a:ext cx="435" cy="1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79729" tIns="39071" rIns="79729" bIns="39071">
              <a:spAutoFit/>
            </a:bodyPr>
            <a:lstStyle/>
            <a:p>
              <a:pPr defTabSz="897920" eaLnBrk="1" hangingPunct="1">
                <a:lnSpc>
                  <a:spcPct val="35000"/>
                </a:lnSpc>
                <a:spcBef>
                  <a:spcPts val="1103"/>
                </a:spcBef>
                <a:buClr>
                  <a:srgbClr val="FAFD00"/>
                </a:buClr>
                <a:tabLst>
                  <a:tab pos="0" algn="l"/>
                  <a:tab pos="804065" algn="l"/>
                  <a:tab pos="1609531" algn="l"/>
                  <a:tab pos="2416398" algn="l"/>
                  <a:tab pos="3221863" algn="l"/>
                  <a:tab pos="4028730" algn="l"/>
                  <a:tab pos="4834196" algn="l"/>
                  <a:tab pos="5638261" algn="l"/>
                  <a:tab pos="6445127" algn="l"/>
                  <a:tab pos="7250593" algn="l"/>
                  <a:tab pos="8057459" algn="l"/>
                  <a:tab pos="8862925" algn="l"/>
                </a:tabLst>
                <a:defRPr/>
              </a:pPr>
              <a:r>
                <a:rPr lang="ar-JO" sz="1765"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ماذا:</a:t>
              </a:r>
              <a:endParaRPr lang="en-GB" sz="1765"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grpSp>
      <p:grpSp>
        <p:nvGrpSpPr>
          <p:cNvPr id="48141" name="Group 16"/>
          <p:cNvGrpSpPr>
            <a:grpSpLocks/>
          </p:cNvGrpSpPr>
          <p:nvPr/>
        </p:nvGrpSpPr>
        <p:grpSpPr bwMode="auto">
          <a:xfrm>
            <a:off x="6926865" y="1658470"/>
            <a:ext cx="669234" cy="1146022"/>
            <a:chOff x="4847" y="1184"/>
            <a:chExt cx="477" cy="819"/>
          </a:xfrm>
        </p:grpSpPr>
        <p:sp>
          <p:nvSpPr>
            <p:cNvPr id="192563" name="Rectangle 17"/>
            <p:cNvSpPr>
              <a:spLocks noChangeArrowheads="1"/>
            </p:cNvSpPr>
            <p:nvPr/>
          </p:nvSpPr>
          <p:spPr bwMode="auto">
            <a:xfrm>
              <a:off x="4941" y="1184"/>
              <a:ext cx="383" cy="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79729" tIns="39071" rIns="79729" bIns="39071">
              <a:spAutoFit/>
            </a:bodyPr>
            <a:lstStyle/>
            <a:p>
              <a:pPr defTabSz="897920" eaLnBrk="1" hangingPunct="1">
                <a:spcBef>
                  <a:spcPts val="1103"/>
                </a:spcBef>
                <a:buClr>
                  <a:srgbClr val="FAFD00"/>
                </a:buClr>
                <a:tabLst>
                  <a:tab pos="0" algn="l"/>
                  <a:tab pos="804065" algn="l"/>
                  <a:tab pos="1609531" algn="l"/>
                  <a:tab pos="2416398" algn="l"/>
                  <a:tab pos="3221863" algn="l"/>
                  <a:tab pos="4028730" algn="l"/>
                  <a:tab pos="4834196" algn="l"/>
                  <a:tab pos="5638261" algn="l"/>
                  <a:tab pos="6445127" algn="l"/>
                  <a:tab pos="7250593" algn="l"/>
                  <a:tab pos="8057459" algn="l"/>
                  <a:tab pos="8862925" algn="l"/>
                </a:tabLst>
                <a:defRPr/>
              </a:pPr>
              <a:r>
                <a:rPr lang="ar-JO" sz="1765"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إلى:</a:t>
              </a:r>
              <a:endParaRPr lang="en-GB" sz="1765"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92564" name="Rectangle 18"/>
            <p:cNvSpPr>
              <a:spLocks noChangeArrowheads="1"/>
            </p:cNvSpPr>
            <p:nvPr/>
          </p:nvSpPr>
          <p:spPr bwMode="auto">
            <a:xfrm>
              <a:off x="4970" y="1538"/>
              <a:ext cx="354" cy="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79729" tIns="39071" rIns="79729" bIns="39071">
              <a:spAutoFit/>
            </a:bodyPr>
            <a:lstStyle/>
            <a:p>
              <a:pPr defTabSz="897920" eaLnBrk="1" hangingPunct="1">
                <a:spcBef>
                  <a:spcPts val="1103"/>
                </a:spcBef>
                <a:buClr>
                  <a:srgbClr val="FAFD00"/>
                </a:buClr>
                <a:tabLst>
                  <a:tab pos="0" algn="l"/>
                  <a:tab pos="804065" algn="l"/>
                  <a:tab pos="1609531" algn="l"/>
                  <a:tab pos="2416398" algn="l"/>
                  <a:tab pos="3221863" algn="l"/>
                  <a:tab pos="4028730" algn="l"/>
                  <a:tab pos="4834196" algn="l"/>
                  <a:tab pos="5638261" algn="l"/>
                  <a:tab pos="6445127" algn="l"/>
                  <a:tab pos="7250593" algn="l"/>
                  <a:tab pos="8057459" algn="l"/>
                  <a:tab pos="8862925" algn="l"/>
                </a:tabLst>
                <a:defRPr/>
              </a:pPr>
              <a:r>
                <a:rPr lang="ar-JO" sz="1765"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كـ:</a:t>
              </a:r>
              <a:endParaRPr lang="en-GB" sz="1765"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92565" name="Rectangle 19"/>
            <p:cNvSpPr>
              <a:spLocks noChangeArrowheads="1"/>
            </p:cNvSpPr>
            <p:nvPr/>
          </p:nvSpPr>
          <p:spPr bwMode="auto">
            <a:xfrm>
              <a:off x="4847" y="1859"/>
              <a:ext cx="433" cy="1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79729" tIns="39071" rIns="79729" bIns="39071">
              <a:spAutoFit/>
            </a:bodyPr>
            <a:lstStyle/>
            <a:p>
              <a:pPr defTabSz="897920" eaLnBrk="1" hangingPunct="1">
                <a:lnSpc>
                  <a:spcPct val="35000"/>
                </a:lnSpc>
                <a:spcBef>
                  <a:spcPts val="1103"/>
                </a:spcBef>
                <a:buClr>
                  <a:srgbClr val="FAFD00"/>
                </a:buClr>
                <a:tabLst>
                  <a:tab pos="0" algn="l"/>
                  <a:tab pos="804065" algn="l"/>
                  <a:tab pos="1609531" algn="l"/>
                  <a:tab pos="2416398" algn="l"/>
                  <a:tab pos="3221863" algn="l"/>
                  <a:tab pos="4028730" algn="l"/>
                  <a:tab pos="4834196" algn="l"/>
                  <a:tab pos="5638261" algn="l"/>
                  <a:tab pos="6445127" algn="l"/>
                  <a:tab pos="7250593" algn="l"/>
                  <a:tab pos="8057459" algn="l"/>
                  <a:tab pos="8862925" algn="l"/>
                </a:tabLst>
                <a:defRPr/>
              </a:pPr>
              <a:r>
                <a:rPr lang="ar-JO" sz="1765"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ماذا:</a:t>
              </a:r>
              <a:endParaRPr lang="en-GB" sz="1765"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grpSp>
      <p:grpSp>
        <p:nvGrpSpPr>
          <p:cNvPr id="48142" name="Group 20"/>
          <p:cNvGrpSpPr>
            <a:grpSpLocks/>
          </p:cNvGrpSpPr>
          <p:nvPr/>
        </p:nvGrpSpPr>
        <p:grpSpPr bwMode="auto">
          <a:xfrm>
            <a:off x="3695144" y="4325473"/>
            <a:ext cx="620526" cy="1144624"/>
            <a:chOff x="2542" y="3088"/>
            <a:chExt cx="443" cy="818"/>
          </a:xfrm>
        </p:grpSpPr>
        <p:sp>
          <p:nvSpPr>
            <p:cNvPr id="192560" name="Rectangle 21"/>
            <p:cNvSpPr>
              <a:spLocks noChangeArrowheads="1"/>
            </p:cNvSpPr>
            <p:nvPr/>
          </p:nvSpPr>
          <p:spPr bwMode="auto">
            <a:xfrm>
              <a:off x="2647" y="3088"/>
              <a:ext cx="330" cy="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79729" tIns="39071" rIns="79729" bIns="39071">
              <a:spAutoFit/>
            </a:bodyPr>
            <a:lstStyle/>
            <a:p>
              <a:pPr defTabSz="897920" eaLnBrk="1" hangingPunct="1">
                <a:spcBef>
                  <a:spcPts val="1103"/>
                </a:spcBef>
                <a:buClr>
                  <a:srgbClr val="FAFD00"/>
                </a:buClr>
                <a:tabLst>
                  <a:tab pos="0" algn="l"/>
                  <a:tab pos="804065" algn="l"/>
                  <a:tab pos="1609531" algn="l"/>
                  <a:tab pos="2416398" algn="l"/>
                  <a:tab pos="3221863" algn="l"/>
                  <a:tab pos="4028730" algn="l"/>
                  <a:tab pos="4834196" algn="l"/>
                  <a:tab pos="5638261" algn="l"/>
                  <a:tab pos="6445127" algn="l"/>
                  <a:tab pos="7250593" algn="l"/>
                  <a:tab pos="8057459" algn="l"/>
                  <a:tab pos="8862925" algn="l"/>
                </a:tabLst>
                <a:defRPr/>
              </a:pPr>
              <a:r>
                <a:rPr lang="ar-JO" sz="1765"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إلى:</a:t>
              </a:r>
              <a:endParaRPr lang="en-GB" sz="1765"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92561" name="Rectangle 22"/>
            <p:cNvSpPr>
              <a:spLocks noChangeArrowheads="1"/>
            </p:cNvSpPr>
            <p:nvPr/>
          </p:nvSpPr>
          <p:spPr bwMode="auto">
            <a:xfrm>
              <a:off x="2655" y="3442"/>
              <a:ext cx="330" cy="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79729" tIns="39071" rIns="79729" bIns="39071">
              <a:spAutoFit/>
            </a:bodyPr>
            <a:lstStyle/>
            <a:p>
              <a:pPr defTabSz="897920" eaLnBrk="1" hangingPunct="1">
                <a:spcBef>
                  <a:spcPts val="1103"/>
                </a:spcBef>
                <a:buClr>
                  <a:srgbClr val="FAFD00"/>
                </a:buClr>
                <a:tabLst>
                  <a:tab pos="0" algn="l"/>
                  <a:tab pos="804065" algn="l"/>
                  <a:tab pos="1609531" algn="l"/>
                  <a:tab pos="2416398" algn="l"/>
                  <a:tab pos="3221863" algn="l"/>
                  <a:tab pos="4028730" algn="l"/>
                  <a:tab pos="4834196" algn="l"/>
                  <a:tab pos="5638261" algn="l"/>
                  <a:tab pos="6445127" algn="l"/>
                  <a:tab pos="7250593" algn="l"/>
                  <a:tab pos="8057459" algn="l"/>
                  <a:tab pos="8862925" algn="l"/>
                </a:tabLst>
                <a:defRPr/>
              </a:pPr>
              <a:r>
                <a:rPr lang="ar-JO" sz="1765"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كـ:</a:t>
              </a:r>
              <a:endParaRPr lang="en-GB" sz="1765"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92562" name="Rectangle 23"/>
            <p:cNvSpPr>
              <a:spLocks noChangeArrowheads="1"/>
            </p:cNvSpPr>
            <p:nvPr/>
          </p:nvSpPr>
          <p:spPr bwMode="auto">
            <a:xfrm>
              <a:off x="2542" y="3762"/>
              <a:ext cx="403" cy="1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79729" tIns="39071" rIns="79729" bIns="39071">
              <a:spAutoFit/>
            </a:bodyPr>
            <a:lstStyle/>
            <a:p>
              <a:pPr defTabSz="897920" eaLnBrk="1" hangingPunct="1">
                <a:lnSpc>
                  <a:spcPct val="35000"/>
                </a:lnSpc>
                <a:spcBef>
                  <a:spcPts val="1103"/>
                </a:spcBef>
                <a:buClr>
                  <a:srgbClr val="FAFD00"/>
                </a:buClr>
                <a:tabLst>
                  <a:tab pos="0" algn="l"/>
                  <a:tab pos="804065" algn="l"/>
                  <a:tab pos="1609531" algn="l"/>
                  <a:tab pos="2416398" algn="l"/>
                  <a:tab pos="3221863" algn="l"/>
                  <a:tab pos="4028730" algn="l"/>
                  <a:tab pos="4834196" algn="l"/>
                  <a:tab pos="5638261" algn="l"/>
                  <a:tab pos="6445127" algn="l"/>
                  <a:tab pos="7250593" algn="l"/>
                  <a:tab pos="8057459" algn="l"/>
                  <a:tab pos="8862925" algn="l"/>
                </a:tabLst>
                <a:defRPr/>
              </a:pPr>
              <a:r>
                <a:rPr lang="ar-JO" sz="1765"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ماذا:</a:t>
              </a:r>
              <a:endParaRPr lang="en-GB" sz="1765"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grpSp>
      <p:sp>
        <p:nvSpPr>
          <p:cNvPr id="55312" name="Rectangle 28"/>
          <p:cNvSpPr>
            <a:spLocks noChangeArrowheads="1"/>
          </p:cNvSpPr>
          <p:nvPr/>
        </p:nvSpPr>
        <p:spPr bwMode="auto">
          <a:xfrm>
            <a:off x="2524125" y="1004328"/>
            <a:ext cx="1602441" cy="5677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79629" tIns="39021" rIns="79629" bIns="39021">
            <a:spAutoFit/>
          </a:bodyPr>
          <a:lstStyle/>
          <a:p>
            <a:pPr defTabSz="898590" eaLnBrk="1" hangingPunct="1">
              <a:spcBef>
                <a:spcPts val="1991"/>
              </a:spcBef>
              <a:buClr>
                <a:srgbClr val="66FF99"/>
              </a:buClr>
              <a:tabLst>
                <a:tab pos="0" algn="l"/>
                <a:tab pos="804514" algn="l"/>
                <a:tab pos="1610593" algn="l"/>
                <a:tab pos="2416667" algn="l"/>
                <a:tab pos="3222744" algn="l"/>
                <a:tab pos="4028819" algn="l"/>
                <a:tab pos="4834897" algn="l"/>
                <a:tab pos="5639413" algn="l"/>
                <a:tab pos="6445490" algn="l"/>
                <a:tab pos="7251565" algn="l"/>
                <a:tab pos="8057641" algn="l"/>
                <a:tab pos="8863717" algn="l"/>
              </a:tabLst>
              <a:defRPr/>
            </a:pPr>
            <a:r>
              <a:rPr lang="ar-JO" sz="3177" b="1" dirty="0">
                <a:solidFill>
                  <a:srgbClr val="66FF99"/>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متى</a:t>
            </a:r>
            <a:endParaRPr lang="en-GB" sz="3177" b="1" dirty="0">
              <a:solidFill>
                <a:srgbClr val="66FF99"/>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55313" name="Rectangle 29"/>
          <p:cNvSpPr>
            <a:spLocks noChangeArrowheads="1"/>
          </p:cNvSpPr>
          <p:nvPr/>
        </p:nvSpPr>
        <p:spPr bwMode="auto">
          <a:xfrm>
            <a:off x="5799045" y="1025338"/>
            <a:ext cx="1735511" cy="5677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79629" tIns="39021" rIns="79629" bIns="39021">
            <a:spAutoFit/>
          </a:bodyPr>
          <a:lstStyle/>
          <a:p>
            <a:pPr defTabSz="898590" eaLnBrk="1" hangingPunct="1">
              <a:spcBef>
                <a:spcPts val="1991"/>
              </a:spcBef>
              <a:buClr>
                <a:srgbClr val="66FF99"/>
              </a:buClr>
              <a:tabLst>
                <a:tab pos="0" algn="l"/>
                <a:tab pos="804514" algn="l"/>
                <a:tab pos="1610593" algn="l"/>
                <a:tab pos="2416667" algn="l"/>
                <a:tab pos="3222744" algn="l"/>
                <a:tab pos="4028819" algn="l"/>
                <a:tab pos="4834897" algn="l"/>
                <a:tab pos="5639413" algn="l"/>
                <a:tab pos="6445490" algn="l"/>
                <a:tab pos="7251565" algn="l"/>
                <a:tab pos="8057641" algn="l"/>
                <a:tab pos="8863717" algn="l"/>
              </a:tabLst>
              <a:defRPr/>
            </a:pPr>
            <a:r>
              <a:rPr lang="ar-JO" sz="3177" b="1" dirty="0">
                <a:solidFill>
                  <a:srgbClr val="66FF99"/>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مرقس</a:t>
            </a:r>
            <a:endParaRPr lang="en-GB" sz="3177" b="1" dirty="0">
              <a:solidFill>
                <a:srgbClr val="66FF99"/>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55314" name="Rectangle 30"/>
          <p:cNvSpPr>
            <a:spLocks noChangeArrowheads="1"/>
          </p:cNvSpPr>
          <p:nvPr/>
        </p:nvSpPr>
        <p:spPr bwMode="auto">
          <a:xfrm>
            <a:off x="2683809" y="3692338"/>
            <a:ext cx="1512794" cy="5677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79629" tIns="39021" rIns="79629" bIns="39021">
            <a:spAutoFit/>
          </a:bodyPr>
          <a:lstStyle/>
          <a:p>
            <a:pPr defTabSz="898590" eaLnBrk="1" hangingPunct="1">
              <a:spcBef>
                <a:spcPts val="1991"/>
              </a:spcBef>
              <a:buClr>
                <a:srgbClr val="66FF99"/>
              </a:buClr>
              <a:tabLst>
                <a:tab pos="0" algn="l"/>
                <a:tab pos="804514" algn="l"/>
                <a:tab pos="1610593" algn="l"/>
                <a:tab pos="2416667" algn="l"/>
                <a:tab pos="3222744" algn="l"/>
                <a:tab pos="4028819" algn="l"/>
                <a:tab pos="4834897" algn="l"/>
                <a:tab pos="5639413" algn="l"/>
                <a:tab pos="6445490" algn="l"/>
                <a:tab pos="7251565" algn="l"/>
                <a:tab pos="8057641" algn="l"/>
                <a:tab pos="8863717" algn="l"/>
              </a:tabLst>
              <a:defRPr/>
            </a:pPr>
            <a:r>
              <a:rPr lang="ar-JO" sz="3177" b="1" dirty="0">
                <a:solidFill>
                  <a:srgbClr val="66FF99"/>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لوقا</a:t>
            </a:r>
            <a:endParaRPr lang="en-GB" sz="3177" b="1" dirty="0">
              <a:solidFill>
                <a:srgbClr val="66FF99"/>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55316" name="Rectangle 32"/>
          <p:cNvSpPr>
            <a:spLocks noChangeArrowheads="1"/>
          </p:cNvSpPr>
          <p:nvPr/>
        </p:nvSpPr>
        <p:spPr bwMode="auto">
          <a:xfrm>
            <a:off x="2487706" y="1560420"/>
            <a:ext cx="1714500" cy="4453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79629" tIns="39021" rIns="79629" bIns="39021">
            <a:spAutoFit/>
          </a:bodyPr>
          <a:lstStyle/>
          <a:p>
            <a:pPr defTabSz="898590" eaLnBrk="1" hangingPunct="1">
              <a:spcBef>
                <a:spcPts val="1549"/>
              </a:spcBef>
              <a:buClr>
                <a:srgbClr val="CECECE"/>
              </a:buClr>
              <a:tabLst>
                <a:tab pos="0" algn="l"/>
                <a:tab pos="804514" algn="l"/>
                <a:tab pos="1610593" algn="l"/>
                <a:tab pos="2416667" algn="l"/>
                <a:tab pos="3222744" algn="l"/>
                <a:tab pos="4028819" algn="l"/>
                <a:tab pos="4834897" algn="l"/>
                <a:tab pos="5639413" algn="l"/>
                <a:tab pos="6445490" algn="l"/>
                <a:tab pos="7251565" algn="l"/>
                <a:tab pos="8057641" algn="l"/>
                <a:tab pos="8863717" algn="l"/>
              </a:tabLst>
              <a:defRPr/>
            </a:pPr>
            <a:r>
              <a:rPr lang="ar-JO" sz="2382" b="1" dirty="0">
                <a:solidFill>
                  <a:srgbClr val="FFFFFF"/>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اليهود</a:t>
            </a:r>
            <a:endParaRPr lang="en-GB" sz="2382" b="1" dirty="0">
              <a:solidFill>
                <a:srgbClr val="FFFFFF"/>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55317" name="Rectangle 33"/>
          <p:cNvSpPr>
            <a:spLocks noChangeArrowheads="1"/>
          </p:cNvSpPr>
          <p:nvPr/>
        </p:nvSpPr>
        <p:spPr bwMode="auto">
          <a:xfrm>
            <a:off x="5754222" y="1570225"/>
            <a:ext cx="1820955" cy="4453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79629" tIns="39021" rIns="79629" bIns="39021">
            <a:spAutoFit/>
          </a:bodyPr>
          <a:lstStyle/>
          <a:p>
            <a:pPr defTabSz="898590" eaLnBrk="1" hangingPunct="1">
              <a:spcBef>
                <a:spcPts val="1549"/>
              </a:spcBef>
              <a:buClr>
                <a:srgbClr val="CECECE"/>
              </a:buClr>
              <a:tabLst>
                <a:tab pos="0" algn="l"/>
                <a:tab pos="804514" algn="l"/>
                <a:tab pos="1610593" algn="l"/>
                <a:tab pos="2416667" algn="l"/>
                <a:tab pos="3222744" algn="l"/>
                <a:tab pos="4028819" algn="l"/>
                <a:tab pos="4834897" algn="l"/>
                <a:tab pos="5639413" algn="l"/>
                <a:tab pos="6445490" algn="l"/>
                <a:tab pos="7251565" algn="l"/>
                <a:tab pos="8057641" algn="l"/>
                <a:tab pos="8863717" algn="l"/>
              </a:tabLst>
              <a:defRPr/>
            </a:pPr>
            <a:r>
              <a:rPr lang="ar-JO" sz="2382" b="1" dirty="0">
                <a:solidFill>
                  <a:srgbClr val="FFFFFF"/>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الرومانيين</a:t>
            </a:r>
            <a:endParaRPr lang="en-GB" sz="2382" b="1" dirty="0">
              <a:solidFill>
                <a:srgbClr val="FFFFFF"/>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55318" name="Rectangle 34"/>
          <p:cNvSpPr>
            <a:spLocks noChangeArrowheads="1"/>
          </p:cNvSpPr>
          <p:nvPr/>
        </p:nvSpPr>
        <p:spPr bwMode="auto">
          <a:xfrm>
            <a:off x="2524125" y="4237225"/>
            <a:ext cx="1714500" cy="4453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79629" tIns="39021" rIns="79629" bIns="39021">
            <a:spAutoFit/>
          </a:bodyPr>
          <a:lstStyle/>
          <a:p>
            <a:pPr defTabSz="898590" eaLnBrk="1" hangingPunct="1">
              <a:spcBef>
                <a:spcPts val="1549"/>
              </a:spcBef>
              <a:buClr>
                <a:srgbClr val="CECECE"/>
              </a:buClr>
              <a:tabLst>
                <a:tab pos="0" algn="l"/>
                <a:tab pos="804514" algn="l"/>
                <a:tab pos="1610593" algn="l"/>
                <a:tab pos="2416667" algn="l"/>
                <a:tab pos="3222744" algn="l"/>
                <a:tab pos="4028819" algn="l"/>
                <a:tab pos="4834897" algn="l"/>
                <a:tab pos="5639413" algn="l"/>
                <a:tab pos="6445490" algn="l"/>
                <a:tab pos="7251565" algn="l"/>
                <a:tab pos="8057641" algn="l"/>
                <a:tab pos="8863717" algn="l"/>
              </a:tabLst>
              <a:defRPr/>
            </a:pPr>
            <a:r>
              <a:rPr lang="ar-JO" sz="2382" b="1" dirty="0">
                <a:solidFill>
                  <a:srgbClr val="FFFFFF"/>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اليونانيين</a:t>
            </a:r>
            <a:endParaRPr lang="en-GB" sz="2382" b="1" dirty="0">
              <a:solidFill>
                <a:srgbClr val="FFFFFF"/>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55320" name="Rectangle 36"/>
          <p:cNvSpPr>
            <a:spLocks noChangeArrowheads="1"/>
          </p:cNvSpPr>
          <p:nvPr/>
        </p:nvSpPr>
        <p:spPr bwMode="auto">
          <a:xfrm>
            <a:off x="2487706" y="2070287"/>
            <a:ext cx="1714500" cy="4453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79629" tIns="39021" rIns="79629" bIns="39021">
            <a:spAutoFit/>
          </a:bodyPr>
          <a:lstStyle/>
          <a:p>
            <a:pPr defTabSz="898590" eaLnBrk="1" hangingPunct="1">
              <a:spcBef>
                <a:spcPts val="1549"/>
              </a:spcBef>
              <a:buClr>
                <a:srgbClr val="CECECE"/>
              </a:buClr>
              <a:tabLst>
                <a:tab pos="0" algn="l"/>
                <a:tab pos="804514" algn="l"/>
                <a:tab pos="1610593" algn="l"/>
                <a:tab pos="2416667" algn="l"/>
                <a:tab pos="3222744" algn="l"/>
                <a:tab pos="4028819" algn="l"/>
                <a:tab pos="4834897" algn="l"/>
                <a:tab pos="5639413" algn="l"/>
                <a:tab pos="6445490" algn="l"/>
                <a:tab pos="7251565" algn="l"/>
                <a:tab pos="8057641" algn="l"/>
                <a:tab pos="8863717" algn="l"/>
              </a:tabLst>
              <a:defRPr/>
            </a:pPr>
            <a:r>
              <a:rPr lang="ar-JO" sz="2382" b="1" dirty="0">
                <a:solidFill>
                  <a:srgbClr val="FFFFFF"/>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ملك</a:t>
            </a:r>
            <a:endParaRPr lang="en-GB" sz="2382" b="1" dirty="0">
              <a:solidFill>
                <a:srgbClr val="FFFFFF"/>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55321" name="Rectangle 37"/>
          <p:cNvSpPr>
            <a:spLocks noChangeArrowheads="1"/>
          </p:cNvSpPr>
          <p:nvPr/>
        </p:nvSpPr>
        <p:spPr bwMode="auto">
          <a:xfrm>
            <a:off x="5843868" y="2064684"/>
            <a:ext cx="1714500" cy="4453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79629" tIns="39021" rIns="79629" bIns="39021">
            <a:spAutoFit/>
          </a:bodyPr>
          <a:lstStyle/>
          <a:p>
            <a:pPr defTabSz="898590" eaLnBrk="1" hangingPunct="1">
              <a:spcBef>
                <a:spcPts val="1549"/>
              </a:spcBef>
              <a:buClr>
                <a:srgbClr val="CECECE"/>
              </a:buClr>
              <a:tabLst>
                <a:tab pos="0" algn="l"/>
                <a:tab pos="804514" algn="l"/>
                <a:tab pos="1610593" algn="l"/>
                <a:tab pos="2416667" algn="l"/>
                <a:tab pos="3222744" algn="l"/>
                <a:tab pos="4028819" algn="l"/>
                <a:tab pos="4834897" algn="l"/>
                <a:tab pos="5639413" algn="l"/>
                <a:tab pos="6445490" algn="l"/>
                <a:tab pos="7251565" algn="l"/>
                <a:tab pos="8057641" algn="l"/>
                <a:tab pos="8863717" algn="l"/>
              </a:tabLst>
              <a:defRPr/>
            </a:pPr>
            <a:r>
              <a:rPr lang="ar-JO" sz="2382" b="1" dirty="0">
                <a:solidFill>
                  <a:srgbClr val="FFFFFF"/>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خادم</a:t>
            </a:r>
            <a:endParaRPr lang="en-GB" sz="2382" b="1" dirty="0">
              <a:solidFill>
                <a:srgbClr val="FFFFFF"/>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55322" name="Rectangle 38"/>
          <p:cNvSpPr>
            <a:spLocks noChangeArrowheads="1"/>
          </p:cNvSpPr>
          <p:nvPr/>
        </p:nvSpPr>
        <p:spPr bwMode="auto">
          <a:xfrm>
            <a:off x="2503114" y="4735887"/>
            <a:ext cx="1714500" cy="4453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79629" tIns="39021" rIns="79629" bIns="39021">
            <a:spAutoFit/>
          </a:bodyPr>
          <a:lstStyle/>
          <a:p>
            <a:pPr defTabSz="898590" eaLnBrk="1" hangingPunct="1">
              <a:spcBef>
                <a:spcPts val="1549"/>
              </a:spcBef>
              <a:buClr>
                <a:srgbClr val="CECECE"/>
              </a:buClr>
              <a:tabLst>
                <a:tab pos="0" algn="l"/>
                <a:tab pos="804514" algn="l"/>
                <a:tab pos="1610593" algn="l"/>
                <a:tab pos="2416667" algn="l"/>
                <a:tab pos="3222744" algn="l"/>
                <a:tab pos="4028819" algn="l"/>
                <a:tab pos="4834897" algn="l"/>
                <a:tab pos="5639413" algn="l"/>
                <a:tab pos="6445490" algn="l"/>
                <a:tab pos="7251565" algn="l"/>
                <a:tab pos="8057641" algn="l"/>
                <a:tab pos="8863717" algn="l"/>
              </a:tabLst>
              <a:defRPr/>
            </a:pPr>
            <a:r>
              <a:rPr lang="ar-JO" sz="2382" b="1" dirty="0">
                <a:solidFill>
                  <a:srgbClr val="FFFFFF"/>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الله/الإنسان</a:t>
            </a:r>
            <a:endParaRPr lang="en-GB" sz="2382" b="1" dirty="0">
              <a:solidFill>
                <a:srgbClr val="FFFFFF"/>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55324" name="Rectangle 40"/>
          <p:cNvSpPr>
            <a:spLocks noChangeArrowheads="1"/>
          </p:cNvSpPr>
          <p:nvPr/>
        </p:nvSpPr>
        <p:spPr bwMode="auto">
          <a:xfrm>
            <a:off x="2487706" y="2574552"/>
            <a:ext cx="1714500" cy="4453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79629" tIns="39021" rIns="79629" bIns="39021">
            <a:spAutoFit/>
          </a:bodyPr>
          <a:lstStyle/>
          <a:p>
            <a:pPr defTabSz="898590" eaLnBrk="1" hangingPunct="1">
              <a:spcBef>
                <a:spcPts val="1549"/>
              </a:spcBef>
              <a:buClr>
                <a:srgbClr val="CECECE"/>
              </a:buClr>
              <a:tabLst>
                <a:tab pos="0" algn="l"/>
                <a:tab pos="804514" algn="l"/>
                <a:tab pos="1610593" algn="l"/>
                <a:tab pos="2416667" algn="l"/>
                <a:tab pos="3222744" algn="l"/>
                <a:tab pos="4028819" algn="l"/>
                <a:tab pos="4834897" algn="l"/>
                <a:tab pos="5639413" algn="l"/>
                <a:tab pos="6445490" algn="l"/>
                <a:tab pos="7251565" algn="l"/>
                <a:tab pos="8057641" algn="l"/>
                <a:tab pos="8863717" algn="l"/>
              </a:tabLst>
              <a:defRPr/>
            </a:pPr>
            <a:r>
              <a:rPr lang="ar-JO" sz="2382" b="1" dirty="0">
                <a:solidFill>
                  <a:srgbClr val="FFFFFF"/>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قال</a:t>
            </a:r>
            <a:endParaRPr lang="en-GB" sz="2382" b="1" dirty="0">
              <a:solidFill>
                <a:srgbClr val="FFFFFF"/>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55325" name="Rectangle 41"/>
          <p:cNvSpPr>
            <a:spLocks noChangeArrowheads="1"/>
          </p:cNvSpPr>
          <p:nvPr/>
        </p:nvSpPr>
        <p:spPr bwMode="auto">
          <a:xfrm>
            <a:off x="5866280" y="2584358"/>
            <a:ext cx="1120588" cy="4453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79629" tIns="39021" rIns="79629" bIns="39021">
            <a:spAutoFit/>
          </a:bodyPr>
          <a:lstStyle/>
          <a:p>
            <a:pPr defTabSz="898590" eaLnBrk="1" hangingPunct="1">
              <a:spcBef>
                <a:spcPts val="1549"/>
              </a:spcBef>
              <a:buClr>
                <a:srgbClr val="CECECE"/>
              </a:buClr>
              <a:tabLst>
                <a:tab pos="0" algn="l"/>
                <a:tab pos="804514" algn="l"/>
                <a:tab pos="1610593" algn="l"/>
                <a:tab pos="2416667" algn="l"/>
                <a:tab pos="3222744" algn="l"/>
                <a:tab pos="4028819" algn="l"/>
                <a:tab pos="4834897" algn="l"/>
                <a:tab pos="5639413" algn="l"/>
                <a:tab pos="6445490" algn="l"/>
                <a:tab pos="7251565" algn="l"/>
                <a:tab pos="8057641" algn="l"/>
                <a:tab pos="8863717" algn="l"/>
              </a:tabLst>
              <a:defRPr/>
            </a:pPr>
            <a:r>
              <a:rPr lang="ar-JO" sz="2382" b="1" dirty="0">
                <a:solidFill>
                  <a:srgbClr val="FFFFFF"/>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فعل</a:t>
            </a:r>
            <a:endParaRPr lang="en-GB" sz="2382" b="1" dirty="0">
              <a:solidFill>
                <a:srgbClr val="FFFFFF"/>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55327" name="Rectangle 43"/>
          <p:cNvSpPr>
            <a:spLocks noChangeArrowheads="1"/>
          </p:cNvSpPr>
          <p:nvPr/>
        </p:nvSpPr>
        <p:spPr bwMode="auto">
          <a:xfrm>
            <a:off x="2503115" y="5251358"/>
            <a:ext cx="1210235" cy="4453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79629" tIns="39021" rIns="79629" bIns="39021">
            <a:spAutoFit/>
          </a:bodyPr>
          <a:lstStyle/>
          <a:p>
            <a:pPr defTabSz="898590" eaLnBrk="1" hangingPunct="1">
              <a:spcBef>
                <a:spcPts val="1549"/>
              </a:spcBef>
              <a:buClr>
                <a:srgbClr val="CECECE"/>
              </a:buClr>
              <a:tabLst>
                <a:tab pos="0" algn="l"/>
                <a:tab pos="804514" algn="l"/>
                <a:tab pos="1610593" algn="l"/>
                <a:tab pos="2416667" algn="l"/>
                <a:tab pos="3222744" algn="l"/>
                <a:tab pos="4028819" algn="l"/>
                <a:tab pos="4834897" algn="l"/>
                <a:tab pos="5639413" algn="l"/>
                <a:tab pos="6445490" algn="l"/>
                <a:tab pos="7251565" algn="l"/>
                <a:tab pos="8057641" algn="l"/>
                <a:tab pos="8863717" algn="l"/>
              </a:tabLst>
              <a:defRPr/>
            </a:pPr>
            <a:r>
              <a:rPr lang="ar-JO" sz="2382" b="1" dirty="0">
                <a:solidFill>
                  <a:srgbClr val="FFFFFF"/>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شَعَرَ</a:t>
            </a:r>
            <a:endParaRPr lang="en-GB" sz="2382" b="1" dirty="0">
              <a:solidFill>
                <a:srgbClr val="FFFFFF"/>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92544" name="AutoShape 44"/>
          <p:cNvSpPr>
            <a:spLocks noChangeArrowheads="1"/>
          </p:cNvSpPr>
          <p:nvPr/>
        </p:nvSpPr>
        <p:spPr bwMode="auto">
          <a:xfrm>
            <a:off x="1448361" y="3567673"/>
            <a:ext cx="2916331" cy="2487706"/>
          </a:xfrm>
          <a:prstGeom prst="roundRect">
            <a:avLst>
              <a:gd name="adj" fmla="val 16667"/>
            </a:avLst>
          </a:prstGeom>
          <a:noFill/>
          <a:ln w="76320">
            <a:solidFill>
              <a:srgbClr val="FC0128"/>
            </a:solidFill>
            <a:miter lim="800000"/>
            <a:headEnd/>
            <a:tailEnd/>
          </a:ln>
          <a:extLst>
            <a:ext uri="{909E8E84-426E-40dd-AFC4-6F175D3DCCD1}">
              <a14:hiddenFill xmlns="" xmlns:a14="http://schemas.microsoft.com/office/drawing/2010/main">
                <a:solidFill>
                  <a:srgbClr val="FFFFFF"/>
                </a:solidFill>
              </a14:hiddenFill>
            </a:ext>
          </a:extLst>
        </p:spPr>
        <p:txBody>
          <a:bodyPr wrap="none" lIns="80584" tIns="40290" rIns="80584" bIns="40290" anchor="ctr"/>
          <a:lstStyle/>
          <a:p>
            <a:pPr defTabSz="897920" eaLnBrk="1" hangingPunct="1">
              <a:defRPr/>
            </a:pPr>
            <a:endParaRPr lang="en-US" sz="2382">
              <a:solidFill>
                <a:srgbClr val="0000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92545" name="AutoShape 45"/>
          <p:cNvSpPr>
            <a:spLocks noChangeArrowheads="1"/>
          </p:cNvSpPr>
          <p:nvPr/>
        </p:nvSpPr>
        <p:spPr bwMode="auto">
          <a:xfrm>
            <a:off x="4742890" y="878261"/>
            <a:ext cx="2914931" cy="2486305"/>
          </a:xfrm>
          <a:prstGeom prst="roundRect">
            <a:avLst>
              <a:gd name="adj" fmla="val 16667"/>
            </a:avLst>
          </a:prstGeom>
          <a:noFill/>
          <a:ln w="76320">
            <a:solidFill>
              <a:srgbClr val="FC0128"/>
            </a:solidFill>
            <a:miter lim="800000"/>
            <a:headEnd/>
            <a:tailEnd/>
          </a:ln>
          <a:extLst>
            <a:ext uri="{909E8E84-426E-40dd-AFC4-6F175D3DCCD1}">
              <a14:hiddenFill xmlns="" xmlns:a14="http://schemas.microsoft.com/office/drawing/2010/main">
                <a:solidFill>
                  <a:srgbClr val="FFFFFF"/>
                </a:solidFill>
              </a14:hiddenFill>
            </a:ext>
          </a:extLst>
        </p:spPr>
        <p:txBody>
          <a:bodyPr wrap="none" lIns="80584" tIns="40290" rIns="80584" bIns="40290" anchor="ctr"/>
          <a:lstStyle/>
          <a:p>
            <a:pPr defTabSz="897920" eaLnBrk="1" hangingPunct="1">
              <a:defRPr/>
            </a:pPr>
            <a:endParaRPr lang="en-US" sz="2382">
              <a:solidFill>
                <a:srgbClr val="0000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92546" name="AutoShape 46"/>
          <p:cNvSpPr>
            <a:spLocks noChangeArrowheads="1"/>
          </p:cNvSpPr>
          <p:nvPr/>
        </p:nvSpPr>
        <p:spPr bwMode="auto">
          <a:xfrm>
            <a:off x="1459566" y="911879"/>
            <a:ext cx="2914931" cy="2486305"/>
          </a:xfrm>
          <a:prstGeom prst="roundRect">
            <a:avLst>
              <a:gd name="adj" fmla="val 16667"/>
            </a:avLst>
          </a:prstGeom>
          <a:noFill/>
          <a:ln w="76320">
            <a:solidFill>
              <a:srgbClr val="FC0128"/>
            </a:solidFill>
            <a:miter lim="800000"/>
            <a:headEnd/>
            <a:tailEnd/>
          </a:ln>
          <a:extLst>
            <a:ext uri="{909E8E84-426E-40dd-AFC4-6F175D3DCCD1}">
              <a14:hiddenFill xmlns="" xmlns:a14="http://schemas.microsoft.com/office/drawing/2010/main">
                <a:solidFill>
                  <a:srgbClr val="FFFFFF"/>
                </a:solidFill>
              </a14:hiddenFill>
            </a:ext>
          </a:extLst>
        </p:spPr>
        <p:txBody>
          <a:bodyPr wrap="none" lIns="80584" tIns="40290" rIns="80584" bIns="40290" anchor="ctr"/>
          <a:lstStyle/>
          <a:p>
            <a:pPr defTabSz="897920" eaLnBrk="1" hangingPunct="1">
              <a:defRPr/>
            </a:pPr>
            <a:endParaRPr lang="en-US" sz="2382">
              <a:solidFill>
                <a:srgbClr val="0000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23600" name="Line 48"/>
          <p:cNvSpPr>
            <a:spLocks noChangeShapeType="1"/>
          </p:cNvSpPr>
          <p:nvPr/>
        </p:nvSpPr>
        <p:spPr bwMode="auto">
          <a:xfrm flipH="1">
            <a:off x="3920659" y="728383"/>
            <a:ext cx="395007" cy="818029"/>
          </a:xfrm>
          <a:prstGeom prst="line">
            <a:avLst/>
          </a:prstGeom>
          <a:noFill/>
          <a:ln w="76320">
            <a:solidFill>
              <a:srgbClr val="FFFF00"/>
            </a:solidFill>
            <a:miter lim="800000"/>
            <a:headEnd/>
            <a:tailEnd type="triangle" w="med" len="med"/>
          </a:ln>
          <a:effectLst>
            <a:outerShdw blurRad="63500" dist="89605" dir="2700000" algn="ctr" rotWithShape="0">
              <a:srgbClr val="000000"/>
            </a:outerShdw>
          </a:effectLst>
        </p:spPr>
        <p:txBody>
          <a:bodyPr lIns="80584" tIns="40290" rIns="80584" bIns="40290"/>
          <a:lstStyle/>
          <a:p>
            <a:pPr defTabSz="898590" eaLnBrk="1" hangingPunct="1">
              <a:defRPr/>
            </a:pPr>
            <a:endParaRPr lang="en-US" sz="2382">
              <a:solidFill>
                <a:srgbClr val="000000"/>
              </a:solidFill>
              <a:effectLst>
                <a:outerShdw blurRad="38100" dist="38100" dir="2700000" algn="tl">
                  <a:srgbClr val="000000">
                    <a:alpha val="43137"/>
                  </a:srgbClr>
                </a:outerShdw>
              </a:effectLst>
              <a:latin typeface="Arial" panose="020B0604020202020204" pitchFamily="34" charset="0"/>
              <a:ea typeface="MS Gothic"/>
              <a:cs typeface="Arial" panose="020B0604020202020204" pitchFamily="34" charset="0"/>
            </a:endParaRPr>
          </a:p>
        </p:txBody>
      </p:sp>
      <p:sp>
        <p:nvSpPr>
          <p:cNvPr id="23601" name="Line 49"/>
          <p:cNvSpPr>
            <a:spLocks noChangeShapeType="1"/>
          </p:cNvSpPr>
          <p:nvPr/>
        </p:nvSpPr>
        <p:spPr bwMode="auto">
          <a:xfrm flipH="1">
            <a:off x="3965482" y="728382"/>
            <a:ext cx="586908" cy="3183872"/>
          </a:xfrm>
          <a:prstGeom prst="line">
            <a:avLst/>
          </a:prstGeom>
          <a:noFill/>
          <a:ln w="76320">
            <a:solidFill>
              <a:srgbClr val="FFFF00"/>
            </a:solidFill>
            <a:miter lim="800000"/>
            <a:headEnd/>
            <a:tailEnd type="triangle" w="med" len="med"/>
          </a:ln>
          <a:effectLst>
            <a:outerShdw blurRad="63500" dist="89605" dir="2700000" algn="ctr" rotWithShape="0">
              <a:srgbClr val="000000"/>
            </a:outerShdw>
          </a:effectLst>
        </p:spPr>
        <p:txBody>
          <a:bodyPr lIns="80584" tIns="40290" rIns="80584" bIns="40290"/>
          <a:lstStyle/>
          <a:p>
            <a:pPr defTabSz="898590" eaLnBrk="1" hangingPunct="1">
              <a:defRPr/>
            </a:pPr>
            <a:endParaRPr lang="en-US" sz="2382">
              <a:solidFill>
                <a:srgbClr val="000000"/>
              </a:solidFill>
              <a:effectLst>
                <a:outerShdw blurRad="38100" dist="38100" dir="2700000" algn="tl">
                  <a:srgbClr val="000000">
                    <a:alpha val="43137"/>
                  </a:srgbClr>
                </a:outerShdw>
              </a:effectLst>
              <a:latin typeface="Arial" panose="020B0604020202020204" pitchFamily="34" charset="0"/>
              <a:ea typeface="MS Gothic"/>
              <a:cs typeface="Arial" panose="020B0604020202020204" pitchFamily="34" charset="0"/>
            </a:endParaRPr>
          </a:p>
        </p:txBody>
      </p:sp>
      <p:sp>
        <p:nvSpPr>
          <p:cNvPr id="23602" name="Line 50"/>
          <p:cNvSpPr>
            <a:spLocks noChangeShapeType="1"/>
          </p:cNvSpPr>
          <p:nvPr/>
        </p:nvSpPr>
        <p:spPr bwMode="auto">
          <a:xfrm>
            <a:off x="4761100" y="739588"/>
            <a:ext cx="147077" cy="806824"/>
          </a:xfrm>
          <a:prstGeom prst="line">
            <a:avLst/>
          </a:prstGeom>
          <a:noFill/>
          <a:ln w="76320">
            <a:solidFill>
              <a:srgbClr val="FFFF00"/>
            </a:solidFill>
            <a:miter lim="800000"/>
            <a:headEnd/>
            <a:tailEnd type="triangle" w="med" len="med"/>
          </a:ln>
          <a:effectLst>
            <a:outerShdw blurRad="63500" dist="89605" dir="2700000" algn="ctr" rotWithShape="0">
              <a:srgbClr val="000000"/>
            </a:outerShdw>
          </a:effectLst>
        </p:spPr>
        <p:txBody>
          <a:bodyPr lIns="80584" tIns="40290" rIns="80584" bIns="40290"/>
          <a:lstStyle/>
          <a:p>
            <a:pPr defTabSz="898590" eaLnBrk="1" hangingPunct="1">
              <a:defRPr/>
            </a:pPr>
            <a:endParaRPr lang="en-US" sz="2382">
              <a:solidFill>
                <a:srgbClr val="000000"/>
              </a:solidFill>
              <a:effectLst>
                <a:outerShdw blurRad="38100" dist="38100" dir="2700000" algn="tl">
                  <a:srgbClr val="000000">
                    <a:alpha val="43137"/>
                  </a:srgbClr>
                </a:outerShdw>
              </a:effectLst>
              <a:latin typeface="Arial" panose="020B0604020202020204" pitchFamily="34" charset="0"/>
              <a:ea typeface="MS Gothic"/>
              <a:cs typeface="Arial" panose="020B0604020202020204" pitchFamily="34" charset="0"/>
            </a:endParaRPr>
          </a:p>
        </p:txBody>
      </p:sp>
      <p:sp>
        <p:nvSpPr>
          <p:cNvPr id="192550" name="Text Box 51"/>
          <p:cNvSpPr txBox="1">
            <a:spLocks noChangeArrowheads="1"/>
          </p:cNvSpPr>
          <p:nvPr/>
        </p:nvSpPr>
        <p:spPr bwMode="auto">
          <a:xfrm>
            <a:off x="8625042" y="7450"/>
            <a:ext cx="222689" cy="3548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79311" tIns="41239" rIns="79311" bIns="41239" anchor="ctr">
            <a:spAutoFit/>
          </a:bodyPr>
          <a:lstStyle>
            <a:lvl1pPr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cs typeface="ＭＳ Ｐゴシック" charset="0"/>
              </a:defRPr>
            </a:lvl1pPr>
            <a:lvl2pPr marL="742950" indent="-28575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2pPr>
            <a:lvl3pPr marL="11430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3pPr>
            <a:lvl4pPr marL="16002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4pPr>
            <a:lvl5pPr marL="20574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5pPr>
            <a:lvl6pPr marL="25146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6pPr>
            <a:lvl7pPr marL="29718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7pPr>
            <a:lvl8pPr marL="34290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8pPr>
            <a:lvl9pPr marL="38862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9pPr>
          </a:lstStyle>
          <a:p>
            <a:pPr algn="ctr" defTabSz="897920" eaLnBrk="1" hangingPunct="1">
              <a:spcBef>
                <a:spcPts val="1103"/>
              </a:spcBef>
              <a:buClr>
                <a:srgbClr val="FFA27C"/>
              </a:buClr>
              <a:tabLst>
                <a:tab pos="0" algn="l"/>
                <a:tab pos="722818" algn="l"/>
                <a:tab pos="1447037" algn="l"/>
                <a:tab pos="2171256" algn="l"/>
                <a:tab pos="2895475" algn="l"/>
                <a:tab pos="3619693" algn="l"/>
                <a:tab pos="4343912" algn="l"/>
                <a:tab pos="5066730" algn="l"/>
                <a:tab pos="5790949" algn="l"/>
                <a:tab pos="6515168" algn="l"/>
                <a:tab pos="7239386" algn="l"/>
                <a:tab pos="7963605" algn="l"/>
              </a:tabLst>
              <a:defRPr/>
            </a:pPr>
            <a:r>
              <a:rPr lang="en-GB" sz="1765">
                <a:solidFill>
                  <a:srgbClr val="FFA27C"/>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 </a:t>
            </a:r>
          </a:p>
        </p:txBody>
      </p:sp>
      <p:sp>
        <p:nvSpPr>
          <p:cNvPr id="192552" name="Text Box 53"/>
          <p:cNvSpPr txBox="1">
            <a:spLocks noChangeArrowheads="1"/>
          </p:cNvSpPr>
          <p:nvPr/>
        </p:nvSpPr>
        <p:spPr bwMode="auto">
          <a:xfrm>
            <a:off x="8582306" y="6118412"/>
            <a:ext cx="162485" cy="32357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80584" tIns="40290" rIns="80584" bIns="40290" anchor="ctr"/>
          <a:lstStyle>
            <a:lvl1pPr defTabSz="1017588">
              <a:defRPr sz="2500">
                <a:solidFill>
                  <a:schemeClr val="bg1"/>
                </a:solidFill>
                <a:latin typeface="Times New Roman" charset="0"/>
                <a:ea typeface="ＭＳ Ｐゴシック" charset="0"/>
                <a:cs typeface="ＭＳ Ｐゴシック" charset="0"/>
              </a:defRPr>
            </a:lvl1pPr>
            <a:lvl2pPr marL="742950" indent="-285750" defTabSz="1017588">
              <a:defRPr sz="2500">
                <a:solidFill>
                  <a:schemeClr val="bg1"/>
                </a:solidFill>
                <a:latin typeface="Times New Roman" charset="0"/>
                <a:ea typeface="ＭＳ Ｐゴシック" charset="0"/>
              </a:defRPr>
            </a:lvl2pPr>
            <a:lvl3pPr marL="1143000" indent="-228600" defTabSz="1017588">
              <a:defRPr sz="2500">
                <a:solidFill>
                  <a:schemeClr val="bg1"/>
                </a:solidFill>
                <a:latin typeface="Times New Roman" charset="0"/>
                <a:ea typeface="ＭＳ Ｐゴシック" charset="0"/>
              </a:defRPr>
            </a:lvl3pPr>
            <a:lvl4pPr marL="1600200" indent="-228600" defTabSz="1017588">
              <a:defRPr sz="2500">
                <a:solidFill>
                  <a:schemeClr val="bg1"/>
                </a:solidFill>
                <a:latin typeface="Times New Roman" charset="0"/>
                <a:ea typeface="ＭＳ Ｐゴシック" charset="0"/>
              </a:defRPr>
            </a:lvl4pPr>
            <a:lvl5pPr marL="2057400" indent="-228600" defTabSz="1017588">
              <a:defRPr sz="2500">
                <a:solidFill>
                  <a:schemeClr val="bg1"/>
                </a:solidFill>
                <a:latin typeface="Times New Roman" charset="0"/>
                <a:ea typeface="ＭＳ Ｐゴシック" charset="0"/>
              </a:defRPr>
            </a:lvl5pPr>
            <a:lvl6pPr marL="2514600" indent="-228600" defTabSz="1017588"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6pPr>
            <a:lvl7pPr marL="2971800" indent="-228600" defTabSz="1017588"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7pPr>
            <a:lvl8pPr marL="3429000" indent="-228600" defTabSz="1017588"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8pPr>
            <a:lvl9pPr marL="3886200" indent="-228600" defTabSz="1017588"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9pPr>
          </a:lstStyle>
          <a:p>
            <a:pPr defTabSz="897920" eaLnBrk="1" hangingPunct="1">
              <a:defRPr/>
            </a:pPr>
            <a:endParaRPr lang="en-US" sz="2118">
              <a:solidFill>
                <a:srgbClr val="0000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92553" name="Text Box 54"/>
          <p:cNvSpPr txBox="1">
            <a:spLocks noChangeArrowheads="1"/>
          </p:cNvSpPr>
          <p:nvPr/>
        </p:nvSpPr>
        <p:spPr bwMode="auto">
          <a:xfrm>
            <a:off x="8250604" y="6541878"/>
            <a:ext cx="285205" cy="21902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79311" tIns="41239" rIns="79311" bIns="41239" anchor="ctr">
            <a:spAutoFit/>
          </a:bodyPr>
          <a:lstStyle>
            <a:lvl1pPr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cs typeface="ＭＳ Ｐゴシック" charset="0"/>
              </a:defRPr>
            </a:lvl1pPr>
            <a:lvl2pPr marL="742950" indent="-28575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2pPr>
            <a:lvl3pPr marL="11430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3pPr>
            <a:lvl4pPr marL="16002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4pPr>
            <a:lvl5pPr marL="20574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5pPr>
            <a:lvl6pPr marL="25146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6pPr>
            <a:lvl7pPr marL="29718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7pPr>
            <a:lvl8pPr marL="34290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8pPr>
            <a:lvl9pPr marL="38862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9pPr>
          </a:lstStyle>
          <a:p>
            <a:pPr algn="ctr" defTabSz="897920" eaLnBrk="1" hangingPunct="1">
              <a:spcBef>
                <a:spcPts val="552"/>
              </a:spcBef>
              <a:buClr>
                <a:srgbClr val="FFFFFF"/>
              </a:buClr>
              <a:tabLst>
                <a:tab pos="0" algn="l"/>
                <a:tab pos="722818" algn="l"/>
                <a:tab pos="1447037" algn="l"/>
                <a:tab pos="2171256" algn="l"/>
                <a:tab pos="2895475" algn="l"/>
                <a:tab pos="3619693" algn="l"/>
                <a:tab pos="4343912" algn="l"/>
                <a:tab pos="5066730" algn="l"/>
                <a:tab pos="5790949" algn="l"/>
                <a:tab pos="6515168" algn="l"/>
                <a:tab pos="7239386" algn="l"/>
                <a:tab pos="7963605" algn="l"/>
              </a:tabLst>
              <a:defRPr/>
            </a:pPr>
            <a:r>
              <a:rPr lang="en-GB" sz="882" b="1">
                <a:solidFill>
                  <a:srgbClr val="FFFFFF"/>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21</a:t>
            </a:r>
          </a:p>
        </p:txBody>
      </p:sp>
      <p:sp>
        <p:nvSpPr>
          <p:cNvPr id="192554" name="Text Box 55"/>
          <p:cNvSpPr txBox="1">
            <a:spLocks noChangeArrowheads="1"/>
          </p:cNvSpPr>
          <p:nvPr/>
        </p:nvSpPr>
        <p:spPr bwMode="auto">
          <a:xfrm>
            <a:off x="8584796" y="6485690"/>
            <a:ext cx="261161" cy="3005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79311" tIns="41239" rIns="79311" bIns="41239" anchor="ctr">
            <a:spAutoFit/>
          </a:bodyPr>
          <a:lstStyle>
            <a:lvl1pPr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cs typeface="ＭＳ Ｐゴシック" charset="0"/>
              </a:defRPr>
            </a:lvl1pPr>
            <a:lvl2pPr marL="742950" indent="-28575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2pPr>
            <a:lvl3pPr marL="11430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3pPr>
            <a:lvl4pPr marL="16002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4pPr>
            <a:lvl5pPr marL="20574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5pPr>
            <a:lvl6pPr marL="25146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6pPr>
            <a:lvl7pPr marL="29718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7pPr>
            <a:lvl8pPr marL="34290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8pPr>
            <a:lvl9pPr marL="38862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9pPr>
          </a:lstStyle>
          <a:p>
            <a:pPr algn="ctr" defTabSz="897920" eaLnBrk="1" hangingPunct="1">
              <a:spcBef>
                <a:spcPts val="882"/>
              </a:spcBef>
              <a:buClr>
                <a:srgbClr val="FFFFFF"/>
              </a:buClr>
              <a:tabLst>
                <a:tab pos="0" algn="l"/>
                <a:tab pos="722818" algn="l"/>
                <a:tab pos="1447037" algn="l"/>
                <a:tab pos="2171256" algn="l"/>
                <a:tab pos="2895475" algn="l"/>
                <a:tab pos="3619693" algn="l"/>
                <a:tab pos="4343912" algn="l"/>
                <a:tab pos="5066730" algn="l"/>
                <a:tab pos="5790949" algn="l"/>
                <a:tab pos="6515168" algn="l"/>
                <a:tab pos="7239386" algn="l"/>
                <a:tab pos="7963605" algn="l"/>
              </a:tabLst>
              <a:defRPr/>
            </a:pPr>
            <a:r>
              <a:rPr lang="en-GB" sz="1412" b="1">
                <a:solidFill>
                  <a:srgbClr val="FFFFFF"/>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1</a:t>
            </a:r>
          </a:p>
        </p:txBody>
      </p:sp>
      <p:sp>
        <p:nvSpPr>
          <p:cNvPr id="57" name="Title 56"/>
          <p:cNvSpPr>
            <a:spLocks noGrp="1"/>
          </p:cNvSpPr>
          <p:nvPr>
            <p:ph type="title" idx="4294967295"/>
          </p:nvPr>
        </p:nvSpPr>
        <p:spPr bwMode="auto">
          <a:xfrm>
            <a:off x="578504" y="228321"/>
            <a:ext cx="7986993" cy="609319"/>
          </a:xfrm>
          <a:prstGeom prst="rect">
            <a:avLst/>
          </a:prstGeo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801" tIns="44901" rIns="89801" bIns="44901"/>
          <a:lstStyle/>
          <a:p>
            <a:pPr defTabSz="402306">
              <a:defRPr/>
            </a:pPr>
            <a:r>
              <a:rPr lang="ar-JO" sz="2824"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الإزائية: "لنرى معًا"</a:t>
            </a:r>
            <a:endParaRPr lang="en-US" dirty="0">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58" name="TextBox 57"/>
          <p:cNvSpPr txBox="1"/>
          <p:nvPr/>
        </p:nvSpPr>
        <p:spPr>
          <a:xfrm>
            <a:off x="8345581" y="0"/>
            <a:ext cx="542032" cy="416602"/>
          </a:xfrm>
          <a:prstGeom prst="rect">
            <a:avLst/>
          </a:prstGeom>
          <a:noFill/>
        </p:spPr>
        <p:txBody>
          <a:bodyPr wrap="none" lIns="89801" tIns="44901" rIns="89801" bIns="44901">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defTabSz="898590" eaLnBrk="1" hangingPunct="1">
              <a:defRPr/>
            </a:pPr>
            <a:r>
              <a:rPr lang="ar-JO" sz="2118" b="1" dirty="0">
                <a:solidFill>
                  <a:srgbClr val="FFFFFF"/>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51أ</a:t>
            </a:r>
            <a:endParaRPr lang="en-US" sz="2118" b="1" dirty="0">
              <a:solidFill>
                <a:srgbClr val="FFFFFF"/>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59" name="Rectangle 28">
            <a:extLst>
              <a:ext uri="{FF2B5EF4-FFF2-40B4-BE49-F238E27FC236}">
                <a16:creationId xmlns:a16="http://schemas.microsoft.com/office/drawing/2014/main" id="{D8248B81-D010-DFFA-3374-4711C52AEADA}"/>
              </a:ext>
            </a:extLst>
          </p:cNvPr>
          <p:cNvSpPr>
            <a:spLocks noChangeArrowheads="1"/>
          </p:cNvSpPr>
          <p:nvPr/>
        </p:nvSpPr>
        <p:spPr bwMode="auto">
          <a:xfrm>
            <a:off x="4999225" y="5247155"/>
            <a:ext cx="864253" cy="1722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0566" tIns="40281" rIns="80566" bIns="40281" anchor="ctr"/>
          <a:lstStyle/>
          <a:p>
            <a:pPr defTabSz="897920" eaLnBrk="1" hangingPunct="1">
              <a:defRPr/>
            </a:pPr>
            <a:endParaRPr lang="en-US" sz="2382">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60" name="Rectangle 44">
            <a:extLst>
              <a:ext uri="{FF2B5EF4-FFF2-40B4-BE49-F238E27FC236}">
                <a16:creationId xmlns:a16="http://schemas.microsoft.com/office/drawing/2014/main" id="{D68EAF7F-F5A8-8A13-DECB-2DDAE8EFBF07}"/>
              </a:ext>
            </a:extLst>
          </p:cNvPr>
          <p:cNvSpPr>
            <a:spLocks noChangeArrowheads="1"/>
          </p:cNvSpPr>
          <p:nvPr/>
        </p:nvSpPr>
        <p:spPr bwMode="auto">
          <a:xfrm>
            <a:off x="5724805" y="3683934"/>
            <a:ext cx="1432952" cy="5677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79611" tIns="39012" rIns="79611" bIns="39012">
            <a:spAutoFit/>
          </a:bodyPr>
          <a:lstStyle/>
          <a:p>
            <a:pPr defTabSz="897920" eaLnBrk="1" hangingPunct="1">
              <a:spcBef>
                <a:spcPts val="1985"/>
              </a:spcBef>
              <a:buClr>
                <a:srgbClr val="66FF99"/>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3177"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يوحنا</a:t>
            </a:r>
            <a:endParaRPr lang="en-GB" sz="3177"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61" name="Rectangle 45">
            <a:extLst>
              <a:ext uri="{FF2B5EF4-FFF2-40B4-BE49-F238E27FC236}">
                <a16:creationId xmlns:a16="http://schemas.microsoft.com/office/drawing/2014/main" id="{C9F5D7D0-3091-A1C9-4416-C2BB88CA840E}"/>
              </a:ext>
            </a:extLst>
          </p:cNvPr>
          <p:cNvSpPr>
            <a:spLocks noChangeArrowheads="1"/>
          </p:cNvSpPr>
          <p:nvPr/>
        </p:nvSpPr>
        <p:spPr bwMode="auto">
          <a:xfrm>
            <a:off x="5712199" y="4241427"/>
            <a:ext cx="2759448" cy="418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611" tIns="39012" rIns="79611" bIns="39012">
            <a:spAutoFit/>
          </a:bodyPr>
          <a:lstStyle/>
          <a:p>
            <a:pPr defTabSz="897920" eaLnBrk="1" hangingPunct="1">
              <a:spcBef>
                <a:spcPts val="1544"/>
              </a:spcBef>
              <a:buClr>
                <a:srgbClr val="CECECE"/>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2206"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الكنيسة</a:t>
            </a:r>
            <a:endParaRPr lang="en-GB" sz="2206"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62" name="Rectangle 46">
            <a:extLst>
              <a:ext uri="{FF2B5EF4-FFF2-40B4-BE49-F238E27FC236}">
                <a16:creationId xmlns:a16="http://schemas.microsoft.com/office/drawing/2014/main" id="{4DCF41FF-D688-0DD3-B5E8-0EF08100555B}"/>
              </a:ext>
            </a:extLst>
          </p:cNvPr>
          <p:cNvSpPr>
            <a:spLocks noChangeArrowheads="1"/>
          </p:cNvSpPr>
          <p:nvPr/>
        </p:nvSpPr>
        <p:spPr bwMode="auto">
          <a:xfrm>
            <a:off x="6995273" y="4325470"/>
            <a:ext cx="619123" cy="3503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611" tIns="39012" rIns="79611" bIns="39012">
            <a:spAutoFit/>
          </a:bodyPr>
          <a:lstStyle/>
          <a:p>
            <a:pPr defTabSz="897920" eaLnBrk="1" hangingPunct="1">
              <a:spcBef>
                <a:spcPts val="1103"/>
              </a:spcBef>
              <a:buClr>
                <a:srgbClr val="FAFD00"/>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1765"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إلى:</a:t>
            </a:r>
            <a:endParaRPr lang="en-GB" sz="1765"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grpSp>
        <p:nvGrpSpPr>
          <p:cNvPr id="63" name="Group 47">
            <a:extLst>
              <a:ext uri="{FF2B5EF4-FFF2-40B4-BE49-F238E27FC236}">
                <a16:creationId xmlns:a16="http://schemas.microsoft.com/office/drawing/2014/main" id="{9BA025EA-ED18-9375-0BDD-166BB35356BC}"/>
              </a:ext>
            </a:extLst>
          </p:cNvPr>
          <p:cNvGrpSpPr>
            <a:grpSpLocks/>
          </p:cNvGrpSpPr>
          <p:nvPr/>
        </p:nvGrpSpPr>
        <p:grpSpPr bwMode="auto">
          <a:xfrm>
            <a:off x="5864881" y="4728888"/>
            <a:ext cx="1710298" cy="442633"/>
            <a:chOff x="4091" y="3376"/>
            <a:chExt cx="1221" cy="316"/>
          </a:xfrm>
        </p:grpSpPr>
        <p:sp>
          <p:nvSpPr>
            <p:cNvPr id="64" name="Rectangle 48">
              <a:extLst>
                <a:ext uri="{FF2B5EF4-FFF2-40B4-BE49-F238E27FC236}">
                  <a16:creationId xmlns:a16="http://schemas.microsoft.com/office/drawing/2014/main" id="{8448C9DD-9A0A-463B-81D2-04B993EF85DA}"/>
                </a:ext>
              </a:extLst>
            </p:cNvPr>
            <p:cNvSpPr>
              <a:spLocks noChangeArrowheads="1"/>
            </p:cNvSpPr>
            <p:nvPr/>
          </p:nvSpPr>
          <p:spPr bwMode="auto">
            <a:xfrm>
              <a:off x="4898" y="3442"/>
              <a:ext cx="414"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729" tIns="39071" rIns="79729" bIns="39071">
              <a:spAutoFit/>
            </a:bodyPr>
            <a:lstStyle/>
            <a:p>
              <a:pPr defTabSz="897920" eaLnBrk="1" hangingPunct="1">
                <a:spcBef>
                  <a:spcPts val="1103"/>
                </a:spcBef>
                <a:buClr>
                  <a:srgbClr val="FAFD00"/>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1765"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كـ:</a:t>
              </a:r>
              <a:endParaRPr lang="en-GB" sz="1765"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65" name="Rectangle 49">
              <a:extLst>
                <a:ext uri="{FF2B5EF4-FFF2-40B4-BE49-F238E27FC236}">
                  <a16:creationId xmlns:a16="http://schemas.microsoft.com/office/drawing/2014/main" id="{04A7D32C-8A46-A404-F02C-B4F6B3708E1B}"/>
                </a:ext>
              </a:extLst>
            </p:cNvPr>
            <p:cNvSpPr>
              <a:spLocks noChangeArrowheads="1"/>
            </p:cNvSpPr>
            <p:nvPr/>
          </p:nvSpPr>
          <p:spPr bwMode="auto">
            <a:xfrm>
              <a:off x="4091" y="3376"/>
              <a:ext cx="744" cy="2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79729" tIns="39071" rIns="79729" bIns="39071">
              <a:spAutoFit/>
            </a:bodyPr>
            <a:lstStyle/>
            <a:p>
              <a:pPr defTabSz="897920" eaLnBrk="1" hangingPunct="1">
                <a:spcBef>
                  <a:spcPts val="1544"/>
                </a:spcBef>
                <a:buClr>
                  <a:srgbClr val="CECECE"/>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2206"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الله</a:t>
              </a:r>
              <a:endParaRPr lang="en-GB" sz="2206"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grpSp>
      <p:grpSp>
        <p:nvGrpSpPr>
          <p:cNvPr id="66" name="Group 50">
            <a:extLst>
              <a:ext uri="{FF2B5EF4-FFF2-40B4-BE49-F238E27FC236}">
                <a16:creationId xmlns:a16="http://schemas.microsoft.com/office/drawing/2014/main" id="{FDFDF7A9-6895-4D7F-0084-9B4FBA36D677}"/>
              </a:ext>
            </a:extLst>
          </p:cNvPr>
          <p:cNvGrpSpPr>
            <a:grpSpLocks/>
          </p:cNvGrpSpPr>
          <p:nvPr/>
        </p:nvGrpSpPr>
        <p:grpSpPr bwMode="auto">
          <a:xfrm>
            <a:off x="5867680" y="5144897"/>
            <a:ext cx="1714500" cy="418820"/>
            <a:chOff x="4093" y="3673"/>
            <a:chExt cx="1224" cy="299"/>
          </a:xfrm>
        </p:grpSpPr>
        <p:sp>
          <p:nvSpPr>
            <p:cNvPr id="67" name="Rectangle 51">
              <a:extLst>
                <a:ext uri="{FF2B5EF4-FFF2-40B4-BE49-F238E27FC236}">
                  <a16:creationId xmlns:a16="http://schemas.microsoft.com/office/drawing/2014/main" id="{A35D9714-FA3E-66BB-376A-253D65167FB0}"/>
                </a:ext>
              </a:extLst>
            </p:cNvPr>
            <p:cNvSpPr>
              <a:spLocks noChangeArrowheads="1"/>
            </p:cNvSpPr>
            <p:nvPr/>
          </p:nvSpPr>
          <p:spPr bwMode="auto">
            <a:xfrm>
              <a:off x="4093" y="3673"/>
              <a:ext cx="1224" cy="2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79729" tIns="39071" rIns="79729" bIns="39071">
              <a:spAutoFit/>
            </a:bodyPr>
            <a:lstStyle/>
            <a:p>
              <a:pPr defTabSz="897920" eaLnBrk="1" hangingPunct="1">
                <a:spcBef>
                  <a:spcPts val="1544"/>
                </a:spcBef>
                <a:buClr>
                  <a:srgbClr val="FFEA18"/>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2206"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عنى</a:t>
              </a:r>
              <a:endParaRPr lang="en-GB" sz="2206"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68" name="Rectangle 52">
              <a:extLst>
                <a:ext uri="{FF2B5EF4-FFF2-40B4-BE49-F238E27FC236}">
                  <a16:creationId xmlns:a16="http://schemas.microsoft.com/office/drawing/2014/main" id="{25C5745B-BC30-2BCB-DFCD-DA406CEEE59F}"/>
                </a:ext>
              </a:extLst>
            </p:cNvPr>
            <p:cNvSpPr>
              <a:spLocks noChangeArrowheads="1"/>
            </p:cNvSpPr>
            <p:nvPr/>
          </p:nvSpPr>
          <p:spPr bwMode="auto">
            <a:xfrm>
              <a:off x="4870" y="3715"/>
              <a:ext cx="442"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79729" tIns="39071" rIns="79729" bIns="39071">
              <a:spAutoFit/>
            </a:bodyPr>
            <a:lstStyle/>
            <a:p>
              <a:pPr defTabSz="897920" eaLnBrk="1" hangingPunct="1">
                <a:lnSpc>
                  <a:spcPct val="90000"/>
                </a:lnSpc>
                <a:spcBef>
                  <a:spcPts val="1103"/>
                </a:spcBef>
                <a:buClr>
                  <a:srgbClr val="FFEA18"/>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1765"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ماذا:</a:t>
              </a:r>
              <a:endParaRPr lang="en-GB" sz="1765" b="1" dirty="0">
                <a:solidFill>
                  <a:srgbClr val="3659B6"/>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grpSp>
      <p:sp>
        <p:nvSpPr>
          <p:cNvPr id="23604" name="Text Box 52"/>
          <p:cNvSpPr txBox="1">
            <a:spLocks noChangeArrowheads="1"/>
          </p:cNvSpPr>
          <p:nvPr/>
        </p:nvSpPr>
        <p:spPr bwMode="auto">
          <a:xfrm>
            <a:off x="5492286" y="3316942"/>
            <a:ext cx="1718703" cy="23782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79311" tIns="41239" rIns="79311" bIns="41239">
            <a:spAutoFit/>
          </a:bodyPr>
          <a:lstStyle>
            <a:lvl1pPr>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cs typeface="ＭＳ Ｐゴシック" charset="0"/>
              </a:defRPr>
            </a:lvl1pPr>
            <a:lvl2pPr marL="742950" indent="-28575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2pPr>
            <a:lvl3pPr marL="1143000" indent="-22860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3pPr>
            <a:lvl4pPr marL="1600200" indent="-22860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4pPr>
            <a:lvl5pPr marL="2057400" indent="-22860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9pPr>
          </a:lstStyle>
          <a:p>
            <a:pPr algn="ctr" defTabSz="898590" eaLnBrk="1" hangingPunct="1">
              <a:spcBef>
                <a:spcPts val="9306"/>
              </a:spcBef>
              <a:buClr>
                <a:srgbClr val="FFEA18"/>
              </a:buClr>
              <a:tabLst>
                <a:tab pos="0" algn="l"/>
                <a:tab pos="722818" algn="l"/>
                <a:tab pos="1447037" algn="l"/>
                <a:tab pos="2171256" algn="l"/>
                <a:tab pos="2895475" algn="l"/>
                <a:tab pos="3619693" algn="l"/>
                <a:tab pos="4343912" algn="l"/>
                <a:tab pos="5066730" algn="l"/>
                <a:tab pos="5790949" algn="l"/>
                <a:tab pos="6515168" algn="l"/>
                <a:tab pos="7239386" algn="l"/>
                <a:tab pos="7963605" algn="l"/>
              </a:tabLst>
              <a:defRPr/>
            </a:pPr>
            <a:r>
              <a:rPr lang="en-GB" sz="14913" b="1" dirty="0">
                <a:solidFill>
                  <a:srgbClr val="FFEA18"/>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57"/>
                                        </p:tgtEl>
                                        <p:attrNameLst>
                                          <p:attrName>style.visibility</p:attrName>
                                        </p:attrNameLst>
                                      </p:cBhvr>
                                      <p:to>
                                        <p:strVal val="visible"/>
                                      </p:to>
                                    </p:set>
                                    <p:anim calcmode="lin" valueType="num">
                                      <p:cBhvr>
                                        <p:cTn id="7" dur="500" fill="hold"/>
                                        <p:tgtEl>
                                          <p:spTgt spid="5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7"/>
                                        </p:tgtEl>
                                        <p:attrNameLst>
                                          <p:attrName>ppt_y</p:attrName>
                                        </p:attrNameLst>
                                      </p:cBhvr>
                                      <p:tavLst>
                                        <p:tav tm="0">
                                          <p:val>
                                            <p:strVal val="#ppt_y"/>
                                          </p:val>
                                        </p:tav>
                                        <p:tav tm="100000">
                                          <p:val>
                                            <p:strVal val="#ppt_y"/>
                                          </p:val>
                                        </p:tav>
                                      </p:tavLst>
                                    </p:anim>
                                    <p:anim calcmode="lin" valueType="num">
                                      <p:cBhvr>
                                        <p:cTn id="9" dur="500" fill="hold"/>
                                        <p:tgtEl>
                                          <p:spTgt spid="5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7"/>
                                        </p:tgtEl>
                                      </p:cBhvr>
                                    </p:animEffect>
                                  </p:childTnLst>
                                </p:cTn>
                              </p:par>
                            </p:childTnLst>
                          </p:cTn>
                        </p:par>
                        <p:par>
                          <p:cTn id="12" fill="hold" nodeType="afterGroup">
                            <p:stCondLst>
                              <p:cond delay="1400"/>
                            </p:stCondLst>
                            <p:childTnLst>
                              <p:par>
                                <p:cTn id="13" presetID="22" presetClass="entr" presetSubtype="1" fill="hold" nodeType="afterEffect">
                                  <p:stCondLst>
                                    <p:cond delay="0"/>
                                  </p:stCondLst>
                                  <p:childTnLst>
                                    <p:set>
                                      <p:cBhvr>
                                        <p:cTn id="14" dur="1" fill="hold">
                                          <p:stCondLst>
                                            <p:cond delay="0"/>
                                          </p:stCondLst>
                                        </p:cTn>
                                        <p:tgtEl>
                                          <p:spTgt spid="23600"/>
                                        </p:tgtEl>
                                        <p:attrNameLst>
                                          <p:attrName>style.visibility</p:attrName>
                                        </p:attrNameLst>
                                      </p:cBhvr>
                                      <p:to>
                                        <p:strVal val="visible"/>
                                      </p:to>
                                    </p:set>
                                    <p:animEffect transition="in" filter="wipe(up)">
                                      <p:cBhvr>
                                        <p:cTn id="15" dur="500"/>
                                        <p:tgtEl>
                                          <p:spTgt spid="23600"/>
                                        </p:tgtEl>
                                      </p:cBhvr>
                                    </p:animEffect>
                                  </p:childTnLst>
                                </p:cTn>
                              </p:par>
                            </p:childTnLst>
                          </p:cTn>
                        </p:par>
                        <p:par>
                          <p:cTn id="16" fill="hold" nodeType="afterGroup">
                            <p:stCondLst>
                              <p:cond delay="1900"/>
                            </p:stCondLst>
                            <p:childTnLst>
                              <p:par>
                                <p:cTn id="17" presetID="22" presetClass="entr" presetSubtype="1" fill="hold" nodeType="afterEffect">
                                  <p:stCondLst>
                                    <p:cond delay="0"/>
                                  </p:stCondLst>
                                  <p:childTnLst>
                                    <p:set>
                                      <p:cBhvr>
                                        <p:cTn id="18" dur="1" fill="hold">
                                          <p:stCondLst>
                                            <p:cond delay="0"/>
                                          </p:stCondLst>
                                        </p:cTn>
                                        <p:tgtEl>
                                          <p:spTgt spid="23601"/>
                                        </p:tgtEl>
                                        <p:attrNameLst>
                                          <p:attrName>style.visibility</p:attrName>
                                        </p:attrNameLst>
                                      </p:cBhvr>
                                      <p:to>
                                        <p:strVal val="visible"/>
                                      </p:to>
                                    </p:set>
                                    <p:animEffect transition="in" filter="wipe(up)">
                                      <p:cBhvr>
                                        <p:cTn id="19" dur="500"/>
                                        <p:tgtEl>
                                          <p:spTgt spid="23601"/>
                                        </p:tgtEl>
                                      </p:cBhvr>
                                    </p:animEffect>
                                  </p:childTnLst>
                                </p:cTn>
                              </p:par>
                            </p:childTnLst>
                          </p:cTn>
                        </p:par>
                        <p:par>
                          <p:cTn id="20" fill="hold" nodeType="afterGroup">
                            <p:stCondLst>
                              <p:cond delay="2400"/>
                            </p:stCondLst>
                            <p:childTnLst>
                              <p:par>
                                <p:cTn id="21" presetID="22" presetClass="entr" presetSubtype="1" fill="hold" nodeType="afterEffect">
                                  <p:stCondLst>
                                    <p:cond delay="0"/>
                                  </p:stCondLst>
                                  <p:childTnLst>
                                    <p:set>
                                      <p:cBhvr>
                                        <p:cTn id="22" dur="1" fill="hold">
                                          <p:stCondLst>
                                            <p:cond delay="0"/>
                                          </p:stCondLst>
                                        </p:cTn>
                                        <p:tgtEl>
                                          <p:spTgt spid="23602"/>
                                        </p:tgtEl>
                                        <p:attrNameLst>
                                          <p:attrName>style.visibility</p:attrName>
                                        </p:attrNameLst>
                                      </p:cBhvr>
                                      <p:to>
                                        <p:strVal val="visible"/>
                                      </p:to>
                                    </p:set>
                                    <p:animEffect transition="in" filter="wipe(up)">
                                      <p:cBhvr>
                                        <p:cTn id="23" dur="500"/>
                                        <p:tgtEl>
                                          <p:spTgt spid="23602"/>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3" presetClass="entr" presetSubtype="528" fill="hold" nodeType="clickEffect">
                                  <p:stCondLst>
                                    <p:cond delay="0"/>
                                  </p:stCondLst>
                                  <p:childTnLst>
                                    <p:set>
                                      <p:cBhvr>
                                        <p:cTn id="27" dur="1" fill="hold">
                                          <p:stCondLst>
                                            <p:cond delay="0"/>
                                          </p:stCondLst>
                                        </p:cTn>
                                        <p:tgtEl>
                                          <p:spTgt spid="23604"/>
                                        </p:tgtEl>
                                        <p:attrNameLst>
                                          <p:attrName>style.visibility</p:attrName>
                                        </p:attrNameLst>
                                      </p:cBhvr>
                                      <p:to>
                                        <p:strVal val="visible"/>
                                      </p:to>
                                    </p:set>
                                    <p:anim calcmode="lin" valueType="num">
                                      <p:cBhvr>
                                        <p:cTn id="28" dur="500" fill="hold"/>
                                        <p:tgtEl>
                                          <p:spTgt spid="23604"/>
                                        </p:tgtEl>
                                        <p:attrNameLst>
                                          <p:attrName>ppt_w</p:attrName>
                                        </p:attrNameLst>
                                      </p:cBhvr>
                                      <p:tavLst>
                                        <p:tav tm="100000">
                                          <p:val>
                                            <p:fltVal val="0"/>
                                          </p:val>
                                        </p:tav>
                                        <p:tav>
                                          <p:val>
                                            <p:strVal val="#ppt_w"/>
                                          </p:val>
                                        </p:tav>
                                      </p:tavLst>
                                    </p:anim>
                                    <p:anim calcmode="lin" valueType="num">
                                      <p:cBhvr>
                                        <p:cTn id="29" dur="500" fill="hold"/>
                                        <p:tgtEl>
                                          <p:spTgt spid="23604"/>
                                        </p:tgtEl>
                                        <p:attrNameLst>
                                          <p:attrName>ppt_h</p:attrName>
                                        </p:attrNameLst>
                                      </p:cBhvr>
                                      <p:tavLst>
                                        <p:tav tm="100000">
                                          <p:val>
                                            <p:fltVal val="0"/>
                                          </p:val>
                                        </p:tav>
                                        <p:tav>
                                          <p:val>
                                            <p:strVal val="#ppt_h"/>
                                          </p:val>
                                        </p:tav>
                                      </p:tavLst>
                                    </p:anim>
                                    <p:anim calcmode="lin" valueType="num">
                                      <p:cBhvr>
                                        <p:cTn id="30" dur="500" fill="hold"/>
                                        <p:tgtEl>
                                          <p:spTgt spid="23604"/>
                                        </p:tgtEl>
                                        <p:attrNameLst>
                                          <p:attrName>ppt_x</p:attrName>
                                        </p:attrNameLst>
                                      </p:cBhvr>
                                      <p:tavLst>
                                        <p:tav tm="100000">
                                          <p:val>
                                            <p:fltVal val="0.5"/>
                                          </p:val>
                                        </p:tav>
                                        <p:tav>
                                          <p:val>
                                            <p:strVal val="#ppt_x"/>
                                          </p:val>
                                        </p:tav>
                                      </p:tavLst>
                                    </p:anim>
                                    <p:anim calcmode="lin" valueType="num">
                                      <p:cBhvr>
                                        <p:cTn id="31" dur="500" fill="hold"/>
                                        <p:tgtEl>
                                          <p:spTgt spid="23604"/>
                                        </p:tgtEl>
                                        <p:attrNameLst>
                                          <p:attrName>ppt_y</p:attrName>
                                        </p:attrNameLst>
                                      </p:cBhvr>
                                      <p:tavLst>
                                        <p:tav tm="100000">
                                          <p:val>
                                            <p:fltVal val="0.5"/>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5105" name="Picture 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44490" y="231775"/>
            <a:ext cx="8401050" cy="6402388"/>
          </a:xfrm>
          <a:prstGeom prst="rect">
            <a:avLst/>
          </a:prstGeom>
          <a:blipFill dpi="0" rotWithShape="0">
            <a:blip r:embed="rId4"/>
            <a:srcRect/>
            <a:tile tx="0" ty="0" sx="100000" sy="100000" flip="none" algn="tl"/>
          </a:blipFill>
          <a:ln>
            <a:noFill/>
          </a:ln>
          <a:extLst>
            <a:ext uri="{91240B29-F687-4f45-9708-019B960494DF}">
              <a14:hiddenLine xmlns="" xmlns:a14="http://schemas.microsoft.com/office/drawing/2010/main" w="9525">
                <a:solidFill>
                  <a:srgbClr val="000000"/>
                </a:solidFill>
                <a:round/>
                <a:headEnd/>
                <a:tailEnd/>
              </a14:hiddenLine>
            </a:ext>
          </a:extLst>
        </p:spPr>
      </p:pic>
      <p:sp>
        <p:nvSpPr>
          <p:cNvPr id="57346" name="Rectangle 2"/>
          <p:cNvSpPr>
            <a:spLocks noChangeArrowheads="1"/>
          </p:cNvSpPr>
          <p:nvPr/>
        </p:nvSpPr>
        <p:spPr bwMode="auto">
          <a:xfrm>
            <a:off x="153988" y="6554788"/>
            <a:ext cx="1322387" cy="212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81994" tIns="40995" rIns="81994" bIns="40995"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charset="0"/>
              <a:ea typeface="MS Gothic" charset="0"/>
              <a:cs typeface="MS Gothic" charset="0"/>
            </a:endParaRPr>
          </a:p>
        </p:txBody>
      </p:sp>
      <p:sp>
        <p:nvSpPr>
          <p:cNvPr id="57347" name="Rectangle 3"/>
          <p:cNvSpPr>
            <a:spLocks noChangeArrowheads="1"/>
          </p:cNvSpPr>
          <p:nvPr/>
        </p:nvSpPr>
        <p:spPr bwMode="auto">
          <a:xfrm>
            <a:off x="1139825" y="762001"/>
            <a:ext cx="6802438" cy="5454650"/>
          </a:xfrm>
          <a:prstGeom prst="rect">
            <a:avLst/>
          </a:prstGeom>
          <a:gradFill rotWithShape="0">
            <a:gsLst>
              <a:gs pos="0">
                <a:srgbClr val="000000"/>
              </a:gs>
              <a:gs pos="50000">
                <a:srgbClr val="00279F"/>
              </a:gs>
              <a:gs pos="100000">
                <a:srgbClr val="000000"/>
              </a:gs>
            </a:gsLst>
            <a:lin ang="5400000" scaled="1"/>
          </a:gradFill>
          <a:ln w="12600">
            <a:solidFill>
              <a:srgbClr val="000000"/>
            </a:solidFill>
            <a:miter lim="800000"/>
            <a:headEnd/>
            <a:tailEnd/>
          </a:ln>
        </p:spPr>
        <p:txBody>
          <a:bodyPr wrap="none" lIns="81994" tIns="40995" rIns="81994" bIns="40995"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charset="0"/>
              <a:ea typeface="MS Gothic" charset="0"/>
              <a:cs typeface="MS Gothic" charset="0"/>
            </a:endParaRPr>
          </a:p>
        </p:txBody>
      </p:sp>
      <p:sp>
        <p:nvSpPr>
          <p:cNvPr id="18436" name="AutoShape 4"/>
          <p:cNvSpPr>
            <a:spLocks noChangeArrowheads="1"/>
          </p:cNvSpPr>
          <p:nvPr/>
        </p:nvSpPr>
        <p:spPr bwMode="auto">
          <a:xfrm>
            <a:off x="4725990" y="889006"/>
            <a:ext cx="3003550" cy="2486025"/>
          </a:xfrm>
          <a:prstGeom prst="roundRect">
            <a:avLst>
              <a:gd name="adj" fmla="val 16667"/>
            </a:avLst>
          </a:prstGeom>
          <a:gradFill rotWithShape="0">
            <a:gsLst>
              <a:gs pos="0">
                <a:srgbClr val="00122D"/>
              </a:gs>
              <a:gs pos="50000">
                <a:srgbClr val="0066FF"/>
              </a:gs>
              <a:gs pos="100000">
                <a:srgbClr val="00122D"/>
              </a:gs>
            </a:gsLst>
            <a:lin ang="8100000" scaled="1"/>
          </a:gradFill>
          <a:ln w="76320">
            <a:solidFill>
              <a:srgbClr val="00279F"/>
            </a:solidFill>
            <a:miter lim="800000"/>
            <a:headEnd/>
            <a:tailEnd/>
          </a:ln>
          <a:effectLst>
            <a:outerShdw blurRad="63500" dist="161899" dir="2700000" algn="ctr" rotWithShape="0">
              <a:srgbClr val="000000"/>
            </a:outerShdw>
          </a:effectLst>
        </p:spPr>
        <p:txBody>
          <a:bodyPr wrap="none" lIns="81994" tIns="40995" rIns="81994" bIns="40995"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07" charset="0"/>
              <a:ea typeface="MS Gothic"/>
              <a:cs typeface="MS Gothic"/>
            </a:endParaRPr>
          </a:p>
        </p:txBody>
      </p:sp>
      <p:sp>
        <p:nvSpPr>
          <p:cNvPr id="18437" name="AutoShape 5"/>
          <p:cNvSpPr>
            <a:spLocks noChangeArrowheads="1"/>
          </p:cNvSpPr>
          <p:nvPr/>
        </p:nvSpPr>
        <p:spPr bwMode="auto">
          <a:xfrm>
            <a:off x="1339856" y="3565531"/>
            <a:ext cx="3001963" cy="2486025"/>
          </a:xfrm>
          <a:prstGeom prst="roundRect">
            <a:avLst>
              <a:gd name="adj" fmla="val 16667"/>
            </a:avLst>
          </a:prstGeom>
          <a:gradFill rotWithShape="0">
            <a:gsLst>
              <a:gs pos="0">
                <a:srgbClr val="00122D"/>
              </a:gs>
              <a:gs pos="50000">
                <a:srgbClr val="0066FF"/>
              </a:gs>
              <a:gs pos="100000">
                <a:srgbClr val="00122D"/>
              </a:gs>
            </a:gsLst>
            <a:lin ang="8100000" scaled="1"/>
          </a:gradFill>
          <a:ln w="76320">
            <a:solidFill>
              <a:srgbClr val="00279F"/>
            </a:solidFill>
            <a:miter lim="800000"/>
            <a:headEnd/>
            <a:tailEnd/>
          </a:ln>
          <a:effectLst>
            <a:outerShdw blurRad="63500" dist="161899" dir="2700000" algn="ctr" rotWithShape="0">
              <a:srgbClr val="000000"/>
            </a:outerShdw>
          </a:effectLst>
        </p:spPr>
        <p:txBody>
          <a:bodyPr wrap="none" lIns="81994" tIns="40995" rIns="81994" bIns="40995"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07" charset="0"/>
              <a:ea typeface="MS Gothic"/>
              <a:cs typeface="MS Gothic"/>
            </a:endParaRPr>
          </a:p>
        </p:txBody>
      </p:sp>
      <p:sp>
        <p:nvSpPr>
          <p:cNvPr id="18438" name="AutoShape 6"/>
          <p:cNvSpPr>
            <a:spLocks noChangeArrowheads="1"/>
          </p:cNvSpPr>
          <p:nvPr/>
        </p:nvSpPr>
        <p:spPr bwMode="auto">
          <a:xfrm>
            <a:off x="4724400" y="3544894"/>
            <a:ext cx="3003550" cy="2486025"/>
          </a:xfrm>
          <a:prstGeom prst="roundRect">
            <a:avLst>
              <a:gd name="adj" fmla="val 16667"/>
            </a:avLst>
          </a:prstGeom>
          <a:gradFill rotWithShape="0">
            <a:gsLst>
              <a:gs pos="0">
                <a:srgbClr val="00122D"/>
              </a:gs>
              <a:gs pos="50000">
                <a:srgbClr val="0066FF"/>
              </a:gs>
              <a:gs pos="100000">
                <a:srgbClr val="00122D"/>
              </a:gs>
            </a:gsLst>
            <a:lin ang="8100000" scaled="1"/>
          </a:gradFill>
          <a:ln w="76320">
            <a:solidFill>
              <a:srgbClr val="00279F"/>
            </a:solidFill>
            <a:miter lim="800000"/>
            <a:headEnd/>
            <a:tailEnd/>
          </a:ln>
          <a:effectLst>
            <a:outerShdw blurRad="63500" dist="161899" dir="2700000" algn="ctr" rotWithShape="0">
              <a:srgbClr val="000000"/>
            </a:outerShdw>
          </a:effectLst>
        </p:spPr>
        <p:txBody>
          <a:bodyPr wrap="none" lIns="81994" tIns="40995" rIns="81994" bIns="40995"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07" charset="0"/>
              <a:ea typeface="MS Gothic"/>
              <a:cs typeface="MS Gothic"/>
            </a:endParaRPr>
          </a:p>
        </p:txBody>
      </p:sp>
      <p:sp>
        <p:nvSpPr>
          <p:cNvPr id="18439" name="AutoShape 7"/>
          <p:cNvSpPr>
            <a:spLocks noChangeArrowheads="1"/>
          </p:cNvSpPr>
          <p:nvPr/>
        </p:nvSpPr>
        <p:spPr bwMode="auto">
          <a:xfrm>
            <a:off x="1338263" y="882656"/>
            <a:ext cx="3003550" cy="2486025"/>
          </a:xfrm>
          <a:prstGeom prst="roundRect">
            <a:avLst>
              <a:gd name="adj" fmla="val 16667"/>
            </a:avLst>
          </a:prstGeom>
          <a:gradFill rotWithShape="0">
            <a:gsLst>
              <a:gs pos="0">
                <a:srgbClr val="00122D"/>
              </a:gs>
              <a:gs pos="50000">
                <a:srgbClr val="0066FF"/>
              </a:gs>
              <a:gs pos="100000">
                <a:srgbClr val="00122D"/>
              </a:gs>
            </a:gsLst>
            <a:lin ang="8100000" scaled="1"/>
          </a:gradFill>
          <a:ln w="76320">
            <a:solidFill>
              <a:srgbClr val="00279F"/>
            </a:solidFill>
            <a:miter lim="800000"/>
            <a:headEnd/>
            <a:tailEnd/>
          </a:ln>
          <a:effectLst>
            <a:outerShdw blurRad="63500" dist="161899" dir="2700000" algn="ctr" rotWithShape="0">
              <a:srgbClr val="000000"/>
            </a:outerShdw>
          </a:effectLst>
        </p:spPr>
        <p:txBody>
          <a:bodyPr wrap="none" lIns="81994" tIns="40995" rIns="81994" bIns="40995"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07" charset="0"/>
              <a:ea typeface="MS Gothic"/>
              <a:cs typeface="MS Gothic"/>
            </a:endParaRPr>
          </a:p>
        </p:txBody>
      </p:sp>
      <p:sp>
        <p:nvSpPr>
          <p:cNvPr id="25" name="Oval 24"/>
          <p:cNvSpPr>
            <a:spLocks noChangeArrowheads="1"/>
          </p:cNvSpPr>
          <p:nvPr/>
        </p:nvSpPr>
        <p:spPr bwMode="auto">
          <a:xfrm rot="2177326">
            <a:off x="1054100" y="652469"/>
            <a:ext cx="4419600" cy="4325937"/>
          </a:xfrm>
          <a:prstGeom prst="ellipse">
            <a:avLst/>
          </a:prstGeom>
          <a:solidFill>
            <a:srgbClr val="660066">
              <a:alpha val="58823"/>
            </a:srgbClr>
          </a:solidFill>
          <a:ln w="76200">
            <a:solidFill>
              <a:schemeClr val="bg1"/>
            </a:solidFill>
            <a:round/>
            <a:headEnd/>
            <a:tailEnd/>
          </a:ln>
        </p:spPr>
        <p:txBody>
          <a:bodyPr lIns="91376" tIns="45688" rIns="91376" bIns="45688"/>
          <a:lstStyle/>
          <a:p>
            <a:pPr marL="0" marR="0" lvl="0" indent="0" algn="l" defTabSz="456880" rtl="0" eaLnBrk="0" fontAlgn="base" latinLnBrk="0" hangingPunct="0">
              <a:lnSpc>
                <a:spcPct val="93000"/>
              </a:lnSpc>
              <a:spcBef>
                <a:spcPct val="0"/>
              </a:spcBef>
              <a:spcAft>
                <a:spcPct val="0"/>
              </a:spcAft>
              <a:buClr>
                <a:srgbClr val="000000"/>
              </a:buClr>
              <a:buSzPct val="100000"/>
              <a:buFontTx/>
              <a:buNone/>
              <a:tabLst/>
              <a:defRPr/>
            </a:pPr>
            <a:endParaRPr kumimoji="0" lang="en-US" sz="24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charset="0"/>
              <a:ea typeface="MS Gothic" charset="0"/>
              <a:cs typeface="MS Gothic" charset="0"/>
            </a:endParaRPr>
          </a:p>
        </p:txBody>
      </p:sp>
      <p:grpSp>
        <p:nvGrpSpPr>
          <p:cNvPr id="175113" name="Group 8"/>
          <p:cNvGrpSpPr>
            <a:grpSpLocks/>
          </p:cNvGrpSpPr>
          <p:nvPr/>
        </p:nvGrpSpPr>
        <p:grpSpPr bwMode="auto">
          <a:xfrm>
            <a:off x="1412875" y="946156"/>
            <a:ext cx="3860800" cy="3332163"/>
            <a:chOff x="979" y="675"/>
            <a:chExt cx="2675" cy="2379"/>
          </a:xfrm>
        </p:grpSpPr>
        <p:sp>
          <p:nvSpPr>
            <p:cNvPr id="57376" name="Rectangle 9"/>
            <p:cNvSpPr>
              <a:spLocks noChangeArrowheads="1"/>
            </p:cNvSpPr>
            <p:nvPr/>
          </p:nvSpPr>
          <p:spPr bwMode="auto">
            <a:xfrm>
              <a:off x="3336" y="675"/>
              <a:ext cx="286" cy="4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360" tIns="44280" rIns="90360" bIns="44280">
              <a:spAutoFit/>
            </a:bodyPr>
            <a:lstStyle/>
            <a:p>
              <a:pPr marL="0" marR="0" lvl="0" indent="0" algn="l" defTabSz="914400" rtl="0" eaLnBrk="1" fontAlgn="base" latinLnBrk="0" hangingPunct="1">
                <a:lnSpc>
                  <a:spcPct val="100000"/>
                </a:lnSpc>
                <a:spcBef>
                  <a:spcPts val="2250"/>
                </a:spcBef>
                <a:spcAft>
                  <a:spcPct val="0"/>
                </a:spcAft>
                <a:buClr>
                  <a:srgbClr val="FAFD00"/>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3600" b="1" i="0" u="none" strike="noStrike" kern="1200" cap="none" spc="0" normalizeH="0" baseline="0" noProof="0" dirty="0">
                  <a:ln>
                    <a:noFill/>
                  </a:ln>
                  <a:solidFill>
                    <a:srgbClr val="FAFD00"/>
                  </a:solidFill>
                  <a:effectLst>
                    <a:outerShdw blurRad="38100" dist="38100" dir="2700000" algn="tl">
                      <a:srgbClr val="000000">
                        <a:alpha val="43137"/>
                      </a:srgbClr>
                    </a:outerShdw>
                  </a:effectLst>
                  <a:uLnTx/>
                  <a:uFillTx/>
                  <a:latin typeface="Helvetica" charset="0"/>
                  <a:ea typeface="MS Gothic" charset="0"/>
                  <a:cs typeface="MS Gothic" charset="0"/>
                </a:rPr>
                <a:t>2</a:t>
              </a:r>
              <a:endParaRPr kumimoji="0" lang="en-GB" sz="3600" b="1" i="0" u="none" strike="noStrike" kern="1200" cap="none" spc="0" normalizeH="0" baseline="0" noProof="0" dirty="0">
                <a:ln>
                  <a:noFill/>
                </a:ln>
                <a:solidFill>
                  <a:srgbClr val="FAFD00"/>
                </a:solidFill>
                <a:effectLst>
                  <a:outerShdw blurRad="38100" dist="38100" dir="2700000" algn="tl">
                    <a:srgbClr val="000000">
                      <a:alpha val="43137"/>
                    </a:srgbClr>
                  </a:outerShdw>
                </a:effectLst>
                <a:uLnTx/>
                <a:uFillTx/>
                <a:latin typeface="Helvetica" charset="0"/>
                <a:ea typeface="MS Gothic" charset="0"/>
                <a:cs typeface="MS Gothic" charset="0"/>
              </a:endParaRPr>
            </a:p>
          </p:txBody>
        </p:sp>
        <p:sp>
          <p:nvSpPr>
            <p:cNvPr id="57377" name="Rectangle 10"/>
            <p:cNvSpPr>
              <a:spLocks noChangeArrowheads="1"/>
            </p:cNvSpPr>
            <p:nvPr/>
          </p:nvSpPr>
          <p:spPr bwMode="auto">
            <a:xfrm>
              <a:off x="989" y="2598"/>
              <a:ext cx="286" cy="4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360" tIns="44280" rIns="90360" bIns="44280">
              <a:spAutoFit/>
            </a:bodyPr>
            <a:lstStyle/>
            <a:p>
              <a:pPr marL="0" marR="0" lvl="0" indent="0" algn="l" defTabSz="914400" rtl="0" eaLnBrk="1" fontAlgn="base" latinLnBrk="0" hangingPunct="1">
                <a:lnSpc>
                  <a:spcPct val="100000"/>
                </a:lnSpc>
                <a:spcBef>
                  <a:spcPts val="2250"/>
                </a:spcBef>
                <a:spcAft>
                  <a:spcPct val="0"/>
                </a:spcAft>
                <a:buClr>
                  <a:srgbClr val="FAFD00"/>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3600" b="1" i="0" u="none" strike="noStrike" kern="1200" cap="none" spc="0" normalizeH="0" baseline="0" noProof="0" dirty="0">
                  <a:ln>
                    <a:noFill/>
                  </a:ln>
                  <a:solidFill>
                    <a:srgbClr val="FAFD00"/>
                  </a:solidFill>
                  <a:effectLst>
                    <a:outerShdw blurRad="38100" dist="38100" dir="2700000" algn="tl">
                      <a:srgbClr val="000000">
                        <a:alpha val="43137"/>
                      </a:srgbClr>
                    </a:outerShdw>
                  </a:effectLst>
                  <a:uLnTx/>
                  <a:uFillTx/>
                  <a:latin typeface="Helvetica" charset="0"/>
                  <a:ea typeface="MS Gothic" charset="0"/>
                  <a:cs typeface="MS Gothic" charset="0"/>
                </a:rPr>
                <a:t>3</a:t>
              </a:r>
              <a:endParaRPr kumimoji="0" lang="en-GB" sz="3600" b="1" i="0" u="none" strike="noStrike" kern="1200" cap="none" spc="0" normalizeH="0" baseline="0" noProof="0" dirty="0">
                <a:ln>
                  <a:noFill/>
                </a:ln>
                <a:solidFill>
                  <a:srgbClr val="FAFD00"/>
                </a:solidFill>
                <a:effectLst>
                  <a:outerShdw blurRad="38100" dist="38100" dir="2700000" algn="tl">
                    <a:srgbClr val="000000">
                      <a:alpha val="43137"/>
                    </a:srgbClr>
                  </a:outerShdw>
                </a:effectLst>
                <a:uLnTx/>
                <a:uFillTx/>
                <a:latin typeface="Helvetica" charset="0"/>
                <a:ea typeface="MS Gothic" charset="0"/>
                <a:cs typeface="MS Gothic" charset="0"/>
              </a:endParaRPr>
            </a:p>
          </p:txBody>
        </p:sp>
        <p:sp>
          <p:nvSpPr>
            <p:cNvPr id="57378" name="Rectangle 11"/>
            <p:cNvSpPr>
              <a:spLocks noChangeArrowheads="1"/>
            </p:cNvSpPr>
            <p:nvPr/>
          </p:nvSpPr>
          <p:spPr bwMode="auto">
            <a:xfrm>
              <a:off x="3368" y="2587"/>
              <a:ext cx="286" cy="4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360" tIns="44280" rIns="90360" bIns="44280">
              <a:spAutoFit/>
            </a:bodyPr>
            <a:lstStyle/>
            <a:p>
              <a:pPr marL="0" marR="0" lvl="0" indent="0" algn="l" defTabSz="914400" rtl="0" eaLnBrk="1" fontAlgn="base" latinLnBrk="0" hangingPunct="1">
                <a:lnSpc>
                  <a:spcPct val="100000"/>
                </a:lnSpc>
                <a:spcBef>
                  <a:spcPts val="2250"/>
                </a:spcBef>
                <a:spcAft>
                  <a:spcPct val="0"/>
                </a:spcAft>
                <a:buClr>
                  <a:srgbClr val="FAFD00"/>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en-GB" sz="3600" b="1" i="0" u="none" strike="noStrike" kern="1200" cap="none" spc="0" normalizeH="0" baseline="0" noProof="0">
                  <a:ln>
                    <a:noFill/>
                  </a:ln>
                  <a:solidFill>
                    <a:srgbClr val="FAFD00"/>
                  </a:solidFill>
                  <a:effectLst>
                    <a:outerShdw blurRad="38100" dist="38100" dir="2700000" algn="tl">
                      <a:srgbClr val="000000">
                        <a:alpha val="43137"/>
                      </a:srgbClr>
                    </a:outerShdw>
                  </a:effectLst>
                  <a:uLnTx/>
                  <a:uFillTx/>
                  <a:latin typeface="Helvetica" charset="0"/>
                  <a:ea typeface="MS Gothic" charset="0"/>
                  <a:cs typeface="MS Gothic" charset="0"/>
                </a:rPr>
                <a:t>4</a:t>
              </a:r>
            </a:p>
          </p:txBody>
        </p:sp>
        <p:sp>
          <p:nvSpPr>
            <p:cNvPr id="57379" name="Rectangle 12"/>
            <p:cNvSpPr>
              <a:spLocks noChangeArrowheads="1"/>
            </p:cNvSpPr>
            <p:nvPr/>
          </p:nvSpPr>
          <p:spPr bwMode="auto">
            <a:xfrm>
              <a:off x="979" y="687"/>
              <a:ext cx="286" cy="4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360" tIns="44280" rIns="90360" bIns="44280">
              <a:spAutoFit/>
            </a:bodyPr>
            <a:lstStyle/>
            <a:p>
              <a:pPr marL="0" marR="0" lvl="0" indent="0" algn="l" defTabSz="914400" rtl="0" eaLnBrk="1" fontAlgn="base" latinLnBrk="0" hangingPunct="1">
                <a:lnSpc>
                  <a:spcPct val="100000"/>
                </a:lnSpc>
                <a:spcBef>
                  <a:spcPts val="2250"/>
                </a:spcBef>
                <a:spcAft>
                  <a:spcPct val="0"/>
                </a:spcAft>
                <a:buClr>
                  <a:srgbClr val="FAFD00"/>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3600" b="1" i="0" u="none" strike="noStrike" kern="1200" cap="none" spc="0" normalizeH="0" baseline="0" noProof="0" dirty="0">
                  <a:ln>
                    <a:noFill/>
                  </a:ln>
                  <a:solidFill>
                    <a:srgbClr val="FAFD00"/>
                  </a:solidFill>
                  <a:effectLst>
                    <a:outerShdw blurRad="38100" dist="38100" dir="2700000" algn="tl">
                      <a:srgbClr val="000000">
                        <a:alpha val="43137"/>
                      </a:srgbClr>
                    </a:outerShdw>
                  </a:effectLst>
                  <a:uLnTx/>
                  <a:uFillTx/>
                  <a:latin typeface="Helvetica" charset="0"/>
                  <a:ea typeface="MS Gothic" charset="0"/>
                  <a:cs typeface="MS Gothic" charset="0"/>
                </a:rPr>
                <a:t>1</a:t>
              </a:r>
              <a:endParaRPr kumimoji="0" lang="en-GB" sz="3600" b="1" i="0" u="none" strike="noStrike" kern="1200" cap="none" spc="0" normalizeH="0" baseline="0" noProof="0" dirty="0">
                <a:ln>
                  <a:noFill/>
                </a:ln>
                <a:solidFill>
                  <a:srgbClr val="FAFD00"/>
                </a:solidFill>
                <a:effectLst>
                  <a:outerShdw blurRad="38100" dist="38100" dir="2700000" algn="tl">
                    <a:srgbClr val="000000">
                      <a:alpha val="43137"/>
                    </a:srgbClr>
                  </a:outerShdw>
                </a:effectLst>
                <a:uLnTx/>
                <a:uFillTx/>
                <a:latin typeface="Helvetica" charset="0"/>
                <a:ea typeface="MS Gothic" charset="0"/>
                <a:cs typeface="MS Gothic" charset="0"/>
              </a:endParaRPr>
            </a:p>
          </p:txBody>
        </p:sp>
      </p:grpSp>
      <p:sp>
        <p:nvSpPr>
          <p:cNvPr id="27" name="Oval 26"/>
          <p:cNvSpPr>
            <a:spLocks noChangeArrowheads="1"/>
          </p:cNvSpPr>
          <p:nvPr/>
        </p:nvSpPr>
        <p:spPr bwMode="auto">
          <a:xfrm rot="18711476">
            <a:off x="3041656" y="1003304"/>
            <a:ext cx="2627313" cy="3198813"/>
          </a:xfrm>
          <a:prstGeom prst="ellipse">
            <a:avLst/>
          </a:prstGeom>
          <a:solidFill>
            <a:schemeClr val="accent5">
              <a:alpha val="59000"/>
            </a:schemeClr>
          </a:solidFill>
          <a:ln w="76200">
            <a:solidFill>
              <a:schemeClr val="bg1"/>
            </a:solidFill>
            <a:round/>
            <a:headEnd/>
            <a:tailEnd/>
          </a:ln>
        </p:spPr>
        <p:txBody>
          <a:bodyPr lIns="91376" tIns="45688" rIns="91376" bIns="45688"/>
          <a:lstStyle/>
          <a:p>
            <a:pPr marL="0" marR="0" lvl="0" indent="0" algn="l" defTabSz="456880" rtl="0" eaLnBrk="0" fontAlgn="base" latinLnBrk="0" hangingPunct="0">
              <a:lnSpc>
                <a:spcPct val="93000"/>
              </a:lnSpc>
              <a:spcBef>
                <a:spcPct val="0"/>
              </a:spcBef>
              <a:spcAft>
                <a:spcPct val="0"/>
              </a:spcAft>
              <a:buClr>
                <a:srgbClr val="000000"/>
              </a:buClr>
              <a:buSzPct val="100000"/>
              <a:buFontTx/>
              <a:buNone/>
              <a:tabLst/>
              <a:defRPr/>
            </a:pPr>
            <a:endParaRPr kumimoji="0" lang="en-US" sz="24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pitchFamily="-107" charset="0"/>
              <a:ea typeface="MS Gothic"/>
              <a:cs typeface="MS Gothic"/>
            </a:endParaRPr>
          </a:p>
        </p:txBody>
      </p:sp>
      <p:grpSp>
        <p:nvGrpSpPr>
          <p:cNvPr id="3" name="Group 36"/>
          <p:cNvGrpSpPr>
            <a:grpSpLocks/>
          </p:cNvGrpSpPr>
          <p:nvPr/>
        </p:nvGrpSpPr>
        <p:grpSpPr bwMode="auto">
          <a:xfrm>
            <a:off x="4743456" y="3254375"/>
            <a:ext cx="600075" cy="784225"/>
            <a:chOff x="4743354" y="3254515"/>
            <a:chExt cx="600388" cy="784086"/>
          </a:xfrm>
        </p:grpSpPr>
        <p:sp>
          <p:nvSpPr>
            <p:cNvPr id="57374" name="Isosceles Triangle 34"/>
            <p:cNvSpPr>
              <a:spLocks noChangeArrowheads="1"/>
            </p:cNvSpPr>
            <p:nvPr/>
          </p:nvSpPr>
          <p:spPr bwMode="auto">
            <a:xfrm rot="716084">
              <a:off x="4786239" y="3254515"/>
              <a:ext cx="557503" cy="655522"/>
            </a:xfrm>
            <a:prstGeom prst="triangle">
              <a:avLst>
                <a:gd name="adj" fmla="val 50000"/>
              </a:avLst>
            </a:prstGeom>
            <a:solidFill>
              <a:srgbClr val="FF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456880" rtl="0" eaLnBrk="0" fontAlgn="base" latinLnBrk="0" hangingPunct="0">
                <a:lnSpc>
                  <a:spcPct val="93000"/>
                </a:lnSpc>
                <a:spcBef>
                  <a:spcPct val="0"/>
                </a:spcBef>
                <a:spcAft>
                  <a:spcPct val="0"/>
                </a:spcAft>
                <a:buClr>
                  <a:srgbClr val="000000"/>
                </a:buClr>
                <a:buSzPct val="100000"/>
                <a:buFontTx/>
                <a:buNone/>
                <a:tabLst/>
                <a:defRPr/>
              </a:pPr>
              <a:endParaRPr kumimoji="0" lang="en-US" sz="24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charset="0"/>
                <a:ea typeface="MS Gothic" charset="0"/>
                <a:cs typeface="MS Gothic" charset="0"/>
              </a:endParaRPr>
            </a:p>
          </p:txBody>
        </p:sp>
        <p:sp>
          <p:nvSpPr>
            <p:cNvPr id="57375" name="Isosceles Triangle 35"/>
            <p:cNvSpPr>
              <a:spLocks noChangeArrowheads="1"/>
            </p:cNvSpPr>
            <p:nvPr/>
          </p:nvSpPr>
          <p:spPr bwMode="auto">
            <a:xfrm rot="5698572">
              <a:off x="4886383" y="3667012"/>
              <a:ext cx="228559" cy="514618"/>
            </a:xfrm>
            <a:prstGeom prst="triangle">
              <a:avLst>
                <a:gd name="adj" fmla="val 50000"/>
              </a:avLst>
            </a:prstGeom>
            <a:solidFill>
              <a:srgbClr val="FF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456880" rtl="0" eaLnBrk="0" fontAlgn="base" latinLnBrk="0" hangingPunct="0">
                <a:lnSpc>
                  <a:spcPct val="93000"/>
                </a:lnSpc>
                <a:spcBef>
                  <a:spcPct val="0"/>
                </a:spcBef>
                <a:spcAft>
                  <a:spcPct val="0"/>
                </a:spcAft>
                <a:buClr>
                  <a:srgbClr val="000000"/>
                </a:buClr>
                <a:buSzPct val="100000"/>
                <a:buFontTx/>
                <a:buNone/>
                <a:tabLst/>
                <a:defRPr/>
              </a:pPr>
              <a:endParaRPr kumimoji="0" lang="en-US" sz="24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charset="0"/>
                <a:ea typeface="MS Gothic" charset="0"/>
                <a:cs typeface="MS Gothic" charset="0"/>
              </a:endParaRPr>
            </a:p>
          </p:txBody>
        </p:sp>
      </p:grpSp>
      <p:sp>
        <p:nvSpPr>
          <p:cNvPr id="26" name="Oval 25"/>
          <p:cNvSpPr>
            <a:spLocks noChangeArrowheads="1"/>
          </p:cNvSpPr>
          <p:nvPr/>
        </p:nvSpPr>
        <p:spPr bwMode="auto">
          <a:xfrm rot="9274204">
            <a:off x="1136652" y="2058782"/>
            <a:ext cx="4137651" cy="3849687"/>
          </a:xfrm>
          <a:prstGeom prst="ellipse">
            <a:avLst/>
          </a:prstGeom>
          <a:solidFill>
            <a:srgbClr val="008000">
              <a:alpha val="41176"/>
            </a:srgbClr>
          </a:solidFill>
          <a:ln w="76200">
            <a:solidFill>
              <a:schemeClr val="bg1"/>
            </a:solidFill>
            <a:round/>
            <a:headEnd/>
            <a:tailEnd/>
          </a:ln>
        </p:spPr>
        <p:txBody>
          <a:bodyPr lIns="91376" tIns="45688" rIns="91376" bIns="45688"/>
          <a:lstStyle/>
          <a:p>
            <a:pPr marL="0" marR="0" lvl="0" indent="0" algn="l" defTabSz="456880" rtl="0" eaLnBrk="0" fontAlgn="base" latinLnBrk="0" hangingPunct="0">
              <a:lnSpc>
                <a:spcPct val="93000"/>
              </a:lnSpc>
              <a:spcBef>
                <a:spcPct val="0"/>
              </a:spcBef>
              <a:spcAft>
                <a:spcPct val="0"/>
              </a:spcAft>
              <a:buClr>
                <a:srgbClr val="000000"/>
              </a:buClr>
              <a:buSzPct val="100000"/>
              <a:buFontTx/>
              <a:buNone/>
              <a:tabLst/>
              <a:defRPr/>
            </a:pPr>
            <a:endParaRPr kumimoji="0" lang="en-US" sz="24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charset="0"/>
              <a:ea typeface="MS Gothic" charset="0"/>
              <a:cs typeface="MS Gothic" charset="0"/>
            </a:endParaRPr>
          </a:p>
        </p:txBody>
      </p:sp>
      <p:sp>
        <p:nvSpPr>
          <p:cNvPr id="57357" name="Rectangle 13"/>
          <p:cNvSpPr>
            <a:spLocks noChangeArrowheads="1"/>
          </p:cNvSpPr>
          <p:nvPr/>
        </p:nvSpPr>
        <p:spPr bwMode="auto">
          <a:xfrm>
            <a:off x="2287588" y="3692525"/>
            <a:ext cx="2036762" cy="5730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81023" tIns="39705" rIns="81023" bIns="39705">
            <a:spAutoFit/>
          </a:bodyPr>
          <a:lstStyle/>
          <a:p>
            <a:pPr marL="0" marR="0" lvl="0" indent="0" algn="l" defTabSz="914400" rtl="0" eaLnBrk="1" fontAlgn="base" latinLnBrk="0" hangingPunct="1">
              <a:lnSpc>
                <a:spcPct val="100000"/>
              </a:lnSpc>
              <a:spcBef>
                <a:spcPts val="2025"/>
              </a:spcBef>
              <a:spcAft>
                <a:spcPct val="0"/>
              </a:spcAft>
              <a:buClr>
                <a:srgbClr val="66FF99"/>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3200" b="1" i="0" u="none" strike="noStrike" kern="1200" cap="none" spc="0" normalizeH="0" baseline="0" noProof="0" dirty="0">
                <a:ln>
                  <a:noFill/>
                </a:ln>
                <a:solidFill>
                  <a:srgbClr val="66FF99"/>
                </a:solidFill>
                <a:effectLst>
                  <a:outerShdw blurRad="38100" dist="38100" dir="2700000" algn="tl">
                    <a:srgbClr val="000000">
                      <a:alpha val="43137"/>
                    </a:srgbClr>
                  </a:outerShdw>
                </a:effectLst>
                <a:uLnTx/>
                <a:uFillTx/>
                <a:latin typeface="Helvetica" charset="0"/>
                <a:ea typeface="MS Gothic" charset="0"/>
                <a:cs typeface="MS Gothic" charset="0"/>
              </a:rPr>
              <a:t>لوقا</a:t>
            </a:r>
            <a:endParaRPr kumimoji="0" lang="en-GB" sz="3200" b="1" i="0" u="none" strike="noStrike" kern="1200" cap="none" spc="0" normalizeH="0" baseline="0" noProof="0" dirty="0">
              <a:ln>
                <a:noFill/>
              </a:ln>
              <a:solidFill>
                <a:srgbClr val="66FF99"/>
              </a:solidFill>
              <a:effectLst>
                <a:outerShdw blurRad="38100" dist="38100" dir="2700000" algn="tl">
                  <a:srgbClr val="000000">
                    <a:alpha val="43137"/>
                  </a:srgbClr>
                </a:outerShdw>
              </a:effectLst>
              <a:uLnTx/>
              <a:uFillTx/>
              <a:latin typeface="Helvetica" charset="0"/>
              <a:ea typeface="MS Gothic" charset="0"/>
              <a:cs typeface="MS Gothic" charset="0"/>
            </a:endParaRPr>
          </a:p>
        </p:txBody>
      </p:sp>
      <p:sp>
        <p:nvSpPr>
          <p:cNvPr id="57358" name="Rectangle 14"/>
          <p:cNvSpPr>
            <a:spLocks noChangeArrowheads="1"/>
          </p:cNvSpPr>
          <p:nvPr/>
        </p:nvSpPr>
        <p:spPr bwMode="auto">
          <a:xfrm>
            <a:off x="1757363" y="1004894"/>
            <a:ext cx="2355850" cy="5730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81023" tIns="39705" rIns="81023" bIns="39705">
            <a:spAutoFit/>
          </a:bodyPr>
          <a:lstStyle/>
          <a:p>
            <a:pPr marL="0" marR="0" lvl="0" indent="0" algn="ctr" defTabSz="914400" rtl="0" eaLnBrk="1" fontAlgn="base" latinLnBrk="0" hangingPunct="1">
              <a:lnSpc>
                <a:spcPct val="100000"/>
              </a:lnSpc>
              <a:spcBef>
                <a:spcPts val="2025"/>
              </a:spcBef>
              <a:spcAft>
                <a:spcPct val="0"/>
              </a:spcAft>
              <a:buClr>
                <a:srgbClr val="66FF99"/>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3200" b="1" i="0" u="none" strike="noStrike" kern="1200" cap="none" spc="0" normalizeH="0" baseline="0" noProof="0" dirty="0">
                <a:ln>
                  <a:noFill/>
                </a:ln>
                <a:solidFill>
                  <a:srgbClr val="66FF99"/>
                </a:solidFill>
                <a:effectLst>
                  <a:outerShdw blurRad="38100" dist="38100" dir="2700000" algn="tl">
                    <a:srgbClr val="000000">
                      <a:alpha val="43137"/>
                    </a:srgbClr>
                  </a:outerShdw>
                </a:effectLst>
                <a:uLnTx/>
                <a:uFillTx/>
                <a:latin typeface="Helvetica" charset="0"/>
                <a:ea typeface="MS Gothic" charset="0"/>
                <a:cs typeface="MS Gothic" charset="0"/>
              </a:rPr>
              <a:t>متى</a:t>
            </a:r>
            <a:endParaRPr kumimoji="0" lang="en-GB" sz="3200" b="1" i="0" u="none" strike="noStrike" kern="1200" cap="none" spc="0" normalizeH="0" baseline="0" noProof="0" dirty="0">
              <a:ln>
                <a:noFill/>
              </a:ln>
              <a:solidFill>
                <a:srgbClr val="66FF99"/>
              </a:solidFill>
              <a:effectLst>
                <a:outerShdw blurRad="38100" dist="38100" dir="2700000" algn="tl">
                  <a:srgbClr val="000000">
                    <a:alpha val="43137"/>
                  </a:srgbClr>
                </a:outerShdw>
              </a:effectLst>
              <a:uLnTx/>
              <a:uFillTx/>
              <a:latin typeface="Helvetica" charset="0"/>
              <a:ea typeface="MS Gothic" charset="0"/>
              <a:cs typeface="MS Gothic" charset="0"/>
            </a:endParaRPr>
          </a:p>
        </p:txBody>
      </p:sp>
      <p:sp>
        <p:nvSpPr>
          <p:cNvPr id="57359" name="Rectangle 15"/>
          <p:cNvSpPr>
            <a:spLocks noChangeArrowheads="1"/>
          </p:cNvSpPr>
          <p:nvPr/>
        </p:nvSpPr>
        <p:spPr bwMode="auto">
          <a:xfrm>
            <a:off x="5588006" y="1025525"/>
            <a:ext cx="2036763" cy="5730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81023" tIns="39705" rIns="81023" bIns="39705">
            <a:spAutoFit/>
          </a:bodyPr>
          <a:lstStyle/>
          <a:p>
            <a:pPr marL="0" marR="0" lvl="0" indent="0" algn="ctr" defTabSz="914400" rtl="0" eaLnBrk="1" fontAlgn="base" latinLnBrk="0" hangingPunct="1">
              <a:lnSpc>
                <a:spcPct val="100000"/>
              </a:lnSpc>
              <a:spcBef>
                <a:spcPts val="2025"/>
              </a:spcBef>
              <a:spcAft>
                <a:spcPct val="0"/>
              </a:spcAft>
              <a:buClr>
                <a:srgbClr val="66FF99"/>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3200" b="1" i="0" u="none" strike="noStrike" kern="1200" cap="none" spc="0" normalizeH="0" baseline="0" noProof="0" dirty="0">
                <a:ln>
                  <a:noFill/>
                </a:ln>
                <a:solidFill>
                  <a:srgbClr val="66FF99"/>
                </a:solidFill>
                <a:effectLst>
                  <a:outerShdw blurRad="38100" dist="38100" dir="2700000" algn="tl">
                    <a:srgbClr val="000000">
                      <a:alpha val="43137"/>
                    </a:srgbClr>
                  </a:outerShdw>
                </a:effectLst>
                <a:uLnTx/>
                <a:uFillTx/>
                <a:latin typeface="Helvetica" charset="0"/>
                <a:ea typeface="MS Gothic" charset="0"/>
                <a:cs typeface="MS Gothic" charset="0"/>
              </a:rPr>
              <a:t>مرقس</a:t>
            </a:r>
            <a:endParaRPr kumimoji="0" lang="en-GB" sz="3200" b="1" i="0" u="none" strike="noStrike" kern="1200" cap="none" spc="0" normalizeH="0" baseline="0" noProof="0" dirty="0">
              <a:ln>
                <a:noFill/>
              </a:ln>
              <a:solidFill>
                <a:srgbClr val="66FF99"/>
              </a:solidFill>
              <a:effectLst>
                <a:outerShdw blurRad="38100" dist="38100" dir="2700000" algn="tl">
                  <a:srgbClr val="000000">
                    <a:alpha val="43137"/>
                  </a:srgbClr>
                </a:outerShdw>
              </a:effectLst>
              <a:uLnTx/>
              <a:uFillTx/>
              <a:latin typeface="Helvetica" charset="0"/>
              <a:ea typeface="MS Gothic" charset="0"/>
              <a:cs typeface="MS Gothic" charset="0"/>
            </a:endParaRPr>
          </a:p>
        </p:txBody>
      </p:sp>
      <p:sp>
        <p:nvSpPr>
          <p:cNvPr id="57360" name="Rectangle 16"/>
          <p:cNvSpPr>
            <a:spLocks noChangeArrowheads="1"/>
          </p:cNvSpPr>
          <p:nvPr/>
        </p:nvSpPr>
        <p:spPr bwMode="auto">
          <a:xfrm>
            <a:off x="5762631" y="3684594"/>
            <a:ext cx="1476375" cy="5730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81023" tIns="39705" rIns="81023" bIns="39705">
            <a:spAutoFit/>
          </a:bodyPr>
          <a:lstStyle/>
          <a:p>
            <a:pPr marL="0" marR="0" lvl="0" indent="0" algn="l" defTabSz="914400" rtl="0" eaLnBrk="1" fontAlgn="base" latinLnBrk="0" hangingPunct="1">
              <a:lnSpc>
                <a:spcPct val="100000"/>
              </a:lnSpc>
              <a:spcBef>
                <a:spcPts val="2025"/>
              </a:spcBef>
              <a:spcAft>
                <a:spcPct val="0"/>
              </a:spcAft>
              <a:buClr>
                <a:srgbClr val="66FF99"/>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3200" b="1" i="0" u="none" strike="noStrike" kern="1200" cap="none" spc="0" normalizeH="0" baseline="0" noProof="0" dirty="0">
                <a:ln>
                  <a:noFill/>
                </a:ln>
                <a:solidFill>
                  <a:srgbClr val="66FF99"/>
                </a:solidFill>
                <a:effectLst>
                  <a:outerShdw blurRad="38100" dist="38100" dir="2700000" algn="tl">
                    <a:srgbClr val="000000">
                      <a:alpha val="43137"/>
                    </a:srgbClr>
                  </a:outerShdw>
                </a:effectLst>
                <a:uLnTx/>
                <a:uFillTx/>
                <a:latin typeface="Helvetica" charset="0"/>
                <a:ea typeface="MS Gothic" charset="0"/>
                <a:cs typeface="MS Gothic" charset="0"/>
              </a:rPr>
              <a:t>يوحنا</a:t>
            </a:r>
            <a:endParaRPr kumimoji="0" lang="en-GB" sz="3200" b="1" i="0" u="none" strike="noStrike" kern="1200" cap="none" spc="0" normalizeH="0" baseline="0" noProof="0" dirty="0">
              <a:ln>
                <a:noFill/>
              </a:ln>
              <a:solidFill>
                <a:srgbClr val="66FF99"/>
              </a:solidFill>
              <a:effectLst>
                <a:outerShdw blurRad="38100" dist="38100" dir="2700000" algn="tl">
                  <a:srgbClr val="000000">
                    <a:alpha val="43137"/>
                  </a:srgbClr>
                </a:outerShdw>
              </a:effectLst>
              <a:uLnTx/>
              <a:uFillTx/>
              <a:latin typeface="Helvetica" charset="0"/>
              <a:ea typeface="MS Gothic" charset="0"/>
              <a:cs typeface="MS Gothic" charset="0"/>
            </a:endParaRPr>
          </a:p>
        </p:txBody>
      </p:sp>
      <p:sp>
        <p:nvSpPr>
          <p:cNvPr id="57361" name="Text Box 17"/>
          <p:cNvSpPr txBox="1">
            <a:spLocks noChangeArrowheads="1"/>
          </p:cNvSpPr>
          <p:nvPr/>
        </p:nvSpPr>
        <p:spPr bwMode="auto">
          <a:xfrm>
            <a:off x="8780735" y="4076"/>
            <a:ext cx="162976" cy="3617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80700" tIns="41963" rIns="80700" bIns="41963" anchor="ctr">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ts val="1124"/>
              </a:spcBef>
              <a:spcAft>
                <a:spcPct val="0"/>
              </a:spcAft>
              <a:buClr>
                <a:srgbClr val="FFA27C"/>
              </a:buClr>
              <a:buSzTx/>
              <a:buFontTx/>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kumimoji="0" lang="en-GB" sz="1800" b="0" i="0" u="none" strike="noStrike" kern="1200" cap="none" spc="0" normalizeH="0" baseline="0" noProof="0">
                <a:ln>
                  <a:noFill/>
                </a:ln>
                <a:solidFill>
                  <a:srgbClr val="FFA27C"/>
                </a:solidFill>
                <a:effectLst>
                  <a:outerShdw blurRad="38100" dist="38100" dir="2700000" algn="tl">
                    <a:srgbClr val="000000">
                      <a:alpha val="43137"/>
                    </a:srgbClr>
                  </a:outerShdw>
                </a:effectLst>
                <a:uLnTx/>
                <a:uFillTx/>
                <a:latin typeface="Comic Sans MS" charset="0"/>
                <a:ea typeface="MS Gothic" charset="0"/>
                <a:cs typeface="MS Gothic" charset="0"/>
              </a:rPr>
              <a:t> </a:t>
            </a:r>
          </a:p>
        </p:txBody>
      </p:sp>
      <p:sp>
        <p:nvSpPr>
          <p:cNvPr id="57362" name="Text Box 18"/>
          <p:cNvSpPr txBox="1">
            <a:spLocks noChangeArrowheads="1"/>
          </p:cNvSpPr>
          <p:nvPr/>
        </p:nvSpPr>
        <p:spPr bwMode="auto">
          <a:xfrm>
            <a:off x="8764588" y="6132513"/>
            <a:ext cx="166687" cy="323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81994" tIns="40995" rIns="81994" bIns="40995"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charset="0"/>
              <a:ea typeface="MS Gothic" charset="0"/>
              <a:cs typeface="MS Gothic" charset="0"/>
            </a:endParaRPr>
          </a:p>
        </p:txBody>
      </p:sp>
      <p:sp>
        <p:nvSpPr>
          <p:cNvPr id="57363" name="Text Box 19"/>
          <p:cNvSpPr txBox="1">
            <a:spLocks noChangeArrowheads="1"/>
          </p:cNvSpPr>
          <p:nvPr/>
        </p:nvSpPr>
        <p:spPr bwMode="auto">
          <a:xfrm>
            <a:off x="8355013" y="6540501"/>
            <a:ext cx="304800" cy="222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80700" tIns="41963" rIns="80700" bIns="41963" anchor="ctr">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ts val="563"/>
              </a:spcBef>
              <a:spcAft>
                <a:spcPct val="0"/>
              </a:spcAft>
              <a:buClr>
                <a:srgbClr val="FFFFFF"/>
              </a:buClr>
              <a:buSzTx/>
              <a:buFontTx/>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kumimoji="0" lang="en-GB" sz="900" b="1"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Comic Sans MS" charset="0"/>
                <a:ea typeface="MS Gothic" charset="0"/>
                <a:cs typeface="MS Gothic" charset="0"/>
              </a:rPr>
              <a:t>16</a:t>
            </a:r>
          </a:p>
        </p:txBody>
      </p:sp>
      <p:sp>
        <p:nvSpPr>
          <p:cNvPr id="24" name="Title 23"/>
          <p:cNvSpPr>
            <a:spLocks noGrp="1"/>
          </p:cNvSpPr>
          <p:nvPr>
            <p:ph type="title" idx="4294967295"/>
          </p:nvPr>
        </p:nvSpPr>
        <p:spPr bwMode="auto">
          <a:xfrm>
            <a:off x="457200" y="152400"/>
            <a:ext cx="8229600" cy="609600"/>
          </a:xfrm>
          <a:prstGeom prst="rect">
            <a:avLst/>
          </a:prstGeo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376" tIns="45688" rIns="91376" bIns="45688"/>
          <a:lstStyle/>
          <a:p>
            <a:pPr>
              <a:defRPr/>
            </a:pPr>
            <a:r>
              <a:rPr lang="ar-JO" sz="2900" b="1" dirty="0">
                <a:solidFill>
                  <a:srgbClr val="FFEA18"/>
                </a:solidFill>
                <a:effectLst>
                  <a:outerShdw blurRad="38100" dist="38100" dir="2700000" algn="tl">
                    <a:srgbClr val="000000">
                      <a:alpha val="43137"/>
                    </a:srgbClr>
                  </a:outerShdw>
                </a:effectLst>
                <a:latin typeface="Comic Sans MS" charset="0"/>
                <a:ea typeface="MS Gothic" charset="0"/>
                <a:cs typeface="MS Gothic" charset="0"/>
              </a:rPr>
              <a:t>التداخل بين الأناجيل</a:t>
            </a:r>
            <a:endParaRPr lang="en-US" dirty="0">
              <a:effectLst>
                <a:outerShdw blurRad="38100" dist="38100" dir="2700000" algn="tl">
                  <a:srgbClr val="000000">
                    <a:alpha val="43137"/>
                  </a:srgbClr>
                </a:outerShdw>
              </a:effectLst>
              <a:latin typeface="Times New Roman" charset="0"/>
              <a:ea typeface="MS Gothic" charset="0"/>
              <a:cs typeface="MS Gothic" charset="0"/>
            </a:endParaRPr>
          </a:p>
        </p:txBody>
      </p:sp>
      <p:sp>
        <p:nvSpPr>
          <p:cNvPr id="28" name="Oval 27"/>
          <p:cNvSpPr>
            <a:spLocks noChangeArrowheads="1"/>
          </p:cNvSpPr>
          <p:nvPr/>
        </p:nvSpPr>
        <p:spPr bwMode="auto">
          <a:xfrm rot="-3002663">
            <a:off x="5018529" y="2752733"/>
            <a:ext cx="3013355" cy="4243388"/>
          </a:xfrm>
          <a:prstGeom prst="ellipse">
            <a:avLst/>
          </a:prstGeom>
          <a:solidFill>
            <a:schemeClr val="tx1">
              <a:alpha val="54901"/>
            </a:schemeClr>
          </a:solidFill>
          <a:ln w="76200">
            <a:solidFill>
              <a:schemeClr val="bg1"/>
            </a:solidFill>
            <a:round/>
            <a:headEnd/>
            <a:tailEnd/>
          </a:ln>
        </p:spPr>
        <p:txBody>
          <a:bodyPr lIns="91376" tIns="45688" rIns="91376" bIns="45688"/>
          <a:lstStyle/>
          <a:p>
            <a:pPr marL="0" marR="0" lvl="0" indent="0" algn="l" defTabSz="456880" rtl="0" eaLnBrk="0" fontAlgn="base" latinLnBrk="0" hangingPunct="0">
              <a:lnSpc>
                <a:spcPct val="93000"/>
              </a:lnSpc>
              <a:spcBef>
                <a:spcPct val="0"/>
              </a:spcBef>
              <a:spcAft>
                <a:spcPct val="0"/>
              </a:spcAft>
              <a:buClr>
                <a:srgbClr val="000000"/>
              </a:buClr>
              <a:buSzPct val="100000"/>
              <a:buFontTx/>
              <a:buNone/>
              <a:tabLst/>
              <a:defRPr/>
            </a:pPr>
            <a:endParaRPr kumimoji="0" lang="en-US" sz="24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charset="0"/>
              <a:ea typeface="MS Gothic" charset="0"/>
              <a:cs typeface="MS Gothic" charset="0"/>
            </a:endParaRPr>
          </a:p>
        </p:txBody>
      </p:sp>
      <p:sp>
        <p:nvSpPr>
          <p:cNvPr id="29" name="Rectangle 16"/>
          <p:cNvSpPr>
            <a:spLocks noChangeArrowheads="1"/>
          </p:cNvSpPr>
          <p:nvPr/>
        </p:nvSpPr>
        <p:spPr bwMode="auto">
          <a:xfrm>
            <a:off x="5791200" y="4954588"/>
            <a:ext cx="2133600" cy="1321551"/>
          </a:xfrm>
          <a:prstGeom prst="rect">
            <a:avLst/>
          </a:prstGeom>
          <a:noFill/>
          <a:ln w="9525">
            <a:noFill/>
            <a:round/>
            <a:headEnd/>
            <a:tailEnd/>
          </a:ln>
        </p:spPr>
        <p:txBody>
          <a:bodyPr lIns="81023" tIns="39705" rIns="81023" bIns="39705">
            <a:spAutoFit/>
          </a:bodyPr>
          <a:lstStyle/>
          <a:p>
            <a:pPr marL="0" marR="0" lvl="0" indent="0" algn="l" defTabSz="914400" rtl="0" eaLnBrk="1" fontAlgn="base" latinLnBrk="0" hangingPunct="1">
              <a:lnSpc>
                <a:spcPct val="100000"/>
              </a:lnSpc>
              <a:spcBef>
                <a:spcPts val="2025"/>
              </a:spcBef>
              <a:spcAft>
                <a:spcPct val="0"/>
              </a:spcAft>
              <a:buClr>
                <a:srgbClr val="66FF99"/>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3200" b="1" i="0" u="none" strike="noStrike" kern="1200" cap="none" spc="0" normalizeH="0" baseline="0" noProof="0" dirty="0">
                <a:ln>
                  <a:noFill/>
                </a:ln>
                <a:solidFill>
                  <a:srgbClr val="FCE20C"/>
                </a:solidFill>
                <a:effectLst>
                  <a:outerShdw blurRad="38100" dist="38100" dir="2700000" algn="tl">
                    <a:srgbClr val="000000">
                      <a:alpha val="43137"/>
                    </a:srgbClr>
                  </a:outerShdw>
                </a:effectLst>
                <a:uLnTx/>
                <a:uFillTx/>
                <a:latin typeface="Helvetica" charset="0"/>
                <a:ea typeface="MS Gothic" charset="0"/>
                <a:cs typeface="MS Gothic" charset="0"/>
              </a:rPr>
              <a:t>92%</a:t>
            </a:r>
          </a:p>
          <a:p>
            <a:pPr marL="0" marR="0" lvl="0" indent="0" algn="l" defTabSz="914400" rtl="0" eaLnBrk="1" fontAlgn="base" latinLnBrk="0" hangingPunct="1">
              <a:lnSpc>
                <a:spcPct val="100000"/>
              </a:lnSpc>
              <a:spcBef>
                <a:spcPts val="2025"/>
              </a:spcBef>
              <a:spcAft>
                <a:spcPct val="0"/>
              </a:spcAft>
              <a:buClr>
                <a:srgbClr val="66FF99"/>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3200" b="1" i="0" u="none" strike="noStrike" kern="1200" cap="none" spc="0" normalizeH="0" baseline="0" noProof="0" dirty="0">
                <a:ln>
                  <a:noFill/>
                </a:ln>
                <a:solidFill>
                  <a:srgbClr val="FCE20C"/>
                </a:solidFill>
                <a:effectLst>
                  <a:outerShdw blurRad="38100" dist="38100" dir="2700000" algn="tl">
                    <a:srgbClr val="000000">
                      <a:alpha val="43137"/>
                    </a:srgbClr>
                  </a:outerShdw>
                </a:effectLst>
                <a:uLnTx/>
                <a:uFillTx/>
                <a:latin typeface="Helvetica" charset="0"/>
                <a:ea typeface="MS Gothic" charset="0"/>
                <a:cs typeface="MS Gothic" charset="0"/>
              </a:rPr>
              <a:t>فريد</a:t>
            </a:r>
            <a:endParaRPr kumimoji="0" lang="en-GB" sz="3200" b="1" i="0" u="none" strike="noStrike" kern="1200" cap="none" spc="0" normalizeH="0" baseline="0" noProof="0" dirty="0">
              <a:ln>
                <a:noFill/>
              </a:ln>
              <a:solidFill>
                <a:srgbClr val="FCE20C"/>
              </a:solidFill>
              <a:effectLst>
                <a:outerShdw blurRad="38100" dist="38100" dir="2700000" algn="tl">
                  <a:srgbClr val="000000">
                    <a:alpha val="43137"/>
                  </a:srgbClr>
                </a:outerShdw>
              </a:effectLst>
              <a:uLnTx/>
              <a:uFillTx/>
              <a:latin typeface="Helvetica" charset="0"/>
              <a:ea typeface="MS Gothic" charset="0"/>
              <a:cs typeface="MS Gothic" charset="0"/>
            </a:endParaRPr>
          </a:p>
        </p:txBody>
      </p:sp>
      <p:sp>
        <p:nvSpPr>
          <p:cNvPr id="30" name="Rectangle 16"/>
          <p:cNvSpPr>
            <a:spLocks noChangeArrowheads="1"/>
          </p:cNvSpPr>
          <p:nvPr/>
        </p:nvSpPr>
        <p:spPr bwMode="auto">
          <a:xfrm>
            <a:off x="1371600" y="2868619"/>
            <a:ext cx="2895600" cy="941960"/>
          </a:xfrm>
          <a:prstGeom prst="rect">
            <a:avLst/>
          </a:prstGeom>
          <a:noFill/>
          <a:ln w="9525">
            <a:noFill/>
            <a:round/>
            <a:headEnd/>
            <a:tailEnd/>
          </a:ln>
        </p:spPr>
        <p:txBody>
          <a:bodyPr lIns="81023" tIns="39705" rIns="81023" bIns="39705">
            <a:spAutoFit/>
          </a:bodyPr>
          <a:lstStyle/>
          <a:p>
            <a:pPr marL="0" marR="0" lvl="0" indent="0" algn="l" defTabSz="914400" rtl="0" eaLnBrk="1" fontAlgn="base" latinLnBrk="0" hangingPunct="1">
              <a:lnSpc>
                <a:spcPct val="100000"/>
              </a:lnSpc>
              <a:spcBef>
                <a:spcPts val="2025"/>
              </a:spcBef>
              <a:spcAft>
                <a:spcPct val="0"/>
              </a:spcAft>
              <a:buClr>
                <a:srgbClr val="66FF99"/>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2800" b="1" i="0" u="none" strike="noStrike" kern="1200" cap="none" spc="0" normalizeH="0" baseline="0" noProof="0" dirty="0">
                <a:ln>
                  <a:noFill/>
                </a:ln>
                <a:solidFill>
                  <a:srgbClr val="FCE20C"/>
                </a:solidFill>
                <a:effectLst>
                  <a:outerShdw blurRad="38100" dist="38100" dir="2700000" algn="tl">
                    <a:srgbClr val="000000">
                      <a:alpha val="43137"/>
                    </a:srgbClr>
                  </a:outerShdw>
                </a:effectLst>
                <a:uLnTx/>
                <a:uFillTx/>
                <a:latin typeface="Helvetica" charset="0"/>
                <a:ea typeface="MS Gothic" charset="0"/>
                <a:cs typeface="MS Gothic" charset="0"/>
              </a:rPr>
              <a:t>سجل نسب الميلاد</a:t>
            </a:r>
            <a:endParaRPr kumimoji="0" lang="en-GB" sz="2800" b="1" i="0" u="none" strike="noStrike" kern="1200" cap="none" spc="0" normalizeH="0" baseline="0" noProof="0" dirty="0">
              <a:ln>
                <a:noFill/>
              </a:ln>
              <a:solidFill>
                <a:srgbClr val="FCE20C"/>
              </a:solidFill>
              <a:effectLst>
                <a:outerShdw blurRad="38100" dist="38100" dir="2700000" algn="tl">
                  <a:srgbClr val="000000">
                    <a:alpha val="43137"/>
                  </a:srgbClr>
                </a:outerShdw>
              </a:effectLst>
              <a:uLnTx/>
              <a:uFillTx/>
              <a:latin typeface="Helvetica" charset="0"/>
              <a:ea typeface="MS Gothic" charset="0"/>
              <a:cs typeface="MS Gothic" charset="0"/>
            </a:endParaRPr>
          </a:p>
        </p:txBody>
      </p:sp>
      <p:sp>
        <p:nvSpPr>
          <p:cNvPr id="32" name="Rectangle 16"/>
          <p:cNvSpPr>
            <a:spLocks noChangeArrowheads="1"/>
          </p:cNvSpPr>
          <p:nvPr/>
        </p:nvSpPr>
        <p:spPr bwMode="auto">
          <a:xfrm>
            <a:off x="5214942" y="2971800"/>
            <a:ext cx="2405058" cy="1372847"/>
          </a:xfrm>
          <a:prstGeom prst="rect">
            <a:avLst/>
          </a:prstGeom>
          <a:noFill/>
          <a:ln w="9525">
            <a:noFill/>
            <a:round/>
            <a:headEnd/>
            <a:tailEnd/>
          </a:ln>
        </p:spPr>
        <p:txBody>
          <a:bodyPr wrap="square" lIns="81023" tIns="39705" rIns="81023" bIns="39705">
            <a:spAutoFit/>
          </a:bodyPr>
          <a:lstStyle/>
          <a:p>
            <a:pPr marL="0" marR="0" lvl="0" indent="0" algn="l" defTabSz="914400" rtl="0" eaLnBrk="1" fontAlgn="base" latinLnBrk="0" hangingPunct="1">
              <a:lnSpc>
                <a:spcPct val="100000"/>
              </a:lnSpc>
              <a:spcBef>
                <a:spcPts val="2025"/>
              </a:spcBef>
              <a:spcAft>
                <a:spcPct val="0"/>
              </a:spcAft>
              <a:buClr>
                <a:srgbClr val="66FF99"/>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2800" b="1" i="0" u="none" strike="noStrike" kern="1200" cap="none" spc="0" normalizeH="0" baseline="0" noProof="0" dirty="0">
                <a:ln>
                  <a:noFill/>
                </a:ln>
                <a:solidFill>
                  <a:srgbClr val="FCE20C"/>
                </a:solidFill>
                <a:effectLst>
                  <a:outerShdw blurRad="38100" dist="38100" dir="2700000" algn="tl">
                    <a:srgbClr val="000000">
                      <a:alpha val="43137"/>
                    </a:srgbClr>
                  </a:outerShdw>
                </a:effectLst>
                <a:uLnTx/>
                <a:uFillTx/>
                <a:latin typeface="Helvetica" charset="0"/>
                <a:ea typeface="MS Gothic" charset="0"/>
                <a:cs typeface="MS Gothic" charset="0"/>
              </a:rPr>
              <a:t>إطعام الخمسة آلاف</a:t>
            </a:r>
            <a:br>
              <a:rPr kumimoji="0" lang="en-GB" sz="2800" b="1" i="0" u="none" strike="noStrike" kern="1200" cap="none" spc="0" normalizeH="0" baseline="0" noProof="0" dirty="0">
                <a:ln>
                  <a:noFill/>
                </a:ln>
                <a:solidFill>
                  <a:srgbClr val="FCE20C"/>
                </a:solidFill>
                <a:effectLst>
                  <a:outerShdw blurRad="38100" dist="38100" dir="2700000" algn="tl">
                    <a:srgbClr val="000000">
                      <a:alpha val="43137"/>
                    </a:srgbClr>
                  </a:outerShdw>
                </a:effectLst>
                <a:uLnTx/>
                <a:uFillTx/>
                <a:latin typeface="Helvetica" charset="0"/>
                <a:ea typeface="MS Gothic" charset="0"/>
                <a:cs typeface="MS Gothic" charset="0"/>
              </a:rPr>
            </a:br>
            <a:r>
              <a:rPr kumimoji="0" lang="ar-JO" sz="2800" b="1" i="0" u="none" strike="noStrike" kern="1200" cap="none" spc="0" normalizeH="0" baseline="0" noProof="0" dirty="0">
                <a:ln>
                  <a:noFill/>
                </a:ln>
                <a:solidFill>
                  <a:srgbClr val="FCE20C"/>
                </a:solidFill>
                <a:effectLst>
                  <a:outerShdw blurRad="38100" dist="38100" dir="2700000" algn="tl">
                    <a:srgbClr val="000000">
                      <a:alpha val="43137"/>
                    </a:srgbClr>
                  </a:outerShdw>
                </a:effectLst>
                <a:uLnTx/>
                <a:uFillTx/>
                <a:latin typeface="Helvetica" charset="0"/>
                <a:ea typeface="MS Gothic" charset="0"/>
                <a:cs typeface="MS Gothic" charset="0"/>
              </a:rPr>
              <a:t>الآلام</a:t>
            </a:r>
            <a:endParaRPr kumimoji="0" lang="en-GB" sz="2800" b="1" i="0" u="none" strike="noStrike" kern="1200" cap="none" spc="0" normalizeH="0" baseline="0" noProof="0" dirty="0">
              <a:ln>
                <a:noFill/>
              </a:ln>
              <a:solidFill>
                <a:srgbClr val="FCE20C"/>
              </a:solidFill>
              <a:effectLst>
                <a:outerShdw blurRad="38100" dist="38100" dir="2700000" algn="tl">
                  <a:srgbClr val="000000">
                    <a:alpha val="43137"/>
                  </a:srgbClr>
                </a:outerShdw>
              </a:effectLst>
              <a:uLnTx/>
              <a:uFillTx/>
              <a:latin typeface="Helvetica" charset="0"/>
              <a:ea typeface="MS Gothic" charset="0"/>
              <a:cs typeface="MS Gothic" charset="0"/>
            </a:endParaRPr>
          </a:p>
        </p:txBody>
      </p:sp>
      <p:sp>
        <p:nvSpPr>
          <p:cNvPr id="33" name="Rectangle 16"/>
          <p:cNvSpPr>
            <a:spLocks noChangeArrowheads="1"/>
          </p:cNvSpPr>
          <p:nvPr/>
        </p:nvSpPr>
        <p:spPr bwMode="auto">
          <a:xfrm>
            <a:off x="2857488" y="2057400"/>
            <a:ext cx="2247912" cy="941960"/>
          </a:xfrm>
          <a:prstGeom prst="rect">
            <a:avLst/>
          </a:prstGeom>
          <a:noFill/>
          <a:ln w="9525">
            <a:noFill/>
            <a:round/>
            <a:headEnd/>
            <a:tailEnd/>
          </a:ln>
        </p:spPr>
        <p:txBody>
          <a:bodyPr wrap="square" lIns="81023" tIns="39705" rIns="81023" bIns="39705">
            <a:spAutoFit/>
          </a:bodyPr>
          <a:lstStyle/>
          <a:p>
            <a:pPr marL="0" marR="0" lvl="0" indent="0" algn="l" defTabSz="914400" rtl="0" eaLnBrk="1" fontAlgn="base" latinLnBrk="0" hangingPunct="1">
              <a:lnSpc>
                <a:spcPct val="100000"/>
              </a:lnSpc>
              <a:spcBef>
                <a:spcPts val="2025"/>
              </a:spcBef>
              <a:spcAft>
                <a:spcPct val="0"/>
              </a:spcAft>
              <a:buClr>
                <a:srgbClr val="66FF99"/>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2800" b="1" i="0" u="none" strike="noStrike" kern="1200" cap="none" spc="0" normalizeH="0" baseline="0" noProof="0" dirty="0">
                <a:ln>
                  <a:noFill/>
                </a:ln>
                <a:solidFill>
                  <a:srgbClr val="FCE20C"/>
                </a:solidFill>
                <a:effectLst>
                  <a:outerShdw blurRad="38100" dist="38100" dir="2700000" algn="tl">
                    <a:srgbClr val="000000">
                      <a:alpha val="43137"/>
                    </a:srgbClr>
                  </a:outerShdw>
                </a:effectLst>
                <a:uLnTx/>
                <a:uFillTx/>
                <a:latin typeface="Helvetica" charset="0"/>
                <a:ea typeface="MS Gothic" charset="0"/>
                <a:cs typeface="MS Gothic" charset="0"/>
              </a:rPr>
              <a:t>المعمودية</a:t>
            </a:r>
            <a:br>
              <a:rPr kumimoji="0" lang="en-GB" sz="2800" b="1" i="0" u="none" strike="noStrike" kern="1200" cap="none" spc="0" normalizeH="0" baseline="0" noProof="0" dirty="0">
                <a:ln>
                  <a:noFill/>
                </a:ln>
                <a:solidFill>
                  <a:srgbClr val="FCE20C"/>
                </a:solidFill>
                <a:effectLst>
                  <a:outerShdw blurRad="38100" dist="38100" dir="2700000" algn="tl">
                    <a:srgbClr val="000000">
                      <a:alpha val="43137"/>
                    </a:srgbClr>
                  </a:outerShdw>
                </a:effectLst>
                <a:uLnTx/>
                <a:uFillTx/>
                <a:latin typeface="Helvetica" charset="0"/>
                <a:ea typeface="MS Gothic" charset="0"/>
                <a:cs typeface="MS Gothic" charset="0"/>
              </a:rPr>
            </a:br>
            <a:r>
              <a:rPr kumimoji="0" lang="ar-JO" sz="2800" b="1" i="0" u="none" strike="noStrike" kern="1200" cap="none" spc="0" normalizeH="0" baseline="0" noProof="0" dirty="0">
                <a:ln>
                  <a:noFill/>
                </a:ln>
                <a:solidFill>
                  <a:srgbClr val="FCE20C"/>
                </a:solidFill>
                <a:effectLst>
                  <a:outerShdw blurRad="38100" dist="38100" dir="2700000" algn="tl">
                    <a:srgbClr val="000000">
                      <a:alpha val="43137"/>
                    </a:srgbClr>
                  </a:outerShdw>
                </a:effectLst>
                <a:uLnTx/>
                <a:uFillTx/>
                <a:latin typeface="Helvetica" charset="0"/>
                <a:ea typeface="MS Gothic" charset="0"/>
                <a:cs typeface="MS Gothic" charset="0"/>
              </a:rPr>
              <a:t>عشاء الرب</a:t>
            </a:r>
            <a:endParaRPr kumimoji="0" lang="en-GB" sz="2800" b="1" i="0" u="none" strike="noStrike" kern="1200" cap="none" spc="0" normalizeH="0" baseline="0" noProof="0" dirty="0">
              <a:ln>
                <a:noFill/>
              </a:ln>
              <a:solidFill>
                <a:srgbClr val="FCE20C"/>
              </a:solidFill>
              <a:effectLst>
                <a:outerShdw blurRad="38100" dist="38100" dir="2700000" algn="tl">
                  <a:srgbClr val="000000">
                    <a:alpha val="43137"/>
                  </a:srgbClr>
                </a:outerShdw>
              </a:effectLst>
              <a:uLnTx/>
              <a:uFillTx/>
              <a:latin typeface="Helvetica" charset="0"/>
              <a:ea typeface="MS Gothic" charset="0"/>
              <a:cs typeface="MS Gothic" charset="0"/>
            </a:endParaRPr>
          </a:p>
        </p:txBody>
      </p:sp>
      <p:sp>
        <p:nvSpPr>
          <p:cNvPr id="34" name="Rectangle 16"/>
          <p:cNvSpPr>
            <a:spLocks noChangeArrowheads="1"/>
          </p:cNvSpPr>
          <p:nvPr/>
        </p:nvSpPr>
        <p:spPr bwMode="auto">
          <a:xfrm>
            <a:off x="5943600" y="1524006"/>
            <a:ext cx="2133600" cy="1321551"/>
          </a:xfrm>
          <a:prstGeom prst="rect">
            <a:avLst/>
          </a:prstGeom>
          <a:noFill/>
          <a:ln w="9525">
            <a:noFill/>
            <a:round/>
            <a:headEnd/>
            <a:tailEnd/>
          </a:ln>
        </p:spPr>
        <p:txBody>
          <a:bodyPr lIns="81023" tIns="39705" rIns="81023" bIns="39705">
            <a:spAutoFit/>
          </a:bodyPr>
          <a:lstStyle/>
          <a:p>
            <a:pPr marL="0" marR="0" lvl="0" indent="0" algn="l" defTabSz="914400" rtl="0" eaLnBrk="1" fontAlgn="base" latinLnBrk="0" hangingPunct="1">
              <a:lnSpc>
                <a:spcPct val="100000"/>
              </a:lnSpc>
              <a:spcBef>
                <a:spcPts val="2025"/>
              </a:spcBef>
              <a:spcAft>
                <a:spcPct val="0"/>
              </a:spcAft>
              <a:buClr>
                <a:srgbClr val="66FF99"/>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3200" b="1" i="0" u="none" strike="noStrike" kern="1200" cap="none" spc="0" normalizeH="0" baseline="0" noProof="0" dirty="0">
                <a:ln>
                  <a:noFill/>
                </a:ln>
                <a:solidFill>
                  <a:srgbClr val="FCE20C"/>
                </a:solidFill>
                <a:effectLst>
                  <a:outerShdw blurRad="38100" dist="38100" dir="2700000" algn="tl">
                    <a:srgbClr val="000000">
                      <a:alpha val="43137"/>
                    </a:srgbClr>
                  </a:outerShdw>
                </a:effectLst>
                <a:uLnTx/>
                <a:uFillTx/>
                <a:latin typeface="Helvetica" charset="0"/>
                <a:ea typeface="MS Gothic" charset="0"/>
                <a:cs typeface="MS Gothic" charset="0"/>
              </a:rPr>
              <a:t>7%</a:t>
            </a:r>
          </a:p>
          <a:p>
            <a:pPr marL="0" marR="0" lvl="0" indent="0" algn="l" defTabSz="914400" rtl="0" eaLnBrk="1" fontAlgn="base" latinLnBrk="0" hangingPunct="1">
              <a:lnSpc>
                <a:spcPct val="100000"/>
              </a:lnSpc>
              <a:spcBef>
                <a:spcPts val="2025"/>
              </a:spcBef>
              <a:spcAft>
                <a:spcPct val="0"/>
              </a:spcAft>
              <a:buClr>
                <a:srgbClr val="66FF99"/>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3200" b="1" i="0" u="none" strike="noStrike" kern="1200" cap="none" spc="0" normalizeH="0" baseline="0" noProof="0" dirty="0">
                <a:ln>
                  <a:noFill/>
                </a:ln>
                <a:solidFill>
                  <a:srgbClr val="FCE20C"/>
                </a:solidFill>
                <a:effectLst>
                  <a:outerShdw blurRad="38100" dist="38100" dir="2700000" algn="tl">
                    <a:srgbClr val="000000">
                      <a:alpha val="43137"/>
                    </a:srgbClr>
                  </a:outerShdw>
                </a:effectLst>
                <a:uLnTx/>
                <a:uFillTx/>
                <a:latin typeface="Helvetica" charset="0"/>
                <a:ea typeface="MS Gothic" charset="0"/>
                <a:cs typeface="MS Gothic" charset="0"/>
              </a:rPr>
              <a:t>فريد</a:t>
            </a:r>
            <a:endParaRPr kumimoji="0" lang="en-GB" sz="3200" b="1" i="0" u="none" strike="noStrike" kern="1200" cap="none" spc="0" normalizeH="0" baseline="0" noProof="0" dirty="0">
              <a:ln>
                <a:noFill/>
              </a:ln>
              <a:solidFill>
                <a:srgbClr val="FCE20C"/>
              </a:solidFill>
              <a:effectLst>
                <a:outerShdw blurRad="38100" dist="38100" dir="2700000" algn="tl">
                  <a:srgbClr val="000000">
                    <a:alpha val="43137"/>
                  </a:srgbClr>
                </a:outerShdw>
              </a:effectLst>
              <a:uLnTx/>
              <a:uFillTx/>
              <a:latin typeface="Helvetica" charset="0"/>
              <a:ea typeface="MS Gothic" charset="0"/>
              <a:cs typeface="MS Gothic" charset="0"/>
            </a:endParaRPr>
          </a:p>
        </p:txBody>
      </p:sp>
      <p:sp>
        <p:nvSpPr>
          <p:cNvPr id="38" name="Left Arrow 37"/>
          <p:cNvSpPr>
            <a:spLocks noChangeArrowheads="1"/>
          </p:cNvSpPr>
          <p:nvPr/>
        </p:nvSpPr>
        <p:spPr bwMode="auto">
          <a:xfrm rot="-1315667">
            <a:off x="4991100" y="3441700"/>
            <a:ext cx="533400" cy="304800"/>
          </a:xfrm>
          <a:prstGeom prst="leftArrow">
            <a:avLst>
              <a:gd name="adj1" fmla="val 50000"/>
              <a:gd name="adj2" fmla="val 49997"/>
            </a:avLst>
          </a:prstGeom>
          <a:solidFill>
            <a:srgbClr val="00B8FF"/>
          </a:solidFill>
          <a:ln w="9525">
            <a:solidFill>
              <a:schemeClr val="tx1"/>
            </a:solidFill>
            <a:round/>
            <a:headEnd/>
            <a:tailEnd/>
          </a:ln>
        </p:spPr>
        <p:txBody>
          <a:bodyPr lIns="91376" tIns="45688" rIns="91376" bIns="45688"/>
          <a:lstStyle/>
          <a:p>
            <a:pPr marL="0" marR="0" lvl="0" indent="0" algn="l" defTabSz="456880" rtl="0" eaLnBrk="0" fontAlgn="base" latinLnBrk="0" hangingPunct="0">
              <a:lnSpc>
                <a:spcPct val="93000"/>
              </a:lnSpc>
              <a:spcBef>
                <a:spcPct val="0"/>
              </a:spcBef>
              <a:spcAft>
                <a:spcPct val="0"/>
              </a:spcAft>
              <a:buClr>
                <a:srgbClr val="000000"/>
              </a:buClr>
              <a:buSzPct val="100000"/>
              <a:buFontTx/>
              <a:buNone/>
              <a:tabLst/>
              <a:defRPr/>
            </a:pPr>
            <a:endParaRPr kumimoji="0" lang="en-US" sz="24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charset="0"/>
              <a:ea typeface="MS Gothic" charset="0"/>
              <a:cs typeface="MS Gothic" charset="0"/>
            </a:endParaRPr>
          </a:p>
        </p:txBody>
      </p:sp>
      <p:sp>
        <p:nvSpPr>
          <p:cNvPr id="39" name="Left Arrow 38"/>
          <p:cNvSpPr>
            <a:spLocks noChangeArrowheads="1"/>
          </p:cNvSpPr>
          <p:nvPr/>
        </p:nvSpPr>
        <p:spPr bwMode="auto">
          <a:xfrm rot="-1315667">
            <a:off x="5524500" y="2070100"/>
            <a:ext cx="533400" cy="304800"/>
          </a:xfrm>
          <a:prstGeom prst="leftArrow">
            <a:avLst>
              <a:gd name="adj1" fmla="val 50000"/>
              <a:gd name="adj2" fmla="val 49997"/>
            </a:avLst>
          </a:prstGeom>
          <a:solidFill>
            <a:srgbClr val="00B8FF"/>
          </a:solidFill>
          <a:ln w="9525">
            <a:solidFill>
              <a:schemeClr val="tx1"/>
            </a:solidFill>
            <a:round/>
            <a:headEnd/>
            <a:tailEnd/>
          </a:ln>
        </p:spPr>
        <p:txBody>
          <a:bodyPr lIns="91376" tIns="45688" rIns="91376" bIns="45688"/>
          <a:lstStyle/>
          <a:p>
            <a:pPr marL="0" marR="0" lvl="0" indent="0" algn="l" defTabSz="456880" rtl="0" eaLnBrk="0" fontAlgn="base" latinLnBrk="0" hangingPunct="0">
              <a:lnSpc>
                <a:spcPct val="93000"/>
              </a:lnSpc>
              <a:spcBef>
                <a:spcPct val="0"/>
              </a:spcBef>
              <a:spcAft>
                <a:spcPct val="0"/>
              </a:spcAft>
              <a:buClr>
                <a:srgbClr val="000000"/>
              </a:buClr>
              <a:buSzPct val="100000"/>
              <a:buFontTx/>
              <a:buNone/>
              <a:tabLst/>
              <a:defRPr/>
            </a:pPr>
            <a:endParaRPr kumimoji="0" lang="en-US" sz="24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charset="0"/>
              <a:ea typeface="MS Gothic" charset="0"/>
              <a:cs typeface="MS Gothic" charset="0"/>
            </a:endParaRPr>
          </a:p>
        </p:txBody>
      </p:sp>
      <p:sp>
        <p:nvSpPr>
          <p:cNvPr id="175133" name="TextBox 36"/>
          <p:cNvSpPr txBox="1">
            <a:spLocks noChangeArrowheads="1"/>
          </p:cNvSpPr>
          <p:nvPr/>
        </p:nvSpPr>
        <p:spPr bwMode="auto">
          <a:xfrm>
            <a:off x="8388355" y="5"/>
            <a:ext cx="742382" cy="461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charset="0"/>
                <a:ea typeface="MS Gothic" charset="0"/>
                <a:cs typeface="MS Gothic" charset="0"/>
              </a:rPr>
              <a:t>51ب</a:t>
            </a:r>
            <a:endParaRPr kumimoji="0" lang="en-US" sz="2400" b="1" i="0" u="none" strike="noStrike" kern="1200" cap="none" spc="0" normalizeH="0" baseline="0" noProof="0" dirty="0">
              <a:ln>
                <a:noFill/>
              </a:ln>
              <a:solidFill>
                <a:srgbClr val="FFFFFF"/>
              </a:solidFill>
              <a:effectLst/>
              <a:uLnTx/>
              <a:uFillTx/>
              <a:latin typeface="Arial" charset="0"/>
              <a:ea typeface="MS Gothic" charset="0"/>
              <a:cs typeface="MS Gothic"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dissolve">
                                      <p:cBhvr>
                                        <p:cTn id="7" dur="500"/>
                                        <p:tgtEl>
                                          <p:spTgt spid="2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9" presetClass="entr" presetSubtype="0" decel="10000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 calcmode="lin" valueType="num">
                                      <p:cBhvr>
                                        <p:cTn id="12" dur="500" fill="hold"/>
                                        <p:tgtEl>
                                          <p:spTgt spid="25"/>
                                        </p:tgtEl>
                                        <p:attrNameLst>
                                          <p:attrName>ppt_w</p:attrName>
                                        </p:attrNameLst>
                                      </p:cBhvr>
                                      <p:tavLst>
                                        <p:tav tm="0">
                                          <p:val>
                                            <p:fltVal val="0"/>
                                          </p:val>
                                        </p:tav>
                                        <p:tav tm="100000">
                                          <p:val>
                                            <p:strVal val="#ppt_w"/>
                                          </p:val>
                                        </p:tav>
                                      </p:tavLst>
                                    </p:anim>
                                    <p:anim calcmode="lin" valueType="num">
                                      <p:cBhvr>
                                        <p:cTn id="13" dur="500" fill="hold"/>
                                        <p:tgtEl>
                                          <p:spTgt spid="25"/>
                                        </p:tgtEl>
                                        <p:attrNameLst>
                                          <p:attrName>ppt_h</p:attrName>
                                        </p:attrNameLst>
                                      </p:cBhvr>
                                      <p:tavLst>
                                        <p:tav tm="0">
                                          <p:val>
                                            <p:fltVal val="0"/>
                                          </p:val>
                                        </p:tav>
                                        <p:tav tm="100000">
                                          <p:val>
                                            <p:strVal val="#ppt_h"/>
                                          </p:val>
                                        </p:tav>
                                      </p:tavLst>
                                    </p:anim>
                                    <p:anim calcmode="lin" valueType="num">
                                      <p:cBhvr>
                                        <p:cTn id="14" dur="500" fill="hold"/>
                                        <p:tgtEl>
                                          <p:spTgt spid="25"/>
                                        </p:tgtEl>
                                        <p:attrNameLst>
                                          <p:attrName>style.rotation</p:attrName>
                                        </p:attrNameLst>
                                      </p:cBhvr>
                                      <p:tavLst>
                                        <p:tav tm="0">
                                          <p:val>
                                            <p:fltVal val="360"/>
                                          </p:val>
                                        </p:tav>
                                        <p:tav tm="100000">
                                          <p:val>
                                            <p:fltVal val="0"/>
                                          </p:val>
                                        </p:tav>
                                      </p:tavLst>
                                    </p:anim>
                                    <p:animEffect transition="in" filter="fade">
                                      <p:cBhvr>
                                        <p:cTn id="15" dur="500"/>
                                        <p:tgtEl>
                                          <p:spTgt spid="25"/>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49" presetClass="entr" presetSubtype="0" decel="100000" fill="hold" grpId="0" nodeType="click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 calcmode="lin" valueType="num">
                                      <p:cBhvr>
                                        <p:cTn id="22" dur="500" fill="hold"/>
                                        <p:tgtEl>
                                          <p:spTgt spid="27"/>
                                        </p:tgtEl>
                                        <p:attrNameLst>
                                          <p:attrName>style.rotation</p:attrName>
                                        </p:attrNameLst>
                                      </p:cBhvr>
                                      <p:tavLst>
                                        <p:tav tm="0">
                                          <p:val>
                                            <p:fltVal val="360"/>
                                          </p:val>
                                        </p:tav>
                                        <p:tav tm="100000">
                                          <p:val>
                                            <p:fltVal val="0"/>
                                          </p:val>
                                        </p:tav>
                                      </p:tavLst>
                                    </p:anim>
                                    <p:animEffect transition="in" filter="fade">
                                      <p:cBhvr>
                                        <p:cTn id="23" dur="500"/>
                                        <p:tgtEl>
                                          <p:spTgt spid="27"/>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49" presetClass="entr" presetSubtype="0" decel="100000" fill="hold" grpId="0" nodeType="clickEffect">
                                  <p:stCondLst>
                                    <p:cond delay="0"/>
                                  </p:stCondLst>
                                  <p:childTnLst>
                                    <p:set>
                                      <p:cBhvr>
                                        <p:cTn id="27" dur="1" fill="hold">
                                          <p:stCondLst>
                                            <p:cond delay="0"/>
                                          </p:stCondLst>
                                        </p:cTn>
                                        <p:tgtEl>
                                          <p:spTgt spid="33"/>
                                        </p:tgtEl>
                                        <p:attrNameLst>
                                          <p:attrName>style.visibility</p:attrName>
                                        </p:attrNameLst>
                                      </p:cBhvr>
                                      <p:to>
                                        <p:strVal val="visible"/>
                                      </p:to>
                                    </p:set>
                                    <p:anim calcmode="lin" valueType="num">
                                      <p:cBhvr>
                                        <p:cTn id="28" dur="500" fill="hold"/>
                                        <p:tgtEl>
                                          <p:spTgt spid="33"/>
                                        </p:tgtEl>
                                        <p:attrNameLst>
                                          <p:attrName>ppt_w</p:attrName>
                                        </p:attrNameLst>
                                      </p:cBhvr>
                                      <p:tavLst>
                                        <p:tav tm="0">
                                          <p:val>
                                            <p:fltVal val="0"/>
                                          </p:val>
                                        </p:tav>
                                        <p:tav tm="100000">
                                          <p:val>
                                            <p:strVal val="#ppt_w"/>
                                          </p:val>
                                        </p:tav>
                                      </p:tavLst>
                                    </p:anim>
                                    <p:anim calcmode="lin" valueType="num">
                                      <p:cBhvr>
                                        <p:cTn id="29" dur="500" fill="hold"/>
                                        <p:tgtEl>
                                          <p:spTgt spid="33"/>
                                        </p:tgtEl>
                                        <p:attrNameLst>
                                          <p:attrName>ppt_h</p:attrName>
                                        </p:attrNameLst>
                                      </p:cBhvr>
                                      <p:tavLst>
                                        <p:tav tm="0">
                                          <p:val>
                                            <p:fltVal val="0"/>
                                          </p:val>
                                        </p:tav>
                                        <p:tav tm="100000">
                                          <p:val>
                                            <p:strVal val="#ppt_h"/>
                                          </p:val>
                                        </p:tav>
                                      </p:tavLst>
                                    </p:anim>
                                    <p:anim calcmode="lin" valueType="num">
                                      <p:cBhvr>
                                        <p:cTn id="30" dur="500" fill="hold"/>
                                        <p:tgtEl>
                                          <p:spTgt spid="33"/>
                                        </p:tgtEl>
                                        <p:attrNameLst>
                                          <p:attrName>style.rotation</p:attrName>
                                        </p:attrNameLst>
                                      </p:cBhvr>
                                      <p:tavLst>
                                        <p:tav tm="0">
                                          <p:val>
                                            <p:fltVal val="360"/>
                                          </p:val>
                                        </p:tav>
                                        <p:tav tm="100000">
                                          <p:val>
                                            <p:fltVal val="0"/>
                                          </p:val>
                                        </p:tav>
                                      </p:tavLst>
                                    </p:anim>
                                    <p:animEffect transition="in" filter="fade">
                                      <p:cBhvr>
                                        <p:cTn id="31" dur="500"/>
                                        <p:tgtEl>
                                          <p:spTgt spid="33"/>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49" presetClass="entr" presetSubtype="0" decel="100000" fill="hold" grpId="0" nodeType="click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 calcmode="lin" valueType="num">
                                      <p:cBhvr>
                                        <p:cTn id="38" dur="500" fill="hold"/>
                                        <p:tgtEl>
                                          <p:spTgt spid="26"/>
                                        </p:tgtEl>
                                        <p:attrNameLst>
                                          <p:attrName>style.rotation</p:attrName>
                                        </p:attrNameLst>
                                      </p:cBhvr>
                                      <p:tavLst>
                                        <p:tav tm="0">
                                          <p:val>
                                            <p:fltVal val="360"/>
                                          </p:val>
                                        </p:tav>
                                        <p:tav tm="100000">
                                          <p:val>
                                            <p:fltVal val="0"/>
                                          </p:val>
                                        </p:tav>
                                      </p:tavLst>
                                    </p:anim>
                                    <p:animEffect transition="in" filter="fade">
                                      <p:cBhvr>
                                        <p:cTn id="39" dur="500"/>
                                        <p:tgtEl>
                                          <p:spTgt spid="26"/>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49" presetClass="entr" presetSubtype="0" decel="100000" fill="hold" grpId="0" nodeType="clickEffect">
                                  <p:stCondLst>
                                    <p:cond delay="0"/>
                                  </p:stCondLst>
                                  <p:childTnLst>
                                    <p:set>
                                      <p:cBhvr>
                                        <p:cTn id="43" dur="1" fill="hold">
                                          <p:stCondLst>
                                            <p:cond delay="0"/>
                                          </p:stCondLst>
                                        </p:cTn>
                                        <p:tgtEl>
                                          <p:spTgt spid="30"/>
                                        </p:tgtEl>
                                        <p:attrNameLst>
                                          <p:attrName>style.visibility</p:attrName>
                                        </p:attrNameLst>
                                      </p:cBhvr>
                                      <p:to>
                                        <p:strVal val="visible"/>
                                      </p:to>
                                    </p:set>
                                    <p:anim calcmode="lin" valueType="num">
                                      <p:cBhvr>
                                        <p:cTn id="44" dur="500" fill="hold"/>
                                        <p:tgtEl>
                                          <p:spTgt spid="30"/>
                                        </p:tgtEl>
                                        <p:attrNameLst>
                                          <p:attrName>ppt_w</p:attrName>
                                        </p:attrNameLst>
                                      </p:cBhvr>
                                      <p:tavLst>
                                        <p:tav tm="0">
                                          <p:val>
                                            <p:fltVal val="0"/>
                                          </p:val>
                                        </p:tav>
                                        <p:tav tm="100000">
                                          <p:val>
                                            <p:strVal val="#ppt_w"/>
                                          </p:val>
                                        </p:tav>
                                      </p:tavLst>
                                    </p:anim>
                                    <p:anim calcmode="lin" valueType="num">
                                      <p:cBhvr>
                                        <p:cTn id="45" dur="500" fill="hold"/>
                                        <p:tgtEl>
                                          <p:spTgt spid="30"/>
                                        </p:tgtEl>
                                        <p:attrNameLst>
                                          <p:attrName>ppt_h</p:attrName>
                                        </p:attrNameLst>
                                      </p:cBhvr>
                                      <p:tavLst>
                                        <p:tav tm="0">
                                          <p:val>
                                            <p:fltVal val="0"/>
                                          </p:val>
                                        </p:tav>
                                        <p:tav tm="100000">
                                          <p:val>
                                            <p:strVal val="#ppt_h"/>
                                          </p:val>
                                        </p:tav>
                                      </p:tavLst>
                                    </p:anim>
                                    <p:anim calcmode="lin" valueType="num">
                                      <p:cBhvr>
                                        <p:cTn id="46" dur="500" fill="hold"/>
                                        <p:tgtEl>
                                          <p:spTgt spid="30"/>
                                        </p:tgtEl>
                                        <p:attrNameLst>
                                          <p:attrName>style.rotation</p:attrName>
                                        </p:attrNameLst>
                                      </p:cBhvr>
                                      <p:tavLst>
                                        <p:tav tm="0">
                                          <p:val>
                                            <p:fltVal val="360"/>
                                          </p:val>
                                        </p:tav>
                                        <p:tav tm="100000">
                                          <p:val>
                                            <p:fltVal val="0"/>
                                          </p:val>
                                        </p:tav>
                                      </p:tavLst>
                                    </p:anim>
                                    <p:animEffect transition="in" filter="fade">
                                      <p:cBhvr>
                                        <p:cTn id="47" dur="500"/>
                                        <p:tgtEl>
                                          <p:spTgt spid="30"/>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49" presetClass="entr" presetSubtype="0" decel="100000" fill="hold" grpId="0" nodeType="click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 calcmode="lin" valueType="num">
                                      <p:cBhvr>
                                        <p:cTn id="54" dur="500" fill="hold"/>
                                        <p:tgtEl>
                                          <p:spTgt spid="28"/>
                                        </p:tgtEl>
                                        <p:attrNameLst>
                                          <p:attrName>style.rotation</p:attrName>
                                        </p:attrNameLst>
                                      </p:cBhvr>
                                      <p:tavLst>
                                        <p:tav tm="0">
                                          <p:val>
                                            <p:fltVal val="360"/>
                                          </p:val>
                                        </p:tav>
                                        <p:tav tm="100000">
                                          <p:val>
                                            <p:fltVal val="0"/>
                                          </p:val>
                                        </p:tav>
                                      </p:tavLst>
                                    </p:anim>
                                    <p:animEffect transition="in" filter="fade">
                                      <p:cBhvr>
                                        <p:cTn id="55" dur="500"/>
                                        <p:tgtEl>
                                          <p:spTgt spid="28"/>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49" presetClass="entr" presetSubtype="0" decel="100000" fill="hold" grpId="0" nodeType="clickEffect">
                                  <p:stCondLst>
                                    <p:cond delay="0"/>
                                  </p:stCondLst>
                                  <p:childTnLst>
                                    <p:set>
                                      <p:cBhvr>
                                        <p:cTn id="59" dur="1" fill="hold">
                                          <p:stCondLst>
                                            <p:cond delay="0"/>
                                          </p:stCondLst>
                                        </p:cTn>
                                        <p:tgtEl>
                                          <p:spTgt spid="32"/>
                                        </p:tgtEl>
                                        <p:attrNameLst>
                                          <p:attrName>style.visibility</p:attrName>
                                        </p:attrNameLst>
                                      </p:cBhvr>
                                      <p:to>
                                        <p:strVal val="visible"/>
                                      </p:to>
                                    </p:set>
                                    <p:anim calcmode="lin" valueType="num">
                                      <p:cBhvr>
                                        <p:cTn id="60" dur="500" fill="hold"/>
                                        <p:tgtEl>
                                          <p:spTgt spid="32"/>
                                        </p:tgtEl>
                                        <p:attrNameLst>
                                          <p:attrName>ppt_w</p:attrName>
                                        </p:attrNameLst>
                                      </p:cBhvr>
                                      <p:tavLst>
                                        <p:tav tm="0">
                                          <p:val>
                                            <p:fltVal val="0"/>
                                          </p:val>
                                        </p:tav>
                                        <p:tav tm="100000">
                                          <p:val>
                                            <p:strVal val="#ppt_w"/>
                                          </p:val>
                                        </p:tav>
                                      </p:tavLst>
                                    </p:anim>
                                    <p:anim calcmode="lin" valueType="num">
                                      <p:cBhvr>
                                        <p:cTn id="61" dur="500" fill="hold"/>
                                        <p:tgtEl>
                                          <p:spTgt spid="32"/>
                                        </p:tgtEl>
                                        <p:attrNameLst>
                                          <p:attrName>ppt_h</p:attrName>
                                        </p:attrNameLst>
                                      </p:cBhvr>
                                      <p:tavLst>
                                        <p:tav tm="0">
                                          <p:val>
                                            <p:fltVal val="0"/>
                                          </p:val>
                                        </p:tav>
                                        <p:tav tm="100000">
                                          <p:val>
                                            <p:strVal val="#ppt_h"/>
                                          </p:val>
                                        </p:tav>
                                      </p:tavLst>
                                    </p:anim>
                                    <p:anim calcmode="lin" valueType="num">
                                      <p:cBhvr>
                                        <p:cTn id="62" dur="500" fill="hold"/>
                                        <p:tgtEl>
                                          <p:spTgt spid="32"/>
                                        </p:tgtEl>
                                        <p:attrNameLst>
                                          <p:attrName>style.rotation</p:attrName>
                                        </p:attrNameLst>
                                      </p:cBhvr>
                                      <p:tavLst>
                                        <p:tav tm="0">
                                          <p:val>
                                            <p:fltVal val="360"/>
                                          </p:val>
                                        </p:tav>
                                        <p:tav tm="100000">
                                          <p:val>
                                            <p:fltVal val="0"/>
                                          </p:val>
                                        </p:tav>
                                      </p:tavLst>
                                    </p:anim>
                                    <p:animEffect transition="in" filter="fade">
                                      <p:cBhvr>
                                        <p:cTn id="63" dur="500"/>
                                        <p:tgtEl>
                                          <p:spTgt spid="32"/>
                                        </p:tgtEl>
                                      </p:cBhvr>
                                    </p:animEffect>
                                  </p:childTnLst>
                                </p:cTn>
                              </p:par>
                            </p:childTnLst>
                          </p:cTn>
                        </p:par>
                        <p:par>
                          <p:cTn id="64" fill="hold" nodeType="afterGroup">
                            <p:stCondLst>
                              <p:cond delay="500"/>
                            </p:stCondLst>
                            <p:childTnLst>
                              <p:par>
                                <p:cTn id="65" presetID="22" presetClass="entr" presetSubtype="2" fill="hold" grpId="0" nodeType="afterEffect">
                                  <p:stCondLst>
                                    <p:cond delay="0"/>
                                  </p:stCondLst>
                                  <p:childTnLst>
                                    <p:set>
                                      <p:cBhvr>
                                        <p:cTn id="66" dur="1" fill="hold">
                                          <p:stCondLst>
                                            <p:cond delay="0"/>
                                          </p:stCondLst>
                                        </p:cTn>
                                        <p:tgtEl>
                                          <p:spTgt spid="38"/>
                                        </p:tgtEl>
                                        <p:attrNameLst>
                                          <p:attrName>style.visibility</p:attrName>
                                        </p:attrNameLst>
                                      </p:cBhvr>
                                      <p:to>
                                        <p:strVal val="visible"/>
                                      </p:to>
                                    </p:set>
                                    <p:animEffect transition="in" filter="wipe(right)">
                                      <p:cBhvr>
                                        <p:cTn id="67" dur="500"/>
                                        <p:tgtEl>
                                          <p:spTgt spid="38"/>
                                        </p:tgtEl>
                                      </p:cBhvr>
                                    </p:animEffect>
                                  </p:childTnLst>
                                </p:cTn>
                              </p:par>
                            </p:childTnLst>
                          </p:cTn>
                        </p:par>
                        <p:par>
                          <p:cTn id="68" fill="hold" nodeType="afterGroup">
                            <p:stCondLst>
                              <p:cond delay="1000"/>
                            </p:stCondLst>
                            <p:childTnLst>
                              <p:par>
                                <p:cTn id="69" presetID="22" presetClass="entr" presetSubtype="2" fill="hold" nodeType="afterEffect">
                                  <p:stCondLst>
                                    <p:cond delay="0"/>
                                  </p:stCondLst>
                                  <p:childTnLst>
                                    <p:set>
                                      <p:cBhvr>
                                        <p:cTn id="70" dur="1" fill="hold">
                                          <p:stCondLst>
                                            <p:cond delay="0"/>
                                          </p:stCondLst>
                                        </p:cTn>
                                        <p:tgtEl>
                                          <p:spTgt spid="3"/>
                                        </p:tgtEl>
                                        <p:attrNameLst>
                                          <p:attrName>style.visibility</p:attrName>
                                        </p:attrNameLst>
                                      </p:cBhvr>
                                      <p:to>
                                        <p:strVal val="visible"/>
                                      </p:to>
                                    </p:set>
                                    <p:animEffect transition="in" filter="wipe(right)">
                                      <p:cBhvr>
                                        <p:cTn id="71" dur="500"/>
                                        <p:tgtEl>
                                          <p:spTgt spid="3"/>
                                        </p:tgtEl>
                                      </p:cBhvr>
                                    </p:animEffect>
                                  </p:childTnLst>
                                </p:cTn>
                              </p:par>
                            </p:childTnLst>
                          </p:cTn>
                        </p:par>
                      </p:childTnLst>
                    </p:cTn>
                  </p:par>
                  <p:par>
                    <p:cTn id="72" fill="hold" nodeType="clickPar">
                      <p:stCondLst>
                        <p:cond delay="indefinite"/>
                      </p:stCondLst>
                      <p:childTnLst>
                        <p:par>
                          <p:cTn id="73" fill="hold" nodeType="withGroup">
                            <p:stCondLst>
                              <p:cond delay="0"/>
                            </p:stCondLst>
                            <p:childTnLst>
                              <p:par>
                                <p:cTn id="74" presetID="49" presetClass="entr" presetSubtype="0" decel="100000" fill="hold" grpId="0" nodeType="clickEffect">
                                  <p:stCondLst>
                                    <p:cond delay="0"/>
                                  </p:stCondLst>
                                  <p:childTnLst>
                                    <p:set>
                                      <p:cBhvr>
                                        <p:cTn id="75" dur="1" fill="hold">
                                          <p:stCondLst>
                                            <p:cond delay="0"/>
                                          </p:stCondLst>
                                        </p:cTn>
                                        <p:tgtEl>
                                          <p:spTgt spid="29"/>
                                        </p:tgtEl>
                                        <p:attrNameLst>
                                          <p:attrName>style.visibility</p:attrName>
                                        </p:attrNameLst>
                                      </p:cBhvr>
                                      <p:to>
                                        <p:strVal val="visible"/>
                                      </p:to>
                                    </p:set>
                                    <p:anim calcmode="lin" valueType="num">
                                      <p:cBhvr>
                                        <p:cTn id="76" dur="500" fill="hold"/>
                                        <p:tgtEl>
                                          <p:spTgt spid="29"/>
                                        </p:tgtEl>
                                        <p:attrNameLst>
                                          <p:attrName>ppt_w</p:attrName>
                                        </p:attrNameLst>
                                      </p:cBhvr>
                                      <p:tavLst>
                                        <p:tav tm="0">
                                          <p:val>
                                            <p:fltVal val="0"/>
                                          </p:val>
                                        </p:tav>
                                        <p:tav tm="100000">
                                          <p:val>
                                            <p:strVal val="#ppt_w"/>
                                          </p:val>
                                        </p:tav>
                                      </p:tavLst>
                                    </p:anim>
                                    <p:anim calcmode="lin" valueType="num">
                                      <p:cBhvr>
                                        <p:cTn id="77" dur="500" fill="hold"/>
                                        <p:tgtEl>
                                          <p:spTgt spid="29"/>
                                        </p:tgtEl>
                                        <p:attrNameLst>
                                          <p:attrName>ppt_h</p:attrName>
                                        </p:attrNameLst>
                                      </p:cBhvr>
                                      <p:tavLst>
                                        <p:tav tm="0">
                                          <p:val>
                                            <p:fltVal val="0"/>
                                          </p:val>
                                        </p:tav>
                                        <p:tav tm="100000">
                                          <p:val>
                                            <p:strVal val="#ppt_h"/>
                                          </p:val>
                                        </p:tav>
                                      </p:tavLst>
                                    </p:anim>
                                    <p:anim calcmode="lin" valueType="num">
                                      <p:cBhvr>
                                        <p:cTn id="78" dur="500" fill="hold"/>
                                        <p:tgtEl>
                                          <p:spTgt spid="29"/>
                                        </p:tgtEl>
                                        <p:attrNameLst>
                                          <p:attrName>style.rotation</p:attrName>
                                        </p:attrNameLst>
                                      </p:cBhvr>
                                      <p:tavLst>
                                        <p:tav tm="0">
                                          <p:val>
                                            <p:fltVal val="360"/>
                                          </p:val>
                                        </p:tav>
                                        <p:tav tm="100000">
                                          <p:val>
                                            <p:fltVal val="0"/>
                                          </p:val>
                                        </p:tav>
                                      </p:tavLst>
                                    </p:anim>
                                    <p:animEffect transition="in" filter="fade">
                                      <p:cBhvr>
                                        <p:cTn id="79" dur="500"/>
                                        <p:tgtEl>
                                          <p:spTgt spid="29"/>
                                        </p:tgtEl>
                                      </p:cBhvr>
                                    </p:animEffect>
                                  </p:childTnLst>
                                </p:cTn>
                              </p:par>
                            </p:childTnLst>
                          </p:cTn>
                        </p:par>
                      </p:childTnLst>
                    </p:cTn>
                  </p:par>
                  <p:par>
                    <p:cTn id="80" fill="hold" nodeType="clickPar">
                      <p:stCondLst>
                        <p:cond delay="indefinite"/>
                      </p:stCondLst>
                      <p:childTnLst>
                        <p:par>
                          <p:cTn id="81" fill="hold" nodeType="withGroup">
                            <p:stCondLst>
                              <p:cond delay="0"/>
                            </p:stCondLst>
                            <p:childTnLst>
                              <p:par>
                                <p:cTn id="82" presetID="49" presetClass="entr" presetSubtype="0" decel="100000" fill="hold" grpId="0" nodeType="clickEffect">
                                  <p:stCondLst>
                                    <p:cond delay="0"/>
                                  </p:stCondLst>
                                  <p:childTnLst>
                                    <p:set>
                                      <p:cBhvr>
                                        <p:cTn id="83" dur="1" fill="hold">
                                          <p:stCondLst>
                                            <p:cond delay="0"/>
                                          </p:stCondLst>
                                        </p:cTn>
                                        <p:tgtEl>
                                          <p:spTgt spid="34"/>
                                        </p:tgtEl>
                                        <p:attrNameLst>
                                          <p:attrName>style.visibility</p:attrName>
                                        </p:attrNameLst>
                                      </p:cBhvr>
                                      <p:to>
                                        <p:strVal val="visible"/>
                                      </p:to>
                                    </p:set>
                                    <p:anim calcmode="lin" valueType="num">
                                      <p:cBhvr>
                                        <p:cTn id="84" dur="500" fill="hold"/>
                                        <p:tgtEl>
                                          <p:spTgt spid="34"/>
                                        </p:tgtEl>
                                        <p:attrNameLst>
                                          <p:attrName>ppt_w</p:attrName>
                                        </p:attrNameLst>
                                      </p:cBhvr>
                                      <p:tavLst>
                                        <p:tav tm="0">
                                          <p:val>
                                            <p:fltVal val="0"/>
                                          </p:val>
                                        </p:tav>
                                        <p:tav tm="100000">
                                          <p:val>
                                            <p:strVal val="#ppt_w"/>
                                          </p:val>
                                        </p:tav>
                                      </p:tavLst>
                                    </p:anim>
                                    <p:anim calcmode="lin" valueType="num">
                                      <p:cBhvr>
                                        <p:cTn id="85" dur="500" fill="hold"/>
                                        <p:tgtEl>
                                          <p:spTgt spid="34"/>
                                        </p:tgtEl>
                                        <p:attrNameLst>
                                          <p:attrName>ppt_h</p:attrName>
                                        </p:attrNameLst>
                                      </p:cBhvr>
                                      <p:tavLst>
                                        <p:tav tm="0">
                                          <p:val>
                                            <p:fltVal val="0"/>
                                          </p:val>
                                        </p:tav>
                                        <p:tav tm="100000">
                                          <p:val>
                                            <p:strVal val="#ppt_h"/>
                                          </p:val>
                                        </p:tav>
                                      </p:tavLst>
                                    </p:anim>
                                    <p:anim calcmode="lin" valueType="num">
                                      <p:cBhvr>
                                        <p:cTn id="86" dur="500" fill="hold"/>
                                        <p:tgtEl>
                                          <p:spTgt spid="34"/>
                                        </p:tgtEl>
                                        <p:attrNameLst>
                                          <p:attrName>style.rotation</p:attrName>
                                        </p:attrNameLst>
                                      </p:cBhvr>
                                      <p:tavLst>
                                        <p:tav tm="0">
                                          <p:val>
                                            <p:fltVal val="360"/>
                                          </p:val>
                                        </p:tav>
                                        <p:tav tm="100000">
                                          <p:val>
                                            <p:fltVal val="0"/>
                                          </p:val>
                                        </p:tav>
                                      </p:tavLst>
                                    </p:anim>
                                    <p:animEffect transition="in" filter="fade">
                                      <p:cBhvr>
                                        <p:cTn id="87" dur="500"/>
                                        <p:tgtEl>
                                          <p:spTgt spid="34"/>
                                        </p:tgtEl>
                                      </p:cBhvr>
                                    </p:animEffect>
                                  </p:childTnLst>
                                </p:cTn>
                              </p:par>
                            </p:childTnLst>
                          </p:cTn>
                        </p:par>
                        <p:par>
                          <p:cTn id="88" fill="hold" nodeType="afterGroup">
                            <p:stCondLst>
                              <p:cond delay="500"/>
                            </p:stCondLst>
                            <p:childTnLst>
                              <p:par>
                                <p:cTn id="89" presetID="22" presetClass="entr" presetSubtype="2"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wipe(right)">
                                      <p:cBhvr>
                                        <p:cTn id="91"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animBg="1"/>
      <p:bldP spid="26" grpId="0" animBg="1"/>
      <p:bldP spid="24" grpId="0"/>
      <p:bldP spid="28" grpId="0" animBg="1"/>
      <p:bldP spid="29" grpId="0"/>
      <p:bldP spid="30" grpId="0"/>
      <p:bldP spid="32" grpId="0"/>
      <p:bldP spid="33" grpId="0"/>
      <p:bldP spid="34" grpId="0"/>
      <p:bldP spid="38" grpId="0" animBg="1"/>
      <p:bldP spid="3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7" name="Picture 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67845" y="231122"/>
            <a:ext cx="8153681" cy="6401360"/>
          </a:xfrm>
          <a:prstGeom prst="rect">
            <a:avLst/>
          </a:prstGeom>
          <a:blipFill dpi="0" rotWithShape="0">
            <a:blip r:embed="rId4"/>
            <a:srcRect/>
            <a:tile tx="0" ty="0" sx="100000" sy="100000" flip="none" algn="tl"/>
          </a:blipFill>
          <a:ln>
            <a:noFill/>
          </a:ln>
          <a:extLst>
            <a:ext uri="{91240B29-F687-4f45-9708-019B960494DF}">
              <a14:hiddenLine xmlns="" xmlns:a14="http://schemas.microsoft.com/office/drawing/2010/main" w="9525">
                <a:solidFill>
                  <a:srgbClr val="000000"/>
                </a:solidFill>
                <a:round/>
                <a:headEnd/>
                <a:tailEnd/>
              </a14:hiddenLine>
            </a:ext>
          </a:extLst>
        </p:spPr>
      </p:pic>
      <p:sp>
        <p:nvSpPr>
          <p:cNvPr id="193538" name="Rectangle 2"/>
          <p:cNvSpPr>
            <a:spLocks noChangeArrowheads="1"/>
          </p:cNvSpPr>
          <p:nvPr/>
        </p:nvSpPr>
        <p:spPr bwMode="auto">
          <a:xfrm>
            <a:off x="284349" y="6555442"/>
            <a:ext cx="1283074" cy="211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80610" tIns="40303" rIns="80610" bIns="40303" anchor="ctr"/>
          <a:lstStyle/>
          <a:p>
            <a:pPr defTabSz="897920" eaLnBrk="1" hangingPunct="1">
              <a:defRPr/>
            </a:pPr>
            <a:endParaRPr lang="en-US" sz="2382">
              <a:solidFill>
                <a:srgbClr val="0000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93539" name="Rectangle 3"/>
          <p:cNvSpPr>
            <a:spLocks noChangeArrowheads="1"/>
          </p:cNvSpPr>
          <p:nvPr/>
        </p:nvSpPr>
        <p:spPr bwMode="auto">
          <a:xfrm>
            <a:off x="1241051" y="762001"/>
            <a:ext cx="6601666" cy="5454463"/>
          </a:xfrm>
          <a:prstGeom prst="rect">
            <a:avLst/>
          </a:prstGeom>
          <a:gradFill rotWithShape="0">
            <a:gsLst>
              <a:gs pos="0">
                <a:srgbClr val="000000"/>
              </a:gs>
              <a:gs pos="50000">
                <a:srgbClr val="00279F"/>
              </a:gs>
              <a:gs pos="100000">
                <a:srgbClr val="000000"/>
              </a:gs>
            </a:gsLst>
            <a:lin ang="5400000" scaled="1"/>
          </a:gradFill>
          <a:ln w="12600">
            <a:solidFill>
              <a:srgbClr val="000000"/>
            </a:solidFill>
            <a:miter lim="800000"/>
            <a:headEnd/>
            <a:tailEnd/>
          </a:ln>
        </p:spPr>
        <p:txBody>
          <a:bodyPr wrap="none" lIns="80610" tIns="40303" rIns="80610" bIns="40303" anchor="ctr"/>
          <a:lstStyle/>
          <a:p>
            <a:pPr defTabSz="897920" eaLnBrk="1" hangingPunct="1">
              <a:defRPr/>
            </a:pPr>
            <a:endParaRPr lang="en-US" sz="2382">
              <a:solidFill>
                <a:srgbClr val="0000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93540" name="AutoShape 4"/>
          <p:cNvSpPr>
            <a:spLocks noChangeArrowheads="1"/>
          </p:cNvSpPr>
          <p:nvPr/>
        </p:nvSpPr>
        <p:spPr bwMode="auto">
          <a:xfrm>
            <a:off x="4721879" y="889468"/>
            <a:ext cx="2914930" cy="2484904"/>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0610" tIns="40303" rIns="80610" bIns="40303" anchor="ctr"/>
          <a:lstStyle/>
          <a:p>
            <a:pPr defTabSz="897920" eaLnBrk="1" hangingPunct="1">
              <a:defRPr/>
            </a:pPr>
            <a:endParaRPr lang="en-US" sz="2382">
              <a:solidFill>
                <a:srgbClr val="0000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93541" name="AutoShape 5"/>
          <p:cNvSpPr>
            <a:spLocks noChangeArrowheads="1"/>
          </p:cNvSpPr>
          <p:nvPr/>
        </p:nvSpPr>
        <p:spPr bwMode="auto">
          <a:xfrm>
            <a:off x="1434353" y="3564872"/>
            <a:ext cx="2914931" cy="248630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0610" tIns="40303" rIns="80610" bIns="40303" anchor="ctr"/>
          <a:lstStyle/>
          <a:p>
            <a:pPr defTabSz="897920" eaLnBrk="1" hangingPunct="1">
              <a:defRPr/>
            </a:pPr>
            <a:endParaRPr lang="en-US" sz="2382">
              <a:solidFill>
                <a:srgbClr val="0000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93542" name="AutoShape 6"/>
          <p:cNvSpPr>
            <a:spLocks noChangeArrowheads="1"/>
          </p:cNvSpPr>
          <p:nvPr/>
        </p:nvSpPr>
        <p:spPr bwMode="auto">
          <a:xfrm>
            <a:off x="4577603" y="3639110"/>
            <a:ext cx="2914931" cy="2470897"/>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0610" tIns="40303" rIns="80610" bIns="40303" anchor="ctr"/>
          <a:lstStyle/>
          <a:p>
            <a:pPr defTabSz="897920" eaLnBrk="1" hangingPunct="1">
              <a:defRPr/>
            </a:pPr>
            <a:endParaRPr lang="en-US" sz="2382">
              <a:solidFill>
                <a:srgbClr val="0000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93543" name="AutoShape 7"/>
          <p:cNvSpPr>
            <a:spLocks noChangeArrowheads="1"/>
          </p:cNvSpPr>
          <p:nvPr/>
        </p:nvSpPr>
        <p:spPr bwMode="auto">
          <a:xfrm>
            <a:off x="1432953" y="882463"/>
            <a:ext cx="2916331" cy="2486306"/>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0610" tIns="40303" rIns="80610" bIns="40303" anchor="ctr"/>
          <a:lstStyle/>
          <a:p>
            <a:pPr defTabSz="897920" eaLnBrk="1" hangingPunct="1">
              <a:defRPr/>
            </a:pPr>
            <a:endParaRPr lang="en-US" sz="2382">
              <a:solidFill>
                <a:srgbClr val="0000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93544" name="Rectangle 8"/>
          <p:cNvSpPr>
            <a:spLocks noChangeArrowheads="1"/>
          </p:cNvSpPr>
          <p:nvPr/>
        </p:nvSpPr>
        <p:spPr bwMode="auto">
          <a:xfrm>
            <a:off x="4807324" y="945497"/>
            <a:ext cx="400610" cy="6220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79655" tIns="39034" rIns="79655" bIns="39034">
            <a:spAutoFit/>
          </a:bodyPr>
          <a:lstStyle/>
          <a:p>
            <a:pPr defTabSz="897920" eaLnBrk="1" hangingPunct="1">
              <a:spcBef>
                <a:spcPts val="2217"/>
              </a:spcBef>
              <a:buClr>
                <a:srgbClr val="0066FF"/>
              </a:buClr>
              <a:tabLst>
                <a:tab pos="0" algn="l"/>
                <a:tab pos="804065" algn="l"/>
                <a:tab pos="1610932" algn="l"/>
                <a:tab pos="2416398" algn="l"/>
                <a:tab pos="3223264" algn="l"/>
                <a:tab pos="4030131" algn="l"/>
                <a:tab pos="4835596" algn="l"/>
                <a:tab pos="5641062" algn="l"/>
                <a:tab pos="6446528" algn="l"/>
                <a:tab pos="7253394" algn="l"/>
                <a:tab pos="8060261" algn="l"/>
                <a:tab pos="8865727" algn="l"/>
              </a:tabLst>
              <a:defRPr/>
            </a:pPr>
            <a:r>
              <a:rPr lang="en-GB" sz="3530" b="1">
                <a:solidFill>
                  <a:srgbClr val="0066FF"/>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2</a:t>
            </a:r>
          </a:p>
        </p:txBody>
      </p:sp>
      <p:sp>
        <p:nvSpPr>
          <p:cNvPr id="193545" name="Rectangle 9"/>
          <p:cNvSpPr>
            <a:spLocks noChangeArrowheads="1"/>
          </p:cNvSpPr>
          <p:nvPr/>
        </p:nvSpPr>
        <p:spPr bwMode="auto">
          <a:xfrm>
            <a:off x="1519799" y="3639110"/>
            <a:ext cx="400610" cy="6220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79655" tIns="39034" rIns="79655" bIns="39034">
            <a:spAutoFit/>
          </a:bodyPr>
          <a:lstStyle/>
          <a:p>
            <a:pPr defTabSz="897920" eaLnBrk="1" hangingPunct="1">
              <a:spcBef>
                <a:spcPts val="2217"/>
              </a:spcBef>
              <a:buClr>
                <a:srgbClr val="0066FF"/>
              </a:buClr>
              <a:tabLst>
                <a:tab pos="0" algn="l"/>
                <a:tab pos="804065" algn="l"/>
                <a:tab pos="1610932" algn="l"/>
                <a:tab pos="2416398" algn="l"/>
                <a:tab pos="3223264" algn="l"/>
                <a:tab pos="4030131" algn="l"/>
                <a:tab pos="4835596" algn="l"/>
                <a:tab pos="5641062" algn="l"/>
                <a:tab pos="6446528" algn="l"/>
                <a:tab pos="7253394" algn="l"/>
                <a:tab pos="8060261" algn="l"/>
                <a:tab pos="8865727" algn="l"/>
              </a:tabLst>
              <a:defRPr/>
            </a:pPr>
            <a:r>
              <a:rPr lang="en-GB" sz="3530" b="1">
                <a:solidFill>
                  <a:srgbClr val="0066FF"/>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3</a:t>
            </a:r>
          </a:p>
        </p:txBody>
      </p:sp>
      <p:sp>
        <p:nvSpPr>
          <p:cNvPr id="193546" name="Rectangle 10"/>
          <p:cNvSpPr>
            <a:spLocks noChangeArrowheads="1"/>
          </p:cNvSpPr>
          <p:nvPr/>
        </p:nvSpPr>
        <p:spPr bwMode="auto">
          <a:xfrm>
            <a:off x="7157757" y="3623703"/>
            <a:ext cx="376798" cy="6220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79655" tIns="39034" rIns="79655" bIns="39034">
            <a:spAutoFit/>
          </a:bodyPr>
          <a:lstStyle/>
          <a:p>
            <a:pPr defTabSz="897920" eaLnBrk="1" hangingPunct="1">
              <a:spcBef>
                <a:spcPts val="2217"/>
              </a:spcBef>
              <a:buClr>
                <a:srgbClr val="FAFD00"/>
              </a:buClr>
              <a:tabLst>
                <a:tab pos="0" algn="l"/>
                <a:tab pos="804065" algn="l"/>
                <a:tab pos="1610932" algn="l"/>
                <a:tab pos="2416398" algn="l"/>
                <a:tab pos="3223264" algn="l"/>
                <a:tab pos="4030131" algn="l"/>
                <a:tab pos="4835596" algn="l"/>
                <a:tab pos="5641062" algn="l"/>
                <a:tab pos="6446528" algn="l"/>
                <a:tab pos="7253394" algn="l"/>
                <a:tab pos="8060261" algn="l"/>
                <a:tab pos="8865727" algn="l"/>
              </a:tabLst>
              <a:defRPr/>
            </a:pPr>
            <a:r>
              <a:rPr lang="ar-JO" sz="3530"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4</a:t>
            </a:r>
            <a:endParaRPr lang="en-GB" sz="3530"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93547" name="Rectangle 11"/>
          <p:cNvSpPr>
            <a:spLocks noChangeArrowheads="1"/>
          </p:cNvSpPr>
          <p:nvPr/>
        </p:nvSpPr>
        <p:spPr bwMode="auto">
          <a:xfrm>
            <a:off x="1505791" y="962306"/>
            <a:ext cx="400610" cy="6220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79655" tIns="39034" rIns="79655" bIns="39034">
            <a:spAutoFit/>
          </a:bodyPr>
          <a:lstStyle/>
          <a:p>
            <a:pPr defTabSz="897920" eaLnBrk="1" hangingPunct="1">
              <a:spcBef>
                <a:spcPts val="2217"/>
              </a:spcBef>
              <a:buClr>
                <a:srgbClr val="0066FF"/>
              </a:buClr>
              <a:tabLst>
                <a:tab pos="0" algn="l"/>
                <a:tab pos="804065" algn="l"/>
                <a:tab pos="1610932" algn="l"/>
                <a:tab pos="2416398" algn="l"/>
                <a:tab pos="3223264" algn="l"/>
                <a:tab pos="4030131" algn="l"/>
                <a:tab pos="4835596" algn="l"/>
                <a:tab pos="5641062" algn="l"/>
                <a:tab pos="6446528" algn="l"/>
                <a:tab pos="7253394" algn="l"/>
                <a:tab pos="8060261" algn="l"/>
                <a:tab pos="8865727" algn="l"/>
              </a:tabLst>
              <a:defRPr/>
            </a:pPr>
            <a:r>
              <a:rPr lang="en-GB" sz="3530" b="1">
                <a:solidFill>
                  <a:srgbClr val="0066FF"/>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1</a:t>
            </a:r>
          </a:p>
        </p:txBody>
      </p:sp>
      <p:grpSp>
        <p:nvGrpSpPr>
          <p:cNvPr id="50188" name="Group 12"/>
          <p:cNvGrpSpPr>
            <a:grpSpLocks/>
          </p:cNvGrpSpPr>
          <p:nvPr/>
        </p:nvGrpSpPr>
        <p:grpSpPr bwMode="auto">
          <a:xfrm>
            <a:off x="1738314" y="1647264"/>
            <a:ext cx="864253" cy="1358715"/>
            <a:chOff x="1145" y="1176"/>
            <a:chExt cx="617" cy="971"/>
          </a:xfrm>
        </p:grpSpPr>
        <p:sp>
          <p:nvSpPr>
            <p:cNvPr id="193583" name="Rectangle 13"/>
            <p:cNvSpPr>
              <a:spLocks noChangeArrowheads="1"/>
            </p:cNvSpPr>
            <p:nvPr/>
          </p:nvSpPr>
          <p:spPr bwMode="auto">
            <a:xfrm>
              <a:off x="1145" y="1176"/>
              <a:ext cx="587" cy="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79729" tIns="39071" rIns="79729" bIns="39071">
              <a:spAutoFit/>
            </a:bodyPr>
            <a:lstStyle/>
            <a:p>
              <a:pPr defTabSz="897920" eaLnBrk="1" hangingPunct="1">
                <a:spcBef>
                  <a:spcPts val="1103"/>
                </a:spcBef>
                <a:buClr>
                  <a:srgbClr val="0066FF"/>
                </a:buClr>
                <a:tabLst>
                  <a:tab pos="0" algn="l"/>
                  <a:tab pos="804065" algn="l"/>
                  <a:tab pos="1610932" algn="l"/>
                  <a:tab pos="2416398" algn="l"/>
                  <a:tab pos="3223264" algn="l"/>
                  <a:tab pos="4030131" algn="l"/>
                  <a:tab pos="4835596" algn="l"/>
                  <a:tab pos="5641062" algn="l"/>
                  <a:tab pos="6446528" algn="l"/>
                  <a:tab pos="7253394" algn="l"/>
                  <a:tab pos="8060261" algn="l"/>
                  <a:tab pos="8865727" algn="l"/>
                </a:tabLst>
                <a:defRPr/>
              </a:pPr>
              <a:r>
                <a:rPr lang="en-GB" sz="1765" b="1">
                  <a:solidFill>
                    <a:srgbClr val="0066FF"/>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TO:</a:t>
              </a:r>
            </a:p>
          </p:txBody>
        </p:sp>
        <p:sp>
          <p:nvSpPr>
            <p:cNvPr id="193584" name="Rectangle 14"/>
            <p:cNvSpPr>
              <a:spLocks noChangeArrowheads="1"/>
            </p:cNvSpPr>
            <p:nvPr/>
          </p:nvSpPr>
          <p:spPr bwMode="auto">
            <a:xfrm>
              <a:off x="1145" y="1530"/>
              <a:ext cx="587" cy="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79729" tIns="39071" rIns="79729" bIns="39071">
              <a:spAutoFit/>
            </a:bodyPr>
            <a:lstStyle/>
            <a:p>
              <a:pPr defTabSz="897920" eaLnBrk="1" hangingPunct="1">
                <a:spcBef>
                  <a:spcPts val="1103"/>
                </a:spcBef>
                <a:buClr>
                  <a:srgbClr val="0066FF"/>
                </a:buClr>
                <a:tabLst>
                  <a:tab pos="0" algn="l"/>
                  <a:tab pos="804065" algn="l"/>
                  <a:tab pos="1610932" algn="l"/>
                  <a:tab pos="2416398" algn="l"/>
                  <a:tab pos="3223264" algn="l"/>
                  <a:tab pos="4030131" algn="l"/>
                  <a:tab pos="4835596" algn="l"/>
                  <a:tab pos="5641062" algn="l"/>
                  <a:tab pos="6446528" algn="l"/>
                  <a:tab pos="7253394" algn="l"/>
                  <a:tab pos="8060261" algn="l"/>
                  <a:tab pos="8865727" algn="l"/>
                </a:tabLst>
                <a:defRPr/>
              </a:pPr>
              <a:r>
                <a:rPr lang="en-GB" sz="1765" b="1">
                  <a:solidFill>
                    <a:srgbClr val="0066FF"/>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AS:</a:t>
              </a:r>
            </a:p>
          </p:txBody>
        </p:sp>
        <p:sp>
          <p:nvSpPr>
            <p:cNvPr id="193585" name="Rectangle 15"/>
            <p:cNvSpPr>
              <a:spLocks noChangeArrowheads="1"/>
            </p:cNvSpPr>
            <p:nvPr/>
          </p:nvSpPr>
          <p:spPr bwMode="auto">
            <a:xfrm>
              <a:off x="1145" y="1834"/>
              <a:ext cx="617" cy="3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79729" tIns="39071" rIns="79729" bIns="39071">
              <a:spAutoFit/>
            </a:bodyPr>
            <a:lstStyle/>
            <a:p>
              <a:pPr defTabSz="897920" eaLnBrk="1" hangingPunct="1">
                <a:lnSpc>
                  <a:spcPct val="35000"/>
                </a:lnSpc>
                <a:spcBef>
                  <a:spcPts val="1103"/>
                </a:spcBef>
                <a:buClr>
                  <a:srgbClr val="0066FF"/>
                </a:buClr>
                <a:tabLst>
                  <a:tab pos="0" algn="l"/>
                  <a:tab pos="804065" algn="l"/>
                  <a:tab pos="1610932" algn="l"/>
                  <a:tab pos="2416398" algn="l"/>
                  <a:tab pos="3223264" algn="l"/>
                  <a:tab pos="4030131" algn="l"/>
                  <a:tab pos="4835596" algn="l"/>
                  <a:tab pos="5641062" algn="l"/>
                  <a:tab pos="6446528" algn="l"/>
                  <a:tab pos="7253394" algn="l"/>
                  <a:tab pos="8060261" algn="l"/>
                  <a:tab pos="8865727" algn="l"/>
                </a:tabLst>
                <a:defRPr/>
              </a:pPr>
              <a:r>
                <a:rPr lang="en-GB" sz="1765" b="1">
                  <a:solidFill>
                    <a:srgbClr val="0066FF"/>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WHAT</a:t>
              </a:r>
            </a:p>
            <a:p>
              <a:pPr defTabSz="897920" eaLnBrk="1" hangingPunct="1">
                <a:lnSpc>
                  <a:spcPct val="35000"/>
                </a:lnSpc>
                <a:spcBef>
                  <a:spcPts val="1103"/>
                </a:spcBef>
                <a:buClr>
                  <a:srgbClr val="0066FF"/>
                </a:buClr>
                <a:tabLst>
                  <a:tab pos="0" algn="l"/>
                  <a:tab pos="804065" algn="l"/>
                  <a:tab pos="1610932" algn="l"/>
                  <a:tab pos="2416398" algn="l"/>
                  <a:tab pos="3223264" algn="l"/>
                  <a:tab pos="4030131" algn="l"/>
                  <a:tab pos="4835596" algn="l"/>
                  <a:tab pos="5641062" algn="l"/>
                  <a:tab pos="6446528" algn="l"/>
                  <a:tab pos="7253394" algn="l"/>
                  <a:tab pos="8060261" algn="l"/>
                  <a:tab pos="8865727" algn="l"/>
                </a:tabLst>
                <a:defRPr/>
              </a:pPr>
              <a:r>
                <a:rPr lang="en-GB" sz="1765" b="1">
                  <a:solidFill>
                    <a:srgbClr val="0066FF"/>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HE:</a:t>
              </a:r>
            </a:p>
          </p:txBody>
        </p:sp>
      </p:grpSp>
      <p:grpSp>
        <p:nvGrpSpPr>
          <p:cNvPr id="50189" name="Group 16"/>
          <p:cNvGrpSpPr>
            <a:grpSpLocks/>
          </p:cNvGrpSpPr>
          <p:nvPr/>
        </p:nvGrpSpPr>
        <p:grpSpPr bwMode="auto">
          <a:xfrm>
            <a:off x="5055255" y="1658470"/>
            <a:ext cx="865654" cy="1358715"/>
            <a:chOff x="3513" y="1184"/>
            <a:chExt cx="617" cy="971"/>
          </a:xfrm>
        </p:grpSpPr>
        <p:sp>
          <p:nvSpPr>
            <p:cNvPr id="193580" name="Rectangle 17"/>
            <p:cNvSpPr>
              <a:spLocks noChangeArrowheads="1"/>
            </p:cNvSpPr>
            <p:nvPr/>
          </p:nvSpPr>
          <p:spPr bwMode="auto">
            <a:xfrm>
              <a:off x="3513" y="1184"/>
              <a:ext cx="587" cy="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79729" tIns="39071" rIns="79729" bIns="39071">
              <a:spAutoFit/>
            </a:bodyPr>
            <a:lstStyle/>
            <a:p>
              <a:pPr defTabSz="897920" eaLnBrk="1" hangingPunct="1">
                <a:spcBef>
                  <a:spcPts val="1103"/>
                </a:spcBef>
                <a:buClr>
                  <a:srgbClr val="0066FF"/>
                </a:buClr>
                <a:tabLst>
                  <a:tab pos="0" algn="l"/>
                  <a:tab pos="804065" algn="l"/>
                  <a:tab pos="1610932" algn="l"/>
                  <a:tab pos="2416398" algn="l"/>
                  <a:tab pos="3223264" algn="l"/>
                  <a:tab pos="4030131" algn="l"/>
                  <a:tab pos="4835596" algn="l"/>
                  <a:tab pos="5641062" algn="l"/>
                  <a:tab pos="6446528" algn="l"/>
                  <a:tab pos="7253394" algn="l"/>
                  <a:tab pos="8060261" algn="l"/>
                  <a:tab pos="8865727" algn="l"/>
                </a:tabLst>
                <a:defRPr/>
              </a:pPr>
              <a:r>
                <a:rPr lang="en-GB" sz="1765" b="1">
                  <a:solidFill>
                    <a:srgbClr val="0066FF"/>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TO:</a:t>
              </a:r>
            </a:p>
          </p:txBody>
        </p:sp>
        <p:sp>
          <p:nvSpPr>
            <p:cNvPr id="193581" name="Rectangle 18"/>
            <p:cNvSpPr>
              <a:spLocks noChangeArrowheads="1"/>
            </p:cNvSpPr>
            <p:nvPr/>
          </p:nvSpPr>
          <p:spPr bwMode="auto">
            <a:xfrm>
              <a:off x="3513" y="1538"/>
              <a:ext cx="587" cy="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79729" tIns="39071" rIns="79729" bIns="39071">
              <a:spAutoFit/>
            </a:bodyPr>
            <a:lstStyle/>
            <a:p>
              <a:pPr defTabSz="897920" eaLnBrk="1" hangingPunct="1">
                <a:spcBef>
                  <a:spcPts val="1103"/>
                </a:spcBef>
                <a:buClr>
                  <a:srgbClr val="0066FF"/>
                </a:buClr>
                <a:tabLst>
                  <a:tab pos="0" algn="l"/>
                  <a:tab pos="804065" algn="l"/>
                  <a:tab pos="1610932" algn="l"/>
                  <a:tab pos="2416398" algn="l"/>
                  <a:tab pos="3223264" algn="l"/>
                  <a:tab pos="4030131" algn="l"/>
                  <a:tab pos="4835596" algn="l"/>
                  <a:tab pos="5641062" algn="l"/>
                  <a:tab pos="6446528" algn="l"/>
                  <a:tab pos="7253394" algn="l"/>
                  <a:tab pos="8060261" algn="l"/>
                  <a:tab pos="8865727" algn="l"/>
                </a:tabLst>
                <a:defRPr/>
              </a:pPr>
              <a:r>
                <a:rPr lang="en-GB" sz="1765" b="1">
                  <a:solidFill>
                    <a:srgbClr val="0066FF"/>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AS:</a:t>
              </a:r>
            </a:p>
          </p:txBody>
        </p:sp>
        <p:sp>
          <p:nvSpPr>
            <p:cNvPr id="193582" name="Rectangle 19"/>
            <p:cNvSpPr>
              <a:spLocks noChangeArrowheads="1"/>
            </p:cNvSpPr>
            <p:nvPr/>
          </p:nvSpPr>
          <p:spPr bwMode="auto">
            <a:xfrm>
              <a:off x="3513" y="1842"/>
              <a:ext cx="617" cy="3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79729" tIns="39071" rIns="79729" bIns="39071">
              <a:spAutoFit/>
            </a:bodyPr>
            <a:lstStyle/>
            <a:p>
              <a:pPr defTabSz="897920" eaLnBrk="1" hangingPunct="1">
                <a:lnSpc>
                  <a:spcPct val="35000"/>
                </a:lnSpc>
                <a:spcBef>
                  <a:spcPts val="1103"/>
                </a:spcBef>
                <a:buClr>
                  <a:srgbClr val="0066FF"/>
                </a:buClr>
                <a:tabLst>
                  <a:tab pos="0" algn="l"/>
                  <a:tab pos="804065" algn="l"/>
                  <a:tab pos="1610932" algn="l"/>
                  <a:tab pos="2416398" algn="l"/>
                  <a:tab pos="3223264" algn="l"/>
                  <a:tab pos="4030131" algn="l"/>
                  <a:tab pos="4835596" algn="l"/>
                  <a:tab pos="5641062" algn="l"/>
                  <a:tab pos="6446528" algn="l"/>
                  <a:tab pos="7253394" algn="l"/>
                  <a:tab pos="8060261" algn="l"/>
                  <a:tab pos="8865727" algn="l"/>
                </a:tabLst>
                <a:defRPr/>
              </a:pPr>
              <a:r>
                <a:rPr lang="en-GB" sz="1765" b="1">
                  <a:solidFill>
                    <a:srgbClr val="0066FF"/>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WHAT</a:t>
              </a:r>
            </a:p>
            <a:p>
              <a:pPr defTabSz="897920" eaLnBrk="1" hangingPunct="1">
                <a:lnSpc>
                  <a:spcPct val="35000"/>
                </a:lnSpc>
                <a:spcBef>
                  <a:spcPts val="1103"/>
                </a:spcBef>
                <a:buClr>
                  <a:srgbClr val="0066FF"/>
                </a:buClr>
                <a:tabLst>
                  <a:tab pos="0" algn="l"/>
                  <a:tab pos="804065" algn="l"/>
                  <a:tab pos="1610932" algn="l"/>
                  <a:tab pos="2416398" algn="l"/>
                  <a:tab pos="3223264" algn="l"/>
                  <a:tab pos="4030131" algn="l"/>
                  <a:tab pos="4835596" algn="l"/>
                  <a:tab pos="5641062" algn="l"/>
                  <a:tab pos="6446528" algn="l"/>
                  <a:tab pos="7253394" algn="l"/>
                  <a:tab pos="8060261" algn="l"/>
                  <a:tab pos="8865727" algn="l"/>
                </a:tabLst>
                <a:defRPr/>
              </a:pPr>
              <a:r>
                <a:rPr lang="en-GB" sz="1765" b="1">
                  <a:solidFill>
                    <a:srgbClr val="0066FF"/>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HE:</a:t>
              </a:r>
            </a:p>
          </p:txBody>
        </p:sp>
      </p:grpSp>
      <p:grpSp>
        <p:nvGrpSpPr>
          <p:cNvPr id="50190" name="Group 20"/>
          <p:cNvGrpSpPr>
            <a:grpSpLocks/>
          </p:cNvGrpSpPr>
          <p:nvPr/>
        </p:nvGrpSpPr>
        <p:grpSpPr bwMode="auto">
          <a:xfrm>
            <a:off x="1760725" y="4325471"/>
            <a:ext cx="864253" cy="1358715"/>
            <a:chOff x="1161" y="3088"/>
            <a:chExt cx="617" cy="971"/>
          </a:xfrm>
        </p:grpSpPr>
        <p:sp>
          <p:nvSpPr>
            <p:cNvPr id="193577" name="Rectangle 21"/>
            <p:cNvSpPr>
              <a:spLocks noChangeArrowheads="1"/>
            </p:cNvSpPr>
            <p:nvPr/>
          </p:nvSpPr>
          <p:spPr bwMode="auto">
            <a:xfrm>
              <a:off x="1161" y="3088"/>
              <a:ext cx="587" cy="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79729" tIns="39071" rIns="79729" bIns="39071">
              <a:spAutoFit/>
            </a:bodyPr>
            <a:lstStyle/>
            <a:p>
              <a:pPr defTabSz="897920" eaLnBrk="1" hangingPunct="1">
                <a:spcBef>
                  <a:spcPts val="1103"/>
                </a:spcBef>
                <a:buClr>
                  <a:srgbClr val="0066FF"/>
                </a:buClr>
                <a:tabLst>
                  <a:tab pos="0" algn="l"/>
                  <a:tab pos="804065" algn="l"/>
                  <a:tab pos="1610932" algn="l"/>
                  <a:tab pos="2416398" algn="l"/>
                  <a:tab pos="3223264" algn="l"/>
                  <a:tab pos="4030131" algn="l"/>
                  <a:tab pos="4835596" algn="l"/>
                  <a:tab pos="5641062" algn="l"/>
                  <a:tab pos="6446528" algn="l"/>
                  <a:tab pos="7253394" algn="l"/>
                  <a:tab pos="8060261" algn="l"/>
                  <a:tab pos="8865727" algn="l"/>
                </a:tabLst>
                <a:defRPr/>
              </a:pPr>
              <a:r>
                <a:rPr lang="en-GB" sz="1765" b="1">
                  <a:solidFill>
                    <a:srgbClr val="0066FF"/>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TO:</a:t>
              </a:r>
            </a:p>
          </p:txBody>
        </p:sp>
        <p:sp>
          <p:nvSpPr>
            <p:cNvPr id="193578" name="Rectangle 22"/>
            <p:cNvSpPr>
              <a:spLocks noChangeArrowheads="1"/>
            </p:cNvSpPr>
            <p:nvPr/>
          </p:nvSpPr>
          <p:spPr bwMode="auto">
            <a:xfrm>
              <a:off x="1161" y="3442"/>
              <a:ext cx="587" cy="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79729" tIns="39071" rIns="79729" bIns="39071">
              <a:spAutoFit/>
            </a:bodyPr>
            <a:lstStyle/>
            <a:p>
              <a:pPr defTabSz="897920" eaLnBrk="1" hangingPunct="1">
                <a:spcBef>
                  <a:spcPts val="1103"/>
                </a:spcBef>
                <a:buClr>
                  <a:srgbClr val="0066FF"/>
                </a:buClr>
                <a:tabLst>
                  <a:tab pos="0" algn="l"/>
                  <a:tab pos="804065" algn="l"/>
                  <a:tab pos="1610932" algn="l"/>
                  <a:tab pos="2416398" algn="l"/>
                  <a:tab pos="3223264" algn="l"/>
                  <a:tab pos="4030131" algn="l"/>
                  <a:tab pos="4835596" algn="l"/>
                  <a:tab pos="5641062" algn="l"/>
                  <a:tab pos="6446528" algn="l"/>
                  <a:tab pos="7253394" algn="l"/>
                  <a:tab pos="8060261" algn="l"/>
                  <a:tab pos="8865727" algn="l"/>
                </a:tabLst>
                <a:defRPr/>
              </a:pPr>
              <a:r>
                <a:rPr lang="en-GB" sz="1765" b="1">
                  <a:solidFill>
                    <a:srgbClr val="0066FF"/>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AS:</a:t>
              </a:r>
            </a:p>
          </p:txBody>
        </p:sp>
        <p:sp>
          <p:nvSpPr>
            <p:cNvPr id="193579" name="Rectangle 23"/>
            <p:cNvSpPr>
              <a:spLocks noChangeArrowheads="1"/>
            </p:cNvSpPr>
            <p:nvPr/>
          </p:nvSpPr>
          <p:spPr bwMode="auto">
            <a:xfrm>
              <a:off x="1161" y="3746"/>
              <a:ext cx="617" cy="3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79729" tIns="39071" rIns="79729" bIns="39071">
              <a:spAutoFit/>
            </a:bodyPr>
            <a:lstStyle/>
            <a:p>
              <a:pPr defTabSz="897920" eaLnBrk="1" hangingPunct="1">
                <a:lnSpc>
                  <a:spcPct val="35000"/>
                </a:lnSpc>
                <a:spcBef>
                  <a:spcPts val="1103"/>
                </a:spcBef>
                <a:buClr>
                  <a:srgbClr val="0066FF"/>
                </a:buClr>
                <a:tabLst>
                  <a:tab pos="0" algn="l"/>
                  <a:tab pos="804065" algn="l"/>
                  <a:tab pos="1610932" algn="l"/>
                  <a:tab pos="2416398" algn="l"/>
                  <a:tab pos="3223264" algn="l"/>
                  <a:tab pos="4030131" algn="l"/>
                  <a:tab pos="4835596" algn="l"/>
                  <a:tab pos="5641062" algn="l"/>
                  <a:tab pos="6446528" algn="l"/>
                  <a:tab pos="7253394" algn="l"/>
                  <a:tab pos="8060261" algn="l"/>
                  <a:tab pos="8865727" algn="l"/>
                </a:tabLst>
                <a:defRPr/>
              </a:pPr>
              <a:r>
                <a:rPr lang="en-GB" sz="1765" b="1">
                  <a:solidFill>
                    <a:srgbClr val="0066FF"/>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WHAT</a:t>
              </a:r>
            </a:p>
            <a:p>
              <a:pPr defTabSz="897920" eaLnBrk="1" hangingPunct="1">
                <a:lnSpc>
                  <a:spcPct val="35000"/>
                </a:lnSpc>
                <a:spcBef>
                  <a:spcPts val="1103"/>
                </a:spcBef>
                <a:buClr>
                  <a:srgbClr val="0066FF"/>
                </a:buClr>
                <a:tabLst>
                  <a:tab pos="0" algn="l"/>
                  <a:tab pos="804065" algn="l"/>
                  <a:tab pos="1610932" algn="l"/>
                  <a:tab pos="2416398" algn="l"/>
                  <a:tab pos="3223264" algn="l"/>
                  <a:tab pos="4030131" algn="l"/>
                  <a:tab pos="4835596" algn="l"/>
                  <a:tab pos="5641062" algn="l"/>
                  <a:tab pos="6446528" algn="l"/>
                  <a:tab pos="7253394" algn="l"/>
                  <a:tab pos="8060261" algn="l"/>
                  <a:tab pos="8865727" algn="l"/>
                </a:tabLst>
                <a:defRPr/>
              </a:pPr>
              <a:r>
                <a:rPr lang="en-GB" sz="1765" b="1">
                  <a:solidFill>
                    <a:srgbClr val="0066FF"/>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HE:</a:t>
              </a:r>
            </a:p>
          </p:txBody>
        </p:sp>
      </p:grpSp>
      <p:grpSp>
        <p:nvGrpSpPr>
          <p:cNvPr id="50191" name="Group 24"/>
          <p:cNvGrpSpPr>
            <a:grpSpLocks/>
          </p:cNvGrpSpPr>
          <p:nvPr/>
        </p:nvGrpSpPr>
        <p:grpSpPr bwMode="auto">
          <a:xfrm>
            <a:off x="6668897" y="4325469"/>
            <a:ext cx="823631" cy="1390899"/>
            <a:chOff x="4665" y="3088"/>
            <a:chExt cx="588" cy="994"/>
          </a:xfrm>
        </p:grpSpPr>
        <p:sp>
          <p:nvSpPr>
            <p:cNvPr id="193574" name="Rectangle 25"/>
            <p:cNvSpPr>
              <a:spLocks noChangeArrowheads="1"/>
            </p:cNvSpPr>
            <p:nvPr/>
          </p:nvSpPr>
          <p:spPr bwMode="auto">
            <a:xfrm>
              <a:off x="4892" y="3088"/>
              <a:ext cx="361" cy="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79729" tIns="39071" rIns="79729" bIns="39071">
              <a:spAutoFit/>
            </a:bodyPr>
            <a:lstStyle/>
            <a:p>
              <a:pPr defTabSz="897920" eaLnBrk="1" hangingPunct="1">
                <a:spcBef>
                  <a:spcPts val="1103"/>
                </a:spcBef>
                <a:buClr>
                  <a:srgbClr val="FAFD00"/>
                </a:buClr>
                <a:tabLst>
                  <a:tab pos="0" algn="l"/>
                  <a:tab pos="804065" algn="l"/>
                  <a:tab pos="1610932" algn="l"/>
                  <a:tab pos="2416398" algn="l"/>
                  <a:tab pos="3223264" algn="l"/>
                  <a:tab pos="4030131" algn="l"/>
                  <a:tab pos="4835596" algn="l"/>
                  <a:tab pos="5641062" algn="l"/>
                  <a:tab pos="6446528" algn="l"/>
                  <a:tab pos="7253394" algn="l"/>
                  <a:tab pos="8060261" algn="l"/>
                  <a:tab pos="8865727" algn="l"/>
                </a:tabLst>
                <a:defRPr/>
              </a:pPr>
              <a:r>
                <a:rPr lang="ar-JO" sz="1765"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إلى:</a:t>
              </a:r>
              <a:endParaRPr lang="en-GB" sz="1765"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93575" name="Rectangle 26"/>
            <p:cNvSpPr>
              <a:spLocks noChangeArrowheads="1"/>
            </p:cNvSpPr>
            <p:nvPr/>
          </p:nvSpPr>
          <p:spPr bwMode="auto">
            <a:xfrm>
              <a:off x="4892" y="3442"/>
              <a:ext cx="283" cy="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79729" tIns="39071" rIns="79729" bIns="39071">
              <a:spAutoFit/>
            </a:bodyPr>
            <a:lstStyle/>
            <a:p>
              <a:pPr defTabSz="897920" eaLnBrk="1" hangingPunct="1">
                <a:spcBef>
                  <a:spcPts val="1103"/>
                </a:spcBef>
                <a:buClr>
                  <a:srgbClr val="FAFD00"/>
                </a:buClr>
                <a:tabLst>
                  <a:tab pos="0" algn="l"/>
                  <a:tab pos="804065" algn="l"/>
                  <a:tab pos="1610932" algn="l"/>
                  <a:tab pos="2416398" algn="l"/>
                  <a:tab pos="3223264" algn="l"/>
                  <a:tab pos="4030131" algn="l"/>
                  <a:tab pos="4835596" algn="l"/>
                  <a:tab pos="5641062" algn="l"/>
                  <a:tab pos="6446528" algn="l"/>
                  <a:tab pos="7253394" algn="l"/>
                  <a:tab pos="8060261" algn="l"/>
                  <a:tab pos="8865727" algn="l"/>
                </a:tabLst>
                <a:defRPr/>
              </a:pPr>
              <a:r>
                <a:rPr lang="ar-JO" sz="1765"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كـ:</a:t>
              </a:r>
              <a:endParaRPr lang="en-GB" sz="1765"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93576" name="Rectangle 27"/>
            <p:cNvSpPr>
              <a:spLocks noChangeArrowheads="1"/>
            </p:cNvSpPr>
            <p:nvPr/>
          </p:nvSpPr>
          <p:spPr bwMode="auto">
            <a:xfrm>
              <a:off x="4665" y="3938"/>
              <a:ext cx="588" cy="1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79729" tIns="39071" rIns="79729" bIns="39071">
              <a:spAutoFit/>
            </a:bodyPr>
            <a:lstStyle/>
            <a:p>
              <a:pPr algn="r" defTabSz="897920" eaLnBrk="1" hangingPunct="1">
                <a:lnSpc>
                  <a:spcPct val="35000"/>
                </a:lnSpc>
                <a:spcBef>
                  <a:spcPts val="1103"/>
                </a:spcBef>
                <a:buClr>
                  <a:srgbClr val="FAFD00"/>
                </a:buClr>
                <a:tabLst>
                  <a:tab pos="0" algn="l"/>
                  <a:tab pos="804065" algn="l"/>
                  <a:tab pos="1610932" algn="l"/>
                  <a:tab pos="2416398" algn="l"/>
                  <a:tab pos="3223264" algn="l"/>
                  <a:tab pos="4030131" algn="l"/>
                  <a:tab pos="4835596" algn="l"/>
                  <a:tab pos="5641062" algn="l"/>
                  <a:tab pos="6446528" algn="l"/>
                  <a:tab pos="7253394" algn="l"/>
                  <a:tab pos="8060261" algn="l"/>
                  <a:tab pos="8865727" algn="l"/>
                </a:tabLst>
                <a:defRPr/>
              </a:pPr>
              <a:r>
                <a:rPr lang="ar-JO" sz="1765"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ماذا:</a:t>
              </a:r>
              <a:endParaRPr lang="en-GB" sz="1765"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grpSp>
      <p:sp>
        <p:nvSpPr>
          <p:cNvPr id="193552" name="Rectangle 28"/>
          <p:cNvSpPr>
            <a:spLocks noChangeArrowheads="1"/>
          </p:cNvSpPr>
          <p:nvPr/>
        </p:nvSpPr>
        <p:spPr bwMode="auto">
          <a:xfrm>
            <a:off x="1840566" y="1004327"/>
            <a:ext cx="2286000" cy="56774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79655" tIns="39034" rIns="79655" bIns="39034">
            <a:spAutoFit/>
          </a:bodyPr>
          <a:lstStyle/>
          <a:p>
            <a:pPr defTabSz="897920" eaLnBrk="1" hangingPunct="1">
              <a:spcBef>
                <a:spcPts val="1985"/>
              </a:spcBef>
              <a:buClr>
                <a:srgbClr val="0066FF"/>
              </a:buClr>
              <a:tabLst>
                <a:tab pos="0" algn="l"/>
                <a:tab pos="804065" algn="l"/>
                <a:tab pos="1610932" algn="l"/>
                <a:tab pos="2416398" algn="l"/>
                <a:tab pos="3223264" algn="l"/>
                <a:tab pos="4030131" algn="l"/>
                <a:tab pos="4835596" algn="l"/>
                <a:tab pos="5641062" algn="l"/>
                <a:tab pos="6446528" algn="l"/>
                <a:tab pos="7253394" algn="l"/>
                <a:tab pos="8060261" algn="l"/>
                <a:tab pos="8865727" algn="l"/>
              </a:tabLst>
              <a:defRPr/>
            </a:pPr>
            <a:r>
              <a:rPr lang="en-GB" sz="3177" b="1">
                <a:solidFill>
                  <a:srgbClr val="0066FF"/>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MATTHEW</a:t>
            </a:r>
          </a:p>
        </p:txBody>
      </p:sp>
      <p:sp>
        <p:nvSpPr>
          <p:cNvPr id="193553" name="Rectangle 29"/>
          <p:cNvSpPr>
            <a:spLocks noChangeArrowheads="1"/>
          </p:cNvSpPr>
          <p:nvPr/>
        </p:nvSpPr>
        <p:spPr bwMode="auto">
          <a:xfrm>
            <a:off x="5558118" y="1025338"/>
            <a:ext cx="1976438" cy="56774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79655" tIns="39034" rIns="79655" bIns="39034">
            <a:spAutoFit/>
          </a:bodyPr>
          <a:lstStyle/>
          <a:p>
            <a:pPr defTabSz="897920" eaLnBrk="1" hangingPunct="1">
              <a:spcBef>
                <a:spcPts val="1985"/>
              </a:spcBef>
              <a:buClr>
                <a:srgbClr val="0066FF"/>
              </a:buClr>
              <a:tabLst>
                <a:tab pos="0" algn="l"/>
                <a:tab pos="804065" algn="l"/>
                <a:tab pos="1610932" algn="l"/>
                <a:tab pos="2416398" algn="l"/>
                <a:tab pos="3223264" algn="l"/>
                <a:tab pos="4030131" algn="l"/>
                <a:tab pos="4835596" algn="l"/>
                <a:tab pos="5641062" algn="l"/>
                <a:tab pos="6446528" algn="l"/>
                <a:tab pos="7253394" algn="l"/>
                <a:tab pos="8060261" algn="l"/>
                <a:tab pos="8865727" algn="l"/>
              </a:tabLst>
              <a:defRPr/>
            </a:pPr>
            <a:r>
              <a:rPr lang="en-GB" sz="3177" b="1">
                <a:solidFill>
                  <a:srgbClr val="0066FF"/>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MARK</a:t>
            </a:r>
          </a:p>
        </p:txBody>
      </p:sp>
      <p:sp>
        <p:nvSpPr>
          <p:cNvPr id="193554" name="Rectangle 30"/>
          <p:cNvSpPr>
            <a:spLocks noChangeArrowheads="1"/>
          </p:cNvSpPr>
          <p:nvPr/>
        </p:nvSpPr>
        <p:spPr bwMode="auto">
          <a:xfrm>
            <a:off x="2220166" y="3692338"/>
            <a:ext cx="1976437" cy="56774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79655" tIns="39034" rIns="79655" bIns="39034">
            <a:spAutoFit/>
          </a:bodyPr>
          <a:lstStyle/>
          <a:p>
            <a:pPr defTabSz="897920" eaLnBrk="1" hangingPunct="1">
              <a:spcBef>
                <a:spcPts val="1985"/>
              </a:spcBef>
              <a:buClr>
                <a:srgbClr val="0066FF"/>
              </a:buClr>
              <a:tabLst>
                <a:tab pos="0" algn="l"/>
                <a:tab pos="804065" algn="l"/>
                <a:tab pos="1610932" algn="l"/>
                <a:tab pos="2416398" algn="l"/>
                <a:tab pos="3223264" algn="l"/>
                <a:tab pos="4030131" algn="l"/>
                <a:tab pos="4835596" algn="l"/>
                <a:tab pos="5641062" algn="l"/>
                <a:tab pos="6446528" algn="l"/>
                <a:tab pos="7253394" algn="l"/>
                <a:tab pos="8060261" algn="l"/>
                <a:tab pos="8865727" algn="l"/>
              </a:tabLst>
              <a:defRPr/>
            </a:pPr>
            <a:r>
              <a:rPr lang="en-GB" sz="3177" b="1">
                <a:solidFill>
                  <a:srgbClr val="0066FF"/>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LUKE</a:t>
            </a:r>
          </a:p>
        </p:txBody>
      </p:sp>
      <p:sp>
        <p:nvSpPr>
          <p:cNvPr id="193555" name="Rectangle 31"/>
          <p:cNvSpPr>
            <a:spLocks noChangeArrowheads="1"/>
          </p:cNvSpPr>
          <p:nvPr/>
        </p:nvSpPr>
        <p:spPr bwMode="auto">
          <a:xfrm>
            <a:off x="5724805" y="3683934"/>
            <a:ext cx="1432952" cy="56774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79655" tIns="39034" rIns="79655" bIns="39034">
            <a:spAutoFit/>
          </a:bodyPr>
          <a:lstStyle/>
          <a:p>
            <a:pPr defTabSz="897920" eaLnBrk="1" hangingPunct="1">
              <a:spcBef>
                <a:spcPts val="1985"/>
              </a:spcBef>
              <a:buClr>
                <a:srgbClr val="66FF99"/>
              </a:buClr>
              <a:tabLst>
                <a:tab pos="0" algn="l"/>
                <a:tab pos="804065" algn="l"/>
                <a:tab pos="1610932" algn="l"/>
                <a:tab pos="2416398" algn="l"/>
                <a:tab pos="3223264" algn="l"/>
                <a:tab pos="4030131" algn="l"/>
                <a:tab pos="4835596" algn="l"/>
                <a:tab pos="5641062" algn="l"/>
                <a:tab pos="6446528" algn="l"/>
                <a:tab pos="7253394" algn="l"/>
                <a:tab pos="8060261" algn="l"/>
                <a:tab pos="8865727" algn="l"/>
              </a:tabLst>
              <a:defRPr/>
            </a:pPr>
            <a:r>
              <a:rPr lang="ar-JO" sz="3177" b="1" dirty="0">
                <a:solidFill>
                  <a:srgbClr val="66FF99"/>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يوحنا</a:t>
            </a:r>
            <a:endParaRPr lang="en-GB" sz="3177" b="1" dirty="0">
              <a:solidFill>
                <a:srgbClr val="66FF99"/>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93556" name="Rectangle 32"/>
          <p:cNvSpPr>
            <a:spLocks noChangeArrowheads="1"/>
          </p:cNvSpPr>
          <p:nvPr/>
        </p:nvSpPr>
        <p:spPr bwMode="auto">
          <a:xfrm>
            <a:off x="2229971" y="1560419"/>
            <a:ext cx="1714500" cy="4182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79655" tIns="39034" rIns="79655" bIns="39034">
            <a:spAutoFit/>
          </a:bodyPr>
          <a:lstStyle/>
          <a:p>
            <a:pPr defTabSz="897920" eaLnBrk="1" hangingPunct="1">
              <a:spcBef>
                <a:spcPts val="1544"/>
              </a:spcBef>
              <a:buClr>
                <a:srgbClr val="0066FF"/>
              </a:buClr>
              <a:tabLst>
                <a:tab pos="0" algn="l"/>
                <a:tab pos="804065" algn="l"/>
                <a:tab pos="1610932" algn="l"/>
                <a:tab pos="2416398" algn="l"/>
                <a:tab pos="3223264" algn="l"/>
                <a:tab pos="4030131" algn="l"/>
                <a:tab pos="4835596" algn="l"/>
                <a:tab pos="5641062" algn="l"/>
                <a:tab pos="6446528" algn="l"/>
                <a:tab pos="7253394" algn="l"/>
                <a:tab pos="8060261" algn="l"/>
                <a:tab pos="8865727" algn="l"/>
              </a:tabLst>
              <a:defRPr/>
            </a:pPr>
            <a:r>
              <a:rPr lang="en-GB" sz="2206" b="1">
                <a:solidFill>
                  <a:srgbClr val="0066FF"/>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   JEWS</a:t>
            </a:r>
          </a:p>
        </p:txBody>
      </p:sp>
      <p:sp>
        <p:nvSpPr>
          <p:cNvPr id="193557" name="Rectangle 33"/>
          <p:cNvSpPr>
            <a:spLocks noChangeArrowheads="1"/>
          </p:cNvSpPr>
          <p:nvPr/>
        </p:nvSpPr>
        <p:spPr bwMode="auto">
          <a:xfrm>
            <a:off x="5860676" y="1570225"/>
            <a:ext cx="1714500" cy="4182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79655" tIns="39034" rIns="79655" bIns="39034">
            <a:spAutoFit/>
          </a:bodyPr>
          <a:lstStyle/>
          <a:p>
            <a:pPr defTabSz="897920" eaLnBrk="1" hangingPunct="1">
              <a:spcBef>
                <a:spcPts val="1544"/>
              </a:spcBef>
              <a:buClr>
                <a:srgbClr val="0066FF"/>
              </a:buClr>
              <a:tabLst>
                <a:tab pos="0" algn="l"/>
                <a:tab pos="804065" algn="l"/>
                <a:tab pos="1610932" algn="l"/>
                <a:tab pos="2416398" algn="l"/>
                <a:tab pos="3223264" algn="l"/>
                <a:tab pos="4030131" algn="l"/>
                <a:tab pos="4835596" algn="l"/>
                <a:tab pos="5641062" algn="l"/>
                <a:tab pos="6446528" algn="l"/>
                <a:tab pos="7253394" algn="l"/>
                <a:tab pos="8060261" algn="l"/>
                <a:tab pos="8865727" algn="l"/>
              </a:tabLst>
              <a:defRPr/>
            </a:pPr>
            <a:r>
              <a:rPr lang="en-GB" sz="2206" b="1">
                <a:solidFill>
                  <a:srgbClr val="0066FF"/>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ROMANS</a:t>
            </a:r>
          </a:p>
        </p:txBody>
      </p:sp>
      <p:sp>
        <p:nvSpPr>
          <p:cNvPr id="193558" name="Rectangle 34"/>
          <p:cNvSpPr>
            <a:spLocks noChangeArrowheads="1"/>
          </p:cNvSpPr>
          <p:nvPr/>
        </p:nvSpPr>
        <p:spPr bwMode="auto">
          <a:xfrm>
            <a:off x="2524125" y="4237225"/>
            <a:ext cx="1714500" cy="4182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79655" tIns="39034" rIns="79655" bIns="39034">
            <a:spAutoFit/>
          </a:bodyPr>
          <a:lstStyle/>
          <a:p>
            <a:pPr defTabSz="897920" eaLnBrk="1" hangingPunct="1">
              <a:spcBef>
                <a:spcPts val="1544"/>
              </a:spcBef>
              <a:buClr>
                <a:srgbClr val="0066FF"/>
              </a:buClr>
              <a:tabLst>
                <a:tab pos="0" algn="l"/>
                <a:tab pos="804065" algn="l"/>
                <a:tab pos="1610932" algn="l"/>
                <a:tab pos="2416398" algn="l"/>
                <a:tab pos="3223264" algn="l"/>
                <a:tab pos="4030131" algn="l"/>
                <a:tab pos="4835596" algn="l"/>
                <a:tab pos="5641062" algn="l"/>
                <a:tab pos="6446528" algn="l"/>
                <a:tab pos="7253394" algn="l"/>
                <a:tab pos="8060261" algn="l"/>
                <a:tab pos="8865727" algn="l"/>
              </a:tabLst>
              <a:defRPr/>
            </a:pPr>
            <a:r>
              <a:rPr lang="en-GB" sz="2206" b="1">
                <a:solidFill>
                  <a:srgbClr val="0066FF"/>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GREEKS</a:t>
            </a:r>
          </a:p>
        </p:txBody>
      </p:sp>
      <p:sp>
        <p:nvSpPr>
          <p:cNvPr id="193559" name="Rectangle 35"/>
          <p:cNvSpPr>
            <a:spLocks noChangeArrowheads="1"/>
          </p:cNvSpPr>
          <p:nvPr/>
        </p:nvSpPr>
        <p:spPr bwMode="auto">
          <a:xfrm>
            <a:off x="5724806" y="4241426"/>
            <a:ext cx="2679606" cy="4182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79655" tIns="39034" rIns="79655" bIns="39034">
            <a:spAutoFit/>
          </a:bodyPr>
          <a:lstStyle/>
          <a:p>
            <a:pPr defTabSz="897920" eaLnBrk="1" hangingPunct="1">
              <a:spcBef>
                <a:spcPts val="1544"/>
              </a:spcBef>
              <a:buClr>
                <a:srgbClr val="FFEA18"/>
              </a:buClr>
              <a:tabLst>
                <a:tab pos="0" algn="l"/>
                <a:tab pos="804065" algn="l"/>
                <a:tab pos="1610932" algn="l"/>
                <a:tab pos="2416398" algn="l"/>
                <a:tab pos="3223264" algn="l"/>
                <a:tab pos="4030131" algn="l"/>
                <a:tab pos="4835596" algn="l"/>
                <a:tab pos="5641062" algn="l"/>
                <a:tab pos="6446528" algn="l"/>
                <a:tab pos="7253394" algn="l"/>
                <a:tab pos="8060261" algn="l"/>
                <a:tab pos="8865727" algn="l"/>
              </a:tabLst>
              <a:defRPr/>
            </a:pPr>
            <a:r>
              <a:rPr lang="ar-JO" sz="2206" b="1" dirty="0">
                <a:solidFill>
                  <a:srgbClr val="FFEA18"/>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الكنيسة</a:t>
            </a:r>
            <a:endParaRPr lang="en-GB" sz="2206" b="1" dirty="0">
              <a:solidFill>
                <a:srgbClr val="FFEA18"/>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93560" name="Rectangle 36"/>
          <p:cNvSpPr>
            <a:spLocks noChangeArrowheads="1"/>
          </p:cNvSpPr>
          <p:nvPr/>
        </p:nvSpPr>
        <p:spPr bwMode="auto">
          <a:xfrm>
            <a:off x="2487706" y="2070287"/>
            <a:ext cx="1714500" cy="4182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79655" tIns="39034" rIns="79655" bIns="39034">
            <a:spAutoFit/>
          </a:bodyPr>
          <a:lstStyle/>
          <a:p>
            <a:pPr defTabSz="897920" eaLnBrk="1" hangingPunct="1">
              <a:spcBef>
                <a:spcPts val="1544"/>
              </a:spcBef>
              <a:buClr>
                <a:srgbClr val="0066FF"/>
              </a:buClr>
              <a:tabLst>
                <a:tab pos="0" algn="l"/>
                <a:tab pos="804065" algn="l"/>
                <a:tab pos="1610932" algn="l"/>
                <a:tab pos="2416398" algn="l"/>
                <a:tab pos="3223264" algn="l"/>
                <a:tab pos="4030131" algn="l"/>
                <a:tab pos="4835596" algn="l"/>
                <a:tab pos="5641062" algn="l"/>
                <a:tab pos="6446528" algn="l"/>
                <a:tab pos="7253394" algn="l"/>
                <a:tab pos="8060261" algn="l"/>
                <a:tab pos="8865727" algn="l"/>
              </a:tabLst>
              <a:defRPr/>
            </a:pPr>
            <a:r>
              <a:rPr lang="en-GB" sz="2206" b="1">
                <a:solidFill>
                  <a:srgbClr val="0066FF"/>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KING</a:t>
            </a:r>
          </a:p>
        </p:txBody>
      </p:sp>
      <p:sp>
        <p:nvSpPr>
          <p:cNvPr id="193561" name="Rectangle 37"/>
          <p:cNvSpPr>
            <a:spLocks noChangeArrowheads="1"/>
          </p:cNvSpPr>
          <p:nvPr/>
        </p:nvSpPr>
        <p:spPr bwMode="auto">
          <a:xfrm>
            <a:off x="5843868" y="2064684"/>
            <a:ext cx="1714500" cy="4182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79655" tIns="39034" rIns="79655" bIns="39034">
            <a:spAutoFit/>
          </a:bodyPr>
          <a:lstStyle/>
          <a:p>
            <a:pPr defTabSz="897920" eaLnBrk="1" hangingPunct="1">
              <a:spcBef>
                <a:spcPts val="1544"/>
              </a:spcBef>
              <a:buClr>
                <a:srgbClr val="0066FF"/>
              </a:buClr>
              <a:tabLst>
                <a:tab pos="0" algn="l"/>
                <a:tab pos="804065" algn="l"/>
                <a:tab pos="1610932" algn="l"/>
                <a:tab pos="2416398" algn="l"/>
                <a:tab pos="3223264" algn="l"/>
                <a:tab pos="4030131" algn="l"/>
                <a:tab pos="4835596" algn="l"/>
                <a:tab pos="5641062" algn="l"/>
                <a:tab pos="6446528" algn="l"/>
                <a:tab pos="7253394" algn="l"/>
                <a:tab pos="8060261" algn="l"/>
                <a:tab pos="8865727" algn="l"/>
              </a:tabLst>
              <a:defRPr/>
            </a:pPr>
            <a:r>
              <a:rPr lang="en-GB" sz="2206" b="1">
                <a:solidFill>
                  <a:srgbClr val="0066FF"/>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SERVANT</a:t>
            </a:r>
          </a:p>
        </p:txBody>
      </p:sp>
      <p:sp>
        <p:nvSpPr>
          <p:cNvPr id="193562" name="Rectangle 38"/>
          <p:cNvSpPr>
            <a:spLocks noChangeArrowheads="1"/>
          </p:cNvSpPr>
          <p:nvPr/>
        </p:nvSpPr>
        <p:spPr bwMode="auto">
          <a:xfrm>
            <a:off x="2503114" y="4735886"/>
            <a:ext cx="1714500" cy="4182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79655" tIns="39034" rIns="79655" bIns="39034">
            <a:spAutoFit/>
          </a:bodyPr>
          <a:lstStyle/>
          <a:p>
            <a:pPr defTabSz="897920" eaLnBrk="1" hangingPunct="1">
              <a:spcBef>
                <a:spcPts val="1544"/>
              </a:spcBef>
              <a:buClr>
                <a:srgbClr val="0066FF"/>
              </a:buClr>
              <a:tabLst>
                <a:tab pos="0" algn="l"/>
                <a:tab pos="804065" algn="l"/>
                <a:tab pos="1610932" algn="l"/>
                <a:tab pos="2416398" algn="l"/>
                <a:tab pos="3223264" algn="l"/>
                <a:tab pos="4030131" algn="l"/>
                <a:tab pos="4835596" algn="l"/>
                <a:tab pos="5641062" algn="l"/>
                <a:tab pos="6446528" algn="l"/>
                <a:tab pos="7253394" algn="l"/>
                <a:tab pos="8060261" algn="l"/>
                <a:tab pos="8865727" algn="l"/>
              </a:tabLst>
              <a:defRPr/>
            </a:pPr>
            <a:r>
              <a:rPr lang="en-GB" sz="2206" b="1">
                <a:solidFill>
                  <a:srgbClr val="0066FF"/>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GOD/MAN</a:t>
            </a:r>
          </a:p>
        </p:txBody>
      </p:sp>
      <p:sp>
        <p:nvSpPr>
          <p:cNvPr id="193563" name="Rectangle 39"/>
          <p:cNvSpPr>
            <a:spLocks noChangeArrowheads="1"/>
          </p:cNvSpPr>
          <p:nvPr/>
        </p:nvSpPr>
        <p:spPr bwMode="auto">
          <a:xfrm>
            <a:off x="5864879" y="4728882"/>
            <a:ext cx="1042147" cy="4182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79655" tIns="39034" rIns="79655" bIns="39034">
            <a:spAutoFit/>
          </a:bodyPr>
          <a:lstStyle/>
          <a:p>
            <a:pPr defTabSz="897920" eaLnBrk="1" hangingPunct="1">
              <a:spcBef>
                <a:spcPts val="1544"/>
              </a:spcBef>
              <a:buClr>
                <a:srgbClr val="FFEA18"/>
              </a:buClr>
              <a:tabLst>
                <a:tab pos="0" algn="l"/>
                <a:tab pos="804065" algn="l"/>
                <a:tab pos="1610932" algn="l"/>
                <a:tab pos="2416398" algn="l"/>
                <a:tab pos="3223264" algn="l"/>
                <a:tab pos="4030131" algn="l"/>
                <a:tab pos="4835596" algn="l"/>
                <a:tab pos="5641062" algn="l"/>
                <a:tab pos="6446528" algn="l"/>
                <a:tab pos="7253394" algn="l"/>
                <a:tab pos="8060261" algn="l"/>
                <a:tab pos="8865727" algn="l"/>
              </a:tabLst>
              <a:defRPr/>
            </a:pPr>
            <a:r>
              <a:rPr lang="ar-JO" sz="2206" b="1" dirty="0">
                <a:solidFill>
                  <a:srgbClr val="FFEA18"/>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الله</a:t>
            </a:r>
            <a:endParaRPr lang="en-GB" sz="2206" b="1" dirty="0">
              <a:solidFill>
                <a:srgbClr val="FFEA18"/>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93564" name="Rectangle 40"/>
          <p:cNvSpPr>
            <a:spLocks noChangeArrowheads="1"/>
          </p:cNvSpPr>
          <p:nvPr/>
        </p:nvSpPr>
        <p:spPr bwMode="auto">
          <a:xfrm>
            <a:off x="2490507" y="2574551"/>
            <a:ext cx="1714500" cy="4182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79655" tIns="39034" rIns="79655" bIns="39034">
            <a:spAutoFit/>
          </a:bodyPr>
          <a:lstStyle/>
          <a:p>
            <a:pPr defTabSz="897920" eaLnBrk="1" hangingPunct="1">
              <a:spcBef>
                <a:spcPts val="1544"/>
              </a:spcBef>
              <a:buClr>
                <a:srgbClr val="0066FF"/>
              </a:buClr>
              <a:tabLst>
                <a:tab pos="0" algn="l"/>
                <a:tab pos="804065" algn="l"/>
                <a:tab pos="1610932" algn="l"/>
                <a:tab pos="2416398" algn="l"/>
                <a:tab pos="3223264" algn="l"/>
                <a:tab pos="4030131" algn="l"/>
                <a:tab pos="4835596" algn="l"/>
                <a:tab pos="5641062" algn="l"/>
                <a:tab pos="6446528" algn="l"/>
                <a:tab pos="7253394" algn="l"/>
                <a:tab pos="8060261" algn="l"/>
                <a:tab pos="8865727" algn="l"/>
              </a:tabLst>
              <a:defRPr/>
            </a:pPr>
            <a:r>
              <a:rPr lang="en-GB" sz="2206" b="1">
                <a:solidFill>
                  <a:srgbClr val="0066FF"/>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SAID</a:t>
            </a:r>
          </a:p>
        </p:txBody>
      </p:sp>
      <p:sp>
        <p:nvSpPr>
          <p:cNvPr id="193565" name="Rectangle 41"/>
          <p:cNvSpPr>
            <a:spLocks noChangeArrowheads="1"/>
          </p:cNvSpPr>
          <p:nvPr/>
        </p:nvSpPr>
        <p:spPr bwMode="auto">
          <a:xfrm>
            <a:off x="5866280" y="2584357"/>
            <a:ext cx="1120588" cy="4182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79655" tIns="39034" rIns="79655" bIns="39034">
            <a:spAutoFit/>
          </a:bodyPr>
          <a:lstStyle/>
          <a:p>
            <a:pPr defTabSz="897920" eaLnBrk="1" hangingPunct="1">
              <a:spcBef>
                <a:spcPts val="1544"/>
              </a:spcBef>
              <a:buClr>
                <a:srgbClr val="0066FF"/>
              </a:buClr>
              <a:tabLst>
                <a:tab pos="0" algn="l"/>
                <a:tab pos="804065" algn="l"/>
                <a:tab pos="1610932" algn="l"/>
                <a:tab pos="2416398" algn="l"/>
                <a:tab pos="3223264" algn="l"/>
                <a:tab pos="4030131" algn="l"/>
                <a:tab pos="4835596" algn="l"/>
                <a:tab pos="5641062" algn="l"/>
                <a:tab pos="6446528" algn="l"/>
                <a:tab pos="7253394" algn="l"/>
                <a:tab pos="8060261" algn="l"/>
                <a:tab pos="8865727" algn="l"/>
              </a:tabLst>
              <a:defRPr/>
            </a:pPr>
            <a:r>
              <a:rPr lang="en-GB" sz="2206" b="1">
                <a:solidFill>
                  <a:srgbClr val="0066FF"/>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DID</a:t>
            </a:r>
          </a:p>
        </p:txBody>
      </p:sp>
      <p:sp>
        <p:nvSpPr>
          <p:cNvPr id="193566" name="Rectangle 42"/>
          <p:cNvSpPr>
            <a:spLocks noChangeArrowheads="1"/>
          </p:cNvSpPr>
          <p:nvPr/>
        </p:nvSpPr>
        <p:spPr bwMode="auto">
          <a:xfrm>
            <a:off x="5834063" y="5255559"/>
            <a:ext cx="1714500" cy="4182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79655" tIns="39034" rIns="79655" bIns="39034">
            <a:spAutoFit/>
          </a:bodyPr>
          <a:lstStyle/>
          <a:p>
            <a:pPr defTabSz="897920" eaLnBrk="1" hangingPunct="1">
              <a:spcBef>
                <a:spcPts val="1544"/>
              </a:spcBef>
              <a:buClr>
                <a:srgbClr val="FFEA18"/>
              </a:buClr>
              <a:tabLst>
                <a:tab pos="0" algn="l"/>
                <a:tab pos="804065" algn="l"/>
                <a:tab pos="1610932" algn="l"/>
                <a:tab pos="2416398" algn="l"/>
                <a:tab pos="3223264" algn="l"/>
                <a:tab pos="4030131" algn="l"/>
                <a:tab pos="4835596" algn="l"/>
                <a:tab pos="5641062" algn="l"/>
                <a:tab pos="6446528" algn="l"/>
                <a:tab pos="7253394" algn="l"/>
                <a:tab pos="8060261" algn="l"/>
                <a:tab pos="8865727" algn="l"/>
              </a:tabLst>
              <a:defRPr/>
            </a:pPr>
            <a:r>
              <a:rPr lang="ar-JO" sz="2206" b="1" dirty="0">
                <a:solidFill>
                  <a:srgbClr val="FFEA18"/>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عنى</a:t>
            </a:r>
            <a:endParaRPr lang="en-GB" sz="2206" b="1" dirty="0">
              <a:solidFill>
                <a:srgbClr val="FFEA18"/>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93567" name="Rectangle 43"/>
          <p:cNvSpPr>
            <a:spLocks noChangeArrowheads="1"/>
          </p:cNvSpPr>
          <p:nvPr/>
        </p:nvSpPr>
        <p:spPr bwMode="auto">
          <a:xfrm>
            <a:off x="2503115" y="5251357"/>
            <a:ext cx="1210235" cy="4182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79655" tIns="39034" rIns="79655" bIns="39034">
            <a:spAutoFit/>
          </a:bodyPr>
          <a:lstStyle/>
          <a:p>
            <a:pPr defTabSz="897920" eaLnBrk="1" hangingPunct="1">
              <a:spcBef>
                <a:spcPts val="1544"/>
              </a:spcBef>
              <a:buClr>
                <a:srgbClr val="0066FF"/>
              </a:buClr>
              <a:tabLst>
                <a:tab pos="0" algn="l"/>
                <a:tab pos="804065" algn="l"/>
                <a:tab pos="1610932" algn="l"/>
                <a:tab pos="2416398" algn="l"/>
                <a:tab pos="3223264" algn="l"/>
                <a:tab pos="4030131" algn="l"/>
                <a:tab pos="4835596" algn="l"/>
                <a:tab pos="5641062" algn="l"/>
                <a:tab pos="6446528" algn="l"/>
                <a:tab pos="7253394" algn="l"/>
                <a:tab pos="8060261" algn="l"/>
                <a:tab pos="8865727" algn="l"/>
              </a:tabLst>
              <a:defRPr/>
            </a:pPr>
            <a:r>
              <a:rPr lang="en-GB" sz="2206" b="1">
                <a:solidFill>
                  <a:srgbClr val="0066FF"/>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FELT</a:t>
            </a:r>
          </a:p>
        </p:txBody>
      </p:sp>
      <p:sp>
        <p:nvSpPr>
          <p:cNvPr id="193568" name="AutoShape 44"/>
          <p:cNvSpPr>
            <a:spLocks noChangeArrowheads="1"/>
          </p:cNvSpPr>
          <p:nvPr/>
        </p:nvSpPr>
        <p:spPr bwMode="auto">
          <a:xfrm>
            <a:off x="4730284" y="3534055"/>
            <a:ext cx="2916331" cy="2486305"/>
          </a:xfrm>
          <a:prstGeom prst="roundRect">
            <a:avLst>
              <a:gd name="adj" fmla="val 16667"/>
            </a:avLst>
          </a:prstGeom>
          <a:noFill/>
          <a:ln w="76320">
            <a:solidFill>
              <a:srgbClr val="FC0128"/>
            </a:solidFill>
            <a:miter lim="800000"/>
            <a:headEnd/>
            <a:tailEnd/>
          </a:ln>
          <a:extLst>
            <a:ext uri="{909E8E84-426E-40dd-AFC4-6F175D3DCCD1}">
              <a14:hiddenFill xmlns="" xmlns:a14="http://schemas.microsoft.com/office/drawing/2010/main">
                <a:solidFill>
                  <a:srgbClr val="FFFFFF"/>
                </a:solidFill>
              </a14:hiddenFill>
            </a:ext>
          </a:extLst>
        </p:spPr>
        <p:txBody>
          <a:bodyPr wrap="none" lIns="80610" tIns="40303" rIns="80610" bIns="40303" anchor="ctr"/>
          <a:lstStyle/>
          <a:p>
            <a:pPr defTabSz="897920" eaLnBrk="1" hangingPunct="1">
              <a:defRPr/>
            </a:pPr>
            <a:endParaRPr lang="en-US" sz="2382">
              <a:solidFill>
                <a:srgbClr val="0000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93569" name="Text Box 45"/>
          <p:cNvSpPr txBox="1">
            <a:spLocks noChangeArrowheads="1"/>
          </p:cNvSpPr>
          <p:nvPr/>
        </p:nvSpPr>
        <p:spPr bwMode="auto">
          <a:xfrm>
            <a:off x="8625015" y="7434"/>
            <a:ext cx="222743" cy="35492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79338" tIns="41254" rIns="79338" bIns="41254" anchor="ctr">
            <a:spAutoFit/>
          </a:bodyPr>
          <a:lstStyle>
            <a:lvl1pPr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cs typeface="ＭＳ Ｐゴシック" charset="0"/>
              </a:defRPr>
            </a:lvl1pPr>
            <a:lvl2pPr marL="742950" indent="-28575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2pPr>
            <a:lvl3pPr marL="11430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3pPr>
            <a:lvl4pPr marL="16002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4pPr>
            <a:lvl5pPr marL="20574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5pPr>
            <a:lvl6pPr marL="25146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6pPr>
            <a:lvl7pPr marL="29718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7pPr>
            <a:lvl8pPr marL="34290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8pPr>
            <a:lvl9pPr marL="38862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9pPr>
          </a:lstStyle>
          <a:p>
            <a:pPr algn="ctr" defTabSz="897920" eaLnBrk="1" hangingPunct="1">
              <a:spcBef>
                <a:spcPts val="1103"/>
              </a:spcBef>
              <a:buClr>
                <a:srgbClr val="FFA27C"/>
              </a:buClr>
              <a:tabLst>
                <a:tab pos="0" algn="l"/>
                <a:tab pos="722818" algn="l"/>
                <a:tab pos="1447037" algn="l"/>
                <a:tab pos="2171256" algn="l"/>
                <a:tab pos="2895475" algn="l"/>
                <a:tab pos="3619693" algn="l"/>
                <a:tab pos="4343912" algn="l"/>
                <a:tab pos="5066730" algn="l"/>
                <a:tab pos="5790949" algn="l"/>
                <a:tab pos="6515168" algn="l"/>
                <a:tab pos="7239386" algn="l"/>
                <a:tab pos="7963605" algn="l"/>
              </a:tabLst>
              <a:defRPr/>
            </a:pPr>
            <a:r>
              <a:rPr lang="en-GB" sz="1765">
                <a:solidFill>
                  <a:srgbClr val="FFA27C"/>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 </a:t>
            </a:r>
          </a:p>
        </p:txBody>
      </p:sp>
      <p:sp>
        <p:nvSpPr>
          <p:cNvPr id="24622" name="Text Box 46"/>
          <p:cNvSpPr txBox="1">
            <a:spLocks noChangeArrowheads="1"/>
          </p:cNvSpPr>
          <p:nvPr/>
        </p:nvSpPr>
        <p:spPr bwMode="auto">
          <a:xfrm>
            <a:off x="3491879" y="2616574"/>
            <a:ext cx="2036823" cy="15090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79338" tIns="41254" rIns="79338" bIns="41254">
            <a:spAutoFit/>
          </a:bodyPr>
          <a:lstStyle>
            <a:lvl1pPr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cs typeface="ＭＳ Ｐゴシック" charset="0"/>
              </a:defRPr>
            </a:lvl1pPr>
            <a:lvl2pPr marL="742950" indent="-28575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2pPr>
            <a:lvl3pPr marL="11430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3pPr>
            <a:lvl4pPr marL="16002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4pPr>
            <a:lvl5pPr marL="20574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5pPr>
            <a:lvl6pPr marL="25146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6pPr>
            <a:lvl7pPr marL="29718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7pPr>
            <a:lvl8pPr marL="34290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8pPr>
            <a:lvl9pPr marL="38862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9pPr>
          </a:lstStyle>
          <a:p>
            <a:pPr algn="ctr" defTabSz="897920" eaLnBrk="1" hangingPunct="1">
              <a:spcBef>
                <a:spcPts val="5780"/>
              </a:spcBef>
              <a:buClr>
                <a:srgbClr val="FFEA18"/>
              </a:buClr>
              <a:tabLst>
                <a:tab pos="0" algn="l"/>
                <a:tab pos="722818" algn="l"/>
                <a:tab pos="1447037" algn="l"/>
                <a:tab pos="2171256" algn="l"/>
                <a:tab pos="2895475" algn="l"/>
                <a:tab pos="3619693" algn="l"/>
                <a:tab pos="4343912" algn="l"/>
                <a:tab pos="5066730" algn="l"/>
                <a:tab pos="5790949" algn="l"/>
                <a:tab pos="6515168" algn="l"/>
                <a:tab pos="7239386" algn="l"/>
                <a:tab pos="7963605" algn="l"/>
              </a:tabLst>
              <a:defRPr/>
            </a:pPr>
            <a:r>
              <a:rPr lang="en-GB" sz="9265" b="1" dirty="0">
                <a:solidFill>
                  <a:srgbClr val="FFEA18"/>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a:t>
            </a:r>
          </a:p>
        </p:txBody>
      </p:sp>
      <p:sp>
        <p:nvSpPr>
          <p:cNvPr id="193571" name="Text Box 47"/>
          <p:cNvSpPr txBox="1">
            <a:spLocks noChangeArrowheads="1"/>
          </p:cNvSpPr>
          <p:nvPr/>
        </p:nvSpPr>
        <p:spPr bwMode="auto">
          <a:xfrm>
            <a:off x="8251277" y="6541863"/>
            <a:ext cx="285260" cy="21905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79338" tIns="41254" rIns="79338" bIns="41254" anchor="ctr">
            <a:spAutoFit/>
          </a:bodyPr>
          <a:lstStyle>
            <a:lvl1pPr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cs typeface="ＭＳ Ｐゴシック" charset="0"/>
              </a:defRPr>
            </a:lvl1pPr>
            <a:lvl2pPr marL="742950" indent="-28575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2pPr>
            <a:lvl3pPr marL="11430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3pPr>
            <a:lvl4pPr marL="16002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4pPr>
            <a:lvl5pPr marL="20574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5pPr>
            <a:lvl6pPr marL="25146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6pPr>
            <a:lvl7pPr marL="29718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7pPr>
            <a:lvl8pPr marL="34290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8pPr>
            <a:lvl9pPr marL="38862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9pPr>
          </a:lstStyle>
          <a:p>
            <a:pPr algn="ctr" defTabSz="897920" eaLnBrk="1" hangingPunct="1">
              <a:spcBef>
                <a:spcPts val="552"/>
              </a:spcBef>
              <a:buClr>
                <a:srgbClr val="FFFFFF"/>
              </a:buClr>
              <a:tabLst>
                <a:tab pos="0" algn="l"/>
                <a:tab pos="722818" algn="l"/>
                <a:tab pos="1447037" algn="l"/>
                <a:tab pos="2171256" algn="l"/>
                <a:tab pos="2895475" algn="l"/>
                <a:tab pos="3619693" algn="l"/>
                <a:tab pos="4343912" algn="l"/>
                <a:tab pos="5066730" algn="l"/>
                <a:tab pos="5790949" algn="l"/>
                <a:tab pos="6515168" algn="l"/>
                <a:tab pos="7239386" algn="l"/>
                <a:tab pos="7963605" algn="l"/>
              </a:tabLst>
              <a:defRPr/>
            </a:pPr>
            <a:r>
              <a:rPr lang="en-GB" sz="882" b="1">
                <a:solidFill>
                  <a:srgbClr val="FFFFFF"/>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22</a:t>
            </a:r>
          </a:p>
        </p:txBody>
      </p:sp>
      <p:sp>
        <p:nvSpPr>
          <p:cNvPr id="50" name="Title 49"/>
          <p:cNvSpPr>
            <a:spLocks noGrp="1"/>
          </p:cNvSpPr>
          <p:nvPr>
            <p:ph type="title" idx="4294967295"/>
          </p:nvPr>
        </p:nvSpPr>
        <p:spPr bwMode="auto">
          <a:xfrm>
            <a:off x="578505" y="228321"/>
            <a:ext cx="7912753" cy="609319"/>
          </a:xfrm>
          <a:prstGeom prst="rect">
            <a:avLst/>
          </a:prstGeo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833" tIns="44917" rIns="89833" bIns="44917"/>
          <a:lstStyle/>
          <a:p>
            <a:pPr>
              <a:defRPr/>
            </a:pPr>
            <a:r>
              <a:rPr lang="ar-JO" sz="2824" b="1" dirty="0">
                <a:solidFill>
                  <a:srgbClr val="FAFD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يوحنا: تلخيص الرسالة</a:t>
            </a: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52" name="TextBox 51"/>
          <p:cNvSpPr txBox="1"/>
          <p:nvPr/>
        </p:nvSpPr>
        <p:spPr>
          <a:xfrm>
            <a:off x="8345581" y="1"/>
            <a:ext cx="542097" cy="416634"/>
          </a:xfrm>
          <a:prstGeom prst="rect">
            <a:avLst/>
          </a:prstGeom>
          <a:noFill/>
        </p:spPr>
        <p:txBody>
          <a:bodyPr wrap="none" lIns="89833" tIns="44917" rIns="89833" bIns="44917">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defTabSz="899010" eaLnBrk="1" hangingPunct="1">
              <a:defRPr/>
            </a:pPr>
            <a:r>
              <a:rPr lang="ar-JO" sz="2118" b="1" dirty="0">
                <a:solidFill>
                  <a:srgbClr val="FFFFFF"/>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51أ</a:t>
            </a:r>
            <a:endParaRPr lang="en-US" sz="2118" b="1" dirty="0">
              <a:solidFill>
                <a:srgbClr val="FFFFFF"/>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50"/>
                                        </p:tgtEl>
                                        <p:attrNameLst>
                                          <p:attrName>style.visibility</p:attrName>
                                        </p:attrNameLst>
                                      </p:cBhvr>
                                      <p:to>
                                        <p:strVal val="visible"/>
                                      </p:to>
                                    </p:set>
                                    <p:anim calcmode="lin" valueType="num">
                                      <p:cBhvr>
                                        <p:cTn id="7" dur="500" fill="hold"/>
                                        <p:tgtEl>
                                          <p:spTgt spid="50"/>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0"/>
                                        </p:tgtEl>
                                        <p:attrNameLst>
                                          <p:attrName>ppt_y</p:attrName>
                                        </p:attrNameLst>
                                      </p:cBhvr>
                                      <p:tavLst>
                                        <p:tav tm="0">
                                          <p:val>
                                            <p:strVal val="#ppt_y"/>
                                          </p:val>
                                        </p:tav>
                                        <p:tav tm="100000">
                                          <p:val>
                                            <p:strVal val="#ppt_y"/>
                                          </p:val>
                                        </p:tav>
                                      </p:tavLst>
                                    </p:anim>
                                    <p:anim calcmode="lin" valueType="num">
                                      <p:cBhvr>
                                        <p:cTn id="9" dur="500" fill="hold"/>
                                        <p:tgtEl>
                                          <p:spTgt spid="50"/>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0"/>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0"/>
                                        </p:tgtEl>
                                      </p:cBhvr>
                                    </p:animEffect>
                                  </p:childTnLst>
                                </p:cTn>
                              </p:par>
                            </p:childTnLst>
                          </p:cTn>
                        </p:par>
                        <p:par>
                          <p:cTn id="12" fill="hold" nodeType="afterGroup">
                            <p:stCondLst>
                              <p:cond delay="1350"/>
                            </p:stCondLst>
                            <p:childTnLst>
                              <p:par>
                                <p:cTn id="13" presetID="23" presetClass="entr" presetSubtype="528" fill="hold" nodeType="afterEffect">
                                  <p:stCondLst>
                                    <p:cond delay="0"/>
                                  </p:stCondLst>
                                  <p:childTnLst>
                                    <p:set>
                                      <p:cBhvr>
                                        <p:cTn id="14" dur="1" fill="hold">
                                          <p:stCondLst>
                                            <p:cond delay="0"/>
                                          </p:stCondLst>
                                        </p:cTn>
                                        <p:tgtEl>
                                          <p:spTgt spid="24622"/>
                                        </p:tgtEl>
                                        <p:attrNameLst>
                                          <p:attrName>style.visibility</p:attrName>
                                        </p:attrNameLst>
                                      </p:cBhvr>
                                      <p:to>
                                        <p:strVal val="visible"/>
                                      </p:to>
                                    </p:set>
                                    <p:anim calcmode="lin" valueType="num">
                                      <p:cBhvr>
                                        <p:cTn id="15" dur="500" fill="hold"/>
                                        <p:tgtEl>
                                          <p:spTgt spid="24622"/>
                                        </p:tgtEl>
                                        <p:attrNameLst>
                                          <p:attrName>ppt_w</p:attrName>
                                        </p:attrNameLst>
                                      </p:cBhvr>
                                      <p:tavLst>
                                        <p:tav tm="100000">
                                          <p:val>
                                            <p:fltVal val="0"/>
                                          </p:val>
                                        </p:tav>
                                        <p:tav>
                                          <p:val>
                                            <p:strVal val="#ppt_w"/>
                                          </p:val>
                                        </p:tav>
                                      </p:tavLst>
                                    </p:anim>
                                    <p:anim calcmode="lin" valueType="num">
                                      <p:cBhvr>
                                        <p:cTn id="16" dur="500" fill="hold"/>
                                        <p:tgtEl>
                                          <p:spTgt spid="24622"/>
                                        </p:tgtEl>
                                        <p:attrNameLst>
                                          <p:attrName>ppt_h</p:attrName>
                                        </p:attrNameLst>
                                      </p:cBhvr>
                                      <p:tavLst>
                                        <p:tav tm="100000">
                                          <p:val>
                                            <p:fltVal val="0"/>
                                          </p:val>
                                        </p:tav>
                                        <p:tav>
                                          <p:val>
                                            <p:strVal val="#ppt_h"/>
                                          </p:val>
                                        </p:tav>
                                      </p:tavLst>
                                    </p:anim>
                                    <p:anim calcmode="lin" valueType="num">
                                      <p:cBhvr>
                                        <p:cTn id="17" dur="500" fill="hold"/>
                                        <p:tgtEl>
                                          <p:spTgt spid="24622"/>
                                        </p:tgtEl>
                                        <p:attrNameLst>
                                          <p:attrName>ppt_x</p:attrName>
                                        </p:attrNameLst>
                                      </p:cBhvr>
                                      <p:tavLst>
                                        <p:tav tm="100000">
                                          <p:val>
                                            <p:fltVal val="0.5"/>
                                          </p:val>
                                        </p:tav>
                                        <p:tav>
                                          <p:val>
                                            <p:strVal val="#ppt_x"/>
                                          </p:val>
                                        </p:tav>
                                      </p:tavLst>
                                    </p:anim>
                                    <p:anim calcmode="lin" valueType="num">
                                      <p:cBhvr>
                                        <p:cTn id="18" dur="500" fill="hold"/>
                                        <p:tgtEl>
                                          <p:spTgt spid="24622"/>
                                        </p:tgtEl>
                                        <p:attrNameLst>
                                          <p:attrName>ppt_y</p:attrName>
                                        </p:attrNameLst>
                                      </p:cBhvr>
                                      <p:tavLst>
                                        <p:tav tm="100000">
                                          <p:val>
                                            <p:fltVal val="0.5"/>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3" name="Text Box 1027"/>
          <p:cNvSpPr txBox="1">
            <a:spLocks noChangeArrowheads="1"/>
          </p:cNvSpPr>
          <p:nvPr/>
        </p:nvSpPr>
        <p:spPr bwMode="auto">
          <a:xfrm>
            <a:off x="8540754" y="76205"/>
            <a:ext cx="530785" cy="461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49</a:t>
            </a:r>
            <a:endParaRPr kumimoji="0" lang="en-US"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pic>
        <p:nvPicPr>
          <p:cNvPr id="177154" name="Picture 1035" descr="j031674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743200" y="1085850"/>
            <a:ext cx="3657600" cy="2419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5006" name="Rectangle 1038"/>
          <p:cNvSpPr>
            <a:spLocks noGrp="1" noChangeArrowheads="1"/>
          </p:cNvSpPr>
          <p:nvPr>
            <p:ph type="title"/>
          </p:nvPr>
        </p:nvSpPr>
        <p:spPr>
          <a:xfrm>
            <a:off x="1738317" y="228606"/>
            <a:ext cx="5805487" cy="646113"/>
          </a:xfrm>
          <a:solidFill>
            <a:schemeClr val="bg2"/>
          </a:solidFill>
        </p:spPr>
        <p:txBody>
          <a:bodyPr anchor="t" anchorCtr="0">
            <a:spAutoFit/>
          </a:bodyPr>
          <a:lstStyle/>
          <a:p>
            <a:pPr eaLnBrk="1" hangingPunct="1">
              <a:defRPr/>
            </a:pPr>
            <a:r>
              <a:rPr lang="ar-JO" sz="3600" b="1" dirty="0">
                <a:solidFill>
                  <a:schemeClr val="tx1"/>
                </a:solidFill>
                <a:effectLst>
                  <a:outerShdw blurRad="38100" dist="38100" dir="2700000" algn="tl">
                    <a:srgbClr val="000000"/>
                  </a:outerShdw>
                </a:effectLst>
                <a:latin typeface="Arial"/>
                <a:ea typeface="SimSun" charset="0"/>
                <a:cs typeface="Arial"/>
              </a:rPr>
              <a:t>مشكلة الإزائية</a:t>
            </a:r>
            <a:endParaRPr lang="en-US" sz="3600" b="1" dirty="0">
              <a:solidFill>
                <a:schemeClr val="tx1"/>
              </a:solidFill>
              <a:effectLst>
                <a:outerShdw blurRad="38100" dist="38100" dir="2700000" algn="tl">
                  <a:srgbClr val="000000"/>
                </a:outerShdw>
              </a:effectLst>
              <a:latin typeface="Arial"/>
              <a:ea typeface="SimSun" charset="0"/>
              <a:cs typeface="Arial"/>
            </a:endParaRPr>
          </a:p>
        </p:txBody>
      </p:sp>
      <p:sp>
        <p:nvSpPr>
          <p:cNvPr id="6" name="Rectangle 1028"/>
          <p:cNvSpPr txBox="1">
            <a:spLocks noChangeArrowheads="1"/>
          </p:cNvSpPr>
          <p:nvPr/>
        </p:nvSpPr>
        <p:spPr bwMode="auto">
          <a:xfrm>
            <a:off x="381000" y="3886200"/>
            <a:ext cx="8458200" cy="2362200"/>
          </a:xfrm>
          <a:prstGeom prst="rect">
            <a:avLst/>
          </a:prstGeom>
          <a:noFill/>
          <a:ln w="9525">
            <a:noFill/>
            <a:miter lim="800000"/>
            <a:headEnd/>
            <a:tailEnd/>
          </a:ln>
          <a:effectLst/>
        </p:spPr>
        <p:txBody>
          <a:bodyPr lIns="91376" tIns="45688" rIns="91376" bIns="45688" anchor="ctr"/>
          <a:lstStyle>
            <a:lvl1pPr marL="342900" indent="-342900"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342900" marR="0" lvl="0" indent="-342900" algn="r" defTabSz="914400" rtl="1" eaLnBrk="1" fontAlgn="base" latinLnBrk="0" hangingPunct="1">
              <a:lnSpc>
                <a:spcPct val="100000"/>
              </a:lnSpc>
              <a:spcBef>
                <a:spcPct val="20000"/>
              </a:spcBef>
              <a:spcAft>
                <a:spcPct val="0"/>
              </a:spcAft>
              <a:buClr>
                <a:srgbClr val="FFFFCC"/>
              </a:buClr>
              <a:buSzPct val="75000"/>
              <a:buFont typeface="Wingdings" charset="0"/>
              <a:buNone/>
              <a:tabLst/>
              <a:defRPr/>
            </a:pPr>
            <a:r>
              <a:rPr kumimoji="0" lang="ar-JO" sz="3200" b="1" i="0"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a:ea typeface="ＭＳ Ｐゴシック" charset="0"/>
                <a:cs typeface="Arial"/>
              </a:rPr>
              <a:t>متى، مرقس و لوقا باختصار :</a:t>
            </a:r>
            <a:endParaRPr kumimoji="0" lang="en-US" sz="3200" b="1" i="0"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a:ea typeface="ＭＳ Ｐゴシック" charset="0"/>
              <a:cs typeface="Arial"/>
            </a:endParaRPr>
          </a:p>
          <a:p>
            <a:pPr marL="342900" marR="0" lvl="0" indent="-342900" algn="r" defTabSz="914400" rtl="1" eaLnBrk="1" fontAlgn="base" latinLnBrk="0" hangingPunct="1">
              <a:lnSpc>
                <a:spcPct val="100000"/>
              </a:lnSpc>
              <a:spcBef>
                <a:spcPct val="20000"/>
              </a:spcBef>
              <a:spcAft>
                <a:spcPct val="0"/>
              </a:spcAft>
              <a:buClr>
                <a:srgbClr val="FFFFCC"/>
              </a:buClr>
              <a:buSzPct val="75000"/>
              <a:buFont typeface="Wingdings" charset="0"/>
              <a:buChar char="l"/>
              <a:tabLst/>
              <a:defRPr/>
            </a:pPr>
            <a:r>
              <a:rPr kumimoji="0" lang="ar-JO" sz="3200" b="1" i="0"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a:ea typeface="ＭＳ Ｐゴシック" charset="0"/>
                <a:cs typeface="Arial"/>
              </a:rPr>
              <a:t>كيف نفسر </a:t>
            </a:r>
            <a:r>
              <a:rPr kumimoji="0" lang="ar-JO" sz="3200" b="1" i="0" u="none" strike="noStrike" kern="1200" cap="none" spc="0" normalizeH="0" baseline="0" noProof="0" dirty="0">
                <a:ln>
                  <a:noFill/>
                </a:ln>
                <a:solidFill>
                  <a:srgbClr val="FFFF00"/>
                </a:solidFill>
                <a:effectLst>
                  <a:outerShdw blurRad="38100" dist="38100" dir="2700000" algn="tl">
                    <a:srgbClr val="010199"/>
                  </a:outerShdw>
                </a:effectLst>
                <a:uLnTx/>
                <a:uFillTx/>
                <a:latin typeface="Arial"/>
                <a:ea typeface="ＭＳ Ｐゴシック" charset="0"/>
                <a:cs typeface="Arial"/>
              </a:rPr>
              <a:t>تشابهاتهم</a:t>
            </a:r>
            <a:r>
              <a:rPr kumimoji="0" lang="ar-JO" sz="3200" b="1" i="0"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a:ea typeface="ＭＳ Ｐゴシック" charset="0"/>
                <a:cs typeface="Arial"/>
              </a:rPr>
              <a:t> ؟</a:t>
            </a:r>
            <a:endParaRPr kumimoji="0" lang="en-US" sz="3200" b="1" i="0"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a:ea typeface="ＭＳ Ｐゴシック" charset="0"/>
              <a:cs typeface="Arial"/>
            </a:endParaRPr>
          </a:p>
          <a:p>
            <a:pPr marL="342900" marR="0" lvl="0" indent="-342900" algn="r" defTabSz="914400" rtl="1" eaLnBrk="1" fontAlgn="base" latinLnBrk="0" hangingPunct="1">
              <a:lnSpc>
                <a:spcPct val="100000"/>
              </a:lnSpc>
              <a:spcBef>
                <a:spcPct val="20000"/>
              </a:spcBef>
              <a:spcAft>
                <a:spcPct val="0"/>
              </a:spcAft>
              <a:buClr>
                <a:srgbClr val="FFFFCC"/>
              </a:buClr>
              <a:buSzPct val="75000"/>
              <a:buFont typeface="Wingdings" charset="0"/>
              <a:buChar char="l"/>
              <a:tabLst/>
              <a:defRPr/>
            </a:pPr>
            <a:r>
              <a:rPr kumimoji="0" lang="ar-JO" sz="3200" b="1" i="0"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a:ea typeface="ＭＳ Ｐゴシック" charset="0"/>
                <a:cs typeface="Arial"/>
              </a:rPr>
              <a:t>كيف نفسر </a:t>
            </a:r>
            <a:r>
              <a:rPr kumimoji="0" lang="ar-JO" sz="3200" b="1" i="0" u="none" strike="noStrike" kern="1200" cap="none" spc="0" normalizeH="0" baseline="0" noProof="0" dirty="0">
                <a:ln>
                  <a:noFill/>
                </a:ln>
                <a:solidFill>
                  <a:srgbClr val="FFFF00"/>
                </a:solidFill>
                <a:effectLst>
                  <a:outerShdw blurRad="38100" dist="38100" dir="2700000" algn="tl">
                    <a:srgbClr val="010199"/>
                  </a:outerShdw>
                </a:effectLst>
                <a:uLnTx/>
                <a:uFillTx/>
                <a:latin typeface="Arial"/>
                <a:ea typeface="ＭＳ Ｐゴシック" charset="0"/>
                <a:cs typeface="Arial"/>
              </a:rPr>
              <a:t>اختلافاتهم</a:t>
            </a:r>
            <a:r>
              <a:rPr kumimoji="0" lang="ar-JO" sz="3200" b="1" i="0"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a:ea typeface="ＭＳ Ｐゴシック" charset="0"/>
                <a:cs typeface="Arial"/>
              </a:rPr>
              <a:t> ؟</a:t>
            </a:r>
            <a:endParaRPr kumimoji="0" lang="en-US" sz="3200" b="1" i="0"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a:ea typeface="ＭＳ Ｐゴシック" charset="0"/>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5"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500" decel="50000" fill="hold">
                                          <p:stCondLst>
                                            <p:cond delay="0"/>
                                          </p:stCondLst>
                                        </p:cTn>
                                        <p:tgtEl>
                                          <p:spTgt spid="6">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6">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6">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6">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6">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6">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6">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6">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 calcmode="lin" valueType="num">
                                      <p:cBhvr>
                                        <p:cTn id="19" dur="500" fill="hold"/>
                                        <p:tgtEl>
                                          <p:spTgt spid="6">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6">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anim calcmode="lin" valueType="num">
                                      <p:cBhvr>
                                        <p:cTn id="25" dur="500" fill="hold"/>
                                        <p:tgtEl>
                                          <p:spTgt spid="6">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6">
                                            <p:txEl>
                                              <p:pRg st="2" end="2"/>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bldLvl="2"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Text Box 3"/>
          <p:cNvSpPr txBox="1">
            <a:spLocks noChangeArrowheads="1"/>
          </p:cNvSpPr>
          <p:nvPr/>
        </p:nvSpPr>
        <p:spPr bwMode="auto">
          <a:xfrm>
            <a:off x="8540754" y="76205"/>
            <a:ext cx="527579" cy="461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0" u="none" strike="noStrike" kern="1200" cap="none" spc="0" normalizeH="0" baseline="0" noProof="0" dirty="0">
                <a:ln>
                  <a:noFill/>
                </a:ln>
                <a:solidFill>
                  <a:srgbClr val="FFFFFF"/>
                </a:solidFill>
                <a:effectLst/>
                <a:uLnTx/>
                <a:uFillTx/>
                <a:latin typeface="Arial" charset="0"/>
                <a:ea typeface="ＭＳ Ｐゴシック" charset="0"/>
                <a:cs typeface="Arial" charset="0"/>
              </a:rPr>
              <a:t>49</a:t>
            </a:r>
            <a:endParaRPr kumimoji="0" lang="en-US" sz="2400" b="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68613" name="Rectangle 5"/>
          <p:cNvSpPr>
            <a:spLocks noGrp="1" noChangeArrowheads="1"/>
          </p:cNvSpPr>
          <p:nvPr>
            <p:ph type="title"/>
          </p:nvPr>
        </p:nvSpPr>
        <p:spPr>
          <a:xfrm>
            <a:off x="1403651" y="260654"/>
            <a:ext cx="6192688" cy="646113"/>
          </a:xfrm>
          <a:solidFill>
            <a:schemeClr val="bg2"/>
          </a:solidFill>
        </p:spPr>
        <p:txBody>
          <a:bodyPr wrap="square" anchor="t" anchorCtr="0">
            <a:spAutoFit/>
          </a:bodyPr>
          <a:lstStyle/>
          <a:p>
            <a:pPr eaLnBrk="1" hangingPunct="1">
              <a:defRPr/>
            </a:pPr>
            <a:r>
              <a:rPr lang="ar-JO" sz="3600" b="1" dirty="0">
                <a:solidFill>
                  <a:schemeClr val="tx1"/>
                </a:solidFill>
                <a:effectLst>
                  <a:outerShdw blurRad="38100" dist="38100" dir="2700000" algn="tl">
                    <a:srgbClr val="000000"/>
                  </a:outerShdw>
                </a:effectLst>
                <a:latin typeface="Arial"/>
                <a:ea typeface="SimSun" charset="0"/>
                <a:cs typeface="Arial"/>
              </a:rPr>
              <a:t>التشابهات الإزائية</a:t>
            </a:r>
            <a:endParaRPr lang="en-US" sz="3600" b="1" dirty="0">
              <a:solidFill>
                <a:schemeClr val="tx1"/>
              </a:solidFill>
              <a:effectLst>
                <a:outerShdw blurRad="38100" dist="38100" dir="2700000" algn="tl">
                  <a:srgbClr val="000000"/>
                </a:outerShdw>
              </a:effectLst>
              <a:latin typeface="Arial"/>
              <a:ea typeface="SimSun" charset="0"/>
              <a:cs typeface="Arial"/>
            </a:endParaRPr>
          </a:p>
        </p:txBody>
      </p:sp>
      <p:sp>
        <p:nvSpPr>
          <p:cNvPr id="68614" name="Rectangle 6"/>
          <p:cNvSpPr>
            <a:spLocks noChangeArrowheads="1"/>
          </p:cNvSpPr>
          <p:nvPr/>
        </p:nvSpPr>
        <p:spPr bwMode="auto">
          <a:xfrm>
            <a:off x="228600" y="1143000"/>
            <a:ext cx="8915400" cy="5715000"/>
          </a:xfrm>
          <a:prstGeom prst="rect">
            <a:avLst/>
          </a:prstGeom>
          <a:noFill/>
          <a:ln w="9525">
            <a:noFill/>
            <a:miter lim="800000"/>
            <a:headEnd/>
            <a:tailEnd/>
          </a:ln>
          <a:effectLst/>
        </p:spPr>
        <p:txBody>
          <a:bodyPr lIns="91376" tIns="45688" rIns="91376" bIns="45688" anchor="ctr"/>
          <a:lstStyle/>
          <a:p>
            <a:pPr marL="342659" marR="0" lvl="0" indent="-342659" algn="r" defTabSz="914400" rtl="1" eaLnBrk="1" fontAlgn="base" latinLnBrk="0" hangingPunct="1">
              <a:lnSpc>
                <a:spcPct val="100000"/>
              </a:lnSpc>
              <a:spcBef>
                <a:spcPct val="20000"/>
              </a:spcBef>
              <a:spcAft>
                <a:spcPct val="0"/>
              </a:spcAft>
              <a:buClr>
                <a:srgbClr val="FFFFCC"/>
              </a:buClr>
              <a:buSzPct val="75000"/>
              <a:buFont typeface="Wingdings" charset="0"/>
              <a:buChar char="l"/>
              <a:tabLst/>
              <a:defRPr/>
            </a:pPr>
            <a:r>
              <a:rPr kumimoji="0" lang="ar-JO" sz="2600" b="1"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a:ea typeface="ＭＳ Ｐゴシック" charset="0"/>
                <a:cs typeface="Arial"/>
              </a:rPr>
              <a:t>متى، مرقس و لوقا مشتابهين بشكل ملحوظ، بينما يوحنا مختلف</a:t>
            </a:r>
            <a:endParaRPr kumimoji="0" lang="en-US" sz="2600" b="1"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a:ea typeface="ＭＳ Ｐゴシック" charset="0"/>
              <a:cs typeface="Arial"/>
            </a:endParaRPr>
          </a:p>
          <a:p>
            <a:pPr marL="342659" marR="0" lvl="0" indent="-342659" algn="r" defTabSz="914400" rtl="1" eaLnBrk="1" fontAlgn="base" latinLnBrk="0" hangingPunct="1">
              <a:lnSpc>
                <a:spcPct val="100000"/>
              </a:lnSpc>
              <a:spcBef>
                <a:spcPct val="20000"/>
              </a:spcBef>
              <a:spcAft>
                <a:spcPct val="0"/>
              </a:spcAft>
              <a:buClr>
                <a:srgbClr val="FFFFCC"/>
              </a:buClr>
              <a:buSzPct val="75000"/>
              <a:buFont typeface="Wingdings" charset="0"/>
              <a:buChar char="l"/>
              <a:tabLst/>
              <a:defRPr/>
            </a:pPr>
            <a:r>
              <a:rPr kumimoji="0" lang="ar-JO" sz="2600" b="1"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a:ea typeface="ＭＳ Ｐゴシック" charset="0"/>
                <a:cs typeface="Arial"/>
              </a:rPr>
              <a:t>كيف تتفق الأناجيل الثلاثة الأولى ؟</a:t>
            </a:r>
            <a:endParaRPr kumimoji="0" lang="en-US" sz="2600" b="1"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a:ea typeface="ＭＳ Ｐゴシック" charset="0"/>
              <a:cs typeface="Arial"/>
            </a:endParaRPr>
          </a:p>
          <a:p>
            <a:pPr marL="742428" marR="0" lvl="1" indent="-285548" algn="r" defTabSz="914400" rtl="1" eaLnBrk="1" fontAlgn="base" latinLnBrk="0" hangingPunct="1">
              <a:lnSpc>
                <a:spcPct val="100000"/>
              </a:lnSpc>
              <a:spcBef>
                <a:spcPct val="20000"/>
              </a:spcBef>
              <a:spcAft>
                <a:spcPct val="0"/>
              </a:spcAft>
              <a:buClr>
                <a:srgbClr val="B2B2B2"/>
              </a:buClr>
              <a:buSzPct val="75000"/>
              <a:buFont typeface="Wingdings" charset="0"/>
              <a:buChar char="l"/>
              <a:tabLst/>
              <a:defRPr/>
            </a:pPr>
            <a:r>
              <a:rPr kumimoji="0" lang="ar-JO" sz="2200" b="1"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a:ea typeface="ＭＳ Ｐゴシック" charset="0"/>
                <a:cs typeface="Arial"/>
              </a:rPr>
              <a:t>اللغة</a:t>
            </a:r>
            <a:endParaRPr kumimoji="0" lang="en-US" sz="2200" b="1"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a:ea typeface="ＭＳ Ｐゴシック" charset="0"/>
              <a:cs typeface="Arial"/>
            </a:endParaRPr>
          </a:p>
          <a:p>
            <a:pPr marL="742428" marR="0" lvl="1" indent="-285548" algn="r" defTabSz="914400" rtl="1" eaLnBrk="1" fontAlgn="base" latinLnBrk="0" hangingPunct="1">
              <a:lnSpc>
                <a:spcPct val="100000"/>
              </a:lnSpc>
              <a:spcBef>
                <a:spcPct val="20000"/>
              </a:spcBef>
              <a:spcAft>
                <a:spcPct val="0"/>
              </a:spcAft>
              <a:buClr>
                <a:srgbClr val="B2B2B2"/>
              </a:buClr>
              <a:buSzPct val="75000"/>
              <a:buFont typeface="Wingdings" charset="0"/>
              <a:buChar char="l"/>
              <a:tabLst/>
              <a:defRPr/>
            </a:pPr>
            <a:r>
              <a:rPr kumimoji="0" lang="ar-JO" sz="2200" b="1"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a:ea typeface="ＭＳ Ｐゴシック" charset="0"/>
                <a:cs typeface="Arial"/>
              </a:rPr>
              <a:t>المادة المستخدمة</a:t>
            </a:r>
            <a:endParaRPr kumimoji="0" lang="en-US" sz="2200" b="1"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a:ea typeface="ＭＳ Ｐゴシック" charset="0"/>
              <a:cs typeface="Arial"/>
            </a:endParaRPr>
          </a:p>
          <a:p>
            <a:pPr marL="742428" marR="0" lvl="1" indent="-285548" algn="r" defTabSz="914400" rtl="1" eaLnBrk="1" fontAlgn="base" latinLnBrk="0" hangingPunct="1">
              <a:lnSpc>
                <a:spcPct val="100000"/>
              </a:lnSpc>
              <a:spcBef>
                <a:spcPct val="20000"/>
              </a:spcBef>
              <a:spcAft>
                <a:spcPct val="0"/>
              </a:spcAft>
              <a:buClr>
                <a:srgbClr val="B2B2B2"/>
              </a:buClr>
              <a:buSzPct val="75000"/>
              <a:buFont typeface="Wingdings" charset="0"/>
              <a:buChar char="l"/>
              <a:tabLst/>
              <a:defRPr/>
            </a:pPr>
            <a:r>
              <a:rPr kumimoji="0" lang="ar-JO" sz="2200" b="1"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a:ea typeface="ＭＳ Ｐゴシック" charset="0"/>
                <a:cs typeface="Arial"/>
              </a:rPr>
              <a:t>الترتيب العام للأحداث و الأقوال من حياة المسيح</a:t>
            </a:r>
            <a:endParaRPr kumimoji="0" lang="en-US" sz="2600" b="1"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a:ea typeface="ＭＳ Ｐゴシック" charset="0"/>
              <a:cs typeface="Arial"/>
            </a:endParaRPr>
          </a:p>
          <a:p>
            <a:pPr marL="342659" marR="0" lvl="0" indent="-342659" algn="r" defTabSz="914400" rtl="1" eaLnBrk="1" fontAlgn="base" latinLnBrk="0" hangingPunct="1">
              <a:lnSpc>
                <a:spcPct val="100000"/>
              </a:lnSpc>
              <a:spcBef>
                <a:spcPct val="20000"/>
              </a:spcBef>
              <a:spcAft>
                <a:spcPct val="0"/>
              </a:spcAft>
              <a:buClr>
                <a:srgbClr val="FFFFCC"/>
              </a:buClr>
              <a:buSzPct val="75000"/>
              <a:buFont typeface="Wingdings" charset="0"/>
              <a:buChar char="l"/>
              <a:tabLst/>
              <a:defRPr/>
            </a:pPr>
            <a:r>
              <a:rPr kumimoji="0" lang="ar-JO" sz="2600" b="1"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a:ea typeface="ＭＳ Ｐゴシック" charset="0"/>
                <a:cs typeface="Arial"/>
              </a:rPr>
              <a:t>الحقائق الرياضية :</a:t>
            </a:r>
            <a:r>
              <a:rPr kumimoji="0" lang="en-US" sz="2600" b="1"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a:ea typeface="ＭＳ Ｐゴシック" charset="0"/>
                <a:cs typeface="Arial"/>
              </a:rPr>
              <a:t> </a:t>
            </a:r>
            <a:endParaRPr kumimoji="0" lang="en-US" sz="2200" b="1"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a:ea typeface="ＭＳ Ｐゴシック" charset="0"/>
              <a:cs typeface="Arial"/>
            </a:endParaRPr>
          </a:p>
          <a:p>
            <a:pPr marL="742428" marR="0" lvl="1" indent="-285548" algn="r" defTabSz="914400" rtl="1" eaLnBrk="1" fontAlgn="base" latinLnBrk="0" hangingPunct="1">
              <a:lnSpc>
                <a:spcPct val="100000"/>
              </a:lnSpc>
              <a:spcBef>
                <a:spcPct val="20000"/>
              </a:spcBef>
              <a:spcAft>
                <a:spcPct val="0"/>
              </a:spcAft>
              <a:buClr>
                <a:srgbClr val="B2B2B2"/>
              </a:buClr>
              <a:buSzPct val="75000"/>
              <a:buFont typeface="Wingdings" charset="0"/>
              <a:buChar char="l"/>
              <a:tabLst/>
              <a:defRPr/>
            </a:pPr>
            <a:r>
              <a:rPr kumimoji="0" lang="ar-JO" sz="2200" b="1"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a:ea typeface="ＭＳ Ｐゴシック" charset="0"/>
                <a:cs typeface="Arial"/>
              </a:rPr>
              <a:t>91% من محتوى مرقس موجود في متى</a:t>
            </a:r>
            <a:endParaRPr kumimoji="0" lang="en-US" sz="2200" b="1"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a:ea typeface="ＭＳ Ｐゴシック" charset="0"/>
              <a:cs typeface="Arial"/>
            </a:endParaRPr>
          </a:p>
          <a:p>
            <a:pPr marL="742428" marR="0" lvl="1" indent="-285548" algn="r" defTabSz="914400" rtl="1" eaLnBrk="1" fontAlgn="base" latinLnBrk="0" hangingPunct="1">
              <a:lnSpc>
                <a:spcPct val="100000"/>
              </a:lnSpc>
              <a:spcBef>
                <a:spcPct val="20000"/>
              </a:spcBef>
              <a:spcAft>
                <a:spcPct val="0"/>
              </a:spcAft>
              <a:buClr>
                <a:srgbClr val="B2B2B2"/>
              </a:buClr>
              <a:buSzPct val="75000"/>
              <a:buFont typeface="Wingdings" charset="0"/>
              <a:buChar char="l"/>
              <a:tabLst/>
              <a:defRPr/>
            </a:pPr>
            <a:r>
              <a:rPr kumimoji="0" lang="ar-JO" sz="2200" b="1"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a:ea typeface="ＭＳ Ｐゴシック" charset="0"/>
                <a:cs typeface="Arial"/>
              </a:rPr>
              <a:t>53% من محتوى مرقس موجود في لوقا</a:t>
            </a:r>
            <a:endParaRPr kumimoji="0" lang="en-US" sz="2200" b="1"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a:ea typeface="ＭＳ Ｐゴシック" charset="0"/>
              <a:cs typeface="Arial"/>
            </a:endParaRPr>
          </a:p>
          <a:p>
            <a:pPr marL="342659" marR="0" lvl="0" indent="-342659" algn="r" defTabSz="914400" rtl="1" eaLnBrk="1" fontAlgn="base" latinLnBrk="0" hangingPunct="1">
              <a:lnSpc>
                <a:spcPct val="100000"/>
              </a:lnSpc>
              <a:spcBef>
                <a:spcPct val="20000"/>
              </a:spcBef>
              <a:spcAft>
                <a:spcPct val="0"/>
              </a:spcAft>
              <a:buClr>
                <a:srgbClr val="FFFFCC"/>
              </a:buClr>
              <a:buSzPct val="75000"/>
              <a:buFont typeface="Wingdings" charset="0"/>
              <a:buChar char="l"/>
              <a:tabLst/>
              <a:defRPr/>
            </a:pPr>
            <a:r>
              <a:rPr kumimoji="0" lang="ar-JO" sz="2700" b="1"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a:ea typeface="ＭＳ Ｐゴシック" charset="0"/>
                <a:cs typeface="Arial"/>
              </a:rPr>
              <a:t>بعض الإتفاقات تظهر أسئلة حول أصل الأناجيل الإزائية . هل اعتمد الكتاب على مصدر عام ؟ هل كانوا في اعتماد متبادل على بعضهم البعض ؟</a:t>
            </a:r>
            <a:r>
              <a:rPr kumimoji="0" lang="en-US" sz="2700" b="1"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a:ea typeface="ＭＳ Ｐゴシック" charset="0"/>
                <a:cs typeface="Arial"/>
              </a:rPr>
              <a:t> </a:t>
            </a:r>
          </a:p>
        </p:txBody>
      </p:sp>
      <p:sp>
        <p:nvSpPr>
          <p:cNvPr id="5" name="Text Box 11"/>
          <p:cNvSpPr txBox="1">
            <a:spLocks noChangeArrowheads="1"/>
          </p:cNvSpPr>
          <p:nvPr/>
        </p:nvSpPr>
        <p:spPr bwMode="auto">
          <a:xfrm>
            <a:off x="2267750" y="908720"/>
            <a:ext cx="4571999"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000" b="0" u="none" strike="noStrike" kern="1200" cap="none" spc="0" normalizeH="0" baseline="0" noProof="0" dirty="0">
                <a:ln>
                  <a:noFill/>
                </a:ln>
                <a:solidFill>
                  <a:srgbClr val="FFFFFF"/>
                </a:solidFill>
                <a:effectLst/>
                <a:uLnTx/>
                <a:uFillTx/>
                <a:latin typeface="Arial" charset="0"/>
                <a:ea typeface="ＭＳ Ｐゴシック" charset="0"/>
                <a:cs typeface="Arial" charset="0"/>
              </a:rPr>
              <a:t>الكتاب المقدس الدراسي، 1471</a:t>
            </a:r>
            <a:endParaRPr kumimoji="0" lang="en-US" sz="2000" b="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68614">
                                            <p:txEl>
                                              <p:pRg st="0" end="0"/>
                                            </p:txEl>
                                          </p:spTgt>
                                        </p:tgtEl>
                                        <p:attrNameLst>
                                          <p:attrName>style.visibility</p:attrName>
                                        </p:attrNameLst>
                                      </p:cBhvr>
                                      <p:to>
                                        <p:strVal val="visible"/>
                                      </p:to>
                                    </p:set>
                                    <p:anim calcmode="lin" valueType="num">
                                      <p:cBhvr>
                                        <p:cTn id="7" dur="500" fill="hold"/>
                                        <p:tgtEl>
                                          <p:spTgt spid="6861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68614">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68614">
                                            <p:txEl>
                                              <p:pRg st="1" end="1"/>
                                            </p:txEl>
                                          </p:spTgt>
                                        </p:tgtEl>
                                        <p:attrNameLst>
                                          <p:attrName>style.visibility</p:attrName>
                                        </p:attrNameLst>
                                      </p:cBhvr>
                                      <p:to>
                                        <p:strVal val="visible"/>
                                      </p:to>
                                    </p:set>
                                    <p:anim calcmode="lin" valueType="num">
                                      <p:cBhvr>
                                        <p:cTn id="13" dur="500" fill="hold"/>
                                        <p:tgtEl>
                                          <p:spTgt spid="68614">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68614">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68614">
                                            <p:txEl>
                                              <p:pRg st="2" end="2"/>
                                            </p:txEl>
                                          </p:spTgt>
                                        </p:tgtEl>
                                        <p:attrNameLst>
                                          <p:attrName>style.visibility</p:attrName>
                                        </p:attrNameLst>
                                      </p:cBhvr>
                                      <p:to>
                                        <p:strVal val="visible"/>
                                      </p:to>
                                    </p:set>
                                    <p:anim calcmode="lin" valueType="num">
                                      <p:cBhvr>
                                        <p:cTn id="19" dur="500" fill="hold"/>
                                        <p:tgtEl>
                                          <p:spTgt spid="68614">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68614">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68614">
                                            <p:txEl>
                                              <p:pRg st="3" end="3"/>
                                            </p:txEl>
                                          </p:spTgt>
                                        </p:tgtEl>
                                        <p:attrNameLst>
                                          <p:attrName>style.visibility</p:attrName>
                                        </p:attrNameLst>
                                      </p:cBhvr>
                                      <p:to>
                                        <p:strVal val="visible"/>
                                      </p:to>
                                    </p:set>
                                    <p:anim calcmode="lin" valueType="num">
                                      <p:cBhvr>
                                        <p:cTn id="25" dur="500" fill="hold"/>
                                        <p:tgtEl>
                                          <p:spTgt spid="68614">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68614">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68614">
                                            <p:txEl>
                                              <p:pRg st="4" end="4"/>
                                            </p:txEl>
                                          </p:spTgt>
                                        </p:tgtEl>
                                        <p:attrNameLst>
                                          <p:attrName>style.visibility</p:attrName>
                                        </p:attrNameLst>
                                      </p:cBhvr>
                                      <p:to>
                                        <p:strVal val="visible"/>
                                      </p:to>
                                    </p:set>
                                    <p:anim calcmode="lin" valueType="num">
                                      <p:cBhvr>
                                        <p:cTn id="31" dur="500" fill="hold"/>
                                        <p:tgtEl>
                                          <p:spTgt spid="68614">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68614">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17" presetClass="entr" presetSubtype="10" fill="hold" grpId="0" nodeType="clickEffect">
                                  <p:stCondLst>
                                    <p:cond delay="0"/>
                                  </p:stCondLst>
                                  <p:childTnLst>
                                    <p:set>
                                      <p:cBhvr>
                                        <p:cTn id="36" dur="1" fill="hold">
                                          <p:stCondLst>
                                            <p:cond delay="0"/>
                                          </p:stCondLst>
                                        </p:cTn>
                                        <p:tgtEl>
                                          <p:spTgt spid="68614">
                                            <p:txEl>
                                              <p:pRg st="5" end="5"/>
                                            </p:txEl>
                                          </p:spTgt>
                                        </p:tgtEl>
                                        <p:attrNameLst>
                                          <p:attrName>style.visibility</p:attrName>
                                        </p:attrNameLst>
                                      </p:cBhvr>
                                      <p:to>
                                        <p:strVal val="visible"/>
                                      </p:to>
                                    </p:set>
                                    <p:anim calcmode="lin" valueType="num">
                                      <p:cBhvr>
                                        <p:cTn id="37" dur="500" fill="hold"/>
                                        <p:tgtEl>
                                          <p:spTgt spid="68614">
                                            <p:txEl>
                                              <p:pRg st="5" end="5"/>
                                            </p:txEl>
                                          </p:spTgt>
                                        </p:tgtEl>
                                        <p:attrNameLst>
                                          <p:attrName>ppt_w</p:attrName>
                                        </p:attrNameLst>
                                      </p:cBhvr>
                                      <p:tavLst>
                                        <p:tav tm="0">
                                          <p:val>
                                            <p:fltVal val="0"/>
                                          </p:val>
                                        </p:tav>
                                        <p:tav tm="100000">
                                          <p:val>
                                            <p:strVal val="#ppt_w"/>
                                          </p:val>
                                        </p:tav>
                                      </p:tavLst>
                                    </p:anim>
                                    <p:anim calcmode="lin" valueType="num">
                                      <p:cBhvr>
                                        <p:cTn id="38" dur="500" fill="hold"/>
                                        <p:tgtEl>
                                          <p:spTgt spid="68614">
                                            <p:txEl>
                                              <p:pRg st="5" end="5"/>
                                            </p:txEl>
                                          </p:spTgt>
                                        </p:tgtEl>
                                        <p:attrNameLst>
                                          <p:attrName>ppt_h</p:attrName>
                                        </p:attrNameLst>
                                      </p:cBhvr>
                                      <p:tavLst>
                                        <p:tav tm="0">
                                          <p:val>
                                            <p:strVal val="#ppt_h"/>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17" presetClass="entr" presetSubtype="10" fill="hold" grpId="0" nodeType="clickEffect">
                                  <p:stCondLst>
                                    <p:cond delay="0"/>
                                  </p:stCondLst>
                                  <p:childTnLst>
                                    <p:set>
                                      <p:cBhvr>
                                        <p:cTn id="42" dur="1" fill="hold">
                                          <p:stCondLst>
                                            <p:cond delay="0"/>
                                          </p:stCondLst>
                                        </p:cTn>
                                        <p:tgtEl>
                                          <p:spTgt spid="68614">
                                            <p:txEl>
                                              <p:pRg st="6" end="6"/>
                                            </p:txEl>
                                          </p:spTgt>
                                        </p:tgtEl>
                                        <p:attrNameLst>
                                          <p:attrName>style.visibility</p:attrName>
                                        </p:attrNameLst>
                                      </p:cBhvr>
                                      <p:to>
                                        <p:strVal val="visible"/>
                                      </p:to>
                                    </p:set>
                                    <p:anim calcmode="lin" valueType="num">
                                      <p:cBhvr>
                                        <p:cTn id="43" dur="500" fill="hold"/>
                                        <p:tgtEl>
                                          <p:spTgt spid="68614">
                                            <p:txEl>
                                              <p:pRg st="6" end="6"/>
                                            </p:txEl>
                                          </p:spTgt>
                                        </p:tgtEl>
                                        <p:attrNameLst>
                                          <p:attrName>ppt_w</p:attrName>
                                        </p:attrNameLst>
                                      </p:cBhvr>
                                      <p:tavLst>
                                        <p:tav tm="0">
                                          <p:val>
                                            <p:fltVal val="0"/>
                                          </p:val>
                                        </p:tav>
                                        <p:tav tm="100000">
                                          <p:val>
                                            <p:strVal val="#ppt_w"/>
                                          </p:val>
                                        </p:tav>
                                      </p:tavLst>
                                    </p:anim>
                                    <p:anim calcmode="lin" valueType="num">
                                      <p:cBhvr>
                                        <p:cTn id="44" dur="500" fill="hold"/>
                                        <p:tgtEl>
                                          <p:spTgt spid="68614">
                                            <p:txEl>
                                              <p:pRg st="6" end="6"/>
                                            </p:txEl>
                                          </p:spTgt>
                                        </p:tgtEl>
                                        <p:attrNameLst>
                                          <p:attrName>ppt_h</p:attrName>
                                        </p:attrNameLst>
                                      </p:cBhvr>
                                      <p:tavLst>
                                        <p:tav tm="0">
                                          <p:val>
                                            <p:strVal val="#ppt_h"/>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17" presetClass="entr" presetSubtype="10" fill="hold" grpId="0" nodeType="clickEffect">
                                  <p:stCondLst>
                                    <p:cond delay="0"/>
                                  </p:stCondLst>
                                  <p:childTnLst>
                                    <p:set>
                                      <p:cBhvr>
                                        <p:cTn id="48" dur="1" fill="hold">
                                          <p:stCondLst>
                                            <p:cond delay="0"/>
                                          </p:stCondLst>
                                        </p:cTn>
                                        <p:tgtEl>
                                          <p:spTgt spid="68614">
                                            <p:txEl>
                                              <p:pRg st="7" end="7"/>
                                            </p:txEl>
                                          </p:spTgt>
                                        </p:tgtEl>
                                        <p:attrNameLst>
                                          <p:attrName>style.visibility</p:attrName>
                                        </p:attrNameLst>
                                      </p:cBhvr>
                                      <p:to>
                                        <p:strVal val="visible"/>
                                      </p:to>
                                    </p:set>
                                    <p:anim calcmode="lin" valueType="num">
                                      <p:cBhvr>
                                        <p:cTn id="49" dur="500" fill="hold"/>
                                        <p:tgtEl>
                                          <p:spTgt spid="68614">
                                            <p:txEl>
                                              <p:pRg st="7" end="7"/>
                                            </p:txEl>
                                          </p:spTgt>
                                        </p:tgtEl>
                                        <p:attrNameLst>
                                          <p:attrName>ppt_w</p:attrName>
                                        </p:attrNameLst>
                                      </p:cBhvr>
                                      <p:tavLst>
                                        <p:tav tm="0">
                                          <p:val>
                                            <p:fltVal val="0"/>
                                          </p:val>
                                        </p:tav>
                                        <p:tav tm="100000">
                                          <p:val>
                                            <p:strVal val="#ppt_w"/>
                                          </p:val>
                                        </p:tav>
                                      </p:tavLst>
                                    </p:anim>
                                    <p:anim calcmode="lin" valueType="num">
                                      <p:cBhvr>
                                        <p:cTn id="50" dur="500" fill="hold"/>
                                        <p:tgtEl>
                                          <p:spTgt spid="68614">
                                            <p:txEl>
                                              <p:pRg st="7" end="7"/>
                                            </p:txEl>
                                          </p:spTgt>
                                        </p:tgtEl>
                                        <p:attrNameLst>
                                          <p:attrName>ppt_h</p:attrName>
                                        </p:attrNameLst>
                                      </p:cBhvr>
                                      <p:tavLst>
                                        <p:tav tm="0">
                                          <p:val>
                                            <p:strVal val="#ppt_h"/>
                                          </p:val>
                                        </p:tav>
                                        <p:tav tm="100000">
                                          <p:val>
                                            <p:strVal val="#ppt_h"/>
                                          </p:val>
                                        </p:tav>
                                      </p:tavLst>
                                    </p:anim>
                                  </p:childTnLst>
                                </p:cTn>
                              </p:par>
                            </p:childTnLst>
                          </p:cTn>
                        </p:par>
                      </p:childTnLst>
                    </p:cTn>
                  </p:par>
                  <p:par>
                    <p:cTn id="51" fill="hold">
                      <p:stCondLst>
                        <p:cond delay="indefinite"/>
                      </p:stCondLst>
                      <p:childTnLst>
                        <p:par>
                          <p:cTn id="52" fill="hold">
                            <p:stCondLst>
                              <p:cond delay="0"/>
                            </p:stCondLst>
                            <p:childTnLst>
                              <p:par>
                                <p:cTn id="53" presetID="17" presetClass="entr" presetSubtype="10" fill="hold" grpId="0" nodeType="clickEffect">
                                  <p:stCondLst>
                                    <p:cond delay="0"/>
                                  </p:stCondLst>
                                  <p:childTnLst>
                                    <p:set>
                                      <p:cBhvr>
                                        <p:cTn id="54" dur="1" fill="hold">
                                          <p:stCondLst>
                                            <p:cond delay="0"/>
                                          </p:stCondLst>
                                        </p:cTn>
                                        <p:tgtEl>
                                          <p:spTgt spid="68614">
                                            <p:txEl>
                                              <p:pRg st="8" end="8"/>
                                            </p:txEl>
                                          </p:spTgt>
                                        </p:tgtEl>
                                        <p:attrNameLst>
                                          <p:attrName>style.visibility</p:attrName>
                                        </p:attrNameLst>
                                      </p:cBhvr>
                                      <p:to>
                                        <p:strVal val="visible"/>
                                      </p:to>
                                    </p:set>
                                    <p:anim calcmode="lin" valueType="num">
                                      <p:cBhvr>
                                        <p:cTn id="55" dur="500" fill="hold"/>
                                        <p:tgtEl>
                                          <p:spTgt spid="68614">
                                            <p:txEl>
                                              <p:pRg st="8" end="8"/>
                                            </p:txEl>
                                          </p:spTgt>
                                        </p:tgtEl>
                                        <p:attrNameLst>
                                          <p:attrName>ppt_w</p:attrName>
                                        </p:attrNameLst>
                                      </p:cBhvr>
                                      <p:tavLst>
                                        <p:tav tm="0">
                                          <p:val>
                                            <p:fltVal val="0"/>
                                          </p:val>
                                        </p:tav>
                                        <p:tav tm="100000">
                                          <p:val>
                                            <p:strVal val="#ppt_w"/>
                                          </p:val>
                                        </p:tav>
                                      </p:tavLst>
                                    </p:anim>
                                    <p:anim calcmode="lin" valueType="num">
                                      <p:cBhvr>
                                        <p:cTn id="56" dur="500" fill="hold"/>
                                        <p:tgtEl>
                                          <p:spTgt spid="68614">
                                            <p:txEl>
                                              <p:pRg st="8" end="8"/>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4" grpId="0" build="p" bldLvl="2"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1" name="Text Box 3"/>
          <p:cNvSpPr txBox="1">
            <a:spLocks noChangeArrowheads="1"/>
          </p:cNvSpPr>
          <p:nvPr/>
        </p:nvSpPr>
        <p:spPr bwMode="auto">
          <a:xfrm>
            <a:off x="8426454" y="152405"/>
            <a:ext cx="526878" cy="461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Arial" charset="0"/>
                <a:ea typeface="ＭＳ Ｐゴシック" charset="0"/>
                <a:cs typeface="Arial" charset="0"/>
              </a:rPr>
              <a:t>51</a:t>
            </a:r>
          </a:p>
        </p:txBody>
      </p:sp>
      <p:sp>
        <p:nvSpPr>
          <p:cNvPr id="179202" name="Text Box 5"/>
          <p:cNvSpPr txBox="1">
            <a:spLocks noChangeArrowheads="1"/>
          </p:cNvSpPr>
          <p:nvPr/>
        </p:nvSpPr>
        <p:spPr bwMode="auto">
          <a:xfrm>
            <a:off x="8578854" y="152405"/>
            <a:ext cx="530785" cy="461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51</a:t>
            </a:r>
            <a:endParaRPr kumimoji="0" lang="en-US"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73735" name="Text Box 7"/>
          <p:cNvSpPr txBox="1">
            <a:spLocks noChangeArrowheads="1"/>
          </p:cNvSpPr>
          <p:nvPr/>
        </p:nvSpPr>
        <p:spPr bwMode="auto">
          <a:xfrm>
            <a:off x="2857488" y="5229231"/>
            <a:ext cx="714380" cy="1077153"/>
          </a:xfrm>
          <a:prstGeom prst="rect">
            <a:avLst/>
          </a:prstGeom>
          <a:gradFill rotWithShape="0">
            <a:gsLst>
              <a:gs pos="0">
                <a:srgbClr val="FF0000"/>
              </a:gs>
              <a:gs pos="100000">
                <a:srgbClr val="760000"/>
              </a:gs>
            </a:gsLst>
            <a:path path="shape">
              <a:fillToRect l="50000" t="50000" r="50000" b="50000"/>
            </a:path>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squar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3200" b="0" i="0" u="none" strike="noStrike" kern="1200" cap="none" spc="0" normalizeH="0" baseline="0" noProof="0" dirty="0">
                <a:ln>
                  <a:noFill/>
                </a:ln>
                <a:solidFill>
                  <a:srgbClr val="FFFFFF"/>
                </a:solidFill>
                <a:effectLst/>
                <a:uLnTx/>
                <a:uFillTx/>
                <a:latin typeface="Arial" charset="0"/>
                <a:ea typeface="ＭＳ Ｐゴシック" charset="0"/>
                <a:cs typeface="Arial" charset="0"/>
              </a:rPr>
              <a:t>كيو</a:t>
            </a:r>
            <a:endParaRPr kumimoji="0" lang="en-US" sz="32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73738" name="Text Box 10"/>
          <p:cNvSpPr txBox="1">
            <a:spLocks noChangeArrowheads="1"/>
          </p:cNvSpPr>
          <p:nvPr/>
        </p:nvSpPr>
        <p:spPr bwMode="auto">
          <a:xfrm>
            <a:off x="3038475" y="3784600"/>
            <a:ext cx="381000" cy="914400"/>
          </a:xfrm>
          <a:prstGeom prst="rect">
            <a:avLst/>
          </a:prstGeom>
          <a:gradFill rotWithShape="0">
            <a:gsLst>
              <a:gs pos="0">
                <a:srgbClr val="FF0000"/>
              </a:gs>
              <a:gs pos="100000">
                <a:srgbClr val="760000"/>
              </a:gs>
            </a:gsLst>
            <a:path path="shape">
              <a:fillToRect l="50000" t="50000" r="50000" b="50000"/>
            </a:path>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lIns="91376" tIns="45688" rIns="91376" bIns="45688"/>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500" b="0" i="0" u="none" strike="noStrike" kern="1200" cap="none" spc="0" normalizeH="0" baseline="0" noProof="0">
              <a:ln>
                <a:noFill/>
              </a:ln>
              <a:solidFill>
                <a:srgbClr val="FFFFFF"/>
              </a:solidFill>
              <a:effectLst/>
              <a:uLnTx/>
              <a:uFillTx/>
              <a:latin typeface="Arial" charset="0"/>
              <a:ea typeface="ＭＳ Ｐゴシック" charset="0"/>
              <a:cs typeface="Arial" charset="0"/>
            </a:endParaRP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000" b="0" i="0" u="none" strike="noStrike" kern="1200" cap="none" spc="0" normalizeH="0" baseline="0" noProof="0">
                <a:ln>
                  <a:noFill/>
                </a:ln>
                <a:solidFill>
                  <a:srgbClr val="FFFFFF"/>
                </a:solidFill>
                <a:effectLst/>
                <a:uLnTx/>
                <a:uFillTx/>
                <a:latin typeface="Arial" charset="0"/>
                <a:ea typeface="ＭＳ Ｐゴシック" charset="0"/>
                <a:cs typeface="Arial" charset="0"/>
              </a:rPr>
              <a:t> </a:t>
            </a:r>
            <a:endParaRPr kumimoji="0" lang="en-US" sz="2400" b="0" i="0" u="none" strike="noStrike" kern="1200" cap="none" spc="0" normalizeH="0" baseline="0" noProof="0">
              <a:ln>
                <a:noFill/>
              </a:ln>
              <a:solidFill>
                <a:srgbClr val="FFFFFF"/>
              </a:solidFill>
              <a:effectLst/>
              <a:uLnTx/>
              <a:uFillTx/>
              <a:latin typeface="Arial" charset="0"/>
              <a:ea typeface="ＭＳ Ｐゴシック" charset="0"/>
              <a:cs typeface="Arial" charset="0"/>
            </a:endParaRPr>
          </a:p>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Arial" charset="0"/>
              <a:ea typeface="ＭＳ Ｐゴシック" charset="0"/>
              <a:cs typeface="Arial" charset="0"/>
            </a:endParaRPr>
          </a:p>
        </p:txBody>
      </p:sp>
      <p:sp>
        <p:nvSpPr>
          <p:cNvPr id="73740" name="Text Box 12"/>
          <p:cNvSpPr txBox="1">
            <a:spLocks noChangeArrowheads="1"/>
          </p:cNvSpPr>
          <p:nvPr/>
        </p:nvSpPr>
        <p:spPr bwMode="auto">
          <a:xfrm>
            <a:off x="4202113" y="3784600"/>
            <a:ext cx="762000" cy="914400"/>
          </a:xfrm>
          <a:prstGeom prst="rect">
            <a:avLst/>
          </a:prstGeom>
          <a:gradFill rotWithShape="0">
            <a:gsLst>
              <a:gs pos="0">
                <a:srgbClr val="149B41"/>
              </a:gs>
              <a:gs pos="100000">
                <a:srgbClr val="09481E"/>
              </a:gs>
            </a:gsLst>
            <a:path path="shape">
              <a:fillToRect l="50000" t="50000" r="50000" b="50000"/>
            </a:path>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lIns="91376" tIns="45688" rIns="91376" bIns="45688"/>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500" b="0" i="0" u="none" strike="noStrike" kern="1200" cap="none" spc="0" normalizeH="0" baseline="0" noProof="0">
              <a:ln>
                <a:noFill/>
              </a:ln>
              <a:solidFill>
                <a:srgbClr val="FFFFFF"/>
              </a:solidFill>
              <a:effectLst/>
              <a:uLnTx/>
              <a:uFillTx/>
              <a:latin typeface="Arial" charset="0"/>
              <a:ea typeface="ＭＳ Ｐゴシック" charset="0"/>
              <a:cs typeface="Arial" charset="0"/>
            </a:endParaRP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000" b="0" i="0" u="none" strike="noStrike" kern="1200" cap="none" spc="0" normalizeH="0" baseline="0" noProof="0">
                <a:ln>
                  <a:noFill/>
                </a:ln>
                <a:solidFill>
                  <a:srgbClr val="FFFFFF"/>
                </a:solidFill>
                <a:effectLst/>
                <a:uLnTx/>
                <a:uFillTx/>
                <a:latin typeface="Arial" charset="0"/>
                <a:ea typeface="ＭＳ Ｐゴシック" charset="0"/>
                <a:cs typeface="Arial" charset="0"/>
              </a:rPr>
              <a:t> </a:t>
            </a:r>
            <a:endParaRPr kumimoji="0" lang="en-US" sz="2400" b="0" i="0" u="none" strike="noStrike" kern="1200" cap="none" spc="0" normalizeH="0" baseline="0" noProof="0">
              <a:ln>
                <a:noFill/>
              </a:ln>
              <a:solidFill>
                <a:srgbClr val="FFFFFF"/>
              </a:solidFill>
              <a:effectLst/>
              <a:uLnTx/>
              <a:uFillTx/>
              <a:latin typeface="Arial" charset="0"/>
              <a:ea typeface="ＭＳ Ｐゴシック" charset="0"/>
              <a:cs typeface="Arial" charset="0"/>
            </a:endParaRPr>
          </a:p>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Arial" charset="0"/>
              <a:ea typeface="ＭＳ Ｐゴシック" charset="0"/>
              <a:cs typeface="Arial" charset="0"/>
            </a:endParaRPr>
          </a:p>
        </p:txBody>
      </p:sp>
      <p:sp>
        <p:nvSpPr>
          <p:cNvPr id="73741" name="Text Box 13"/>
          <p:cNvSpPr txBox="1">
            <a:spLocks noChangeArrowheads="1"/>
          </p:cNvSpPr>
          <p:nvPr/>
        </p:nvSpPr>
        <p:spPr bwMode="auto">
          <a:xfrm>
            <a:off x="1362075" y="3784600"/>
            <a:ext cx="533400" cy="914400"/>
          </a:xfrm>
          <a:prstGeom prst="rect">
            <a:avLst/>
          </a:prstGeom>
          <a:gradFill rotWithShape="0">
            <a:gsLst>
              <a:gs pos="0">
                <a:srgbClr val="C60DC0"/>
              </a:gs>
              <a:gs pos="100000">
                <a:srgbClr val="5C0659"/>
              </a:gs>
            </a:gsLst>
            <a:path path="shape">
              <a:fillToRect l="50000" t="50000" r="50000" b="50000"/>
            </a:path>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lIns="91376" tIns="45688" rIns="91376" bIns="45688"/>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500" b="0" i="0" u="none" strike="noStrike" kern="1200" cap="none" spc="0" normalizeH="0" baseline="0" noProof="0">
              <a:ln>
                <a:noFill/>
              </a:ln>
              <a:solidFill>
                <a:srgbClr val="FFFFFF"/>
              </a:solidFill>
              <a:effectLst/>
              <a:uLnTx/>
              <a:uFillTx/>
              <a:latin typeface="Arial" charset="0"/>
              <a:ea typeface="ＭＳ Ｐゴシック" charset="0"/>
              <a:cs typeface="Arial" charset="0"/>
            </a:endParaRP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000" b="0" i="0" u="none" strike="noStrike" kern="1200" cap="none" spc="0" normalizeH="0" baseline="0" noProof="0">
                <a:ln>
                  <a:noFill/>
                </a:ln>
                <a:solidFill>
                  <a:srgbClr val="FFFFFF"/>
                </a:solidFill>
                <a:effectLst/>
                <a:uLnTx/>
                <a:uFillTx/>
                <a:latin typeface="Arial" charset="0"/>
                <a:ea typeface="ＭＳ Ｐゴシック" charset="0"/>
                <a:cs typeface="Arial" charset="0"/>
              </a:rPr>
              <a:t> </a:t>
            </a:r>
            <a:endParaRPr kumimoji="0" lang="en-US" sz="2400" b="0" i="0" u="none" strike="noStrike" kern="1200" cap="none" spc="0" normalizeH="0" baseline="0" noProof="0">
              <a:ln>
                <a:noFill/>
              </a:ln>
              <a:solidFill>
                <a:srgbClr val="FFFFFF"/>
              </a:solidFill>
              <a:effectLst/>
              <a:uLnTx/>
              <a:uFillTx/>
              <a:latin typeface="Arial" charset="0"/>
              <a:ea typeface="ＭＳ Ｐゴシック" charset="0"/>
              <a:cs typeface="Arial" charset="0"/>
            </a:endParaRPr>
          </a:p>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Arial" charset="0"/>
              <a:ea typeface="ＭＳ Ｐゴシック" charset="0"/>
              <a:cs typeface="Arial" charset="0"/>
            </a:endParaRPr>
          </a:p>
        </p:txBody>
      </p:sp>
      <p:sp>
        <p:nvSpPr>
          <p:cNvPr id="179207" name="Text Box 19"/>
          <p:cNvSpPr txBox="1">
            <a:spLocks noChangeArrowheads="1"/>
          </p:cNvSpPr>
          <p:nvPr/>
        </p:nvSpPr>
        <p:spPr bwMode="auto">
          <a:xfrm>
            <a:off x="6553200" y="4343400"/>
            <a:ext cx="2286000" cy="8309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الأرقام تشير إلى الأعداد في كل مصدر</a:t>
            </a:r>
            <a:endParaRPr kumimoji="0" lang="en-US" sz="24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73748" name="Text Box 20"/>
          <p:cNvSpPr txBox="1">
            <a:spLocks noChangeArrowheads="1"/>
          </p:cNvSpPr>
          <p:nvPr/>
        </p:nvSpPr>
        <p:spPr bwMode="auto">
          <a:xfrm>
            <a:off x="2934175" y="5199065"/>
            <a:ext cx="703910" cy="461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235</a:t>
            </a:r>
            <a:endParaRPr kumimoji="0" lang="en-US" sz="24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grpSp>
        <p:nvGrpSpPr>
          <p:cNvPr id="2" name="Group 52"/>
          <p:cNvGrpSpPr>
            <a:grpSpLocks/>
          </p:cNvGrpSpPr>
          <p:nvPr/>
        </p:nvGrpSpPr>
        <p:grpSpPr bwMode="auto">
          <a:xfrm>
            <a:off x="1254125" y="5257800"/>
            <a:ext cx="703263" cy="990600"/>
            <a:chOff x="508" y="3312"/>
            <a:chExt cx="443" cy="624"/>
          </a:xfrm>
        </p:grpSpPr>
        <p:sp>
          <p:nvSpPr>
            <p:cNvPr id="179238" name="Text Box 17"/>
            <p:cNvSpPr txBox="1">
              <a:spLocks noChangeArrowheads="1"/>
            </p:cNvSpPr>
            <p:nvPr/>
          </p:nvSpPr>
          <p:spPr bwMode="auto">
            <a:xfrm>
              <a:off x="576" y="3360"/>
              <a:ext cx="336" cy="576"/>
            </a:xfrm>
            <a:prstGeom prst="rect">
              <a:avLst/>
            </a:prstGeom>
            <a:gradFill rotWithShape="0">
              <a:gsLst>
                <a:gs pos="0">
                  <a:srgbClr val="C60DC0"/>
                </a:gs>
                <a:gs pos="100000">
                  <a:srgbClr val="5C0659"/>
                </a:gs>
              </a:gsLst>
              <a:path path="shape">
                <a:fillToRect l="50000" t="50000" r="50000" b="50000"/>
              </a:path>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5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2000" b="0" i="0" u="none" strike="noStrike" kern="1200" cap="none" spc="0" normalizeH="0" baseline="0" noProof="0" dirty="0">
                  <a:ln>
                    <a:noFill/>
                  </a:ln>
                  <a:solidFill>
                    <a:srgbClr val="FFFFFF"/>
                  </a:solidFill>
                  <a:effectLst/>
                  <a:uLnTx/>
                  <a:uFillTx/>
                  <a:latin typeface="Arial" charset="0"/>
                  <a:ea typeface="ＭＳ Ｐゴシック" charset="0"/>
                  <a:cs typeface="Arial" charset="0"/>
                </a:rPr>
                <a:t>م</a:t>
              </a:r>
              <a:endParaRPr kumimoji="0" lang="en-US" sz="7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9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179239" name="Text Box 23"/>
            <p:cNvSpPr txBox="1">
              <a:spLocks noChangeArrowheads="1"/>
            </p:cNvSpPr>
            <p:nvPr/>
          </p:nvSpPr>
          <p:spPr bwMode="auto">
            <a:xfrm>
              <a:off x="508" y="3312"/>
              <a:ext cx="443" cy="2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333</a:t>
              </a:r>
              <a:endParaRPr kumimoji="0" lang="en-US" sz="24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grpSp>
      <p:grpSp>
        <p:nvGrpSpPr>
          <p:cNvPr id="3" name="Group 58"/>
          <p:cNvGrpSpPr>
            <a:grpSpLocks/>
          </p:cNvGrpSpPr>
          <p:nvPr/>
        </p:nvGrpSpPr>
        <p:grpSpPr bwMode="auto">
          <a:xfrm>
            <a:off x="2590800" y="838201"/>
            <a:ext cx="1143000" cy="1062038"/>
            <a:chOff x="1632" y="528"/>
            <a:chExt cx="720" cy="669"/>
          </a:xfrm>
        </p:grpSpPr>
        <p:sp>
          <p:nvSpPr>
            <p:cNvPr id="73734" name="Text Box 6"/>
            <p:cNvSpPr txBox="1">
              <a:spLocks noChangeArrowheads="1"/>
            </p:cNvSpPr>
            <p:nvPr/>
          </p:nvSpPr>
          <p:spPr bwMode="auto">
            <a:xfrm>
              <a:off x="1632" y="528"/>
              <a:ext cx="720" cy="669"/>
            </a:xfrm>
            <a:prstGeom prst="rect">
              <a:avLst/>
            </a:prstGeom>
            <a:gradFill rotWithShape="0">
              <a:gsLst>
                <a:gs pos="0">
                  <a:schemeClr val="bg2"/>
                </a:gs>
                <a:gs pos="100000">
                  <a:schemeClr val="bg2">
                    <a:gamma/>
                    <a:shade val="46275"/>
                    <a:invGamma/>
                  </a:schemeClr>
                </a:gs>
              </a:gsLst>
              <a:lin ang="5400000" scaled="1"/>
            </a:gradFill>
            <a:ln w="9525">
              <a:noFill/>
              <a:miter lim="800000"/>
              <a:headEnd/>
              <a:tailEnd/>
            </a:ln>
            <a:effec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6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2800" b="0" i="0" u="none" strike="noStrike" kern="1200" cap="none" spc="0" normalizeH="0" baseline="0" noProof="0" dirty="0">
                  <a:ln>
                    <a:noFill/>
                  </a:ln>
                  <a:solidFill>
                    <a:srgbClr val="FFFFFF"/>
                  </a:solidFill>
                  <a:effectLst/>
                  <a:uLnTx/>
                  <a:uFillTx/>
                  <a:latin typeface="Arial" charset="0"/>
                  <a:ea typeface="ＭＳ Ｐゴシック" charset="0"/>
                  <a:cs typeface="Arial" charset="0"/>
                </a:rPr>
                <a:t> </a:t>
              </a:r>
              <a:r>
                <a:rPr kumimoji="0" lang="ar-JO" sz="2800" b="0" i="0" u="none" strike="noStrike" kern="1200" cap="none" spc="0" normalizeH="0" baseline="0" noProof="0" dirty="0">
                  <a:ln>
                    <a:noFill/>
                  </a:ln>
                  <a:solidFill>
                    <a:srgbClr val="FFFFFF"/>
                  </a:solidFill>
                  <a:effectLst/>
                  <a:uLnTx/>
                  <a:uFillTx/>
                  <a:latin typeface="Arial" charset="0"/>
                  <a:ea typeface="ＭＳ Ｐゴシック" charset="0"/>
                  <a:cs typeface="Arial" charset="0"/>
                </a:rPr>
                <a:t>مرقس</a:t>
              </a:r>
              <a:endParaRPr kumimoji="0" lang="en-US" sz="8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10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179237" name="Text Box 18"/>
            <p:cNvSpPr txBox="1">
              <a:spLocks noChangeArrowheads="1"/>
            </p:cNvSpPr>
            <p:nvPr/>
          </p:nvSpPr>
          <p:spPr bwMode="auto">
            <a:xfrm>
              <a:off x="1784" y="528"/>
              <a:ext cx="443" cy="2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661</a:t>
              </a:r>
              <a:endParaRPr kumimoji="0" lang="en-US" sz="24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grpSp>
      <p:grpSp>
        <p:nvGrpSpPr>
          <p:cNvPr id="4" name="Group 57"/>
          <p:cNvGrpSpPr>
            <a:grpSpLocks/>
          </p:cNvGrpSpPr>
          <p:nvPr/>
        </p:nvGrpSpPr>
        <p:grpSpPr bwMode="auto">
          <a:xfrm>
            <a:off x="3440113" y="3733800"/>
            <a:ext cx="762000" cy="965200"/>
            <a:chOff x="2400" y="2352"/>
            <a:chExt cx="480" cy="608"/>
          </a:xfrm>
        </p:grpSpPr>
        <p:sp>
          <p:nvSpPr>
            <p:cNvPr id="73737" name="Text Box 9"/>
            <p:cNvSpPr txBox="1">
              <a:spLocks noChangeArrowheads="1"/>
            </p:cNvSpPr>
            <p:nvPr/>
          </p:nvSpPr>
          <p:spPr bwMode="auto">
            <a:xfrm>
              <a:off x="2400" y="2384"/>
              <a:ext cx="480" cy="576"/>
            </a:xfrm>
            <a:prstGeom prst="rect">
              <a:avLst/>
            </a:prstGeom>
            <a:gradFill rotWithShape="0">
              <a:gsLst>
                <a:gs pos="0">
                  <a:schemeClr val="bg2"/>
                </a:gs>
                <a:gs pos="100000">
                  <a:schemeClr val="bg2">
                    <a:gamma/>
                    <a:shade val="46275"/>
                    <a:invGamma/>
                  </a:schemeClr>
                </a:gs>
              </a:gsLst>
              <a:lin ang="5400000" scaled="1"/>
            </a:gradFill>
            <a:ln w="9525">
              <a:noFill/>
              <a:miter lim="800000"/>
              <a:headEnd/>
              <a:tailEnd/>
            </a:ln>
            <a:effec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5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2000" b="0" i="0" u="none" strike="noStrike" kern="1200" cap="none" spc="0" normalizeH="0" baseline="0" noProof="0" dirty="0">
                  <a:ln>
                    <a:noFill/>
                  </a:ln>
                  <a:solidFill>
                    <a:srgbClr val="FFFFFF"/>
                  </a:solidFill>
                  <a:effectLst/>
                  <a:uLnTx/>
                  <a:uFillTx/>
                  <a:latin typeface="Arial" charset="0"/>
                  <a:ea typeface="ＭＳ Ｐゴシック" charset="0"/>
                  <a:cs typeface="Arial" charset="0"/>
                </a:rPr>
                <a:t>لوقا</a:t>
              </a:r>
              <a:endParaRPr kumimoji="0" lang="en-US" sz="7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9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179235" name="Text Box 24"/>
            <p:cNvSpPr txBox="1">
              <a:spLocks noChangeArrowheads="1"/>
            </p:cNvSpPr>
            <p:nvPr/>
          </p:nvSpPr>
          <p:spPr bwMode="auto">
            <a:xfrm>
              <a:off x="2428" y="2352"/>
              <a:ext cx="443" cy="2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350</a:t>
              </a:r>
              <a:endParaRPr kumimoji="0" lang="en-US" sz="24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grpSp>
      <p:grpSp>
        <p:nvGrpSpPr>
          <p:cNvPr id="5" name="Group 56"/>
          <p:cNvGrpSpPr>
            <a:grpSpLocks/>
          </p:cNvGrpSpPr>
          <p:nvPr/>
        </p:nvGrpSpPr>
        <p:grpSpPr bwMode="auto">
          <a:xfrm>
            <a:off x="1895475" y="3733800"/>
            <a:ext cx="1143000" cy="965200"/>
            <a:chOff x="912" y="2352"/>
            <a:chExt cx="720" cy="608"/>
          </a:xfrm>
        </p:grpSpPr>
        <p:sp>
          <p:nvSpPr>
            <p:cNvPr id="73736" name="Text Box 8"/>
            <p:cNvSpPr txBox="1">
              <a:spLocks noChangeArrowheads="1"/>
            </p:cNvSpPr>
            <p:nvPr/>
          </p:nvSpPr>
          <p:spPr bwMode="auto">
            <a:xfrm>
              <a:off x="912" y="2384"/>
              <a:ext cx="720" cy="576"/>
            </a:xfrm>
            <a:prstGeom prst="rect">
              <a:avLst/>
            </a:prstGeom>
            <a:gradFill rotWithShape="0">
              <a:gsLst>
                <a:gs pos="0">
                  <a:schemeClr val="bg2"/>
                </a:gs>
                <a:gs pos="100000">
                  <a:schemeClr val="bg2">
                    <a:gamma/>
                    <a:shade val="46275"/>
                    <a:invGamma/>
                  </a:schemeClr>
                </a:gs>
              </a:gsLst>
              <a:lin ang="5400000" scaled="1"/>
            </a:gradFill>
            <a:ln w="9525">
              <a:noFill/>
              <a:miter lim="800000"/>
              <a:headEnd/>
              <a:tailEnd/>
            </a:ln>
            <a:effec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5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2000" b="0" i="0" u="none" strike="noStrike" kern="1200" cap="none" spc="0" normalizeH="0" baseline="0" noProof="0" dirty="0">
                  <a:ln>
                    <a:noFill/>
                  </a:ln>
                  <a:solidFill>
                    <a:srgbClr val="FFFFFF"/>
                  </a:solidFill>
                  <a:effectLst/>
                  <a:uLnTx/>
                  <a:uFillTx/>
                  <a:latin typeface="Arial" charset="0"/>
                  <a:ea typeface="ＭＳ Ｐゴシック" charset="0"/>
                  <a:cs typeface="Arial" charset="0"/>
                </a:rPr>
                <a:t>متى</a:t>
              </a:r>
              <a:endParaRPr kumimoji="0" lang="en-US" sz="24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10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179233" name="Text Box 25"/>
            <p:cNvSpPr txBox="1">
              <a:spLocks noChangeArrowheads="1"/>
            </p:cNvSpPr>
            <p:nvPr/>
          </p:nvSpPr>
          <p:spPr bwMode="auto">
            <a:xfrm>
              <a:off x="1036" y="2352"/>
              <a:ext cx="443" cy="2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500</a:t>
              </a:r>
              <a:endParaRPr kumimoji="0" lang="en-US" sz="24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grpSp>
      <p:grpSp>
        <p:nvGrpSpPr>
          <p:cNvPr id="6" name="Group 53"/>
          <p:cNvGrpSpPr>
            <a:grpSpLocks/>
          </p:cNvGrpSpPr>
          <p:nvPr/>
        </p:nvGrpSpPr>
        <p:grpSpPr bwMode="auto">
          <a:xfrm>
            <a:off x="4202113" y="5257800"/>
            <a:ext cx="762000" cy="990600"/>
            <a:chOff x="2880" y="3312"/>
            <a:chExt cx="480" cy="624"/>
          </a:xfrm>
        </p:grpSpPr>
        <p:sp>
          <p:nvSpPr>
            <p:cNvPr id="179230" name="Text Box 16"/>
            <p:cNvSpPr txBox="1">
              <a:spLocks noChangeArrowheads="1"/>
            </p:cNvSpPr>
            <p:nvPr/>
          </p:nvSpPr>
          <p:spPr bwMode="auto">
            <a:xfrm>
              <a:off x="2880" y="3360"/>
              <a:ext cx="480" cy="576"/>
            </a:xfrm>
            <a:prstGeom prst="rect">
              <a:avLst/>
            </a:prstGeom>
            <a:gradFill rotWithShape="0">
              <a:gsLst>
                <a:gs pos="0">
                  <a:srgbClr val="149B41"/>
                </a:gs>
                <a:gs pos="100000">
                  <a:srgbClr val="09481E"/>
                </a:gs>
              </a:gsLst>
              <a:path path="shape">
                <a:fillToRect l="50000" t="50000" r="50000" b="50000"/>
              </a:path>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5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2000" b="0" i="0" u="none" strike="noStrike" kern="1200" cap="none" spc="0" normalizeH="0" baseline="0" noProof="0" dirty="0">
                  <a:ln>
                    <a:noFill/>
                  </a:ln>
                  <a:solidFill>
                    <a:srgbClr val="FFFFFF"/>
                  </a:solidFill>
                  <a:effectLst/>
                  <a:uLnTx/>
                  <a:uFillTx/>
                  <a:latin typeface="Arial" charset="0"/>
                  <a:ea typeface="ＭＳ Ｐゴシック" charset="0"/>
                  <a:cs typeface="Arial" charset="0"/>
                </a:rPr>
                <a:t>ل</a:t>
              </a:r>
              <a:endParaRPr kumimoji="0" lang="en-US" sz="7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9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179231" name="Text Box 26"/>
            <p:cNvSpPr txBox="1">
              <a:spLocks noChangeArrowheads="1"/>
            </p:cNvSpPr>
            <p:nvPr/>
          </p:nvSpPr>
          <p:spPr bwMode="auto">
            <a:xfrm>
              <a:off x="2888" y="3312"/>
              <a:ext cx="443" cy="2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564</a:t>
              </a:r>
              <a:endParaRPr kumimoji="0" lang="en-US" sz="24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grpSp>
      <p:grpSp>
        <p:nvGrpSpPr>
          <p:cNvPr id="7" name="Group 45"/>
          <p:cNvGrpSpPr>
            <a:grpSpLocks/>
          </p:cNvGrpSpPr>
          <p:nvPr/>
        </p:nvGrpSpPr>
        <p:grpSpPr bwMode="auto">
          <a:xfrm>
            <a:off x="1403350" y="2971800"/>
            <a:ext cx="1981200" cy="762000"/>
            <a:chOff x="672" y="1872"/>
            <a:chExt cx="1152" cy="480"/>
          </a:xfrm>
        </p:grpSpPr>
        <p:sp>
          <p:nvSpPr>
            <p:cNvPr id="179228" name="Text Box 21"/>
            <p:cNvSpPr txBox="1">
              <a:spLocks noChangeArrowheads="1"/>
            </p:cNvSpPr>
            <p:nvPr/>
          </p:nvSpPr>
          <p:spPr bwMode="auto">
            <a:xfrm>
              <a:off x="982" y="1872"/>
              <a:ext cx="510" cy="2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1068</a:t>
              </a:r>
              <a:endParaRPr kumimoji="0" lang="en-US" sz="24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179229" name="AutoShape 27"/>
            <p:cNvSpPr>
              <a:spLocks/>
            </p:cNvSpPr>
            <p:nvPr/>
          </p:nvSpPr>
          <p:spPr bwMode="auto">
            <a:xfrm rot="-5400000">
              <a:off x="1152" y="1680"/>
              <a:ext cx="192" cy="1152"/>
            </a:xfrm>
            <a:prstGeom prst="rightBracket">
              <a:avLst>
                <a:gd name="adj" fmla="val 50000"/>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ＭＳ Ｐゴシック" charset="0"/>
                <a:cs typeface="Arial" charset="0"/>
              </a:endParaRPr>
            </a:p>
          </p:txBody>
        </p:sp>
      </p:grpSp>
      <p:grpSp>
        <p:nvGrpSpPr>
          <p:cNvPr id="8" name="Group 46"/>
          <p:cNvGrpSpPr>
            <a:grpSpLocks/>
          </p:cNvGrpSpPr>
          <p:nvPr/>
        </p:nvGrpSpPr>
        <p:grpSpPr bwMode="auto">
          <a:xfrm>
            <a:off x="3027363" y="2971800"/>
            <a:ext cx="1905000" cy="762000"/>
            <a:chOff x="2160" y="1872"/>
            <a:chExt cx="1152" cy="480"/>
          </a:xfrm>
        </p:grpSpPr>
        <p:sp>
          <p:nvSpPr>
            <p:cNvPr id="179226" name="Text Box 22"/>
            <p:cNvSpPr txBox="1">
              <a:spLocks noChangeArrowheads="1"/>
            </p:cNvSpPr>
            <p:nvPr/>
          </p:nvSpPr>
          <p:spPr bwMode="auto">
            <a:xfrm>
              <a:off x="2411" y="1872"/>
              <a:ext cx="530" cy="2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1149</a:t>
              </a:r>
              <a:endParaRPr kumimoji="0" lang="en-US" sz="24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179227" name="AutoShape 28"/>
            <p:cNvSpPr>
              <a:spLocks/>
            </p:cNvSpPr>
            <p:nvPr/>
          </p:nvSpPr>
          <p:spPr bwMode="auto">
            <a:xfrm rot="-5400000">
              <a:off x="2640" y="1680"/>
              <a:ext cx="192" cy="1152"/>
            </a:xfrm>
            <a:prstGeom prst="rightBracket">
              <a:avLst>
                <a:gd name="adj" fmla="val 50000"/>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ＭＳ Ｐゴシック" charset="0"/>
                <a:cs typeface="Arial" charset="0"/>
              </a:endParaRPr>
            </a:p>
          </p:txBody>
        </p:sp>
      </p:grpSp>
      <p:grpSp>
        <p:nvGrpSpPr>
          <p:cNvPr id="11" name="Group 39"/>
          <p:cNvGrpSpPr>
            <a:grpSpLocks/>
          </p:cNvGrpSpPr>
          <p:nvPr/>
        </p:nvGrpSpPr>
        <p:grpSpPr bwMode="auto">
          <a:xfrm>
            <a:off x="2362200" y="1295400"/>
            <a:ext cx="228600" cy="2514600"/>
            <a:chOff x="1488" y="816"/>
            <a:chExt cx="144" cy="1584"/>
          </a:xfrm>
        </p:grpSpPr>
        <p:sp>
          <p:nvSpPr>
            <p:cNvPr id="179224" name="Line 29"/>
            <p:cNvSpPr>
              <a:spLocks noChangeShapeType="1"/>
            </p:cNvSpPr>
            <p:nvPr/>
          </p:nvSpPr>
          <p:spPr bwMode="auto">
            <a:xfrm flipH="1">
              <a:off x="1488" y="816"/>
              <a:ext cx="144"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charset="0"/>
                <a:ea typeface="ＭＳ Ｐゴシック" charset="0"/>
              </a:endParaRPr>
            </a:p>
          </p:txBody>
        </p:sp>
        <p:sp>
          <p:nvSpPr>
            <p:cNvPr id="179225" name="Line 38"/>
            <p:cNvSpPr>
              <a:spLocks noChangeShapeType="1"/>
            </p:cNvSpPr>
            <p:nvPr/>
          </p:nvSpPr>
          <p:spPr bwMode="auto">
            <a:xfrm>
              <a:off x="1488" y="816"/>
              <a:ext cx="0" cy="1584"/>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charset="0"/>
                <a:ea typeface="ＭＳ Ｐゴシック" charset="0"/>
              </a:endParaRPr>
            </a:p>
          </p:txBody>
        </p:sp>
      </p:grpSp>
      <p:grpSp>
        <p:nvGrpSpPr>
          <p:cNvPr id="12" name="Group 40"/>
          <p:cNvGrpSpPr>
            <a:grpSpLocks/>
          </p:cNvGrpSpPr>
          <p:nvPr/>
        </p:nvGrpSpPr>
        <p:grpSpPr bwMode="auto">
          <a:xfrm flipH="1">
            <a:off x="3733800" y="1295400"/>
            <a:ext cx="228600" cy="2514600"/>
            <a:chOff x="1488" y="816"/>
            <a:chExt cx="144" cy="1584"/>
          </a:xfrm>
        </p:grpSpPr>
        <p:sp>
          <p:nvSpPr>
            <p:cNvPr id="179222" name="Line 41"/>
            <p:cNvSpPr>
              <a:spLocks noChangeShapeType="1"/>
            </p:cNvSpPr>
            <p:nvPr/>
          </p:nvSpPr>
          <p:spPr bwMode="auto">
            <a:xfrm flipH="1">
              <a:off x="1488" y="816"/>
              <a:ext cx="144"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charset="0"/>
                <a:ea typeface="ＭＳ Ｐゴシック" charset="0"/>
              </a:endParaRPr>
            </a:p>
          </p:txBody>
        </p:sp>
        <p:sp>
          <p:nvSpPr>
            <p:cNvPr id="179223" name="Line 42"/>
            <p:cNvSpPr>
              <a:spLocks noChangeShapeType="1"/>
            </p:cNvSpPr>
            <p:nvPr/>
          </p:nvSpPr>
          <p:spPr bwMode="auto">
            <a:xfrm>
              <a:off x="1488" y="816"/>
              <a:ext cx="0" cy="1584"/>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charset="0"/>
                <a:ea typeface="ＭＳ Ｐゴシック" charset="0"/>
              </a:endParaRPr>
            </a:p>
          </p:txBody>
        </p:sp>
      </p:grpSp>
      <p:sp>
        <p:nvSpPr>
          <p:cNvPr id="73771" name="Line 43"/>
          <p:cNvSpPr>
            <a:spLocks noChangeShapeType="1"/>
          </p:cNvSpPr>
          <p:nvPr/>
        </p:nvSpPr>
        <p:spPr bwMode="auto">
          <a:xfrm flipV="1">
            <a:off x="1590675" y="4724400"/>
            <a:ext cx="0" cy="60960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lIns="91376" tIns="45688" rIns="91376" bIns="45688"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charset="0"/>
              <a:ea typeface="ＭＳ Ｐゴシック" charset="0"/>
            </a:endParaRPr>
          </a:p>
        </p:txBody>
      </p:sp>
      <p:sp>
        <p:nvSpPr>
          <p:cNvPr id="73772" name="Line 44"/>
          <p:cNvSpPr>
            <a:spLocks noChangeShapeType="1"/>
          </p:cNvSpPr>
          <p:nvPr/>
        </p:nvSpPr>
        <p:spPr bwMode="auto">
          <a:xfrm flipV="1">
            <a:off x="4506913" y="4648200"/>
            <a:ext cx="0" cy="60960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lIns="91376" tIns="45688" rIns="91376" bIns="45688"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charset="0"/>
              <a:ea typeface="ＭＳ Ｐゴシック" charset="0"/>
            </a:endParaRPr>
          </a:p>
        </p:txBody>
      </p:sp>
      <p:sp>
        <p:nvSpPr>
          <p:cNvPr id="179220" name="Rectangle 54"/>
          <p:cNvSpPr>
            <a:spLocks noGrp="1" noChangeArrowheads="1"/>
          </p:cNvSpPr>
          <p:nvPr>
            <p:ph type="title" idx="4294967295"/>
          </p:nvPr>
        </p:nvSpPr>
        <p:spPr>
          <a:xfrm>
            <a:off x="5410200" y="1219201"/>
            <a:ext cx="3124200" cy="1754262"/>
          </a:xfrm>
          <a:solidFill>
            <a:schemeClr val="bg2"/>
          </a:solidFill>
        </p:spPr>
        <p:txBody>
          <a:bodyPr anchor="t" anchorCtr="0">
            <a:spAutoFit/>
          </a:bodyPr>
          <a:lstStyle/>
          <a:p>
            <a:pPr eaLnBrk="1" hangingPunct="1"/>
            <a:r>
              <a:rPr lang="ar-JO" altLang="zh-CN" sz="3600" b="1" dirty="0">
                <a:solidFill>
                  <a:schemeClr val="tx1"/>
                </a:solidFill>
                <a:latin typeface="Arial" charset="0"/>
                <a:ea typeface="ＭＳ Ｐゴシック" charset="0"/>
                <a:cs typeface="Arial" charset="0"/>
              </a:rPr>
              <a:t>مخطط</a:t>
            </a:r>
            <a:br>
              <a:rPr lang="ar-JO" altLang="zh-CN" sz="3600" b="1" dirty="0">
                <a:solidFill>
                  <a:schemeClr val="tx1"/>
                </a:solidFill>
                <a:latin typeface="Arial" charset="0"/>
                <a:ea typeface="ＭＳ Ｐゴシック" charset="0"/>
                <a:cs typeface="Arial" charset="0"/>
              </a:rPr>
            </a:br>
            <a:r>
              <a:rPr lang="ar-JO" altLang="zh-CN" sz="3600" b="1" dirty="0">
                <a:solidFill>
                  <a:schemeClr val="tx1"/>
                </a:solidFill>
                <a:latin typeface="Arial" charset="0"/>
                <a:ea typeface="ＭＳ Ｐゴシック" charset="0"/>
                <a:cs typeface="Arial" charset="0"/>
              </a:rPr>
              <a:t>أولوية</a:t>
            </a:r>
            <a:br>
              <a:rPr lang="ar-JO" altLang="zh-CN" sz="3600" b="1" dirty="0">
                <a:solidFill>
                  <a:schemeClr val="tx1"/>
                </a:solidFill>
                <a:latin typeface="Arial" charset="0"/>
                <a:ea typeface="ＭＳ Ｐゴシック" charset="0"/>
                <a:cs typeface="Arial" charset="0"/>
              </a:rPr>
            </a:br>
            <a:r>
              <a:rPr lang="ar-JO" altLang="zh-CN" sz="3600" b="1" dirty="0">
                <a:solidFill>
                  <a:schemeClr val="tx1"/>
                </a:solidFill>
                <a:latin typeface="Arial" charset="0"/>
                <a:ea typeface="ＭＳ Ｐゴシック" charset="0"/>
                <a:cs typeface="Arial" charset="0"/>
              </a:rPr>
              <a:t>ماركان</a:t>
            </a:r>
            <a:endParaRPr lang="en-US" sz="3600" b="1" dirty="0">
              <a:solidFill>
                <a:schemeClr val="tx1"/>
              </a:solidFill>
              <a:latin typeface="Arial" charset="0"/>
              <a:ea typeface="ＭＳ Ｐゴシック" charset="0"/>
              <a:cs typeface="Arial" charset="0"/>
            </a:endParaRPr>
          </a:p>
        </p:txBody>
      </p:sp>
      <p:sp>
        <p:nvSpPr>
          <p:cNvPr id="47" name="Line 43"/>
          <p:cNvSpPr>
            <a:spLocks noChangeShapeType="1"/>
          </p:cNvSpPr>
          <p:nvPr/>
        </p:nvSpPr>
        <p:spPr bwMode="auto">
          <a:xfrm flipV="1">
            <a:off x="3203575" y="4652963"/>
            <a:ext cx="0" cy="60960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lIns="91376" tIns="45688" rIns="91376" bIns="45688"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charset="0"/>
              <a:ea typeface="ＭＳ Ｐゴシック"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ppt_x</p:attrName>
                                        </p:attrNameLst>
                                      </p:cBhvr>
                                      <p:tavLst>
                                        <p:tav tm="0">
                                          <p:val>
                                            <p:strVal val="#ppt_x-.2"/>
                                          </p:val>
                                        </p:tav>
                                        <p:tav tm="100000">
                                          <p:val>
                                            <p:strVal val="#ppt_x"/>
                                          </p:val>
                                        </p:tav>
                                      </p:tavLst>
                                    </p:anim>
                                    <p:anim calcmode="lin" valueType="num">
                                      <p:cBhvr>
                                        <p:cTn id="8"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2" presetClass="entr" presetSubtype="1"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wipe(up)">
                                      <p:cBhvr>
                                        <p:cTn id="14" dur="500"/>
                                        <p:tgtEl>
                                          <p:spTgt spid="11"/>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1"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up)">
                                      <p:cBhvr>
                                        <p:cTn id="19" dur="500"/>
                                        <p:tgtEl>
                                          <p:spTgt spid="12"/>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9" presetClass="entr" presetSubtype="0"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p:cTn id="24" dur="1000" fill="hold"/>
                                        <p:tgtEl>
                                          <p:spTgt spid="5"/>
                                        </p:tgtEl>
                                        <p:attrNameLst>
                                          <p:attrName>ppt_x</p:attrName>
                                        </p:attrNameLst>
                                      </p:cBhvr>
                                      <p:tavLst>
                                        <p:tav tm="0">
                                          <p:val>
                                            <p:strVal val="#ppt_x-.2"/>
                                          </p:val>
                                        </p:tav>
                                        <p:tav tm="100000">
                                          <p:val>
                                            <p:strVal val="#ppt_x"/>
                                          </p:val>
                                        </p:tav>
                                      </p:tavLst>
                                    </p:anim>
                                    <p:anim calcmode="lin" valueType="num">
                                      <p:cBhvr>
                                        <p:cTn id="25"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26" dur="1000"/>
                                        <p:tgtEl>
                                          <p:spTgt spid="5"/>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9" presetClass="entr" presetSubtype="0"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p:cTn id="31" dur="1000" fill="hold"/>
                                        <p:tgtEl>
                                          <p:spTgt spid="4"/>
                                        </p:tgtEl>
                                        <p:attrNameLst>
                                          <p:attrName>ppt_x</p:attrName>
                                        </p:attrNameLst>
                                      </p:cBhvr>
                                      <p:tavLst>
                                        <p:tav tm="0">
                                          <p:val>
                                            <p:strVal val="#ppt_x-.2"/>
                                          </p:val>
                                        </p:tav>
                                        <p:tav tm="100000">
                                          <p:val>
                                            <p:strVal val="#ppt_x"/>
                                          </p:val>
                                        </p:tav>
                                      </p:tavLst>
                                    </p:anim>
                                    <p:anim calcmode="lin" valueType="num">
                                      <p:cBhvr>
                                        <p:cTn id="32"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33" dur="1000"/>
                                        <p:tgtEl>
                                          <p:spTgt spid="4"/>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0" presetClass="entr" presetSubtype="0" fill="hold"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fade">
                                      <p:cBhvr>
                                        <p:cTn id="38" dur="500"/>
                                        <p:tgtEl>
                                          <p:spTgt spid="7"/>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10" presetClass="entr" presetSubtype="0" fill="hold" nodeType="click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500"/>
                                        <p:tgtEl>
                                          <p:spTgt spid="8"/>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10" presetClass="entr" presetSubtype="0" fill="hold" nodeType="clickEffect">
                                  <p:stCondLst>
                                    <p:cond delay="0"/>
                                  </p:stCondLst>
                                  <p:childTnLst>
                                    <p:set>
                                      <p:cBhvr>
                                        <p:cTn id="47" dur="1" fill="hold">
                                          <p:stCondLst>
                                            <p:cond delay="0"/>
                                          </p:stCondLst>
                                        </p:cTn>
                                        <p:tgtEl>
                                          <p:spTgt spid="2"/>
                                        </p:tgtEl>
                                        <p:attrNameLst>
                                          <p:attrName>style.visibility</p:attrName>
                                        </p:attrNameLst>
                                      </p:cBhvr>
                                      <p:to>
                                        <p:strVal val="visible"/>
                                      </p:to>
                                    </p:set>
                                    <p:animEffect transition="in" filter="fade">
                                      <p:cBhvr>
                                        <p:cTn id="48" dur="500"/>
                                        <p:tgtEl>
                                          <p:spTgt spid="2"/>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73771"/>
                                        </p:tgtEl>
                                        <p:attrNameLst>
                                          <p:attrName>style.visibility</p:attrName>
                                        </p:attrNameLst>
                                      </p:cBhvr>
                                      <p:to>
                                        <p:strVal val="visible"/>
                                      </p:to>
                                    </p:set>
                                    <p:animEffect transition="in" filter="fade">
                                      <p:cBhvr>
                                        <p:cTn id="53" dur="500"/>
                                        <p:tgtEl>
                                          <p:spTgt spid="73771"/>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73741"/>
                                        </p:tgtEl>
                                        <p:attrNameLst>
                                          <p:attrName>style.visibility</p:attrName>
                                        </p:attrNameLst>
                                      </p:cBhvr>
                                      <p:to>
                                        <p:strVal val="visible"/>
                                      </p:to>
                                    </p:set>
                                    <p:animEffect transition="in" filter="fade">
                                      <p:cBhvr>
                                        <p:cTn id="58" dur="500"/>
                                        <p:tgtEl>
                                          <p:spTgt spid="73741"/>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10" presetClass="entr" presetSubtype="0" fill="hold" nodeType="clickEffect">
                                  <p:stCondLst>
                                    <p:cond delay="0"/>
                                  </p:stCondLst>
                                  <p:childTnLst>
                                    <p:set>
                                      <p:cBhvr>
                                        <p:cTn id="62" dur="1" fill="hold">
                                          <p:stCondLst>
                                            <p:cond delay="0"/>
                                          </p:stCondLst>
                                        </p:cTn>
                                        <p:tgtEl>
                                          <p:spTgt spid="6"/>
                                        </p:tgtEl>
                                        <p:attrNameLst>
                                          <p:attrName>style.visibility</p:attrName>
                                        </p:attrNameLst>
                                      </p:cBhvr>
                                      <p:to>
                                        <p:strVal val="visible"/>
                                      </p:to>
                                    </p:set>
                                    <p:animEffect transition="in" filter="fade">
                                      <p:cBhvr>
                                        <p:cTn id="63" dur="500"/>
                                        <p:tgtEl>
                                          <p:spTgt spid="6"/>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73772"/>
                                        </p:tgtEl>
                                        <p:attrNameLst>
                                          <p:attrName>style.visibility</p:attrName>
                                        </p:attrNameLst>
                                      </p:cBhvr>
                                      <p:to>
                                        <p:strVal val="visible"/>
                                      </p:to>
                                    </p:set>
                                    <p:animEffect transition="in" filter="fade">
                                      <p:cBhvr>
                                        <p:cTn id="68" dur="500"/>
                                        <p:tgtEl>
                                          <p:spTgt spid="73772"/>
                                        </p:tgtEl>
                                      </p:cBhvr>
                                    </p:animEffect>
                                  </p:childTnLst>
                                </p:cTn>
                              </p:par>
                            </p:childTnLst>
                          </p:cTn>
                        </p:par>
                      </p:childTnLst>
                    </p:cTn>
                  </p:par>
                  <p:par>
                    <p:cTn id="69" fill="hold" nodeType="clickPar">
                      <p:stCondLst>
                        <p:cond delay="indefinite"/>
                      </p:stCondLst>
                      <p:childTnLst>
                        <p:par>
                          <p:cTn id="70" fill="hold" nodeType="withGroup">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73740"/>
                                        </p:tgtEl>
                                        <p:attrNameLst>
                                          <p:attrName>style.visibility</p:attrName>
                                        </p:attrNameLst>
                                      </p:cBhvr>
                                      <p:to>
                                        <p:strVal val="visible"/>
                                      </p:to>
                                    </p:set>
                                    <p:animEffect transition="in" filter="fade">
                                      <p:cBhvr>
                                        <p:cTn id="73" dur="500"/>
                                        <p:tgtEl>
                                          <p:spTgt spid="73740"/>
                                        </p:tgtEl>
                                      </p:cBhvr>
                                    </p:animEffect>
                                  </p:childTnLst>
                                </p:cTn>
                              </p:par>
                            </p:childTnLst>
                          </p:cTn>
                        </p:par>
                      </p:childTnLst>
                    </p:cTn>
                  </p:par>
                  <p:par>
                    <p:cTn id="74" fill="hold" nodeType="clickPar">
                      <p:stCondLst>
                        <p:cond delay="indefinite"/>
                      </p:stCondLst>
                      <p:childTnLst>
                        <p:par>
                          <p:cTn id="75" fill="hold" nodeType="withGroup">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73738"/>
                                        </p:tgtEl>
                                        <p:attrNameLst>
                                          <p:attrName>style.visibility</p:attrName>
                                        </p:attrNameLst>
                                      </p:cBhvr>
                                      <p:to>
                                        <p:strVal val="visible"/>
                                      </p:to>
                                    </p:set>
                                    <p:animEffect transition="in" filter="fade">
                                      <p:cBhvr>
                                        <p:cTn id="78" dur="500"/>
                                        <p:tgtEl>
                                          <p:spTgt spid="73738"/>
                                        </p:tgtEl>
                                      </p:cBhvr>
                                    </p:animEffect>
                                  </p:childTnLst>
                                </p:cTn>
                              </p:par>
                            </p:childTnLst>
                          </p:cTn>
                        </p:par>
                      </p:childTnLst>
                    </p:cTn>
                  </p:par>
                  <p:par>
                    <p:cTn id="79" fill="hold" nodeType="clickPar">
                      <p:stCondLst>
                        <p:cond delay="indefinite"/>
                      </p:stCondLst>
                      <p:childTnLst>
                        <p:par>
                          <p:cTn id="80" fill="hold" nodeType="withGroup">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73748"/>
                                        </p:tgtEl>
                                        <p:attrNameLst>
                                          <p:attrName>style.visibility</p:attrName>
                                        </p:attrNameLst>
                                      </p:cBhvr>
                                      <p:to>
                                        <p:strVal val="visible"/>
                                      </p:to>
                                    </p:set>
                                    <p:animEffect transition="in" filter="fade">
                                      <p:cBhvr>
                                        <p:cTn id="83" dur="500"/>
                                        <p:tgtEl>
                                          <p:spTgt spid="73748"/>
                                        </p:tgtEl>
                                      </p:cBhvr>
                                    </p:animEffect>
                                  </p:childTnLst>
                                </p:cTn>
                              </p:par>
                            </p:childTnLst>
                          </p:cTn>
                        </p:par>
                      </p:childTnLst>
                    </p:cTn>
                  </p:par>
                  <p:par>
                    <p:cTn id="84" fill="hold" nodeType="clickPar">
                      <p:stCondLst>
                        <p:cond delay="indefinite"/>
                      </p:stCondLst>
                      <p:childTnLst>
                        <p:par>
                          <p:cTn id="85" fill="hold" nodeType="withGroup">
                            <p:stCondLst>
                              <p:cond delay="0"/>
                            </p:stCondLst>
                            <p:childTnLst>
                              <p:par>
                                <p:cTn id="86" presetID="10" presetClass="entr" presetSubtype="0" fill="hold" grpId="0" nodeType="clickEffect">
                                  <p:stCondLst>
                                    <p:cond delay="0"/>
                                  </p:stCondLst>
                                  <p:childTnLst>
                                    <p:set>
                                      <p:cBhvr>
                                        <p:cTn id="87" dur="1" fill="hold">
                                          <p:stCondLst>
                                            <p:cond delay="0"/>
                                          </p:stCondLst>
                                        </p:cTn>
                                        <p:tgtEl>
                                          <p:spTgt spid="73735"/>
                                        </p:tgtEl>
                                        <p:attrNameLst>
                                          <p:attrName>style.visibility</p:attrName>
                                        </p:attrNameLst>
                                      </p:cBhvr>
                                      <p:to>
                                        <p:strVal val="visible"/>
                                      </p:to>
                                    </p:set>
                                    <p:animEffect transition="in" filter="fade">
                                      <p:cBhvr>
                                        <p:cTn id="88" dur="500"/>
                                        <p:tgtEl>
                                          <p:spTgt spid="73735"/>
                                        </p:tgtEl>
                                      </p:cBhvr>
                                    </p:animEffect>
                                  </p:childTnLst>
                                </p:cTn>
                              </p:par>
                            </p:childTnLst>
                          </p:cTn>
                        </p:par>
                        <p:par>
                          <p:cTn id="89" fill="hold" nodeType="afterGroup">
                            <p:stCondLst>
                              <p:cond delay="500"/>
                            </p:stCondLst>
                            <p:childTnLst>
                              <p:par>
                                <p:cTn id="90" presetID="10"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5" grpId="0" animBg="1" autoUpdateAnimBg="0"/>
      <p:bldP spid="73738" grpId="0" animBg="1" autoUpdateAnimBg="0"/>
      <p:bldP spid="73740" grpId="0" animBg="1" autoUpdateAnimBg="0"/>
      <p:bldP spid="73741" grpId="0" animBg="1" autoUpdateAnimBg="0"/>
      <p:bldP spid="73748" grpId="0" autoUpdateAnimBg="0"/>
      <p:bldP spid="73771" grpId="0" animBg="1"/>
      <p:bldP spid="73772" grpId="0" animBg="1"/>
      <p:bldP spid="4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2140" y="692151"/>
            <a:ext cx="7867650" cy="850900"/>
          </a:xfrm>
          <a:solidFill>
            <a:schemeClr val="bg1"/>
          </a:solidFill>
        </p:spPr>
        <p:txBody>
          <a:bodyPr anchor="ctr"/>
          <a:lstStyle/>
          <a:p>
            <a:pPr>
              <a:defRPr/>
            </a:pPr>
            <a:r>
              <a:rPr lang="ar-JO" b="1" dirty="0">
                <a:solidFill>
                  <a:schemeClr val="accent6">
                    <a:lumMod val="75000"/>
                  </a:schemeClr>
                </a:solidFill>
              </a:rPr>
              <a:t>توازي هيكل العهد القديم و العهد الجديد</a:t>
            </a:r>
            <a:endParaRPr lang="en-US" b="1" dirty="0">
              <a:solidFill>
                <a:schemeClr val="accent6">
                  <a:lumMod val="75000"/>
                </a:schemeClr>
              </a:solidFill>
            </a:endParaRPr>
          </a:p>
        </p:txBody>
      </p:sp>
      <p:sp>
        <p:nvSpPr>
          <p:cNvPr id="4" name="Text Box 2"/>
          <p:cNvSpPr txBox="1">
            <a:spLocks noChangeArrowheads="1"/>
          </p:cNvSpPr>
          <p:nvPr/>
        </p:nvSpPr>
        <p:spPr bwMode="auto">
          <a:xfrm>
            <a:off x="1588" y="3348042"/>
            <a:ext cx="855636" cy="584711"/>
          </a:xfrm>
          <a:prstGeom prst="rect">
            <a:avLst/>
          </a:prstGeom>
          <a:solidFill>
            <a:srgbClr val="FFFF00"/>
          </a:solidFill>
          <a:ln w="12700">
            <a:solidFill>
              <a:schemeClr val="tx1"/>
            </a:solidFill>
            <a:miter lim="800000"/>
            <a:headEnd/>
            <a:tailEnd/>
          </a:ln>
        </p:spPr>
        <p:txBody>
          <a:bodyPr wrap="squar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ع ق</a:t>
            </a:r>
            <a:endParaRPr kumimoji="0" lang="en-US" sz="32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5" name="Text Box 2"/>
          <p:cNvSpPr txBox="1">
            <a:spLocks noChangeArrowheads="1"/>
          </p:cNvSpPr>
          <p:nvPr/>
        </p:nvSpPr>
        <p:spPr bwMode="auto">
          <a:xfrm>
            <a:off x="755650" y="2133600"/>
            <a:ext cx="2447925" cy="584200"/>
          </a:xfrm>
          <a:prstGeom prst="rect">
            <a:avLst/>
          </a:prstGeom>
          <a:solidFill>
            <a:srgbClr val="FFFF00"/>
          </a:solidFill>
          <a:ln w="12700">
            <a:solidFill>
              <a:schemeClr val="tx1"/>
            </a:solidFill>
            <a:miter lim="800000"/>
            <a:headEnd/>
            <a:tailEnd/>
          </a:ln>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الأساس</a:t>
            </a:r>
            <a:endParaRPr kumimoji="0" lang="en-US" sz="32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6" name="Text Box 2"/>
          <p:cNvSpPr txBox="1">
            <a:spLocks noChangeArrowheads="1"/>
          </p:cNvSpPr>
          <p:nvPr/>
        </p:nvSpPr>
        <p:spPr bwMode="auto">
          <a:xfrm>
            <a:off x="3251200" y="2133600"/>
            <a:ext cx="1752600" cy="584200"/>
          </a:xfrm>
          <a:prstGeom prst="rect">
            <a:avLst/>
          </a:prstGeom>
          <a:solidFill>
            <a:srgbClr val="FFFF00"/>
          </a:solidFill>
          <a:ln w="12700">
            <a:solidFill>
              <a:schemeClr val="tx1"/>
            </a:solidFill>
            <a:miter lim="800000"/>
            <a:headEnd/>
            <a:tailEnd/>
          </a:ln>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الماضي</a:t>
            </a:r>
            <a:endParaRPr kumimoji="0" lang="en-US" sz="32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7" name="Text Box 2"/>
          <p:cNvSpPr txBox="1">
            <a:spLocks noChangeArrowheads="1"/>
          </p:cNvSpPr>
          <p:nvPr/>
        </p:nvSpPr>
        <p:spPr bwMode="auto">
          <a:xfrm>
            <a:off x="5076825" y="2133600"/>
            <a:ext cx="1776413" cy="584200"/>
          </a:xfrm>
          <a:prstGeom prst="rect">
            <a:avLst/>
          </a:prstGeom>
          <a:solidFill>
            <a:srgbClr val="FFFF00"/>
          </a:solidFill>
          <a:ln w="12700">
            <a:solidFill>
              <a:schemeClr val="tx1"/>
            </a:solidFill>
            <a:miter lim="800000"/>
            <a:headEnd/>
            <a:tailEnd/>
          </a:ln>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الحاضر</a:t>
            </a:r>
            <a:endParaRPr kumimoji="0" lang="en-US" sz="32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8" name="Text Box 2"/>
          <p:cNvSpPr txBox="1">
            <a:spLocks noChangeArrowheads="1"/>
          </p:cNvSpPr>
          <p:nvPr/>
        </p:nvSpPr>
        <p:spPr bwMode="auto">
          <a:xfrm>
            <a:off x="6919919" y="2133600"/>
            <a:ext cx="2116137" cy="584200"/>
          </a:xfrm>
          <a:prstGeom prst="rect">
            <a:avLst/>
          </a:prstGeom>
          <a:solidFill>
            <a:srgbClr val="FFFF00"/>
          </a:solidFill>
          <a:ln w="12700">
            <a:solidFill>
              <a:schemeClr val="tx1"/>
            </a:solidFill>
            <a:miter lim="800000"/>
            <a:headEnd/>
            <a:tailEnd/>
          </a:ln>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المستقبل</a:t>
            </a:r>
            <a:endParaRPr kumimoji="0" lang="en-US" sz="32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9" name="Text Box 2"/>
          <p:cNvSpPr txBox="1">
            <a:spLocks noChangeArrowheads="1"/>
          </p:cNvSpPr>
          <p:nvPr/>
        </p:nvSpPr>
        <p:spPr bwMode="auto">
          <a:xfrm>
            <a:off x="755656" y="3357563"/>
            <a:ext cx="2459022" cy="584711"/>
          </a:xfrm>
          <a:prstGeom prst="rect">
            <a:avLst/>
          </a:prstGeom>
          <a:noFill/>
          <a:ln w="12700">
            <a:noFill/>
            <a:miter lim="800000"/>
            <a:headEnd/>
            <a:tailEnd/>
          </a:ln>
        </p:spPr>
        <p:txBody>
          <a:bodyPr wrap="squar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charset="0"/>
                <a:ea typeface="ＭＳ Ｐゴシック" charset="0"/>
                <a:cs typeface="Arial" charset="0"/>
              </a:rPr>
              <a:t>التوراة</a:t>
            </a:r>
            <a:endParaRPr kumimoji="0" lang="en-US" sz="32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charset="0"/>
              <a:ea typeface="ＭＳ Ｐゴシック" charset="0"/>
              <a:cs typeface="Arial" charset="0"/>
            </a:endParaRPr>
          </a:p>
        </p:txBody>
      </p:sp>
      <p:sp>
        <p:nvSpPr>
          <p:cNvPr id="10" name="Text Box 2"/>
          <p:cNvSpPr txBox="1">
            <a:spLocks noChangeArrowheads="1"/>
          </p:cNvSpPr>
          <p:nvPr/>
        </p:nvSpPr>
        <p:spPr bwMode="auto">
          <a:xfrm>
            <a:off x="3203578" y="3357563"/>
            <a:ext cx="1868488" cy="584711"/>
          </a:xfrm>
          <a:prstGeom prst="rect">
            <a:avLst/>
          </a:prstGeom>
          <a:noFill/>
          <a:ln w="12700">
            <a:noFill/>
            <a:miter lim="800000"/>
            <a:headEnd/>
            <a:tailEnd/>
          </a:ln>
        </p:spPr>
        <p:txBody>
          <a:bodyPr wrap="squar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charset="0"/>
                <a:ea typeface="ＭＳ Ｐゴシック" charset="0"/>
                <a:cs typeface="Arial" charset="0"/>
              </a:rPr>
              <a:t>التاريخ</a:t>
            </a:r>
            <a:endParaRPr kumimoji="0" lang="en-US" sz="32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charset="0"/>
              <a:ea typeface="ＭＳ Ｐゴシック" charset="0"/>
              <a:cs typeface="Arial" charset="0"/>
            </a:endParaRPr>
          </a:p>
        </p:txBody>
      </p:sp>
      <p:sp>
        <p:nvSpPr>
          <p:cNvPr id="11" name="Text Box 2"/>
          <p:cNvSpPr txBox="1">
            <a:spLocks noChangeArrowheads="1"/>
          </p:cNvSpPr>
          <p:nvPr/>
        </p:nvSpPr>
        <p:spPr bwMode="auto">
          <a:xfrm>
            <a:off x="5076830" y="3357563"/>
            <a:ext cx="1852623" cy="584711"/>
          </a:xfrm>
          <a:prstGeom prst="rect">
            <a:avLst/>
          </a:prstGeom>
          <a:noFill/>
          <a:ln w="12700">
            <a:noFill/>
            <a:miter lim="800000"/>
            <a:headEnd/>
            <a:tailEnd/>
          </a:ln>
        </p:spPr>
        <p:txBody>
          <a:bodyPr wrap="squar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charset="0"/>
                <a:ea typeface="ＭＳ Ｐゴシック" charset="0"/>
                <a:cs typeface="Arial" charset="0"/>
              </a:rPr>
              <a:t>الحكمة</a:t>
            </a:r>
            <a:endParaRPr kumimoji="0" lang="en-US" sz="32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charset="0"/>
              <a:ea typeface="ＭＳ Ｐゴシック" charset="0"/>
              <a:cs typeface="Arial" charset="0"/>
            </a:endParaRPr>
          </a:p>
        </p:txBody>
      </p:sp>
      <p:sp>
        <p:nvSpPr>
          <p:cNvPr id="12" name="Text Box 2"/>
          <p:cNvSpPr txBox="1">
            <a:spLocks noChangeArrowheads="1"/>
          </p:cNvSpPr>
          <p:nvPr/>
        </p:nvSpPr>
        <p:spPr bwMode="auto">
          <a:xfrm>
            <a:off x="6919912" y="3357563"/>
            <a:ext cx="2224087" cy="584711"/>
          </a:xfrm>
          <a:prstGeom prst="rect">
            <a:avLst/>
          </a:prstGeom>
          <a:noFill/>
          <a:ln w="12700">
            <a:noFill/>
            <a:miter lim="800000"/>
            <a:headEnd/>
            <a:tailEnd/>
          </a:ln>
        </p:spPr>
        <p:txBody>
          <a:bodyPr wrap="squar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charset="0"/>
                <a:ea typeface="ＭＳ Ｐゴシック" charset="0"/>
                <a:cs typeface="Arial" charset="0"/>
              </a:rPr>
              <a:t>النبوة</a:t>
            </a:r>
            <a:endParaRPr kumimoji="0" lang="en-US" sz="32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charset="0"/>
              <a:ea typeface="ＭＳ Ｐゴシック" charset="0"/>
              <a:cs typeface="Arial" charset="0"/>
            </a:endParaRPr>
          </a:p>
        </p:txBody>
      </p:sp>
      <p:sp>
        <p:nvSpPr>
          <p:cNvPr id="13" name="Text Box 2"/>
          <p:cNvSpPr txBox="1">
            <a:spLocks noChangeArrowheads="1"/>
          </p:cNvSpPr>
          <p:nvPr/>
        </p:nvSpPr>
        <p:spPr bwMode="auto">
          <a:xfrm>
            <a:off x="1594" y="4581529"/>
            <a:ext cx="731837" cy="553933"/>
          </a:xfrm>
          <a:prstGeom prst="rect">
            <a:avLst/>
          </a:prstGeom>
          <a:solidFill>
            <a:srgbClr val="FFFF00"/>
          </a:solidFill>
          <a:ln w="12700">
            <a:solidFill>
              <a:schemeClr val="tx1"/>
            </a:solidFill>
            <a:miter lim="800000"/>
            <a:headEnd/>
            <a:tailEnd/>
          </a:ln>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30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ع ج</a:t>
            </a:r>
            <a:endParaRPr kumimoji="0" lang="en-US" sz="30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14" name="Text Box 2"/>
          <p:cNvSpPr txBox="1">
            <a:spLocks noChangeArrowheads="1"/>
          </p:cNvSpPr>
          <p:nvPr/>
        </p:nvSpPr>
        <p:spPr bwMode="auto">
          <a:xfrm>
            <a:off x="755654" y="4581525"/>
            <a:ext cx="2387585" cy="584711"/>
          </a:xfrm>
          <a:prstGeom prst="rect">
            <a:avLst/>
          </a:prstGeom>
          <a:noFill/>
          <a:ln w="12700">
            <a:noFill/>
            <a:miter lim="800000"/>
            <a:headEnd/>
            <a:tailEnd/>
          </a:ln>
        </p:spPr>
        <p:txBody>
          <a:bodyPr wrap="squar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charset="0"/>
                <a:ea typeface="ＭＳ Ｐゴシック" charset="0"/>
                <a:cs typeface="Arial" charset="0"/>
              </a:rPr>
              <a:t>الأناجيل</a:t>
            </a:r>
            <a:endParaRPr kumimoji="0" lang="en-US" sz="32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charset="0"/>
              <a:ea typeface="ＭＳ Ｐゴシック" charset="0"/>
              <a:cs typeface="Arial" charset="0"/>
            </a:endParaRPr>
          </a:p>
        </p:txBody>
      </p:sp>
      <p:sp>
        <p:nvSpPr>
          <p:cNvPr id="15" name="Text Box 2"/>
          <p:cNvSpPr txBox="1">
            <a:spLocks noChangeArrowheads="1"/>
          </p:cNvSpPr>
          <p:nvPr/>
        </p:nvSpPr>
        <p:spPr bwMode="auto">
          <a:xfrm>
            <a:off x="3203580" y="4581525"/>
            <a:ext cx="1868486" cy="584711"/>
          </a:xfrm>
          <a:prstGeom prst="rect">
            <a:avLst/>
          </a:prstGeom>
          <a:noFill/>
          <a:ln w="12700">
            <a:noFill/>
            <a:miter lim="800000"/>
            <a:headEnd/>
            <a:tailEnd/>
          </a:ln>
        </p:spPr>
        <p:txBody>
          <a:bodyPr wrap="squar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charset="0"/>
                <a:ea typeface="ＭＳ Ｐゴシック" charset="0"/>
                <a:cs typeface="Arial" charset="0"/>
              </a:rPr>
              <a:t>أعمال</a:t>
            </a:r>
            <a:endParaRPr kumimoji="0" lang="en-US" sz="32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charset="0"/>
              <a:ea typeface="ＭＳ Ｐゴシック" charset="0"/>
              <a:cs typeface="Arial" charset="0"/>
            </a:endParaRPr>
          </a:p>
        </p:txBody>
      </p:sp>
      <p:sp>
        <p:nvSpPr>
          <p:cNvPr id="16" name="Text Box 2"/>
          <p:cNvSpPr txBox="1">
            <a:spLocks noChangeArrowheads="1"/>
          </p:cNvSpPr>
          <p:nvPr/>
        </p:nvSpPr>
        <p:spPr bwMode="auto">
          <a:xfrm>
            <a:off x="5076828" y="4581525"/>
            <a:ext cx="1852626" cy="584711"/>
          </a:xfrm>
          <a:prstGeom prst="rect">
            <a:avLst/>
          </a:prstGeom>
          <a:noFill/>
          <a:ln w="12700">
            <a:noFill/>
            <a:miter lim="800000"/>
            <a:headEnd/>
            <a:tailEnd/>
          </a:ln>
        </p:spPr>
        <p:txBody>
          <a:bodyPr wrap="squar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charset="0"/>
                <a:ea typeface="ＭＳ Ｐゴシック" charset="0"/>
                <a:cs typeface="Arial" charset="0"/>
              </a:rPr>
              <a:t>الرسائل</a:t>
            </a:r>
            <a:endParaRPr kumimoji="0" lang="en-US" sz="32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charset="0"/>
              <a:ea typeface="ＭＳ Ｐゴシック" charset="0"/>
              <a:cs typeface="Arial" charset="0"/>
            </a:endParaRPr>
          </a:p>
        </p:txBody>
      </p:sp>
      <p:sp>
        <p:nvSpPr>
          <p:cNvPr id="17" name="Text Box 2"/>
          <p:cNvSpPr txBox="1">
            <a:spLocks noChangeArrowheads="1"/>
          </p:cNvSpPr>
          <p:nvPr/>
        </p:nvSpPr>
        <p:spPr bwMode="auto">
          <a:xfrm>
            <a:off x="6919913" y="4581525"/>
            <a:ext cx="2224087" cy="584711"/>
          </a:xfrm>
          <a:prstGeom prst="rect">
            <a:avLst/>
          </a:prstGeom>
          <a:noFill/>
          <a:ln w="12700">
            <a:noFill/>
            <a:miter lim="800000"/>
            <a:headEnd/>
            <a:tailEnd/>
          </a:ln>
        </p:spPr>
        <p:txBody>
          <a:bodyPr wrap="squar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charset="0"/>
                <a:ea typeface="ＭＳ Ｐゴシック" charset="0"/>
                <a:cs typeface="Arial" charset="0"/>
              </a:rPr>
              <a:t>رؤيا</a:t>
            </a:r>
            <a:endParaRPr kumimoji="0" lang="en-US" sz="32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charset="0"/>
              <a:ea typeface="ＭＳ Ｐゴシック" charset="0"/>
              <a:cs typeface="Arial" charset="0"/>
            </a:endParaRPr>
          </a:p>
        </p:txBody>
      </p:sp>
      <p:sp>
        <p:nvSpPr>
          <p:cNvPr id="18" name="Text Box 2"/>
          <p:cNvSpPr txBox="1">
            <a:spLocks noChangeArrowheads="1"/>
          </p:cNvSpPr>
          <p:nvPr/>
        </p:nvSpPr>
        <p:spPr bwMode="auto">
          <a:xfrm>
            <a:off x="0" y="6054731"/>
            <a:ext cx="9144000" cy="584711"/>
          </a:xfrm>
          <a:prstGeom prst="rect">
            <a:avLst/>
          </a:prstGeom>
          <a:noFill/>
          <a:ln w="12700">
            <a:noFill/>
            <a:miter lim="800000"/>
            <a:headEnd/>
            <a:tailEnd/>
          </a:ln>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charset="0"/>
                <a:ea typeface="ＭＳ Ｐゴシック" charset="0"/>
                <a:cs typeface="Arial" charset="0"/>
              </a:rPr>
              <a:t>إريك زيتجر</a:t>
            </a:r>
            <a:r>
              <a:rPr kumimoji="0" lang="en-US" sz="1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charset="0"/>
                <a:ea typeface="ＭＳ Ｐゴシック" charset="0"/>
                <a:cs typeface="Arial" charset="0"/>
              </a:rPr>
              <a:t>, </a:t>
            </a:r>
            <a:r>
              <a:rPr kumimoji="0" lang="en-US" sz="1600" b="1" i="1"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Arial" charset="0"/>
                <a:ea typeface="ＭＳ Ｐゴシック" charset="0"/>
                <a:cs typeface="Arial" charset="0"/>
              </a:rPr>
              <a:t>Einleitung</a:t>
            </a:r>
            <a:r>
              <a:rPr kumimoji="0" lang="en-US" sz="1600" b="1" i="1"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charset="0"/>
                <a:ea typeface="ＭＳ Ｐゴシック" charset="0"/>
                <a:cs typeface="Arial" charset="0"/>
              </a:rPr>
              <a:t> in das </a:t>
            </a:r>
            <a:r>
              <a:rPr kumimoji="0" lang="en-US" sz="1600" b="1" i="1"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Arial" charset="0"/>
                <a:ea typeface="ＭＳ Ｐゴシック" charset="0"/>
                <a:cs typeface="Arial" charset="0"/>
              </a:rPr>
              <a:t>Alte</a:t>
            </a:r>
            <a:r>
              <a:rPr kumimoji="0" lang="en-US" sz="1600" b="1" i="1"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charset="0"/>
                <a:ea typeface="ＭＳ Ｐゴシック" charset="0"/>
                <a:cs typeface="Arial" charset="0"/>
              </a:rPr>
              <a:t> Testament </a:t>
            </a:r>
            <a:r>
              <a:rPr kumimoji="0" lang="en-US" sz="1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charset="0"/>
                <a:ea typeface="ＭＳ Ｐゴシック" charset="0"/>
                <a:cs typeface="Arial" charset="0"/>
              </a:rPr>
              <a:t>(</a:t>
            </a:r>
            <a:r>
              <a:rPr kumimoji="0" lang="ar-JO" sz="1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charset="0"/>
                <a:ea typeface="ＭＳ Ｐゴシック" charset="0"/>
                <a:cs typeface="Arial" charset="0"/>
              </a:rPr>
              <a:t>شتوتغارت</a:t>
            </a:r>
            <a:r>
              <a:rPr kumimoji="0" lang="en-US" sz="1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charset="0"/>
                <a:ea typeface="ＭＳ Ｐゴシック" charset="0"/>
                <a:cs typeface="Arial" charset="0"/>
              </a:rPr>
              <a:t>: </a:t>
            </a:r>
            <a:r>
              <a:rPr kumimoji="0" lang="ar-JO" sz="1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charset="0"/>
                <a:ea typeface="ＭＳ Ｐゴシック" charset="0"/>
                <a:cs typeface="Arial" charset="0"/>
              </a:rPr>
              <a:t>كولهامر</a:t>
            </a:r>
            <a:r>
              <a:rPr kumimoji="0" lang="en-US" sz="1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charset="0"/>
                <a:ea typeface="ＭＳ Ｐゴシック" charset="0"/>
                <a:cs typeface="Arial" charset="0"/>
              </a:rPr>
              <a:t>, </a:t>
            </a:r>
            <a:r>
              <a:rPr kumimoji="0" lang="ar-JO" sz="1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charset="0"/>
                <a:ea typeface="ＭＳ Ｐゴシック" charset="0"/>
                <a:cs typeface="Arial" charset="0"/>
              </a:rPr>
              <a:t>1995</a:t>
            </a:r>
            <a:r>
              <a:rPr kumimoji="0" lang="en-US" sz="1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charset="0"/>
                <a:ea typeface="ＭＳ Ｐゴシック" charset="0"/>
                <a:cs typeface="Arial" charset="0"/>
              </a:rPr>
              <a:t>), </a:t>
            </a:r>
            <a:r>
              <a:rPr kumimoji="0" lang="ar-JO" sz="1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charset="0"/>
                <a:ea typeface="ＭＳ Ｐゴシック" charset="0"/>
                <a:cs typeface="Arial" charset="0"/>
              </a:rPr>
              <a:t>34</a:t>
            </a:r>
            <a:r>
              <a:rPr kumimoji="0" lang="en-US" sz="1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charset="0"/>
                <a:ea typeface="ＭＳ Ｐゴシック" charset="0"/>
                <a:cs typeface="Arial" charset="0"/>
              </a:rPr>
              <a:t>;</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charset="0"/>
                <a:ea typeface="ＭＳ Ｐゴシック" charset="0"/>
                <a:cs typeface="Arial" charset="0"/>
              </a:rPr>
              <a:t>مذكورة في غريغوري غوسويل“ العهدين في توازي : تأثير العهد القديم على هيكلية قانون العهد الجديد“ جيتس56(2013): 461</a:t>
            </a:r>
            <a:endParaRPr kumimoji="0" lang="en-US" sz="20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charset="0"/>
              <a:ea typeface="ＭＳ Ｐゴシック" charset="0"/>
              <a:cs typeface="Arial" charset="0"/>
            </a:endParaRPr>
          </a:p>
        </p:txBody>
      </p:sp>
      <p:sp>
        <p:nvSpPr>
          <p:cNvPr id="19" name="Text Box 5"/>
          <p:cNvSpPr txBox="1">
            <a:spLocks noChangeArrowheads="1"/>
          </p:cNvSpPr>
          <p:nvPr/>
        </p:nvSpPr>
        <p:spPr bwMode="auto">
          <a:xfrm>
            <a:off x="8316416" y="44454"/>
            <a:ext cx="598111" cy="461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20أ</a:t>
            </a:r>
            <a:endParaRPr kumimoji="0" lang="en-US"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ppt_x"/>
                                          </p:val>
                                        </p:tav>
                                        <p:tav tm="100000">
                                          <p:val>
                                            <p:strVal val="#ppt_x"/>
                                          </p:val>
                                        </p:tav>
                                      </p:tavLst>
                                    </p:anim>
                                    <p:anim calcmode="lin" valueType="num">
                                      <p:cBhvr additive="base">
                                        <p:cTn id="4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additive="base">
                                        <p:cTn id="55" dur="500" fill="hold"/>
                                        <p:tgtEl>
                                          <p:spTgt spid="13"/>
                                        </p:tgtEl>
                                        <p:attrNameLst>
                                          <p:attrName>ppt_x</p:attrName>
                                        </p:attrNameLst>
                                      </p:cBhvr>
                                      <p:tavLst>
                                        <p:tav tm="0">
                                          <p:val>
                                            <p:strVal val="#ppt_x"/>
                                          </p:val>
                                        </p:tav>
                                        <p:tav tm="100000">
                                          <p:val>
                                            <p:strVal val="#ppt_x"/>
                                          </p:val>
                                        </p:tav>
                                      </p:tavLst>
                                    </p:anim>
                                    <p:anim calcmode="lin" valueType="num">
                                      <p:cBhvr additive="base">
                                        <p:cTn id="5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additive="base">
                                        <p:cTn id="67" dur="500" fill="hold"/>
                                        <p:tgtEl>
                                          <p:spTgt spid="15"/>
                                        </p:tgtEl>
                                        <p:attrNameLst>
                                          <p:attrName>ppt_x</p:attrName>
                                        </p:attrNameLst>
                                      </p:cBhvr>
                                      <p:tavLst>
                                        <p:tav tm="0">
                                          <p:val>
                                            <p:strVal val="#ppt_x"/>
                                          </p:val>
                                        </p:tav>
                                        <p:tav tm="100000">
                                          <p:val>
                                            <p:strVal val="#ppt_x"/>
                                          </p:val>
                                        </p:tav>
                                      </p:tavLst>
                                    </p:anim>
                                    <p:anim calcmode="lin" valueType="num">
                                      <p:cBhvr additive="base">
                                        <p:cTn id="6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6"/>
                                        </p:tgtEl>
                                        <p:attrNameLst>
                                          <p:attrName>style.visibility</p:attrName>
                                        </p:attrNameLst>
                                      </p:cBhvr>
                                      <p:to>
                                        <p:strVal val="visible"/>
                                      </p:to>
                                    </p:set>
                                    <p:anim calcmode="lin" valueType="num">
                                      <p:cBhvr additive="base">
                                        <p:cTn id="73" dur="500" fill="hold"/>
                                        <p:tgtEl>
                                          <p:spTgt spid="16"/>
                                        </p:tgtEl>
                                        <p:attrNameLst>
                                          <p:attrName>ppt_x</p:attrName>
                                        </p:attrNameLst>
                                      </p:cBhvr>
                                      <p:tavLst>
                                        <p:tav tm="0">
                                          <p:val>
                                            <p:strVal val="#ppt_x"/>
                                          </p:val>
                                        </p:tav>
                                        <p:tav tm="100000">
                                          <p:val>
                                            <p:strVal val="#ppt_x"/>
                                          </p:val>
                                        </p:tav>
                                      </p:tavLst>
                                    </p:anim>
                                    <p:anim calcmode="lin" valueType="num">
                                      <p:cBhvr additive="base">
                                        <p:cTn id="7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17"/>
                                        </p:tgtEl>
                                        <p:attrNameLst>
                                          <p:attrName>style.visibility</p:attrName>
                                        </p:attrNameLst>
                                      </p:cBhvr>
                                      <p:to>
                                        <p:strVal val="visible"/>
                                      </p:to>
                                    </p:set>
                                    <p:anim calcmode="lin" valueType="num">
                                      <p:cBhvr additive="base">
                                        <p:cTn id="79" dur="500" fill="hold"/>
                                        <p:tgtEl>
                                          <p:spTgt spid="17"/>
                                        </p:tgtEl>
                                        <p:attrNameLst>
                                          <p:attrName>ppt_x</p:attrName>
                                        </p:attrNameLst>
                                      </p:cBhvr>
                                      <p:tavLst>
                                        <p:tav tm="0">
                                          <p:val>
                                            <p:strVal val="#ppt_x"/>
                                          </p:val>
                                        </p:tav>
                                        <p:tav tm="100000">
                                          <p:val>
                                            <p:strVal val="#ppt_x"/>
                                          </p:val>
                                        </p:tav>
                                      </p:tavLst>
                                    </p:anim>
                                    <p:anim calcmode="lin" valueType="num">
                                      <p:cBhvr additive="base">
                                        <p:cTn id="8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81" fill="hold" nodeType="clickPar">
                      <p:stCondLst>
                        <p:cond delay="indefinite"/>
                      </p:stCondLst>
                      <p:childTnLst>
                        <p:par>
                          <p:cTn id="82" fill="hold" nodeType="withGroup">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18"/>
                                        </p:tgtEl>
                                        <p:attrNameLst>
                                          <p:attrName>style.visibility</p:attrName>
                                        </p:attrNameLst>
                                      </p:cBhvr>
                                      <p:to>
                                        <p:strVal val="visible"/>
                                      </p:to>
                                    </p:set>
                                    <p:anim calcmode="lin" valueType="num">
                                      <p:cBhvr additive="base">
                                        <p:cTn id="85" dur="500" fill="hold"/>
                                        <p:tgtEl>
                                          <p:spTgt spid="18"/>
                                        </p:tgtEl>
                                        <p:attrNameLst>
                                          <p:attrName>ppt_x</p:attrName>
                                        </p:attrNameLst>
                                      </p:cBhvr>
                                      <p:tavLst>
                                        <p:tav tm="0">
                                          <p:val>
                                            <p:strVal val="#ppt_x"/>
                                          </p:val>
                                        </p:tav>
                                        <p:tav tm="100000">
                                          <p:val>
                                            <p:strVal val="#ppt_x"/>
                                          </p:val>
                                        </p:tav>
                                      </p:tavLst>
                                    </p:anim>
                                    <p:anim calcmode="lin" valueType="num">
                                      <p:cBhvr additive="base">
                                        <p:cTn id="8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autoUpdateAnimBg="0"/>
      <p:bldP spid="5" grpId="0" animBg="1" autoUpdateAnimBg="0"/>
      <p:bldP spid="6" grpId="0" animBg="1" autoUpdateAnimBg="0"/>
      <p:bldP spid="7" grpId="0" animBg="1" autoUpdateAnimBg="0"/>
      <p:bldP spid="8" grpId="0" animBg="1" autoUpdateAnimBg="0"/>
      <p:bldP spid="9" grpId="0"/>
      <p:bldP spid="10" grpId="0"/>
      <p:bldP spid="11" grpId="0"/>
      <p:bldP spid="12" grpId="0"/>
      <p:bldP spid="13" grpId="0" animBg="1" autoUpdateAnimBg="0"/>
      <p:bldP spid="14" grpId="0"/>
      <p:bldP spid="15" grpId="0"/>
      <p:bldP spid="16" grpId="0"/>
      <p:bldP spid="17" grpId="0"/>
      <p:bldP spid="1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3" name="Text Box 1027"/>
          <p:cNvSpPr txBox="1">
            <a:spLocks noChangeArrowheads="1"/>
          </p:cNvSpPr>
          <p:nvPr/>
        </p:nvSpPr>
        <p:spPr bwMode="auto">
          <a:xfrm>
            <a:off x="8578850" y="152400"/>
            <a:ext cx="473077" cy="4000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50</a:t>
            </a:r>
            <a:endParaRPr kumimoji="0" lang="en-US" sz="2000"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167940" name="Text Box 1028"/>
          <p:cNvSpPr txBox="1">
            <a:spLocks noChangeArrowheads="1"/>
          </p:cNvSpPr>
          <p:nvPr/>
        </p:nvSpPr>
        <p:spPr bwMode="auto">
          <a:xfrm>
            <a:off x="2628900" y="1295400"/>
            <a:ext cx="1447800" cy="954088"/>
          </a:xfrm>
          <a:prstGeom prst="rect">
            <a:avLst/>
          </a:prstGeom>
          <a:gradFill rotWithShape="0">
            <a:gsLst>
              <a:gs pos="0">
                <a:srgbClr val="FF0000"/>
              </a:gs>
              <a:gs pos="100000">
                <a:srgbClr val="760000"/>
              </a:gs>
            </a:gsLst>
            <a:path path="shape">
              <a:fillToRect l="50000" t="50000" r="50000" b="50000"/>
            </a:path>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800" b="0" i="0" u="none" strike="noStrike" kern="1200" cap="none" spc="0" normalizeH="0" baseline="0" noProof="0" dirty="0">
                <a:ln>
                  <a:noFill/>
                </a:ln>
                <a:solidFill>
                  <a:srgbClr val="FFFFFF"/>
                </a:solidFill>
                <a:effectLst/>
                <a:uLnTx/>
                <a:uFillTx/>
                <a:latin typeface="Arial" charset="0"/>
                <a:ea typeface="ＭＳ Ｐゴシック" charset="0"/>
                <a:cs typeface="Arial" charset="0"/>
              </a:rPr>
              <a:t>كيو</a:t>
            </a:r>
            <a:endParaRPr kumimoji="0" lang="en-US" sz="28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800" b="0" i="0" u="none" strike="noStrike" kern="1200" cap="none" spc="0" normalizeH="0" baseline="0" noProof="0" dirty="0">
                <a:ln>
                  <a:noFill/>
                </a:ln>
                <a:solidFill>
                  <a:srgbClr val="FFFFFF"/>
                </a:solidFill>
                <a:effectLst/>
                <a:uLnTx/>
                <a:uFillTx/>
                <a:latin typeface="Arial" charset="0"/>
                <a:ea typeface="ＭＳ Ｐゴシック" charset="0"/>
                <a:cs typeface="Arial" charset="0"/>
              </a:rPr>
              <a:t>50 م</a:t>
            </a:r>
            <a:endParaRPr kumimoji="0" lang="en-US" sz="28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167951" name="Text Box 1039"/>
          <p:cNvSpPr txBox="1">
            <a:spLocks noChangeArrowheads="1"/>
          </p:cNvSpPr>
          <p:nvPr/>
        </p:nvSpPr>
        <p:spPr bwMode="auto">
          <a:xfrm>
            <a:off x="4876800" y="1295400"/>
            <a:ext cx="1447800" cy="954088"/>
          </a:xfrm>
          <a:prstGeom prst="rect">
            <a:avLst/>
          </a:prstGeom>
          <a:gradFill rotWithShape="0">
            <a:gsLst>
              <a:gs pos="0">
                <a:schemeClr val="bg2"/>
              </a:gs>
              <a:gs pos="100000">
                <a:schemeClr val="bg2">
                  <a:gamma/>
                  <a:shade val="46275"/>
                  <a:invGamma/>
                </a:schemeClr>
              </a:gs>
            </a:gsLst>
            <a:lin ang="5400000" scaled="1"/>
          </a:gradFill>
          <a:ln w="9525">
            <a:noFill/>
            <a:miter lim="800000"/>
            <a:headEnd/>
            <a:tailEnd/>
          </a:ln>
          <a:effectLst/>
        </p:spPr>
        <p:txBody>
          <a:bodyPr lIns="91376" tIns="45688" rIns="91376" bIns="45688">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2800" b="0" i="0" u="none" strike="noStrike" kern="1200" cap="none" spc="0" normalizeH="0" baseline="0" noProof="0" dirty="0">
                <a:ln>
                  <a:noFill/>
                </a:ln>
                <a:solidFill>
                  <a:srgbClr val="FFFFFF"/>
                </a:solidFill>
                <a:effectLst/>
                <a:uLnTx/>
                <a:uFillTx/>
                <a:latin typeface="Arial"/>
                <a:ea typeface="ＭＳ Ｐゴシック" charset="0"/>
                <a:cs typeface="Arial"/>
              </a:rPr>
              <a:t>مرقس</a:t>
            </a:r>
            <a:br>
              <a:rPr kumimoji="0" lang="en-US" sz="2800" b="0" i="0" u="none" strike="noStrike" kern="1200" cap="none" spc="0" normalizeH="0" baseline="0" noProof="0" dirty="0">
                <a:ln>
                  <a:noFill/>
                </a:ln>
                <a:solidFill>
                  <a:srgbClr val="FFFFFF"/>
                </a:solidFill>
                <a:effectLst/>
                <a:uLnTx/>
                <a:uFillTx/>
                <a:latin typeface="Arial"/>
                <a:ea typeface="ＭＳ Ｐゴシック" charset="0"/>
                <a:cs typeface="Arial"/>
              </a:rPr>
            </a:br>
            <a:r>
              <a:rPr kumimoji="0" lang="ar-JO" sz="2800" b="0" i="0" u="none" strike="noStrike" kern="1200" cap="none" spc="0" normalizeH="0" baseline="0" noProof="0" dirty="0">
                <a:ln>
                  <a:noFill/>
                </a:ln>
                <a:solidFill>
                  <a:srgbClr val="FFFFFF"/>
                </a:solidFill>
                <a:effectLst/>
                <a:uLnTx/>
                <a:uFillTx/>
                <a:latin typeface="Arial"/>
                <a:ea typeface="ＭＳ Ｐゴシック" charset="0"/>
                <a:cs typeface="Arial"/>
              </a:rPr>
              <a:t>65 م</a:t>
            </a:r>
            <a:endParaRPr kumimoji="0" lang="en-US" sz="2800" b="0" i="0" u="none" strike="noStrike" kern="1200" cap="none" spc="0" normalizeH="0" baseline="0" noProof="0" dirty="0">
              <a:ln>
                <a:noFill/>
              </a:ln>
              <a:solidFill>
                <a:srgbClr val="FFFFFF"/>
              </a:solidFill>
              <a:effectLst/>
              <a:uLnTx/>
              <a:uFillTx/>
              <a:latin typeface="Arial"/>
              <a:ea typeface="ＭＳ Ｐゴシック" charset="0"/>
              <a:cs typeface="Arial"/>
            </a:endParaRPr>
          </a:p>
        </p:txBody>
      </p:sp>
      <p:sp>
        <p:nvSpPr>
          <p:cNvPr id="167954" name="Text Box 1042"/>
          <p:cNvSpPr txBox="1">
            <a:spLocks noChangeArrowheads="1"/>
          </p:cNvSpPr>
          <p:nvPr/>
        </p:nvSpPr>
        <p:spPr bwMode="auto">
          <a:xfrm>
            <a:off x="4876800" y="3657600"/>
            <a:ext cx="1447800" cy="914400"/>
          </a:xfrm>
          <a:prstGeom prst="rect">
            <a:avLst/>
          </a:prstGeom>
          <a:gradFill rotWithShape="0">
            <a:gsLst>
              <a:gs pos="0">
                <a:srgbClr val="149B41"/>
              </a:gs>
              <a:gs pos="100000">
                <a:srgbClr val="149B41">
                  <a:gamma/>
                  <a:shade val="46275"/>
                  <a:invGamma/>
                </a:srgbClr>
              </a:gs>
            </a:gsLst>
            <a:path path="shape">
              <a:fillToRect l="50000" t="50000" r="50000" b="50000"/>
            </a:path>
          </a:gradFill>
          <a:ln w="9525">
            <a:noFill/>
            <a:miter lim="800000"/>
            <a:headEnd/>
            <a:tailEnd/>
          </a:ln>
          <a:effectLst/>
        </p:spPr>
        <p:txBody>
          <a:bodyPr lIns="91376" tIns="45688" rIns="91376" bIns="45688" anchor="ct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2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لوقا</a:t>
            </a:r>
            <a:endParaRPr kumimoji="0" lang="en-US" sz="28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167957" name="Text Box 1045"/>
          <p:cNvSpPr txBox="1">
            <a:spLocks noChangeArrowheads="1"/>
          </p:cNvSpPr>
          <p:nvPr/>
        </p:nvSpPr>
        <p:spPr bwMode="auto">
          <a:xfrm>
            <a:off x="2514600" y="3657600"/>
            <a:ext cx="1676400" cy="914400"/>
          </a:xfrm>
          <a:prstGeom prst="rect">
            <a:avLst/>
          </a:prstGeom>
          <a:gradFill rotWithShape="0">
            <a:gsLst>
              <a:gs pos="0">
                <a:srgbClr val="C60DC0"/>
              </a:gs>
              <a:gs pos="100000">
                <a:srgbClr val="C60DC0">
                  <a:gamma/>
                  <a:shade val="46275"/>
                  <a:invGamma/>
                </a:srgbClr>
              </a:gs>
            </a:gsLst>
            <a:path path="shape">
              <a:fillToRect l="50000" t="50000" r="50000" b="50000"/>
            </a:path>
          </a:gradFill>
          <a:ln w="9525">
            <a:noFill/>
            <a:miter lim="800000"/>
            <a:headEnd/>
            <a:tailEnd/>
          </a:ln>
          <a:effectLst/>
        </p:spPr>
        <p:txBody>
          <a:bodyPr lIns="91376" tIns="45688" rIns="91376" bIns="45688" anchor="ct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2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متى</a:t>
            </a:r>
            <a:endParaRPr kumimoji="0" lang="en-US" sz="4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187398" name="Rectangle 1075"/>
          <p:cNvSpPr>
            <a:spLocks noGrp="1" noChangeArrowheads="1"/>
          </p:cNvSpPr>
          <p:nvPr>
            <p:ph type="title" idx="4294967295"/>
          </p:nvPr>
        </p:nvSpPr>
        <p:spPr>
          <a:xfrm>
            <a:off x="1600200" y="277814"/>
            <a:ext cx="6096000" cy="584200"/>
          </a:xfrm>
          <a:solidFill>
            <a:srgbClr val="0000FF"/>
          </a:solidFill>
        </p:spPr>
        <p:txBody>
          <a:bodyPr anchor="t" anchorCtr="0">
            <a:spAutoFit/>
          </a:bodyPr>
          <a:lstStyle/>
          <a:p>
            <a:pPr eaLnBrk="1" hangingPunct="1"/>
            <a:r>
              <a:rPr lang="ar-JO" sz="3200" b="1" dirty="0">
                <a:solidFill>
                  <a:schemeClr val="tx1"/>
                </a:solidFill>
                <a:latin typeface="Arial" charset="0"/>
                <a:ea typeface="SimSun" charset="0"/>
                <a:cs typeface="SimSun" charset="0"/>
              </a:rPr>
              <a:t>فرضية المصدرين</a:t>
            </a:r>
            <a:endParaRPr lang="en-US" sz="3200" b="1" dirty="0">
              <a:solidFill>
                <a:schemeClr val="tx1"/>
              </a:solidFill>
              <a:latin typeface="Arial" charset="0"/>
              <a:ea typeface="SimSun" charset="0"/>
              <a:cs typeface="SimSun" charset="0"/>
            </a:endParaRPr>
          </a:p>
        </p:txBody>
      </p:sp>
      <p:sp>
        <p:nvSpPr>
          <p:cNvPr id="167989" name="Line 1077"/>
          <p:cNvSpPr>
            <a:spLocks noChangeShapeType="1"/>
          </p:cNvSpPr>
          <p:nvPr/>
        </p:nvSpPr>
        <p:spPr bwMode="auto">
          <a:xfrm>
            <a:off x="3352800" y="2362200"/>
            <a:ext cx="0" cy="129540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lIns="91376" tIns="45688" rIns="91376" bIns="45688"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charset="0"/>
              <a:ea typeface="ＭＳ Ｐゴシック" charset="0"/>
            </a:endParaRPr>
          </a:p>
        </p:txBody>
      </p:sp>
      <p:sp>
        <p:nvSpPr>
          <p:cNvPr id="167990" name="Line 1078"/>
          <p:cNvSpPr>
            <a:spLocks noChangeShapeType="1"/>
          </p:cNvSpPr>
          <p:nvPr/>
        </p:nvSpPr>
        <p:spPr bwMode="auto">
          <a:xfrm>
            <a:off x="5562600" y="2362200"/>
            <a:ext cx="0" cy="129540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lIns="91376" tIns="45688" rIns="91376" bIns="45688"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charset="0"/>
              <a:ea typeface="ＭＳ Ｐゴシック" charset="0"/>
            </a:endParaRPr>
          </a:p>
        </p:txBody>
      </p:sp>
      <p:sp>
        <p:nvSpPr>
          <p:cNvPr id="167991" name="Line 1079"/>
          <p:cNvSpPr>
            <a:spLocks noChangeShapeType="1"/>
          </p:cNvSpPr>
          <p:nvPr/>
        </p:nvSpPr>
        <p:spPr bwMode="auto">
          <a:xfrm>
            <a:off x="4038600" y="2362200"/>
            <a:ext cx="838200" cy="129540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lIns="91376" tIns="45688" rIns="91376" bIns="45688"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charset="0"/>
              <a:ea typeface="ＭＳ Ｐゴシック" charset="0"/>
            </a:endParaRPr>
          </a:p>
        </p:txBody>
      </p:sp>
      <p:sp>
        <p:nvSpPr>
          <p:cNvPr id="167992" name="Line 1080"/>
          <p:cNvSpPr>
            <a:spLocks noChangeShapeType="1"/>
          </p:cNvSpPr>
          <p:nvPr/>
        </p:nvSpPr>
        <p:spPr bwMode="auto">
          <a:xfrm flipH="1">
            <a:off x="4191000" y="2362200"/>
            <a:ext cx="685800" cy="129540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lIns="91376" tIns="45688" rIns="91376" bIns="45688"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charset="0"/>
              <a:ea typeface="ＭＳ Ｐゴシック"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7940"/>
                                        </p:tgtEl>
                                        <p:attrNameLst>
                                          <p:attrName>style.visibility</p:attrName>
                                        </p:attrNameLst>
                                      </p:cBhvr>
                                      <p:to>
                                        <p:strVal val="visible"/>
                                      </p:to>
                                    </p:set>
                                    <p:animEffect transition="in" filter="fade">
                                      <p:cBhvr>
                                        <p:cTn id="7" dur="500"/>
                                        <p:tgtEl>
                                          <p:spTgt spid="16794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67951"/>
                                        </p:tgtEl>
                                        <p:attrNameLst>
                                          <p:attrName>style.visibility</p:attrName>
                                        </p:attrNameLst>
                                      </p:cBhvr>
                                      <p:to>
                                        <p:strVal val="visible"/>
                                      </p:to>
                                    </p:set>
                                    <p:animEffect transition="in" filter="checkerboard(across)">
                                      <p:cBhvr>
                                        <p:cTn id="12" dur="500"/>
                                        <p:tgtEl>
                                          <p:spTgt spid="16795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67989"/>
                                        </p:tgtEl>
                                        <p:attrNameLst>
                                          <p:attrName>style.visibility</p:attrName>
                                        </p:attrNameLst>
                                      </p:cBhvr>
                                      <p:to>
                                        <p:strVal val="visible"/>
                                      </p:to>
                                    </p:set>
                                    <p:animEffect transition="in" filter="wipe(up)">
                                      <p:cBhvr>
                                        <p:cTn id="17" dur="500"/>
                                        <p:tgtEl>
                                          <p:spTgt spid="167989"/>
                                        </p:tgtEl>
                                      </p:cBhvr>
                                    </p:animEffect>
                                  </p:childTnLst>
                                </p:cTn>
                              </p:par>
                            </p:childTnLst>
                          </p:cTn>
                        </p:par>
                        <p:par>
                          <p:cTn id="18" fill="hold" nodeType="afterGroup">
                            <p:stCondLst>
                              <p:cond delay="500"/>
                            </p:stCondLst>
                            <p:childTnLst>
                              <p:par>
                                <p:cTn id="19" presetID="5" presetClass="entr" presetSubtype="10" fill="hold" grpId="0" nodeType="afterEffect">
                                  <p:stCondLst>
                                    <p:cond delay="0"/>
                                  </p:stCondLst>
                                  <p:childTnLst>
                                    <p:set>
                                      <p:cBhvr>
                                        <p:cTn id="20" dur="1" fill="hold">
                                          <p:stCondLst>
                                            <p:cond delay="0"/>
                                          </p:stCondLst>
                                        </p:cTn>
                                        <p:tgtEl>
                                          <p:spTgt spid="167957"/>
                                        </p:tgtEl>
                                        <p:attrNameLst>
                                          <p:attrName>style.visibility</p:attrName>
                                        </p:attrNameLst>
                                      </p:cBhvr>
                                      <p:to>
                                        <p:strVal val="visible"/>
                                      </p:to>
                                    </p:set>
                                    <p:animEffect transition="in" filter="checkerboard(across)">
                                      <p:cBhvr>
                                        <p:cTn id="21" dur="500"/>
                                        <p:tgtEl>
                                          <p:spTgt spid="167957"/>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167990"/>
                                        </p:tgtEl>
                                        <p:attrNameLst>
                                          <p:attrName>style.visibility</p:attrName>
                                        </p:attrNameLst>
                                      </p:cBhvr>
                                      <p:to>
                                        <p:strVal val="visible"/>
                                      </p:to>
                                    </p:set>
                                    <p:animEffect transition="in" filter="wipe(up)">
                                      <p:cBhvr>
                                        <p:cTn id="26" dur="500"/>
                                        <p:tgtEl>
                                          <p:spTgt spid="167990"/>
                                        </p:tgtEl>
                                      </p:cBhvr>
                                    </p:animEffect>
                                  </p:childTnLst>
                                </p:cTn>
                              </p:par>
                            </p:childTnLst>
                          </p:cTn>
                        </p:par>
                        <p:par>
                          <p:cTn id="27" fill="hold" nodeType="afterGroup">
                            <p:stCondLst>
                              <p:cond delay="500"/>
                            </p:stCondLst>
                            <p:childTnLst>
                              <p:par>
                                <p:cTn id="28" presetID="5" presetClass="entr" presetSubtype="10" fill="hold" grpId="0" nodeType="afterEffect">
                                  <p:stCondLst>
                                    <p:cond delay="0"/>
                                  </p:stCondLst>
                                  <p:childTnLst>
                                    <p:set>
                                      <p:cBhvr>
                                        <p:cTn id="29" dur="1" fill="hold">
                                          <p:stCondLst>
                                            <p:cond delay="0"/>
                                          </p:stCondLst>
                                        </p:cTn>
                                        <p:tgtEl>
                                          <p:spTgt spid="167954"/>
                                        </p:tgtEl>
                                        <p:attrNameLst>
                                          <p:attrName>style.visibility</p:attrName>
                                        </p:attrNameLst>
                                      </p:cBhvr>
                                      <p:to>
                                        <p:strVal val="visible"/>
                                      </p:to>
                                    </p:set>
                                    <p:animEffect transition="in" filter="checkerboard(across)">
                                      <p:cBhvr>
                                        <p:cTn id="30" dur="500"/>
                                        <p:tgtEl>
                                          <p:spTgt spid="167954"/>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1" fill="hold" grpId="0" nodeType="clickEffect">
                                  <p:stCondLst>
                                    <p:cond delay="0"/>
                                  </p:stCondLst>
                                  <p:childTnLst>
                                    <p:set>
                                      <p:cBhvr>
                                        <p:cTn id="34" dur="1" fill="hold">
                                          <p:stCondLst>
                                            <p:cond delay="0"/>
                                          </p:stCondLst>
                                        </p:cTn>
                                        <p:tgtEl>
                                          <p:spTgt spid="167991"/>
                                        </p:tgtEl>
                                        <p:attrNameLst>
                                          <p:attrName>style.visibility</p:attrName>
                                        </p:attrNameLst>
                                      </p:cBhvr>
                                      <p:to>
                                        <p:strVal val="visible"/>
                                      </p:to>
                                    </p:set>
                                    <p:animEffect transition="in" filter="wipe(up)">
                                      <p:cBhvr>
                                        <p:cTn id="35" dur="500"/>
                                        <p:tgtEl>
                                          <p:spTgt spid="167991"/>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2" presetClass="entr" presetSubtype="1" fill="hold" grpId="0" nodeType="clickEffect">
                                  <p:stCondLst>
                                    <p:cond delay="0"/>
                                  </p:stCondLst>
                                  <p:childTnLst>
                                    <p:set>
                                      <p:cBhvr>
                                        <p:cTn id="39" dur="1" fill="hold">
                                          <p:stCondLst>
                                            <p:cond delay="0"/>
                                          </p:stCondLst>
                                        </p:cTn>
                                        <p:tgtEl>
                                          <p:spTgt spid="167992"/>
                                        </p:tgtEl>
                                        <p:attrNameLst>
                                          <p:attrName>style.visibility</p:attrName>
                                        </p:attrNameLst>
                                      </p:cBhvr>
                                      <p:to>
                                        <p:strVal val="visible"/>
                                      </p:to>
                                    </p:set>
                                    <p:animEffect transition="in" filter="wipe(up)">
                                      <p:cBhvr>
                                        <p:cTn id="40" dur="500"/>
                                        <p:tgtEl>
                                          <p:spTgt spid="1679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940" grpId="0" animBg="1" autoUpdateAnimBg="0"/>
      <p:bldP spid="167951" grpId="0" animBg="1"/>
      <p:bldP spid="167954" grpId="0" animBg="1"/>
      <p:bldP spid="167957" grpId="0" animBg="1"/>
      <p:bldP spid="167989" grpId="0" animBg="1"/>
      <p:bldP spid="167990" grpId="0" animBg="1"/>
      <p:bldP spid="167991" grpId="0" animBg="1"/>
      <p:bldP spid="16799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1489" name="Picture 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44490" y="231775"/>
            <a:ext cx="8401050" cy="6402388"/>
          </a:xfrm>
          <a:prstGeom prst="rect">
            <a:avLst/>
          </a:prstGeom>
          <a:blipFill dpi="0" rotWithShape="0">
            <a:blip r:embed="rId4"/>
            <a:srcRect/>
            <a:tile tx="0" ty="0" sx="100000" sy="100000" flip="none" algn="tl"/>
          </a:blipFill>
          <a:ln>
            <a:noFill/>
          </a:ln>
          <a:extLst>
            <a:ext uri="{91240B29-F687-4f45-9708-019B960494DF}">
              <a14:hiddenLine xmlns="" xmlns:a14="http://schemas.microsoft.com/office/drawing/2010/main" w="9525">
                <a:solidFill>
                  <a:srgbClr val="000000"/>
                </a:solidFill>
                <a:round/>
                <a:headEnd/>
                <a:tailEnd/>
              </a14:hiddenLine>
            </a:ext>
          </a:extLst>
        </p:spPr>
      </p:pic>
      <p:sp>
        <p:nvSpPr>
          <p:cNvPr id="191490" name="Rectangle 2"/>
          <p:cNvSpPr>
            <a:spLocks noChangeArrowheads="1"/>
          </p:cNvSpPr>
          <p:nvPr/>
        </p:nvSpPr>
        <p:spPr bwMode="auto">
          <a:xfrm>
            <a:off x="153988" y="6554788"/>
            <a:ext cx="1322387" cy="212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81994" tIns="40995" rIns="81994" bIns="40995"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MS Gothic" charset="0"/>
              <a:cs typeface="MS Gothic" charset="0"/>
            </a:endParaRPr>
          </a:p>
        </p:txBody>
      </p:sp>
      <p:sp>
        <p:nvSpPr>
          <p:cNvPr id="191491" name="Rectangle 3"/>
          <p:cNvSpPr>
            <a:spLocks noChangeArrowheads="1"/>
          </p:cNvSpPr>
          <p:nvPr/>
        </p:nvSpPr>
        <p:spPr bwMode="auto">
          <a:xfrm>
            <a:off x="1139825" y="762001"/>
            <a:ext cx="6802438" cy="5454650"/>
          </a:xfrm>
          <a:prstGeom prst="rect">
            <a:avLst/>
          </a:prstGeom>
          <a:gradFill rotWithShape="0">
            <a:gsLst>
              <a:gs pos="0">
                <a:srgbClr val="000000"/>
              </a:gs>
              <a:gs pos="50000">
                <a:srgbClr val="00279F"/>
              </a:gs>
              <a:gs pos="100000">
                <a:srgbClr val="000000"/>
              </a:gs>
            </a:gsLst>
            <a:lin ang="5400000" scaled="1"/>
          </a:gradFill>
          <a:ln w="12600">
            <a:solidFill>
              <a:srgbClr val="000000"/>
            </a:solidFill>
            <a:miter lim="800000"/>
            <a:headEnd/>
            <a:tailEnd/>
          </a:ln>
        </p:spPr>
        <p:txBody>
          <a:bodyPr wrap="none" lIns="81994" tIns="40995" rIns="81994" bIns="40995"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MS Gothic" charset="0"/>
              <a:cs typeface="MS Gothic" charset="0"/>
            </a:endParaRPr>
          </a:p>
        </p:txBody>
      </p:sp>
      <p:sp>
        <p:nvSpPr>
          <p:cNvPr id="29700" name="AutoShape 4"/>
          <p:cNvSpPr>
            <a:spLocks noChangeArrowheads="1"/>
          </p:cNvSpPr>
          <p:nvPr/>
        </p:nvSpPr>
        <p:spPr bwMode="auto">
          <a:xfrm>
            <a:off x="4725990" y="889006"/>
            <a:ext cx="3003550" cy="2486025"/>
          </a:xfrm>
          <a:prstGeom prst="roundRect">
            <a:avLst>
              <a:gd name="adj" fmla="val 16667"/>
            </a:avLst>
          </a:prstGeom>
          <a:gradFill rotWithShape="0">
            <a:gsLst>
              <a:gs pos="0">
                <a:srgbClr val="00122D"/>
              </a:gs>
              <a:gs pos="50000">
                <a:srgbClr val="0066FF"/>
              </a:gs>
              <a:gs pos="100000">
                <a:srgbClr val="00122D"/>
              </a:gs>
            </a:gsLst>
            <a:lin ang="8100000" scaled="1"/>
          </a:gradFill>
          <a:ln w="76320">
            <a:solidFill>
              <a:srgbClr val="00279F"/>
            </a:solidFill>
            <a:miter lim="800000"/>
            <a:headEnd/>
            <a:tailEnd/>
          </a:ln>
          <a:effectLst>
            <a:outerShdw blurRad="63500" dist="161899" dir="2700000" algn="ctr" rotWithShape="0">
              <a:srgbClr val="000000"/>
            </a:outerShdw>
          </a:effectLst>
        </p:spPr>
        <p:txBody>
          <a:bodyPr wrap="none" lIns="81994" tIns="40995" rIns="81994" bIns="40995"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07" charset="0"/>
              <a:ea typeface="MS Gothic"/>
              <a:cs typeface="MS Gothic"/>
            </a:endParaRPr>
          </a:p>
        </p:txBody>
      </p:sp>
      <p:sp>
        <p:nvSpPr>
          <p:cNvPr id="29701" name="AutoShape 5"/>
          <p:cNvSpPr>
            <a:spLocks noChangeArrowheads="1"/>
          </p:cNvSpPr>
          <p:nvPr/>
        </p:nvSpPr>
        <p:spPr bwMode="auto">
          <a:xfrm>
            <a:off x="1339856" y="3565531"/>
            <a:ext cx="3001963" cy="2486025"/>
          </a:xfrm>
          <a:prstGeom prst="roundRect">
            <a:avLst>
              <a:gd name="adj" fmla="val 16667"/>
            </a:avLst>
          </a:prstGeom>
          <a:gradFill rotWithShape="0">
            <a:gsLst>
              <a:gs pos="0">
                <a:srgbClr val="00122D"/>
              </a:gs>
              <a:gs pos="50000">
                <a:srgbClr val="0066FF"/>
              </a:gs>
              <a:gs pos="100000">
                <a:srgbClr val="00122D"/>
              </a:gs>
            </a:gsLst>
            <a:lin ang="8100000" scaled="1"/>
          </a:gradFill>
          <a:ln w="76320">
            <a:solidFill>
              <a:srgbClr val="00279F"/>
            </a:solidFill>
            <a:miter lim="800000"/>
            <a:headEnd/>
            <a:tailEnd/>
          </a:ln>
          <a:effectLst>
            <a:outerShdw blurRad="63500" dist="161899" dir="2700000" algn="ctr" rotWithShape="0">
              <a:srgbClr val="000000"/>
            </a:outerShdw>
          </a:effectLst>
        </p:spPr>
        <p:txBody>
          <a:bodyPr wrap="none" lIns="81994" tIns="40995" rIns="81994" bIns="40995"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07" charset="0"/>
              <a:ea typeface="MS Gothic"/>
              <a:cs typeface="MS Gothic"/>
            </a:endParaRPr>
          </a:p>
        </p:txBody>
      </p:sp>
      <p:sp>
        <p:nvSpPr>
          <p:cNvPr id="29702" name="AutoShape 6"/>
          <p:cNvSpPr>
            <a:spLocks noChangeArrowheads="1"/>
          </p:cNvSpPr>
          <p:nvPr/>
        </p:nvSpPr>
        <p:spPr bwMode="auto">
          <a:xfrm>
            <a:off x="1338263" y="882656"/>
            <a:ext cx="3003550" cy="2486025"/>
          </a:xfrm>
          <a:prstGeom prst="roundRect">
            <a:avLst>
              <a:gd name="adj" fmla="val 16667"/>
            </a:avLst>
          </a:prstGeom>
          <a:gradFill rotWithShape="0">
            <a:gsLst>
              <a:gs pos="0">
                <a:srgbClr val="00122D"/>
              </a:gs>
              <a:gs pos="50000">
                <a:srgbClr val="0066FF"/>
              </a:gs>
              <a:gs pos="100000">
                <a:srgbClr val="00122D"/>
              </a:gs>
            </a:gsLst>
            <a:lin ang="8100000" scaled="1"/>
          </a:gradFill>
          <a:ln w="76320">
            <a:solidFill>
              <a:srgbClr val="00279F"/>
            </a:solidFill>
            <a:miter lim="800000"/>
            <a:headEnd/>
            <a:tailEnd/>
          </a:ln>
          <a:effectLst>
            <a:outerShdw blurRad="63500" dist="161899" dir="2700000" algn="ctr" rotWithShape="0">
              <a:srgbClr val="000000"/>
            </a:outerShdw>
          </a:effectLst>
        </p:spPr>
        <p:txBody>
          <a:bodyPr wrap="none" lIns="81994" tIns="40995" rIns="81994" bIns="40995"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07" charset="0"/>
              <a:ea typeface="MS Gothic"/>
              <a:cs typeface="MS Gothic"/>
            </a:endParaRPr>
          </a:p>
        </p:txBody>
      </p:sp>
      <p:sp>
        <p:nvSpPr>
          <p:cNvPr id="67592" name="Rectangle 7"/>
          <p:cNvSpPr>
            <a:spLocks noChangeArrowheads="1"/>
          </p:cNvSpPr>
          <p:nvPr/>
        </p:nvSpPr>
        <p:spPr bwMode="auto">
          <a:xfrm>
            <a:off x="2287588" y="3692526"/>
            <a:ext cx="2036762" cy="572672"/>
          </a:xfrm>
          <a:prstGeom prst="rect">
            <a:avLst/>
          </a:prstGeom>
          <a:noFill/>
          <a:ln w="9525">
            <a:noFill/>
            <a:round/>
            <a:headEnd/>
            <a:tailEnd/>
          </a:ln>
          <a:effectLst>
            <a:outerShdw blurRad="63500" dist="35921" dir="2700000" algn="ctr" rotWithShape="0">
              <a:schemeClr val="tx1">
                <a:alpha val="74998"/>
              </a:schemeClr>
            </a:outerShdw>
          </a:effectLst>
        </p:spPr>
        <p:txBody>
          <a:bodyPr lIns="81023" tIns="39705" rIns="81023" bIns="39705">
            <a:spAutoFit/>
          </a:bodyPr>
          <a:lstStyle/>
          <a:p>
            <a:pPr marL="0" marR="0" lvl="0" indent="0" algn="l" defTabSz="914400" rtl="0" eaLnBrk="1" fontAlgn="base" latinLnBrk="0" hangingPunct="1">
              <a:lnSpc>
                <a:spcPct val="100000"/>
              </a:lnSpc>
              <a:spcBef>
                <a:spcPts val="2025"/>
              </a:spcBef>
              <a:spcAft>
                <a:spcPct val="0"/>
              </a:spcAft>
              <a:buClr>
                <a:srgbClr val="66FF99"/>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3200" b="1" i="0" u="none" strike="noStrike" kern="1200" cap="none" spc="0" normalizeH="0" baseline="0" noProof="0" dirty="0">
                <a:ln>
                  <a:noFill/>
                </a:ln>
                <a:solidFill>
                  <a:srgbClr val="66FF99"/>
                </a:solidFill>
                <a:effectLst/>
                <a:uLnTx/>
                <a:uFillTx/>
                <a:latin typeface="Helvetica" charset="0"/>
                <a:ea typeface="MS Gothic" charset="0"/>
                <a:cs typeface="MS Gothic" charset="0"/>
              </a:rPr>
              <a:t>لوقا</a:t>
            </a:r>
            <a:endParaRPr kumimoji="0" lang="en-GB" sz="3200" b="1" i="0" u="none" strike="noStrike" kern="1200" cap="none" spc="0" normalizeH="0" baseline="0" noProof="0" dirty="0">
              <a:ln>
                <a:noFill/>
              </a:ln>
              <a:solidFill>
                <a:srgbClr val="66FF99"/>
              </a:solidFill>
              <a:effectLst/>
              <a:uLnTx/>
              <a:uFillTx/>
              <a:latin typeface="Helvetica" charset="0"/>
              <a:ea typeface="MS Gothic" charset="0"/>
              <a:cs typeface="MS Gothic" charset="0"/>
            </a:endParaRPr>
          </a:p>
        </p:txBody>
      </p:sp>
      <p:sp>
        <p:nvSpPr>
          <p:cNvPr id="67593" name="Rectangle 8"/>
          <p:cNvSpPr>
            <a:spLocks noChangeArrowheads="1"/>
          </p:cNvSpPr>
          <p:nvPr/>
        </p:nvSpPr>
        <p:spPr bwMode="auto">
          <a:xfrm>
            <a:off x="1757363" y="1004889"/>
            <a:ext cx="2355850" cy="572672"/>
          </a:xfrm>
          <a:prstGeom prst="rect">
            <a:avLst/>
          </a:prstGeom>
          <a:noFill/>
          <a:ln w="9525">
            <a:noFill/>
            <a:round/>
            <a:headEnd/>
            <a:tailEnd/>
          </a:ln>
          <a:effectLst>
            <a:outerShdw blurRad="63500" dist="35921" dir="2700000" algn="ctr" rotWithShape="0">
              <a:schemeClr val="tx1">
                <a:alpha val="74998"/>
              </a:schemeClr>
            </a:outerShdw>
          </a:effectLst>
        </p:spPr>
        <p:txBody>
          <a:bodyPr lIns="81023" tIns="39705" rIns="81023" bIns="39705">
            <a:spAutoFit/>
          </a:bodyPr>
          <a:lstStyle/>
          <a:p>
            <a:pPr marL="0" marR="0" lvl="0" indent="0" algn="ctr" defTabSz="914400" rtl="0" eaLnBrk="1" fontAlgn="base" latinLnBrk="0" hangingPunct="1">
              <a:lnSpc>
                <a:spcPct val="100000"/>
              </a:lnSpc>
              <a:spcBef>
                <a:spcPts val="2025"/>
              </a:spcBef>
              <a:spcAft>
                <a:spcPct val="0"/>
              </a:spcAft>
              <a:buClr>
                <a:srgbClr val="66FF99"/>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3200" b="1" i="0" u="none" strike="noStrike" kern="1200" cap="none" spc="0" normalizeH="0" baseline="0" noProof="0" dirty="0">
                <a:ln>
                  <a:noFill/>
                </a:ln>
                <a:solidFill>
                  <a:srgbClr val="66FF99"/>
                </a:solidFill>
                <a:effectLst/>
                <a:uLnTx/>
                <a:uFillTx/>
                <a:latin typeface="Helvetica" charset="0"/>
                <a:ea typeface="MS Gothic" charset="0"/>
                <a:cs typeface="MS Gothic" charset="0"/>
              </a:rPr>
              <a:t>متى</a:t>
            </a:r>
            <a:endParaRPr kumimoji="0" lang="en-GB" sz="3200" b="1" i="0" u="none" strike="noStrike" kern="1200" cap="none" spc="0" normalizeH="0" baseline="0" noProof="0" dirty="0">
              <a:ln>
                <a:noFill/>
              </a:ln>
              <a:solidFill>
                <a:srgbClr val="66FF99"/>
              </a:solidFill>
              <a:effectLst/>
              <a:uLnTx/>
              <a:uFillTx/>
              <a:latin typeface="Helvetica" charset="0"/>
              <a:ea typeface="MS Gothic" charset="0"/>
              <a:cs typeface="MS Gothic" charset="0"/>
            </a:endParaRPr>
          </a:p>
        </p:txBody>
      </p:sp>
      <p:sp>
        <p:nvSpPr>
          <p:cNvPr id="67594" name="Rectangle 9"/>
          <p:cNvSpPr>
            <a:spLocks noChangeArrowheads="1"/>
          </p:cNvSpPr>
          <p:nvPr/>
        </p:nvSpPr>
        <p:spPr bwMode="auto">
          <a:xfrm>
            <a:off x="5588006" y="1025526"/>
            <a:ext cx="2036763" cy="572672"/>
          </a:xfrm>
          <a:prstGeom prst="rect">
            <a:avLst/>
          </a:prstGeom>
          <a:noFill/>
          <a:ln w="9525">
            <a:noFill/>
            <a:round/>
            <a:headEnd/>
            <a:tailEnd/>
          </a:ln>
          <a:effectLst>
            <a:outerShdw blurRad="63500" dist="35921" dir="2700000" algn="ctr" rotWithShape="0">
              <a:schemeClr val="tx1">
                <a:alpha val="74998"/>
              </a:schemeClr>
            </a:outerShdw>
          </a:effectLst>
        </p:spPr>
        <p:txBody>
          <a:bodyPr lIns="81023" tIns="39705" rIns="81023" bIns="39705">
            <a:spAutoFit/>
          </a:bodyPr>
          <a:lstStyle/>
          <a:p>
            <a:pPr marL="0" marR="0" lvl="0" indent="0" algn="l" defTabSz="914400" rtl="0" eaLnBrk="1" fontAlgn="base" latinLnBrk="0" hangingPunct="1">
              <a:lnSpc>
                <a:spcPct val="100000"/>
              </a:lnSpc>
              <a:spcBef>
                <a:spcPts val="2025"/>
              </a:spcBef>
              <a:spcAft>
                <a:spcPct val="0"/>
              </a:spcAft>
              <a:buClr>
                <a:srgbClr val="66FF99"/>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3200" b="1" i="0" u="none" strike="noStrike" kern="1200" cap="none" spc="0" normalizeH="0" baseline="0" noProof="0" dirty="0">
                <a:ln>
                  <a:noFill/>
                </a:ln>
                <a:solidFill>
                  <a:srgbClr val="66FF99"/>
                </a:solidFill>
                <a:effectLst/>
                <a:uLnTx/>
                <a:uFillTx/>
                <a:latin typeface="Helvetica" charset="0"/>
                <a:ea typeface="MS Gothic" charset="0"/>
                <a:cs typeface="MS Gothic" charset="0"/>
              </a:rPr>
              <a:t>مرقس</a:t>
            </a:r>
            <a:endParaRPr kumimoji="0" lang="en-GB" sz="3200" b="1" i="0" u="none" strike="noStrike" kern="1200" cap="none" spc="0" normalizeH="0" baseline="0" noProof="0" dirty="0">
              <a:ln>
                <a:noFill/>
              </a:ln>
              <a:solidFill>
                <a:srgbClr val="66FF99"/>
              </a:solidFill>
              <a:effectLst/>
              <a:uLnTx/>
              <a:uFillTx/>
              <a:latin typeface="Helvetica" charset="0"/>
              <a:ea typeface="MS Gothic" charset="0"/>
              <a:cs typeface="MS Gothic" charset="0"/>
            </a:endParaRPr>
          </a:p>
        </p:txBody>
      </p:sp>
      <p:sp>
        <p:nvSpPr>
          <p:cNvPr id="191498" name="Rectangle 10"/>
          <p:cNvSpPr>
            <a:spLocks noChangeArrowheads="1"/>
          </p:cNvSpPr>
          <p:nvPr/>
        </p:nvSpPr>
        <p:spPr bwMode="auto">
          <a:xfrm>
            <a:off x="1785918" y="1560513"/>
            <a:ext cx="2139971" cy="46490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81023" tIns="39705" rIns="81023" bIns="39705">
            <a:spAutoFit/>
          </a:bodyPr>
          <a:lstStyle/>
          <a:p>
            <a:pPr marL="0" marR="0" lvl="0" indent="0" algn="l" defTabSz="914400" rtl="0" eaLnBrk="1" fontAlgn="base" latinLnBrk="0" hangingPunct="1">
              <a:lnSpc>
                <a:spcPct val="100000"/>
              </a:lnSpc>
              <a:spcBef>
                <a:spcPts val="1575"/>
              </a:spcBef>
              <a:spcAft>
                <a:spcPct val="0"/>
              </a:spcAft>
              <a:buClr>
                <a:srgbClr val="0033CC"/>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2500" b="1" i="0" u="none" strike="noStrike" kern="1200" cap="none" spc="0" normalizeH="0" baseline="0" noProof="0" dirty="0">
                <a:ln>
                  <a:noFill/>
                </a:ln>
                <a:solidFill>
                  <a:srgbClr val="0033CC"/>
                </a:solidFill>
                <a:effectLst/>
                <a:uLnTx/>
                <a:uFillTx/>
                <a:latin typeface="Helvetica" charset="0"/>
                <a:ea typeface="MS Gothic" charset="0"/>
                <a:cs typeface="MS Gothic" charset="0"/>
              </a:rPr>
              <a:t>إلى اليهود</a:t>
            </a:r>
            <a:endParaRPr kumimoji="0" lang="en-GB" sz="2500" b="1" i="0" u="none" strike="noStrike" kern="1200" cap="none" spc="0" normalizeH="0" baseline="0" noProof="0" dirty="0">
              <a:ln>
                <a:noFill/>
              </a:ln>
              <a:solidFill>
                <a:srgbClr val="0033CC"/>
              </a:solidFill>
              <a:effectLst/>
              <a:uLnTx/>
              <a:uFillTx/>
              <a:latin typeface="Helvetica" charset="0"/>
              <a:ea typeface="MS Gothic" charset="0"/>
              <a:cs typeface="MS Gothic" charset="0"/>
            </a:endParaRPr>
          </a:p>
        </p:txBody>
      </p:sp>
      <p:sp>
        <p:nvSpPr>
          <p:cNvPr id="191499" name="Rectangle 11"/>
          <p:cNvSpPr>
            <a:spLocks noChangeArrowheads="1"/>
          </p:cNvSpPr>
          <p:nvPr/>
        </p:nvSpPr>
        <p:spPr bwMode="auto">
          <a:xfrm>
            <a:off x="5143504" y="1570038"/>
            <a:ext cx="2522535" cy="46490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81023" tIns="39705" rIns="81023" bIns="39705">
            <a:spAutoFit/>
          </a:bodyPr>
          <a:lstStyle/>
          <a:p>
            <a:pPr marL="0" marR="0" lvl="0" indent="0" algn="l" defTabSz="914400" rtl="0" eaLnBrk="1" fontAlgn="base" latinLnBrk="0" hangingPunct="1">
              <a:lnSpc>
                <a:spcPct val="100000"/>
              </a:lnSpc>
              <a:spcBef>
                <a:spcPts val="1575"/>
              </a:spcBef>
              <a:spcAft>
                <a:spcPct val="0"/>
              </a:spcAft>
              <a:buClr>
                <a:srgbClr val="0033CC"/>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2500" b="1" i="0" u="none" strike="noStrike" kern="1200" cap="none" spc="0" normalizeH="0" baseline="0" noProof="0" dirty="0">
                <a:ln>
                  <a:noFill/>
                </a:ln>
                <a:solidFill>
                  <a:srgbClr val="0033CC"/>
                </a:solidFill>
                <a:effectLst/>
                <a:uLnTx/>
                <a:uFillTx/>
                <a:latin typeface="Helvetica" charset="0"/>
                <a:ea typeface="MS Gothic" charset="0"/>
                <a:cs typeface="MS Gothic" charset="0"/>
              </a:rPr>
              <a:t>إلى الرومان</a:t>
            </a:r>
            <a:endParaRPr kumimoji="0" lang="en-GB" sz="2500" b="1" i="0" u="none" strike="noStrike" kern="1200" cap="none" spc="0" normalizeH="0" baseline="0" noProof="0" dirty="0">
              <a:ln>
                <a:noFill/>
              </a:ln>
              <a:solidFill>
                <a:srgbClr val="0033CC"/>
              </a:solidFill>
              <a:effectLst/>
              <a:uLnTx/>
              <a:uFillTx/>
              <a:latin typeface="Helvetica" charset="0"/>
              <a:ea typeface="MS Gothic" charset="0"/>
              <a:cs typeface="MS Gothic" charset="0"/>
            </a:endParaRPr>
          </a:p>
        </p:txBody>
      </p:sp>
      <p:sp>
        <p:nvSpPr>
          <p:cNvPr id="191500" name="Rectangle 12"/>
          <p:cNvSpPr>
            <a:spLocks noChangeArrowheads="1"/>
          </p:cNvSpPr>
          <p:nvPr/>
        </p:nvSpPr>
        <p:spPr bwMode="auto">
          <a:xfrm>
            <a:off x="1071538" y="4237038"/>
            <a:ext cx="3157567" cy="46490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81023" tIns="39705" rIns="81023" bIns="39705">
            <a:spAutoFit/>
          </a:bodyPr>
          <a:lstStyle/>
          <a:p>
            <a:pPr marL="0" marR="0" lvl="0" indent="0" algn="ctr" defTabSz="914400" rtl="0" eaLnBrk="1" fontAlgn="base" latinLnBrk="0" hangingPunct="1">
              <a:lnSpc>
                <a:spcPct val="100000"/>
              </a:lnSpc>
              <a:spcBef>
                <a:spcPts val="1575"/>
              </a:spcBef>
              <a:spcAft>
                <a:spcPct val="0"/>
              </a:spcAft>
              <a:buClr>
                <a:srgbClr val="0033CC"/>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2500" b="1" i="0" u="none" strike="noStrike" kern="1200" cap="none" spc="0" normalizeH="0" baseline="0" noProof="0" dirty="0">
                <a:ln>
                  <a:noFill/>
                </a:ln>
                <a:solidFill>
                  <a:srgbClr val="0033CC"/>
                </a:solidFill>
                <a:effectLst/>
                <a:uLnTx/>
                <a:uFillTx/>
                <a:latin typeface="Helvetica" charset="0"/>
                <a:ea typeface="MS Gothic" charset="0"/>
                <a:cs typeface="MS Gothic" charset="0"/>
              </a:rPr>
              <a:t>إلى اليونانيين</a:t>
            </a:r>
            <a:endParaRPr kumimoji="0" lang="en-GB" sz="2500" b="1" i="0" u="none" strike="noStrike" kern="1200" cap="none" spc="0" normalizeH="0" baseline="0" noProof="0" dirty="0">
              <a:ln>
                <a:noFill/>
              </a:ln>
              <a:solidFill>
                <a:srgbClr val="0033CC"/>
              </a:solidFill>
              <a:effectLst/>
              <a:uLnTx/>
              <a:uFillTx/>
              <a:latin typeface="Helvetica" charset="0"/>
              <a:ea typeface="MS Gothic" charset="0"/>
              <a:cs typeface="MS Gothic" charset="0"/>
            </a:endParaRPr>
          </a:p>
        </p:txBody>
      </p:sp>
      <p:sp>
        <p:nvSpPr>
          <p:cNvPr id="191502" name="Rectangle 14"/>
          <p:cNvSpPr>
            <a:spLocks noChangeArrowheads="1"/>
          </p:cNvSpPr>
          <p:nvPr/>
        </p:nvSpPr>
        <p:spPr bwMode="auto">
          <a:xfrm>
            <a:off x="1652588" y="2568575"/>
            <a:ext cx="890587" cy="173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81994" tIns="40995" rIns="81994" bIns="40995"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MS Gothic" charset="0"/>
              <a:cs typeface="MS Gothic" charset="0"/>
            </a:endParaRPr>
          </a:p>
        </p:txBody>
      </p:sp>
      <p:sp>
        <p:nvSpPr>
          <p:cNvPr id="191504" name="Rectangle 16"/>
          <p:cNvSpPr>
            <a:spLocks noChangeArrowheads="1"/>
          </p:cNvSpPr>
          <p:nvPr/>
        </p:nvSpPr>
        <p:spPr bwMode="auto">
          <a:xfrm>
            <a:off x="5070475" y="2579694"/>
            <a:ext cx="890588" cy="173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81994" tIns="40995" rIns="81994" bIns="40995"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MS Gothic" charset="0"/>
              <a:cs typeface="MS Gothic" charset="0"/>
            </a:endParaRPr>
          </a:p>
        </p:txBody>
      </p:sp>
      <p:sp>
        <p:nvSpPr>
          <p:cNvPr id="191551" name="Rectangle 19"/>
          <p:cNvSpPr>
            <a:spLocks noChangeArrowheads="1"/>
          </p:cNvSpPr>
          <p:nvPr/>
        </p:nvSpPr>
        <p:spPr bwMode="auto">
          <a:xfrm>
            <a:off x="2424647" y="2070104"/>
            <a:ext cx="1766354" cy="469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360" tIns="44280" rIns="90360" bIns="44280">
            <a:spAutoFit/>
          </a:bodyPr>
          <a:lstStyle/>
          <a:p>
            <a:pPr marL="0" marR="0" lvl="0" indent="0" algn="l" defTabSz="914400" rtl="0" eaLnBrk="1" fontAlgn="base" latinLnBrk="0" hangingPunct="1">
              <a:lnSpc>
                <a:spcPct val="100000"/>
              </a:lnSpc>
              <a:spcBef>
                <a:spcPts val="1575"/>
              </a:spcBef>
              <a:spcAft>
                <a:spcPct val="0"/>
              </a:spcAft>
              <a:buClr>
                <a:srgbClr val="0033CC"/>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2500" b="1" i="0" u="none" strike="noStrike" kern="1200" cap="none" spc="0" normalizeH="0" baseline="0" noProof="0" dirty="0">
                <a:ln>
                  <a:noFill/>
                </a:ln>
                <a:solidFill>
                  <a:srgbClr val="0033CC"/>
                </a:solidFill>
                <a:effectLst/>
                <a:uLnTx/>
                <a:uFillTx/>
                <a:latin typeface="Helvetica" charset="0"/>
                <a:ea typeface="MS Gothic" charset="0"/>
                <a:cs typeface="MS Gothic" charset="0"/>
              </a:rPr>
              <a:t>كملك</a:t>
            </a:r>
            <a:endParaRPr kumimoji="0" lang="en-GB" sz="2500" b="1" i="0" u="none" strike="noStrike" kern="1200" cap="none" spc="0" normalizeH="0" baseline="0" noProof="0" dirty="0">
              <a:ln>
                <a:noFill/>
              </a:ln>
              <a:solidFill>
                <a:srgbClr val="0033CC"/>
              </a:solidFill>
              <a:effectLst/>
              <a:uLnTx/>
              <a:uFillTx/>
              <a:latin typeface="Helvetica" charset="0"/>
              <a:ea typeface="MS Gothic" charset="0"/>
              <a:cs typeface="MS Gothic" charset="0"/>
            </a:endParaRPr>
          </a:p>
        </p:txBody>
      </p:sp>
      <p:sp>
        <p:nvSpPr>
          <p:cNvPr id="191549" name="Rectangle 22"/>
          <p:cNvSpPr>
            <a:spLocks noChangeArrowheads="1"/>
          </p:cNvSpPr>
          <p:nvPr/>
        </p:nvSpPr>
        <p:spPr bwMode="auto">
          <a:xfrm>
            <a:off x="5882714" y="2065341"/>
            <a:ext cx="1765861" cy="469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360" tIns="44280" rIns="90360" bIns="44280">
            <a:spAutoFit/>
          </a:bodyPr>
          <a:lstStyle/>
          <a:p>
            <a:pPr marL="0" marR="0" lvl="0" indent="0" algn="l" defTabSz="914400" rtl="0" eaLnBrk="1" fontAlgn="base" latinLnBrk="0" hangingPunct="1">
              <a:lnSpc>
                <a:spcPct val="100000"/>
              </a:lnSpc>
              <a:spcBef>
                <a:spcPts val="1575"/>
              </a:spcBef>
              <a:spcAft>
                <a:spcPct val="0"/>
              </a:spcAft>
              <a:buClr>
                <a:srgbClr val="0033CC"/>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2500" b="1" i="0" u="none" strike="noStrike" kern="1200" cap="none" spc="0" normalizeH="0" baseline="0" noProof="0" dirty="0">
                <a:ln>
                  <a:noFill/>
                </a:ln>
                <a:solidFill>
                  <a:srgbClr val="0033CC"/>
                </a:solidFill>
                <a:effectLst/>
                <a:uLnTx/>
                <a:uFillTx/>
                <a:latin typeface="Helvetica" charset="0"/>
                <a:ea typeface="MS Gothic" charset="0"/>
                <a:cs typeface="MS Gothic" charset="0"/>
              </a:rPr>
              <a:t>كخادم</a:t>
            </a:r>
            <a:endParaRPr kumimoji="0" lang="en-GB" sz="2500" b="1" i="0" u="none" strike="noStrike" kern="1200" cap="none" spc="0" normalizeH="0" baseline="0" noProof="0" dirty="0">
              <a:ln>
                <a:noFill/>
              </a:ln>
              <a:solidFill>
                <a:srgbClr val="0033CC"/>
              </a:solidFill>
              <a:effectLst/>
              <a:uLnTx/>
              <a:uFillTx/>
              <a:latin typeface="Helvetica" charset="0"/>
              <a:ea typeface="MS Gothic" charset="0"/>
              <a:cs typeface="MS Gothic" charset="0"/>
            </a:endParaRPr>
          </a:p>
        </p:txBody>
      </p:sp>
      <p:sp>
        <p:nvSpPr>
          <p:cNvPr id="191508" name="Rectangle 24"/>
          <p:cNvSpPr>
            <a:spLocks noChangeArrowheads="1"/>
          </p:cNvSpPr>
          <p:nvPr/>
        </p:nvSpPr>
        <p:spPr bwMode="auto">
          <a:xfrm>
            <a:off x="1674817" y="5246694"/>
            <a:ext cx="890587" cy="173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81994" tIns="40995" rIns="81994" bIns="40995"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MS Gothic" charset="0"/>
              <a:cs typeface="MS Gothic" charset="0"/>
            </a:endParaRPr>
          </a:p>
        </p:txBody>
      </p:sp>
      <p:sp>
        <p:nvSpPr>
          <p:cNvPr id="191547" name="Rectangle 27"/>
          <p:cNvSpPr>
            <a:spLocks noChangeArrowheads="1"/>
          </p:cNvSpPr>
          <p:nvPr/>
        </p:nvSpPr>
        <p:spPr bwMode="auto">
          <a:xfrm>
            <a:off x="1357290" y="4735514"/>
            <a:ext cx="2849585" cy="4741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90360" tIns="44280" rIns="90360" bIns="44280">
            <a:spAutoFit/>
          </a:bodyPr>
          <a:lstStyle/>
          <a:p>
            <a:pPr marL="0" marR="0" lvl="0" indent="0" algn="l" defTabSz="914400" rtl="0" eaLnBrk="1" fontAlgn="base" latinLnBrk="0" hangingPunct="1">
              <a:lnSpc>
                <a:spcPct val="100000"/>
              </a:lnSpc>
              <a:spcBef>
                <a:spcPts val="1575"/>
              </a:spcBef>
              <a:spcAft>
                <a:spcPct val="0"/>
              </a:spcAft>
              <a:buClr>
                <a:srgbClr val="0033CC"/>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2500" b="1" i="0" u="none" strike="noStrike" kern="1200" cap="none" spc="0" normalizeH="0" baseline="0" noProof="0" dirty="0">
                <a:ln>
                  <a:noFill/>
                </a:ln>
                <a:solidFill>
                  <a:srgbClr val="0033CC"/>
                </a:solidFill>
                <a:effectLst/>
                <a:uLnTx/>
                <a:uFillTx/>
                <a:latin typeface="Helvetica" charset="0"/>
                <a:ea typeface="MS Gothic" charset="0"/>
                <a:cs typeface="MS Gothic" charset="0"/>
              </a:rPr>
              <a:t>الله / الإنسان</a:t>
            </a:r>
            <a:endParaRPr kumimoji="0" lang="en-GB" sz="2500" b="1" i="0" u="none" strike="noStrike" kern="1200" cap="none" spc="0" normalizeH="0" baseline="0" noProof="0" dirty="0">
              <a:ln>
                <a:noFill/>
              </a:ln>
              <a:solidFill>
                <a:srgbClr val="0033CC"/>
              </a:solidFill>
              <a:effectLst/>
              <a:uLnTx/>
              <a:uFillTx/>
              <a:latin typeface="Helvetica" charset="0"/>
              <a:ea typeface="MS Gothic" charset="0"/>
              <a:cs typeface="MS Gothic" charset="0"/>
            </a:endParaRPr>
          </a:p>
        </p:txBody>
      </p:sp>
      <p:sp>
        <p:nvSpPr>
          <p:cNvPr id="191510" name="Rectangle 28"/>
          <p:cNvSpPr>
            <a:spLocks noChangeArrowheads="1"/>
          </p:cNvSpPr>
          <p:nvPr/>
        </p:nvSpPr>
        <p:spPr bwMode="auto">
          <a:xfrm>
            <a:off x="5011738" y="5246694"/>
            <a:ext cx="890587" cy="173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81994" tIns="40995" rIns="81994" bIns="40995"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MS Gothic" charset="0"/>
              <a:cs typeface="MS Gothic" charset="0"/>
            </a:endParaRPr>
          </a:p>
        </p:txBody>
      </p:sp>
      <p:sp>
        <p:nvSpPr>
          <p:cNvPr id="191545" name="Rectangle 31"/>
          <p:cNvSpPr>
            <a:spLocks noChangeArrowheads="1"/>
          </p:cNvSpPr>
          <p:nvPr/>
        </p:nvSpPr>
        <p:spPr bwMode="auto">
          <a:xfrm>
            <a:off x="1928794" y="2764743"/>
            <a:ext cx="2265381" cy="4705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90360" tIns="44280" rIns="90360" bIns="44280">
            <a:spAutoFit/>
          </a:bodyPr>
          <a:lstStyle/>
          <a:p>
            <a:pPr marL="0" marR="0" lvl="0" indent="0" algn="l" defTabSz="914400" rtl="0" eaLnBrk="1" fontAlgn="base" latinLnBrk="0" hangingPunct="1">
              <a:lnSpc>
                <a:spcPct val="100000"/>
              </a:lnSpc>
              <a:spcBef>
                <a:spcPts val="1575"/>
              </a:spcBef>
              <a:spcAft>
                <a:spcPct val="0"/>
              </a:spcAft>
              <a:buClr>
                <a:srgbClr val="0033CC"/>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2500" b="1" i="0" u="none" strike="noStrike" kern="1200" cap="none" spc="0" normalizeH="0" baseline="0" noProof="0" dirty="0">
                <a:ln>
                  <a:noFill/>
                </a:ln>
                <a:solidFill>
                  <a:srgbClr val="0033CC"/>
                </a:solidFill>
                <a:effectLst/>
                <a:uLnTx/>
                <a:uFillTx/>
                <a:latin typeface="Helvetica" charset="0"/>
                <a:ea typeface="MS Gothic" charset="0"/>
                <a:cs typeface="MS Gothic" charset="0"/>
              </a:rPr>
              <a:t>ما قاله</a:t>
            </a:r>
            <a:endParaRPr kumimoji="0" lang="en-GB" sz="2500" b="1" i="0" u="none" strike="noStrike" kern="1200" cap="none" spc="0" normalizeH="0" baseline="0" noProof="0" dirty="0">
              <a:ln>
                <a:noFill/>
              </a:ln>
              <a:solidFill>
                <a:srgbClr val="0033CC"/>
              </a:solidFill>
              <a:effectLst/>
              <a:uLnTx/>
              <a:uFillTx/>
              <a:latin typeface="Helvetica" charset="0"/>
              <a:ea typeface="MS Gothic" charset="0"/>
              <a:cs typeface="MS Gothic" charset="0"/>
            </a:endParaRPr>
          </a:p>
        </p:txBody>
      </p:sp>
      <p:sp>
        <p:nvSpPr>
          <p:cNvPr id="191542" name="Rectangle 33"/>
          <p:cNvSpPr>
            <a:spLocks noChangeArrowheads="1"/>
          </p:cNvSpPr>
          <p:nvPr/>
        </p:nvSpPr>
        <p:spPr bwMode="auto">
          <a:xfrm>
            <a:off x="1357290" y="5397155"/>
            <a:ext cx="2387623" cy="4741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90360" tIns="44280" rIns="90360" bIns="44280">
            <a:spAutoFit/>
          </a:bodyPr>
          <a:lstStyle/>
          <a:p>
            <a:pPr marL="0" marR="0" lvl="0" indent="0" algn="l" defTabSz="914400" rtl="0" eaLnBrk="1" fontAlgn="base" latinLnBrk="0" hangingPunct="1">
              <a:lnSpc>
                <a:spcPct val="100000"/>
              </a:lnSpc>
              <a:spcBef>
                <a:spcPts val="1575"/>
              </a:spcBef>
              <a:spcAft>
                <a:spcPct val="0"/>
              </a:spcAft>
              <a:buClr>
                <a:srgbClr val="0033CC"/>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2500" b="1" i="0" u="none" strike="noStrike" kern="1200" cap="none" spc="0" normalizeH="0" baseline="0" noProof="0" dirty="0">
                <a:ln>
                  <a:noFill/>
                </a:ln>
                <a:solidFill>
                  <a:srgbClr val="0033CC"/>
                </a:solidFill>
                <a:effectLst/>
                <a:uLnTx/>
                <a:uFillTx/>
                <a:latin typeface="Helvetica" charset="0"/>
                <a:ea typeface="MS Gothic" charset="0"/>
                <a:cs typeface="MS Gothic" charset="0"/>
              </a:rPr>
              <a:t>ما شعر به</a:t>
            </a:r>
            <a:endParaRPr kumimoji="0" lang="en-GB" sz="2500" b="1" i="0" u="none" strike="noStrike" kern="1200" cap="none" spc="0" normalizeH="0" baseline="0" noProof="0" dirty="0">
              <a:ln>
                <a:noFill/>
              </a:ln>
              <a:solidFill>
                <a:srgbClr val="0033CC"/>
              </a:solidFill>
              <a:effectLst/>
              <a:uLnTx/>
              <a:uFillTx/>
              <a:latin typeface="Helvetica" charset="0"/>
              <a:ea typeface="MS Gothic" charset="0"/>
              <a:cs typeface="MS Gothic" charset="0"/>
            </a:endParaRPr>
          </a:p>
        </p:txBody>
      </p:sp>
      <p:sp>
        <p:nvSpPr>
          <p:cNvPr id="191541" name="Rectangle 37"/>
          <p:cNvSpPr>
            <a:spLocks noChangeArrowheads="1"/>
          </p:cNvSpPr>
          <p:nvPr/>
        </p:nvSpPr>
        <p:spPr bwMode="auto">
          <a:xfrm>
            <a:off x="5286380" y="2743789"/>
            <a:ext cx="1782764" cy="4741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90360" tIns="44280" rIns="90360" bIns="44280">
            <a:spAutoFit/>
          </a:bodyPr>
          <a:lstStyle/>
          <a:p>
            <a:pPr marL="0" marR="0" lvl="0" indent="0" algn="l" defTabSz="914400" rtl="0" eaLnBrk="1" fontAlgn="base" latinLnBrk="0" hangingPunct="1">
              <a:lnSpc>
                <a:spcPct val="100000"/>
              </a:lnSpc>
              <a:spcBef>
                <a:spcPts val="1575"/>
              </a:spcBef>
              <a:spcAft>
                <a:spcPct val="0"/>
              </a:spcAft>
              <a:buClr>
                <a:srgbClr val="0033CC"/>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2500" b="1" i="0" u="none" strike="noStrike" kern="1200" cap="none" spc="0" normalizeH="0" baseline="0" noProof="0" dirty="0">
                <a:ln>
                  <a:noFill/>
                </a:ln>
                <a:solidFill>
                  <a:srgbClr val="0033CC"/>
                </a:solidFill>
                <a:effectLst/>
                <a:uLnTx/>
                <a:uFillTx/>
                <a:latin typeface="Helvetica" charset="0"/>
                <a:ea typeface="MS Gothic" charset="0"/>
                <a:cs typeface="MS Gothic" charset="0"/>
              </a:rPr>
              <a:t>ما فعله</a:t>
            </a:r>
            <a:endParaRPr kumimoji="0" lang="en-GB" sz="2500" b="1" i="0" u="none" strike="noStrike" kern="1200" cap="none" spc="0" normalizeH="0" baseline="0" noProof="0" dirty="0">
              <a:ln>
                <a:noFill/>
              </a:ln>
              <a:solidFill>
                <a:srgbClr val="0033CC"/>
              </a:solidFill>
              <a:effectLst/>
              <a:uLnTx/>
              <a:uFillTx/>
              <a:latin typeface="Helvetica" charset="0"/>
              <a:ea typeface="MS Gothic" charset="0"/>
              <a:cs typeface="MS Gothic" charset="0"/>
            </a:endParaRPr>
          </a:p>
        </p:txBody>
      </p:sp>
      <p:sp>
        <p:nvSpPr>
          <p:cNvPr id="29734" name="AutoShape 38"/>
          <p:cNvSpPr>
            <a:spLocks noChangeArrowheads="1"/>
          </p:cNvSpPr>
          <p:nvPr/>
        </p:nvSpPr>
        <p:spPr bwMode="auto">
          <a:xfrm>
            <a:off x="4724400" y="3544894"/>
            <a:ext cx="3003550" cy="2486025"/>
          </a:xfrm>
          <a:prstGeom prst="roundRect">
            <a:avLst>
              <a:gd name="adj" fmla="val 16667"/>
            </a:avLst>
          </a:prstGeom>
          <a:gradFill rotWithShape="0">
            <a:gsLst>
              <a:gs pos="0">
                <a:srgbClr val="00122D"/>
              </a:gs>
              <a:gs pos="50000">
                <a:srgbClr val="0066FF"/>
              </a:gs>
              <a:gs pos="100000">
                <a:srgbClr val="00122D"/>
              </a:gs>
            </a:gsLst>
            <a:lin ang="8100000" scaled="1"/>
          </a:gradFill>
          <a:ln w="76320">
            <a:solidFill>
              <a:srgbClr val="00279F"/>
            </a:solidFill>
            <a:miter lim="800000"/>
            <a:headEnd/>
            <a:tailEnd/>
          </a:ln>
          <a:effectLst>
            <a:outerShdw blurRad="63500" dist="161899" dir="2700000" algn="ctr" rotWithShape="0">
              <a:srgbClr val="000000"/>
            </a:outerShdw>
          </a:effectLst>
        </p:spPr>
        <p:txBody>
          <a:bodyPr wrap="none" lIns="81994" tIns="40995" rIns="81994" bIns="40995"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07" charset="0"/>
              <a:ea typeface="MS Gothic"/>
              <a:cs typeface="MS Gothic"/>
            </a:endParaRPr>
          </a:p>
        </p:txBody>
      </p:sp>
      <p:grpSp>
        <p:nvGrpSpPr>
          <p:cNvPr id="191515" name="Group 39"/>
          <p:cNvGrpSpPr>
            <a:grpSpLocks/>
          </p:cNvGrpSpPr>
          <p:nvPr/>
        </p:nvGrpSpPr>
        <p:grpSpPr bwMode="auto">
          <a:xfrm>
            <a:off x="1412875" y="946156"/>
            <a:ext cx="3860800" cy="3332163"/>
            <a:chOff x="979" y="675"/>
            <a:chExt cx="2675" cy="2379"/>
          </a:xfrm>
        </p:grpSpPr>
        <p:sp>
          <p:nvSpPr>
            <p:cNvPr id="191536" name="Rectangle 40"/>
            <p:cNvSpPr>
              <a:spLocks noChangeArrowheads="1"/>
            </p:cNvSpPr>
            <p:nvPr/>
          </p:nvSpPr>
          <p:spPr bwMode="auto">
            <a:xfrm>
              <a:off x="3336" y="675"/>
              <a:ext cx="286" cy="4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360" tIns="44280" rIns="90360" bIns="44280">
              <a:spAutoFit/>
            </a:bodyPr>
            <a:lstStyle/>
            <a:p>
              <a:pPr marL="0" marR="0" lvl="0" indent="0" algn="l" defTabSz="914400" rtl="0" eaLnBrk="1" fontAlgn="base" latinLnBrk="0" hangingPunct="1">
                <a:lnSpc>
                  <a:spcPct val="100000"/>
                </a:lnSpc>
                <a:spcBef>
                  <a:spcPts val="2250"/>
                </a:spcBef>
                <a:spcAft>
                  <a:spcPct val="0"/>
                </a:spcAft>
                <a:buClr>
                  <a:srgbClr val="FAFD00"/>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3600" b="1" i="0" u="none" strike="noStrike" kern="1200" cap="none" spc="0" normalizeH="0" baseline="0" noProof="0" dirty="0">
                  <a:ln>
                    <a:noFill/>
                  </a:ln>
                  <a:solidFill>
                    <a:srgbClr val="FAFD00"/>
                  </a:solidFill>
                  <a:effectLst/>
                  <a:uLnTx/>
                  <a:uFillTx/>
                  <a:latin typeface="Helvetica" charset="0"/>
                  <a:ea typeface="MS Gothic" charset="0"/>
                  <a:cs typeface="MS Gothic" charset="0"/>
                </a:rPr>
                <a:t>2</a:t>
              </a:r>
              <a:endParaRPr kumimoji="0" lang="en-GB" sz="3600" b="1" i="0" u="none" strike="noStrike" kern="1200" cap="none" spc="0" normalizeH="0" baseline="0" noProof="0" dirty="0">
                <a:ln>
                  <a:noFill/>
                </a:ln>
                <a:solidFill>
                  <a:srgbClr val="FAFD00"/>
                </a:solidFill>
                <a:effectLst/>
                <a:uLnTx/>
                <a:uFillTx/>
                <a:latin typeface="Helvetica" charset="0"/>
                <a:ea typeface="MS Gothic" charset="0"/>
                <a:cs typeface="MS Gothic" charset="0"/>
              </a:endParaRPr>
            </a:p>
          </p:txBody>
        </p:sp>
        <p:sp>
          <p:nvSpPr>
            <p:cNvPr id="191537" name="Rectangle 41"/>
            <p:cNvSpPr>
              <a:spLocks noChangeArrowheads="1"/>
            </p:cNvSpPr>
            <p:nvPr/>
          </p:nvSpPr>
          <p:spPr bwMode="auto">
            <a:xfrm>
              <a:off x="989" y="2598"/>
              <a:ext cx="286" cy="4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360" tIns="44280" rIns="90360" bIns="44280">
              <a:spAutoFit/>
            </a:bodyPr>
            <a:lstStyle/>
            <a:p>
              <a:pPr marL="0" marR="0" lvl="0" indent="0" algn="l" defTabSz="914400" rtl="0" eaLnBrk="1" fontAlgn="base" latinLnBrk="0" hangingPunct="1">
                <a:lnSpc>
                  <a:spcPct val="100000"/>
                </a:lnSpc>
                <a:spcBef>
                  <a:spcPts val="2250"/>
                </a:spcBef>
                <a:spcAft>
                  <a:spcPct val="0"/>
                </a:spcAft>
                <a:buClr>
                  <a:srgbClr val="FAFD00"/>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3600" b="1" i="0" u="none" strike="noStrike" kern="1200" cap="none" spc="0" normalizeH="0" baseline="0" noProof="0" dirty="0">
                  <a:ln>
                    <a:noFill/>
                  </a:ln>
                  <a:solidFill>
                    <a:srgbClr val="FAFD00"/>
                  </a:solidFill>
                  <a:effectLst/>
                  <a:uLnTx/>
                  <a:uFillTx/>
                  <a:latin typeface="Helvetica" charset="0"/>
                  <a:ea typeface="MS Gothic" charset="0"/>
                  <a:cs typeface="MS Gothic" charset="0"/>
                </a:rPr>
                <a:t>3</a:t>
              </a:r>
              <a:endParaRPr kumimoji="0" lang="en-GB" sz="3600" b="1" i="0" u="none" strike="noStrike" kern="1200" cap="none" spc="0" normalizeH="0" baseline="0" noProof="0" dirty="0">
                <a:ln>
                  <a:noFill/>
                </a:ln>
                <a:solidFill>
                  <a:srgbClr val="FAFD00"/>
                </a:solidFill>
                <a:effectLst/>
                <a:uLnTx/>
                <a:uFillTx/>
                <a:latin typeface="Helvetica" charset="0"/>
                <a:ea typeface="MS Gothic" charset="0"/>
                <a:cs typeface="MS Gothic" charset="0"/>
              </a:endParaRPr>
            </a:p>
          </p:txBody>
        </p:sp>
        <p:sp>
          <p:nvSpPr>
            <p:cNvPr id="191538" name="Rectangle 42"/>
            <p:cNvSpPr>
              <a:spLocks noChangeArrowheads="1"/>
            </p:cNvSpPr>
            <p:nvPr/>
          </p:nvSpPr>
          <p:spPr bwMode="auto">
            <a:xfrm>
              <a:off x="3368" y="2587"/>
              <a:ext cx="286" cy="4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360" tIns="44280" rIns="90360" bIns="44280">
              <a:spAutoFit/>
            </a:bodyPr>
            <a:lstStyle/>
            <a:p>
              <a:pPr marL="0" marR="0" lvl="0" indent="0" algn="l" defTabSz="914400" rtl="0" eaLnBrk="1" fontAlgn="base" latinLnBrk="0" hangingPunct="1">
                <a:lnSpc>
                  <a:spcPct val="100000"/>
                </a:lnSpc>
                <a:spcBef>
                  <a:spcPts val="2250"/>
                </a:spcBef>
                <a:spcAft>
                  <a:spcPct val="0"/>
                </a:spcAft>
                <a:buClr>
                  <a:srgbClr val="FAFD00"/>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3600" b="1" i="0" u="none" strike="noStrike" kern="1200" cap="none" spc="0" normalizeH="0" baseline="0" noProof="0" dirty="0">
                  <a:ln>
                    <a:noFill/>
                  </a:ln>
                  <a:solidFill>
                    <a:srgbClr val="FAFD00"/>
                  </a:solidFill>
                  <a:effectLst/>
                  <a:uLnTx/>
                  <a:uFillTx/>
                  <a:latin typeface="Helvetica" charset="0"/>
                  <a:ea typeface="MS Gothic" charset="0"/>
                  <a:cs typeface="MS Gothic" charset="0"/>
                </a:rPr>
                <a:t>4</a:t>
              </a:r>
              <a:endParaRPr kumimoji="0" lang="en-GB" sz="3600" b="1" i="0" u="none" strike="noStrike" kern="1200" cap="none" spc="0" normalizeH="0" baseline="0" noProof="0" dirty="0">
                <a:ln>
                  <a:noFill/>
                </a:ln>
                <a:solidFill>
                  <a:srgbClr val="FAFD00"/>
                </a:solidFill>
                <a:effectLst/>
                <a:uLnTx/>
                <a:uFillTx/>
                <a:latin typeface="Helvetica" charset="0"/>
                <a:ea typeface="MS Gothic" charset="0"/>
                <a:cs typeface="MS Gothic" charset="0"/>
              </a:endParaRPr>
            </a:p>
          </p:txBody>
        </p:sp>
        <p:sp>
          <p:nvSpPr>
            <p:cNvPr id="191539" name="Rectangle 43"/>
            <p:cNvSpPr>
              <a:spLocks noChangeArrowheads="1"/>
            </p:cNvSpPr>
            <p:nvPr/>
          </p:nvSpPr>
          <p:spPr bwMode="auto">
            <a:xfrm>
              <a:off x="979" y="687"/>
              <a:ext cx="286" cy="4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360" tIns="44280" rIns="90360" bIns="44280">
              <a:spAutoFit/>
            </a:bodyPr>
            <a:lstStyle/>
            <a:p>
              <a:pPr marL="0" marR="0" lvl="0" indent="0" algn="l" defTabSz="914400" rtl="0" eaLnBrk="1" fontAlgn="base" latinLnBrk="0" hangingPunct="1">
                <a:lnSpc>
                  <a:spcPct val="100000"/>
                </a:lnSpc>
                <a:spcBef>
                  <a:spcPts val="2250"/>
                </a:spcBef>
                <a:spcAft>
                  <a:spcPct val="0"/>
                </a:spcAft>
                <a:buClr>
                  <a:srgbClr val="FAFD00"/>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3600" b="1" i="0" u="none" strike="noStrike" kern="1200" cap="none" spc="0" normalizeH="0" baseline="0" noProof="0" dirty="0">
                  <a:ln>
                    <a:noFill/>
                  </a:ln>
                  <a:solidFill>
                    <a:srgbClr val="FAFD00"/>
                  </a:solidFill>
                  <a:effectLst/>
                  <a:uLnTx/>
                  <a:uFillTx/>
                  <a:latin typeface="Helvetica" charset="0"/>
                  <a:ea typeface="MS Gothic" charset="0"/>
                  <a:cs typeface="MS Gothic" charset="0"/>
                </a:rPr>
                <a:t>1</a:t>
              </a:r>
              <a:endParaRPr kumimoji="0" lang="en-GB" sz="3600" b="1" i="0" u="none" strike="noStrike" kern="1200" cap="none" spc="0" normalizeH="0" baseline="0" noProof="0" dirty="0">
                <a:ln>
                  <a:noFill/>
                </a:ln>
                <a:solidFill>
                  <a:srgbClr val="FAFD00"/>
                </a:solidFill>
                <a:effectLst/>
                <a:uLnTx/>
                <a:uFillTx/>
                <a:latin typeface="Helvetica" charset="0"/>
                <a:ea typeface="MS Gothic" charset="0"/>
                <a:cs typeface="MS Gothic" charset="0"/>
              </a:endParaRPr>
            </a:p>
          </p:txBody>
        </p:sp>
      </p:grpSp>
      <p:sp>
        <p:nvSpPr>
          <p:cNvPr id="67613" name="Rectangle 44"/>
          <p:cNvSpPr>
            <a:spLocks noChangeArrowheads="1"/>
          </p:cNvSpPr>
          <p:nvPr/>
        </p:nvSpPr>
        <p:spPr bwMode="auto">
          <a:xfrm>
            <a:off x="5562606" y="3684589"/>
            <a:ext cx="1476375" cy="572672"/>
          </a:xfrm>
          <a:prstGeom prst="rect">
            <a:avLst/>
          </a:prstGeom>
          <a:noFill/>
          <a:ln w="9525">
            <a:noFill/>
            <a:round/>
            <a:headEnd/>
            <a:tailEnd/>
          </a:ln>
          <a:effectLst>
            <a:outerShdw blurRad="63500" dist="35921" dir="2700000" algn="ctr" rotWithShape="0">
              <a:schemeClr val="tx1">
                <a:alpha val="74998"/>
              </a:schemeClr>
            </a:outerShdw>
          </a:effectLst>
        </p:spPr>
        <p:txBody>
          <a:bodyPr lIns="81023" tIns="39705" rIns="81023" bIns="39705">
            <a:spAutoFit/>
          </a:bodyPr>
          <a:lstStyle/>
          <a:p>
            <a:pPr marL="0" marR="0" lvl="0" indent="0" algn="l" defTabSz="914400" rtl="0" eaLnBrk="1" fontAlgn="base" latinLnBrk="0" hangingPunct="1">
              <a:lnSpc>
                <a:spcPct val="100000"/>
              </a:lnSpc>
              <a:spcBef>
                <a:spcPts val="2025"/>
              </a:spcBef>
              <a:spcAft>
                <a:spcPct val="0"/>
              </a:spcAft>
              <a:buClr>
                <a:srgbClr val="66FF99"/>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3200" b="1" i="0" u="none" strike="noStrike" kern="1200" cap="none" spc="0" normalizeH="0" baseline="0" noProof="0" dirty="0">
                <a:ln>
                  <a:noFill/>
                </a:ln>
                <a:solidFill>
                  <a:srgbClr val="66FF99"/>
                </a:solidFill>
                <a:effectLst/>
                <a:uLnTx/>
                <a:uFillTx/>
                <a:latin typeface="Helvetica" charset="0"/>
                <a:ea typeface="MS Gothic" charset="0"/>
                <a:cs typeface="MS Gothic" charset="0"/>
              </a:rPr>
              <a:t>يوحنا</a:t>
            </a:r>
            <a:endParaRPr kumimoji="0" lang="en-GB" sz="3200" b="1" i="0" u="none" strike="noStrike" kern="1200" cap="none" spc="0" normalizeH="0" baseline="0" noProof="0" dirty="0">
              <a:ln>
                <a:noFill/>
              </a:ln>
              <a:solidFill>
                <a:srgbClr val="66FF99"/>
              </a:solidFill>
              <a:effectLst/>
              <a:uLnTx/>
              <a:uFillTx/>
              <a:latin typeface="Helvetica" charset="0"/>
              <a:ea typeface="MS Gothic" charset="0"/>
              <a:cs typeface="MS Gothic" charset="0"/>
            </a:endParaRPr>
          </a:p>
        </p:txBody>
      </p:sp>
      <p:sp>
        <p:nvSpPr>
          <p:cNvPr id="191517" name="Rectangle 45"/>
          <p:cNvSpPr>
            <a:spLocks noChangeArrowheads="1"/>
          </p:cNvSpPr>
          <p:nvPr/>
        </p:nvSpPr>
        <p:spPr bwMode="auto">
          <a:xfrm>
            <a:off x="5000628" y="4241800"/>
            <a:ext cx="2660647" cy="46490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81023" tIns="39705" rIns="81023" bIns="39705">
            <a:spAutoFit/>
          </a:bodyPr>
          <a:lstStyle/>
          <a:p>
            <a:pPr marL="0" marR="0" lvl="0" indent="0" algn="l" defTabSz="914400" rtl="0" eaLnBrk="1" fontAlgn="base" latinLnBrk="0" hangingPunct="1">
              <a:lnSpc>
                <a:spcPct val="100000"/>
              </a:lnSpc>
              <a:spcBef>
                <a:spcPts val="1575"/>
              </a:spcBef>
              <a:spcAft>
                <a:spcPct val="0"/>
              </a:spcAft>
              <a:buClr>
                <a:srgbClr val="0033CC"/>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2500" b="1" i="0" u="none" strike="noStrike" kern="1200" cap="none" spc="0" normalizeH="0" baseline="0" noProof="0" dirty="0">
                <a:ln>
                  <a:noFill/>
                </a:ln>
                <a:solidFill>
                  <a:srgbClr val="0033CC"/>
                </a:solidFill>
                <a:effectLst/>
                <a:uLnTx/>
                <a:uFillTx/>
                <a:latin typeface="Helvetica" charset="0"/>
                <a:ea typeface="MS Gothic" charset="0"/>
                <a:cs typeface="MS Gothic" charset="0"/>
              </a:rPr>
              <a:t>إلى الكنيسة</a:t>
            </a:r>
            <a:endParaRPr kumimoji="0" lang="en-GB" sz="2500" b="1" i="0" u="none" strike="noStrike" kern="1200" cap="none" spc="0" normalizeH="0" baseline="0" noProof="0" dirty="0">
              <a:ln>
                <a:noFill/>
              </a:ln>
              <a:solidFill>
                <a:srgbClr val="0033CC"/>
              </a:solidFill>
              <a:effectLst/>
              <a:uLnTx/>
              <a:uFillTx/>
              <a:latin typeface="Helvetica" charset="0"/>
              <a:ea typeface="MS Gothic" charset="0"/>
              <a:cs typeface="MS Gothic" charset="0"/>
            </a:endParaRPr>
          </a:p>
        </p:txBody>
      </p:sp>
      <p:sp>
        <p:nvSpPr>
          <p:cNvPr id="191535" name="Rectangle 49"/>
          <p:cNvSpPr>
            <a:spLocks noChangeArrowheads="1"/>
          </p:cNvSpPr>
          <p:nvPr/>
        </p:nvSpPr>
        <p:spPr bwMode="auto">
          <a:xfrm>
            <a:off x="5903493" y="4729163"/>
            <a:ext cx="1073570" cy="469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360" tIns="44280" rIns="90360" bIns="44280">
            <a:spAutoFit/>
          </a:bodyPr>
          <a:lstStyle/>
          <a:p>
            <a:pPr marL="0" marR="0" lvl="0" indent="0" algn="l" defTabSz="914400" rtl="0" eaLnBrk="1" fontAlgn="base" latinLnBrk="0" hangingPunct="1">
              <a:lnSpc>
                <a:spcPct val="100000"/>
              </a:lnSpc>
              <a:spcBef>
                <a:spcPts val="1575"/>
              </a:spcBef>
              <a:spcAft>
                <a:spcPct val="0"/>
              </a:spcAft>
              <a:buClr>
                <a:srgbClr val="0033CC"/>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2500" b="1" i="0" u="none" strike="noStrike" kern="1200" cap="none" spc="0" normalizeH="0" baseline="0" noProof="0" dirty="0">
                <a:ln>
                  <a:noFill/>
                </a:ln>
                <a:solidFill>
                  <a:srgbClr val="0033CC"/>
                </a:solidFill>
                <a:effectLst/>
                <a:uLnTx/>
                <a:uFillTx/>
                <a:latin typeface="Helvetica" charset="0"/>
                <a:ea typeface="MS Gothic" charset="0"/>
                <a:cs typeface="MS Gothic" charset="0"/>
              </a:rPr>
              <a:t>الله</a:t>
            </a:r>
            <a:endParaRPr kumimoji="0" lang="en-GB" sz="2500" b="1" i="0" u="none" strike="noStrike" kern="1200" cap="none" spc="0" normalizeH="0" baseline="0" noProof="0" dirty="0">
              <a:ln>
                <a:noFill/>
              </a:ln>
              <a:solidFill>
                <a:srgbClr val="0033CC"/>
              </a:solidFill>
              <a:effectLst/>
              <a:uLnTx/>
              <a:uFillTx/>
              <a:latin typeface="Helvetica" charset="0"/>
              <a:ea typeface="MS Gothic" charset="0"/>
              <a:cs typeface="MS Gothic" charset="0"/>
            </a:endParaRPr>
          </a:p>
        </p:txBody>
      </p:sp>
      <p:sp>
        <p:nvSpPr>
          <p:cNvPr id="191532" name="Rectangle 51"/>
          <p:cNvSpPr>
            <a:spLocks noChangeArrowheads="1"/>
          </p:cNvSpPr>
          <p:nvPr/>
        </p:nvSpPr>
        <p:spPr bwMode="auto">
          <a:xfrm>
            <a:off x="5906665" y="5412567"/>
            <a:ext cx="1767310" cy="470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360" tIns="44280" rIns="90360" bIns="44280">
            <a:spAutoFit/>
          </a:bodyPr>
          <a:lstStyle/>
          <a:p>
            <a:pPr marL="0" marR="0" lvl="0" indent="0" algn="l" defTabSz="914400" rtl="0" eaLnBrk="1" fontAlgn="base" latinLnBrk="0" hangingPunct="1">
              <a:lnSpc>
                <a:spcPct val="100000"/>
              </a:lnSpc>
              <a:spcBef>
                <a:spcPts val="1575"/>
              </a:spcBef>
              <a:spcAft>
                <a:spcPct val="0"/>
              </a:spcAft>
              <a:buClr>
                <a:srgbClr val="0033CC"/>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ar-JO" sz="2500" b="1" i="0" u="none" strike="noStrike" kern="1200" cap="none" spc="0" normalizeH="0" baseline="0" noProof="0" dirty="0">
                <a:ln>
                  <a:noFill/>
                </a:ln>
                <a:solidFill>
                  <a:srgbClr val="0033CC"/>
                </a:solidFill>
                <a:effectLst/>
                <a:uLnTx/>
                <a:uFillTx/>
                <a:latin typeface="Helvetica" charset="0"/>
                <a:ea typeface="MS Gothic" charset="0"/>
                <a:cs typeface="MS Gothic" charset="0"/>
              </a:rPr>
              <a:t>ما قصده</a:t>
            </a:r>
            <a:endParaRPr kumimoji="0" lang="en-GB" sz="2500" b="1" i="0" u="none" strike="noStrike" kern="1200" cap="none" spc="0" normalizeH="0" baseline="0" noProof="0" dirty="0">
              <a:ln>
                <a:noFill/>
              </a:ln>
              <a:solidFill>
                <a:srgbClr val="0033CC"/>
              </a:solidFill>
              <a:effectLst/>
              <a:uLnTx/>
              <a:uFillTx/>
              <a:latin typeface="Helvetica" charset="0"/>
              <a:ea typeface="MS Gothic" charset="0"/>
              <a:cs typeface="MS Gothic" charset="0"/>
            </a:endParaRPr>
          </a:p>
        </p:txBody>
      </p:sp>
      <p:sp>
        <p:nvSpPr>
          <p:cNvPr id="191521" name="Text Box 53"/>
          <p:cNvSpPr txBox="1">
            <a:spLocks noChangeArrowheads="1"/>
          </p:cNvSpPr>
          <p:nvPr/>
        </p:nvSpPr>
        <p:spPr bwMode="auto">
          <a:xfrm>
            <a:off x="8780735" y="4076"/>
            <a:ext cx="162976" cy="3617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80700" tIns="41963" rIns="80700" bIns="41963" anchor="ctr">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ts val="1124"/>
              </a:spcBef>
              <a:spcAft>
                <a:spcPct val="0"/>
              </a:spcAft>
              <a:buClr>
                <a:srgbClr val="FFA27C"/>
              </a:buClr>
              <a:buSzTx/>
              <a:buFontTx/>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kumimoji="0" lang="en-GB" sz="1800" b="0" i="0" u="none" strike="noStrike" kern="1200" cap="none" spc="0" normalizeH="0" baseline="0" noProof="0">
                <a:ln>
                  <a:noFill/>
                </a:ln>
                <a:solidFill>
                  <a:srgbClr val="FFA27C"/>
                </a:solidFill>
                <a:effectLst/>
                <a:uLnTx/>
                <a:uFillTx/>
                <a:latin typeface="Comic Sans MS" charset="0"/>
                <a:ea typeface="MS Gothic" charset="0"/>
                <a:cs typeface="MS Gothic" charset="0"/>
              </a:rPr>
              <a:t> </a:t>
            </a:r>
          </a:p>
        </p:txBody>
      </p:sp>
      <p:sp>
        <p:nvSpPr>
          <p:cNvPr id="29750" name="Text Box 54"/>
          <p:cNvSpPr txBox="1">
            <a:spLocks noChangeArrowheads="1"/>
          </p:cNvSpPr>
          <p:nvPr/>
        </p:nvSpPr>
        <p:spPr bwMode="auto">
          <a:xfrm>
            <a:off x="1071539" y="4292602"/>
            <a:ext cx="3125812" cy="823409"/>
          </a:xfrm>
          <a:prstGeom prst="rect">
            <a:avLst/>
          </a:prstGeom>
          <a:noFill/>
          <a:ln w="9525">
            <a:noFill/>
            <a:round/>
            <a:headEnd/>
            <a:tailEnd/>
          </a:ln>
          <a:effectLst>
            <a:outerShdw blurRad="63500" dist="35921" dir="2700000" algn="ctr" rotWithShape="0">
              <a:schemeClr val="tx1">
                <a:alpha val="74998"/>
              </a:schemeClr>
            </a:outerShdw>
          </a:effectLst>
        </p:spPr>
        <p:txBody>
          <a:bodyPr wrap="square" lIns="80700" tIns="41963" rIns="80700" bIns="41963">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37931725" indent="-37474525"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4572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9144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1371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18288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ts val="3022"/>
              </a:spcBef>
              <a:spcAft>
                <a:spcPct val="0"/>
              </a:spcAft>
              <a:buClr>
                <a:srgbClr val="FFEA18"/>
              </a:buClr>
              <a:buSzTx/>
              <a:buFontTx/>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kumimoji="0" lang="ar-JO" sz="4800" b="1" i="0" u="none" strike="noStrike" kern="1200" cap="none" spc="0" normalizeH="0" baseline="0" noProof="0" dirty="0">
                <a:ln>
                  <a:noFill/>
                </a:ln>
                <a:solidFill>
                  <a:srgbClr val="FFEA18"/>
                </a:solidFill>
                <a:effectLst/>
                <a:uLnTx/>
                <a:uFillTx/>
                <a:latin typeface="Comic Sans MS" charset="0"/>
                <a:ea typeface="MS Gothic" charset="0"/>
                <a:cs typeface="MS Gothic" charset="0"/>
              </a:rPr>
              <a:t>57-59 م</a:t>
            </a:r>
          </a:p>
        </p:txBody>
      </p:sp>
      <p:sp>
        <p:nvSpPr>
          <p:cNvPr id="29751" name="Text Box 55"/>
          <p:cNvSpPr txBox="1">
            <a:spLocks noChangeArrowheads="1"/>
          </p:cNvSpPr>
          <p:nvPr/>
        </p:nvSpPr>
        <p:spPr bwMode="auto">
          <a:xfrm>
            <a:off x="4714876" y="4264027"/>
            <a:ext cx="2965449" cy="1326111"/>
          </a:xfrm>
          <a:prstGeom prst="rect">
            <a:avLst/>
          </a:prstGeom>
          <a:noFill/>
          <a:ln w="9525">
            <a:noFill/>
            <a:round/>
            <a:headEnd/>
            <a:tailEnd/>
          </a:ln>
          <a:effectLst>
            <a:outerShdw blurRad="63500" dist="35921" dir="2700000" algn="ctr" rotWithShape="0">
              <a:schemeClr val="tx1">
                <a:alpha val="74998"/>
              </a:schemeClr>
            </a:outerShdw>
          </a:effectLst>
        </p:spPr>
        <p:txBody>
          <a:bodyPr wrap="square" lIns="80700" tIns="41963" rIns="80700" bIns="41963">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37931725" indent="-37474525"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4572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9144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1371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18288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ts val="2025"/>
              </a:spcBef>
              <a:spcAft>
                <a:spcPct val="0"/>
              </a:spcAft>
              <a:buClr>
                <a:srgbClr val="FFEA18"/>
              </a:buClr>
              <a:buSzTx/>
              <a:buFontTx/>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kumimoji="0" lang="ar-JO" sz="3200" b="1" i="0" u="none" strike="noStrike" kern="1200" cap="none" spc="0" normalizeH="0" baseline="0" noProof="0" dirty="0">
                <a:ln>
                  <a:noFill/>
                </a:ln>
                <a:solidFill>
                  <a:srgbClr val="FFEA18"/>
                </a:solidFill>
                <a:effectLst/>
                <a:uLnTx/>
                <a:uFillTx/>
                <a:latin typeface="Comic Sans MS" charset="0"/>
                <a:ea typeface="MS Gothic" charset="0"/>
                <a:cs typeface="MS Gothic" charset="0"/>
              </a:rPr>
              <a:t>69 م</a:t>
            </a:r>
          </a:p>
          <a:p>
            <a:pPr marL="0" marR="0" lvl="0" indent="0" algn="ctr" defTabSz="914400" rtl="0" eaLnBrk="1" fontAlgn="base" latinLnBrk="0" hangingPunct="1">
              <a:lnSpc>
                <a:spcPct val="100000"/>
              </a:lnSpc>
              <a:spcBef>
                <a:spcPts val="2025"/>
              </a:spcBef>
              <a:spcAft>
                <a:spcPct val="0"/>
              </a:spcAft>
              <a:buClr>
                <a:srgbClr val="FFEA18"/>
              </a:buClr>
              <a:buSzTx/>
              <a:buFontTx/>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kumimoji="0" lang="ar-JO" sz="3200" b="1" i="1" u="none" strike="noStrike" kern="1200" cap="none" spc="0" normalizeH="0" baseline="0" noProof="0" dirty="0">
                <a:ln>
                  <a:noFill/>
                </a:ln>
                <a:solidFill>
                  <a:srgbClr val="FFFFFF"/>
                </a:solidFill>
                <a:effectLst/>
                <a:uLnTx/>
                <a:uFillTx/>
                <a:latin typeface="Comic Sans MS" charset="0"/>
                <a:ea typeface="MS Gothic" charset="0"/>
                <a:cs typeface="MS Gothic" charset="0"/>
              </a:rPr>
              <a:t>بعد الإزائية</a:t>
            </a:r>
            <a:endParaRPr kumimoji="0" lang="en-GB" sz="3200" b="1" i="0" u="none" strike="noStrike" kern="1200" cap="none" spc="0" normalizeH="0" baseline="0" noProof="0" dirty="0">
              <a:ln>
                <a:noFill/>
              </a:ln>
              <a:solidFill>
                <a:srgbClr val="FFFFFF"/>
              </a:solidFill>
              <a:effectLst/>
              <a:uLnTx/>
              <a:uFillTx/>
              <a:latin typeface="Comic Sans MS" charset="0"/>
              <a:ea typeface="MS Gothic" charset="0"/>
              <a:cs typeface="MS Gothic" charset="0"/>
            </a:endParaRPr>
          </a:p>
        </p:txBody>
      </p:sp>
      <p:sp>
        <p:nvSpPr>
          <p:cNvPr id="29752" name="Text Box 56"/>
          <p:cNvSpPr txBox="1">
            <a:spLocks noChangeArrowheads="1"/>
          </p:cNvSpPr>
          <p:nvPr/>
        </p:nvSpPr>
        <p:spPr bwMode="auto">
          <a:xfrm>
            <a:off x="4786314" y="1665292"/>
            <a:ext cx="2605092" cy="1562073"/>
          </a:xfrm>
          <a:prstGeom prst="rect">
            <a:avLst/>
          </a:prstGeom>
          <a:noFill/>
          <a:ln w="9525">
            <a:noFill/>
            <a:round/>
            <a:headEnd/>
            <a:tailEnd/>
          </a:ln>
          <a:effectLst>
            <a:outerShdw blurRad="63500" dist="35921" dir="2700000" algn="ctr" rotWithShape="0">
              <a:schemeClr val="tx1">
                <a:alpha val="74998"/>
              </a:schemeClr>
            </a:outerShdw>
          </a:effectLst>
        </p:spPr>
        <p:txBody>
          <a:bodyPr wrap="square" lIns="80700" tIns="41963" rIns="80700" bIns="41963">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37931725" indent="-37474525"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4572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9144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1371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18288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ts val="3022"/>
              </a:spcBef>
              <a:spcAft>
                <a:spcPct val="0"/>
              </a:spcAft>
              <a:buClr>
                <a:srgbClr val="FFEA18"/>
              </a:buClr>
              <a:buSzTx/>
              <a:buFontTx/>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kumimoji="0" lang="ar-JO" sz="4800" b="1" i="0" u="none" strike="noStrike" kern="1200" cap="none" spc="0" normalizeH="0" baseline="0" noProof="0" dirty="0">
                <a:ln>
                  <a:noFill/>
                </a:ln>
                <a:solidFill>
                  <a:srgbClr val="FFEA18"/>
                </a:solidFill>
                <a:effectLst/>
                <a:uLnTx/>
                <a:uFillTx/>
                <a:latin typeface="Comic Sans MS" charset="0"/>
                <a:ea typeface="MS Gothic" charset="0"/>
                <a:cs typeface="MS Gothic" charset="0"/>
              </a:rPr>
              <a:t>64-68 م</a:t>
            </a:r>
            <a:endParaRPr kumimoji="0" lang="en-GB" sz="4800" b="1" i="0" u="none" strike="noStrike" kern="1200" cap="none" spc="0" normalizeH="0" baseline="0" noProof="0" dirty="0">
              <a:ln>
                <a:noFill/>
              </a:ln>
              <a:solidFill>
                <a:srgbClr val="FFEA18"/>
              </a:solidFill>
              <a:effectLst/>
              <a:uLnTx/>
              <a:uFillTx/>
              <a:latin typeface="Comic Sans MS" charset="0"/>
              <a:ea typeface="MS Gothic" charset="0"/>
              <a:cs typeface="MS Gothic" charset="0"/>
            </a:endParaRPr>
          </a:p>
        </p:txBody>
      </p:sp>
      <p:sp>
        <p:nvSpPr>
          <p:cNvPr id="29753" name="Text Box 57"/>
          <p:cNvSpPr txBox="1">
            <a:spLocks noChangeArrowheads="1"/>
          </p:cNvSpPr>
          <p:nvPr/>
        </p:nvSpPr>
        <p:spPr bwMode="auto">
          <a:xfrm>
            <a:off x="1285852" y="1706563"/>
            <a:ext cx="2900386" cy="638743"/>
          </a:xfrm>
          <a:prstGeom prst="rect">
            <a:avLst/>
          </a:prstGeom>
          <a:noFill/>
          <a:ln w="9525">
            <a:noFill/>
            <a:round/>
            <a:headEnd/>
            <a:tailEnd/>
          </a:ln>
          <a:effectLst>
            <a:outerShdw blurRad="63500" dist="35921" dir="2700000" algn="ctr" rotWithShape="0">
              <a:schemeClr val="tx1">
                <a:alpha val="74998"/>
              </a:schemeClr>
            </a:outerShdw>
          </a:effectLst>
        </p:spPr>
        <p:txBody>
          <a:bodyPr wrap="square" lIns="80700" tIns="41963" rIns="80700" bIns="41963">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37931725" indent="-37474525"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4572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9144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1371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18288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ts val="2688"/>
              </a:spcBef>
              <a:spcAft>
                <a:spcPct val="0"/>
              </a:spcAft>
              <a:buClr>
                <a:srgbClr val="FFEA18"/>
              </a:buClr>
              <a:buSzTx/>
              <a:buFontTx/>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kumimoji="0" lang="ar-JO" sz="3600" b="1" i="0" u="none" strike="noStrike" kern="1200" cap="none" spc="0" normalizeH="0" baseline="0" noProof="0" dirty="0">
                <a:ln>
                  <a:noFill/>
                </a:ln>
                <a:solidFill>
                  <a:srgbClr val="FFEA18"/>
                </a:solidFill>
                <a:effectLst/>
                <a:uLnTx/>
                <a:uFillTx/>
                <a:latin typeface="Comic Sans MS" charset="0"/>
                <a:ea typeface="MS Gothic" charset="0"/>
                <a:cs typeface="MS Gothic" charset="0"/>
              </a:rPr>
              <a:t>الأربعينات</a:t>
            </a:r>
            <a:endParaRPr kumimoji="0" lang="en-GB" sz="3600" b="1" i="0" u="none" strike="noStrike" kern="1200" cap="none" spc="0" normalizeH="0" baseline="0" noProof="0" dirty="0">
              <a:ln>
                <a:noFill/>
              </a:ln>
              <a:solidFill>
                <a:srgbClr val="FFEA18"/>
              </a:solidFill>
              <a:effectLst/>
              <a:uLnTx/>
              <a:uFillTx/>
              <a:latin typeface="Comic Sans MS" charset="0"/>
              <a:ea typeface="MS Gothic" charset="0"/>
              <a:cs typeface="MS Gothic" charset="0"/>
            </a:endParaRPr>
          </a:p>
        </p:txBody>
      </p:sp>
      <p:sp>
        <p:nvSpPr>
          <p:cNvPr id="191526" name="Text Box 58"/>
          <p:cNvSpPr txBox="1">
            <a:spLocks noChangeArrowheads="1"/>
          </p:cNvSpPr>
          <p:nvPr/>
        </p:nvSpPr>
        <p:spPr bwMode="auto">
          <a:xfrm>
            <a:off x="8020051" y="6538914"/>
            <a:ext cx="166688" cy="215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81994" tIns="40995" rIns="81994" bIns="40995"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MS Gothic" charset="0"/>
              <a:cs typeface="MS Gothic" charset="0"/>
            </a:endParaRPr>
          </a:p>
        </p:txBody>
      </p:sp>
      <p:sp>
        <p:nvSpPr>
          <p:cNvPr id="191527" name="Text Box 60"/>
          <p:cNvSpPr txBox="1">
            <a:spLocks noChangeArrowheads="1"/>
          </p:cNvSpPr>
          <p:nvPr/>
        </p:nvSpPr>
        <p:spPr bwMode="auto">
          <a:xfrm>
            <a:off x="8574088" y="6135688"/>
            <a:ext cx="166687" cy="323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81994" tIns="40995" rIns="81994" bIns="40995"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MS Gothic" charset="0"/>
              <a:cs typeface="MS Gothic" charset="0"/>
            </a:endParaRPr>
          </a:p>
        </p:txBody>
      </p:sp>
      <p:sp>
        <p:nvSpPr>
          <p:cNvPr id="191528" name="Text Box 61"/>
          <p:cNvSpPr txBox="1">
            <a:spLocks noChangeArrowheads="1"/>
          </p:cNvSpPr>
          <p:nvPr/>
        </p:nvSpPr>
        <p:spPr bwMode="auto">
          <a:xfrm>
            <a:off x="8358573" y="6540007"/>
            <a:ext cx="304040" cy="2232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80700" tIns="41963" rIns="80700" bIns="41963" anchor="ctr">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ts val="563"/>
              </a:spcBef>
              <a:spcAft>
                <a:spcPct val="0"/>
              </a:spcAft>
              <a:buClr>
                <a:srgbClr val="FFFFFF"/>
              </a:buClr>
              <a:buSzTx/>
              <a:buFontTx/>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kumimoji="0" lang="en-GB" sz="900" b="1" i="0" u="none" strike="noStrike" kern="1200" cap="none" spc="0" normalizeH="0" baseline="0" noProof="0">
                <a:ln>
                  <a:noFill/>
                </a:ln>
                <a:solidFill>
                  <a:srgbClr val="FFFFFF"/>
                </a:solidFill>
                <a:effectLst/>
                <a:uLnTx/>
                <a:uFillTx/>
                <a:latin typeface="Comic Sans MS" charset="0"/>
                <a:ea typeface="MS Gothic" charset="0"/>
                <a:cs typeface="MS Gothic" charset="0"/>
              </a:rPr>
              <a:t>27</a:t>
            </a:r>
          </a:p>
        </p:txBody>
      </p:sp>
      <p:sp>
        <p:nvSpPr>
          <p:cNvPr id="191529" name="Text Box 62"/>
          <p:cNvSpPr txBox="1">
            <a:spLocks noChangeArrowheads="1"/>
          </p:cNvSpPr>
          <p:nvPr/>
        </p:nvSpPr>
        <p:spPr bwMode="auto">
          <a:xfrm>
            <a:off x="8693550" y="6482267"/>
            <a:ext cx="281776" cy="3006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80700" tIns="41963" rIns="80700" bIns="41963" anchor="ctr">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ts val="900"/>
              </a:spcBef>
              <a:spcAft>
                <a:spcPct val="0"/>
              </a:spcAft>
              <a:buClr>
                <a:srgbClr val="FFFFFF"/>
              </a:buClr>
              <a:buSzTx/>
              <a:buFontTx/>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kumimoji="0" lang="en-GB" sz="1400" b="1" i="0" u="none" strike="noStrike" kern="1200" cap="none" spc="0" normalizeH="0" baseline="0" noProof="0">
                <a:ln>
                  <a:noFill/>
                </a:ln>
                <a:solidFill>
                  <a:srgbClr val="FFFFFF"/>
                </a:solidFill>
                <a:effectLst/>
                <a:uLnTx/>
                <a:uFillTx/>
                <a:latin typeface="Comic Sans MS" charset="0"/>
                <a:ea typeface="MS Gothic" charset="0"/>
                <a:cs typeface="MS Gothic" charset="0"/>
              </a:rPr>
              <a:t>4</a:t>
            </a:r>
          </a:p>
        </p:txBody>
      </p:sp>
      <p:sp>
        <p:nvSpPr>
          <p:cNvPr id="64" name="Title 63"/>
          <p:cNvSpPr>
            <a:spLocks noGrp="1"/>
          </p:cNvSpPr>
          <p:nvPr>
            <p:ph type="title" idx="4294967295"/>
          </p:nvPr>
        </p:nvSpPr>
        <p:spPr bwMode="auto">
          <a:xfrm>
            <a:off x="457200" y="228600"/>
            <a:ext cx="8229600" cy="60960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376" tIns="45688" rIns="91376" bIns="45688"/>
          <a:lstStyle/>
          <a:p>
            <a:r>
              <a:rPr lang="ar-JO" sz="2900" b="1" dirty="0">
                <a:solidFill>
                  <a:srgbClr val="FFEA18"/>
                </a:solidFill>
                <a:latin typeface="Comic Sans MS" charset="0"/>
                <a:cs typeface="MS Gothic" charset="0"/>
              </a:rPr>
              <a:t>متى أعتقد أنها كتبت</a:t>
            </a:r>
            <a:endParaRPr lang="en-US" dirty="0">
              <a:latin typeface="Times New Roman" charset="0"/>
              <a:cs typeface="MS Gothic" charset="0"/>
            </a:endParaRPr>
          </a:p>
        </p:txBody>
      </p:sp>
      <p:sp>
        <p:nvSpPr>
          <p:cNvPr id="65" name="TextBox 64"/>
          <p:cNvSpPr txBox="1"/>
          <p:nvPr/>
        </p:nvSpPr>
        <p:spPr>
          <a:xfrm>
            <a:off x="8610604" y="5"/>
            <a:ext cx="556433" cy="461600"/>
          </a:xfrm>
          <a:prstGeom prst="rect">
            <a:avLst/>
          </a:prstGeom>
          <a:noFill/>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outerShdw blurRad="38100" dist="38100" dir="2700000" algn="tl">
                    <a:srgbClr val="DDDDDD"/>
                  </a:outerShdw>
                </a:effectLst>
                <a:uLnTx/>
                <a:uFillTx/>
                <a:latin typeface="Arial" charset="0"/>
                <a:ea typeface="MS Gothic" charset="0"/>
                <a:cs typeface="MS Gothic" charset="0"/>
              </a:rPr>
              <a:t>52</a:t>
            </a:r>
            <a:endParaRPr kumimoji="0" lang="en-US" sz="2400" b="1" i="0" u="none" strike="noStrike" kern="1200" cap="none" spc="0" normalizeH="0" baseline="0" noProof="0" dirty="0">
              <a:ln>
                <a:noFill/>
              </a:ln>
              <a:solidFill>
                <a:srgbClr val="FFFFFF"/>
              </a:solidFill>
              <a:effectLst>
                <a:outerShdw blurRad="38100" dist="38100" dir="2700000" algn="tl">
                  <a:srgbClr val="DDDDDD"/>
                </a:outerShdw>
              </a:effectLst>
              <a:uLnTx/>
              <a:uFillTx/>
              <a:latin typeface="Arial" charset="0"/>
              <a:ea typeface="MS Gothic" charset="0"/>
              <a:cs typeface="MS Gothic"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64"/>
                                        </p:tgtEl>
                                        <p:attrNameLst>
                                          <p:attrName>style.visibility</p:attrName>
                                        </p:attrNameLst>
                                      </p:cBhvr>
                                      <p:to>
                                        <p:strVal val="visible"/>
                                      </p:to>
                                    </p:set>
                                    <p:anim calcmode="lin" valueType="num">
                                      <p:cBhvr>
                                        <p:cTn id="7" dur="500" fill="hold"/>
                                        <p:tgtEl>
                                          <p:spTgt spid="6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64"/>
                                        </p:tgtEl>
                                        <p:attrNameLst>
                                          <p:attrName>ppt_y</p:attrName>
                                        </p:attrNameLst>
                                      </p:cBhvr>
                                      <p:tavLst>
                                        <p:tav tm="0">
                                          <p:val>
                                            <p:strVal val="#ppt_y"/>
                                          </p:val>
                                        </p:tav>
                                        <p:tav tm="100000">
                                          <p:val>
                                            <p:strVal val="#ppt_y"/>
                                          </p:val>
                                        </p:tav>
                                      </p:tavLst>
                                    </p:anim>
                                    <p:anim calcmode="lin" valueType="num">
                                      <p:cBhvr>
                                        <p:cTn id="9" dur="500" fill="hold"/>
                                        <p:tgtEl>
                                          <p:spTgt spid="6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6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64"/>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ntr" fill="hold" nodeType="clickEffect">
                                  <p:stCondLst>
                                    <p:cond delay="0"/>
                                  </p:stCondLst>
                                  <p:childTnLst>
                                    <p:set>
                                      <p:cBhvr>
                                        <p:cTn id="15" dur="1" fill="hold">
                                          <p:stCondLst>
                                            <p:cond delay="0"/>
                                          </p:stCondLst>
                                        </p:cTn>
                                        <p:tgtEl>
                                          <p:spTgt spid="29753"/>
                                        </p:tgtEl>
                                        <p:attrNameLst>
                                          <p:attrName>style.visibility</p:attrName>
                                        </p:attrNameLst>
                                      </p:cBhvr>
                                      <p:to>
                                        <p:strVal val="visible"/>
                                      </p:to>
                                    </p:set>
                                    <p:animEffect transition="in" filter="fade">
                                      <p:cBhvr>
                                        <p:cTn id="16" dur="1000"/>
                                        <p:tgtEl>
                                          <p:spTgt spid="29753"/>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fill="hold" nodeType="clickEffect">
                                  <p:stCondLst>
                                    <p:cond delay="0"/>
                                  </p:stCondLst>
                                  <p:childTnLst>
                                    <p:set>
                                      <p:cBhvr>
                                        <p:cTn id="20" dur="1" fill="hold">
                                          <p:stCondLst>
                                            <p:cond delay="0"/>
                                          </p:stCondLst>
                                        </p:cTn>
                                        <p:tgtEl>
                                          <p:spTgt spid="29750"/>
                                        </p:tgtEl>
                                        <p:attrNameLst>
                                          <p:attrName>style.visibility</p:attrName>
                                        </p:attrNameLst>
                                      </p:cBhvr>
                                      <p:to>
                                        <p:strVal val="visible"/>
                                      </p:to>
                                    </p:set>
                                    <p:animEffect transition="in" filter="fade">
                                      <p:cBhvr>
                                        <p:cTn id="21" dur="1000"/>
                                        <p:tgtEl>
                                          <p:spTgt spid="29750"/>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ntr" fill="hold" nodeType="clickEffect">
                                  <p:stCondLst>
                                    <p:cond delay="0"/>
                                  </p:stCondLst>
                                  <p:childTnLst>
                                    <p:set>
                                      <p:cBhvr>
                                        <p:cTn id="25" dur="1" fill="hold">
                                          <p:stCondLst>
                                            <p:cond delay="0"/>
                                          </p:stCondLst>
                                        </p:cTn>
                                        <p:tgtEl>
                                          <p:spTgt spid="29752"/>
                                        </p:tgtEl>
                                        <p:attrNameLst>
                                          <p:attrName>style.visibility</p:attrName>
                                        </p:attrNameLst>
                                      </p:cBhvr>
                                      <p:to>
                                        <p:strVal val="visible"/>
                                      </p:to>
                                    </p:set>
                                    <p:animEffect transition="in" filter="fade">
                                      <p:cBhvr>
                                        <p:cTn id="26" dur="1000"/>
                                        <p:tgtEl>
                                          <p:spTgt spid="29752"/>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fill="hold" nodeType="clickEffect">
                                  <p:stCondLst>
                                    <p:cond delay="0"/>
                                  </p:stCondLst>
                                  <p:childTnLst>
                                    <p:set>
                                      <p:cBhvr>
                                        <p:cTn id="30" dur="1" fill="hold">
                                          <p:stCondLst>
                                            <p:cond delay="0"/>
                                          </p:stCondLst>
                                        </p:cTn>
                                        <p:tgtEl>
                                          <p:spTgt spid="29751"/>
                                        </p:tgtEl>
                                        <p:attrNameLst>
                                          <p:attrName>style.visibility</p:attrName>
                                        </p:attrNameLst>
                                      </p:cBhvr>
                                      <p:to>
                                        <p:strVal val="visible"/>
                                      </p:to>
                                    </p:set>
                                    <p:animEffect transition="in" filter="fade">
                                      <p:cBhvr>
                                        <p:cTn id="31" dur="1000"/>
                                        <p:tgtEl>
                                          <p:spTgt spid="297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44" name="Text Box 1027"/>
          <p:cNvSpPr txBox="1"/>
          <p:nvPr/>
        </p:nvSpPr>
        <p:spPr>
          <a:xfrm>
            <a:off x="8624537" y="152400"/>
            <a:ext cx="380807" cy="4000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687" tIns="45687" rIns="45687" bIns="45687">
            <a:spAutoFit/>
          </a:bodyPr>
          <a:lstStyle>
            <a:lvl1pPr>
              <a:defRPr sz="2000" b="1">
                <a:solidFill>
                  <a:srgbClr val="FFFFFF"/>
                </a:solidFill>
              </a:defRPr>
            </a:lvl1pPr>
          </a:lstStyle>
          <a:p>
            <a:r>
              <a:rPr lang="ar-JO" dirty="0"/>
              <a:t>50</a:t>
            </a:r>
            <a:endParaRPr dirty="0"/>
          </a:p>
        </p:txBody>
      </p:sp>
      <p:sp>
        <p:nvSpPr>
          <p:cNvPr id="4845" name="Text Box 1028"/>
          <p:cNvSpPr txBox="1"/>
          <p:nvPr/>
        </p:nvSpPr>
        <p:spPr>
          <a:xfrm>
            <a:off x="5041900" y="1217612"/>
            <a:ext cx="1485900" cy="1200262"/>
          </a:xfrm>
          <a:prstGeom prst="rect">
            <a:avLst/>
          </a:prstGeom>
          <a:gradFill>
            <a:gsLst>
              <a:gs pos="0">
                <a:srgbClr val="FF0000"/>
              </a:gs>
              <a:gs pos="100000">
                <a:srgbClr val="760000"/>
              </a:gs>
            </a:gsLst>
            <a:path path="circle">
              <a:fillToRect l="37721" t="-19636" r="62278" b="119636"/>
            </a:path>
          </a:gra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87" tIns="45687" rIns="45687" bIns="45687">
            <a:spAutoFit/>
          </a:bodyPr>
          <a:lstStyle/>
          <a:p>
            <a:pPr algn="ctr" rtl="1">
              <a:defRPr>
                <a:solidFill>
                  <a:srgbClr val="FFFFFF"/>
                </a:solidFill>
              </a:defRPr>
            </a:pPr>
            <a:r>
              <a:rPr dirty="0" err="1"/>
              <a:t>كيو</a:t>
            </a:r>
            <a:br>
              <a:rPr dirty="0"/>
            </a:br>
            <a:r>
              <a:rPr dirty="0" err="1"/>
              <a:t>انطاكية</a:t>
            </a:r>
            <a:endParaRPr dirty="0"/>
          </a:p>
          <a:p>
            <a:pPr algn="ctr" rtl="1">
              <a:defRPr>
                <a:solidFill>
                  <a:srgbClr val="FFFFFF"/>
                </a:solidFill>
              </a:defRPr>
            </a:pPr>
            <a:r>
              <a:rPr lang="ar-JO" dirty="0"/>
              <a:t>50</a:t>
            </a:r>
            <a:r>
              <a:rPr dirty="0"/>
              <a:t>م</a:t>
            </a:r>
          </a:p>
        </p:txBody>
      </p:sp>
      <p:sp>
        <p:nvSpPr>
          <p:cNvPr id="4846" name="Text Box 1029"/>
          <p:cNvSpPr txBox="1"/>
          <p:nvPr/>
        </p:nvSpPr>
        <p:spPr>
          <a:xfrm>
            <a:off x="2895600" y="1217612"/>
            <a:ext cx="1625600" cy="1200262"/>
          </a:xfrm>
          <a:prstGeom prst="rect">
            <a:avLst/>
          </a:prstGeom>
          <a:gradFill>
            <a:gsLst>
              <a:gs pos="0">
                <a:srgbClr val="010199"/>
              </a:gs>
              <a:gs pos="100000">
                <a:srgbClr val="000047"/>
              </a:gs>
            </a:gsLst>
            <a:path path="circle">
              <a:fillToRect l="37721" t="-19636" r="62278" b="119636"/>
            </a:path>
          </a:gra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87" tIns="45687" rIns="45687" bIns="45687">
            <a:spAutoFit/>
          </a:bodyPr>
          <a:lstStyle/>
          <a:p>
            <a:pPr algn="ctr" rtl="1">
              <a:spcBef>
                <a:spcPts val="1400"/>
              </a:spcBef>
              <a:defRPr>
                <a:solidFill>
                  <a:srgbClr val="FFFFFF"/>
                </a:solidFill>
              </a:defRPr>
            </a:pPr>
            <a:r>
              <a:rPr dirty="0"/>
              <a:t>مرقس</a:t>
            </a:r>
            <a:br>
              <a:rPr dirty="0"/>
            </a:br>
            <a:r>
              <a:rPr dirty="0" err="1"/>
              <a:t>روما</a:t>
            </a:r>
            <a:br>
              <a:rPr dirty="0"/>
            </a:br>
            <a:r>
              <a:rPr lang="ar-JO" dirty="0"/>
              <a:t>65</a:t>
            </a:r>
            <a:r>
              <a:rPr dirty="0"/>
              <a:t>م</a:t>
            </a:r>
          </a:p>
        </p:txBody>
      </p:sp>
      <p:sp>
        <p:nvSpPr>
          <p:cNvPr id="4847" name="Rectangle 1033"/>
          <p:cNvSpPr txBox="1">
            <a:spLocks noGrp="1"/>
          </p:cNvSpPr>
          <p:nvPr>
            <p:ph type="title" idx="4294967295"/>
          </p:nvPr>
        </p:nvSpPr>
        <p:spPr>
          <a:xfrm>
            <a:off x="1676400" y="277814"/>
            <a:ext cx="6096000" cy="584201"/>
          </a:xfrm>
          <a:prstGeom prst="rect">
            <a:avLst/>
          </a:prstGeom>
          <a:solidFill>
            <a:srgbClr val="0000FF"/>
          </a:solidFill>
        </p:spPr>
        <p:txBody>
          <a:bodyPr lIns="45687" tIns="45687" rIns="45687" bIns="45687" anchor="t"/>
          <a:lstStyle>
            <a:lvl1pPr defTabSz="868680">
              <a:defRPr sz="3040" b="0">
                <a:latin typeface="SimSun"/>
                <a:ea typeface="SimSun"/>
                <a:cs typeface="SimSun"/>
                <a:sym typeface="SimSun"/>
              </a:defRPr>
            </a:lvl1pPr>
          </a:lstStyle>
          <a:p>
            <a:pPr>
              <a:defRPr b="1">
                <a:latin typeface="+mj-lt"/>
                <a:ea typeface="+mj-ea"/>
                <a:cs typeface="+mj-cs"/>
                <a:sym typeface="Arial"/>
              </a:defRPr>
            </a:pPr>
            <a:r>
              <a:rPr b="0" dirty="0" err="1">
                <a:solidFill>
                  <a:schemeClr val="bg1"/>
                </a:solidFill>
                <a:latin typeface="SimSun"/>
                <a:ea typeface="SimSun"/>
                <a:cs typeface="SimSun"/>
                <a:sym typeface="SimSun"/>
              </a:rPr>
              <a:t>فرضية</a:t>
            </a:r>
            <a:r>
              <a:rPr b="0" dirty="0">
                <a:solidFill>
                  <a:schemeClr val="bg1"/>
                </a:solidFill>
                <a:latin typeface="SimSun"/>
                <a:ea typeface="SimSun"/>
                <a:cs typeface="SimSun"/>
                <a:sym typeface="SimSun"/>
              </a:rPr>
              <a:t> </a:t>
            </a:r>
            <a:r>
              <a:rPr b="0" dirty="0" err="1">
                <a:solidFill>
                  <a:schemeClr val="bg1"/>
                </a:solidFill>
                <a:latin typeface="SimSun"/>
                <a:ea typeface="SimSun"/>
                <a:cs typeface="SimSun"/>
                <a:sym typeface="SimSun"/>
              </a:rPr>
              <a:t>المصادر</a:t>
            </a:r>
            <a:r>
              <a:rPr b="0" dirty="0">
                <a:solidFill>
                  <a:schemeClr val="bg1"/>
                </a:solidFill>
                <a:latin typeface="SimSun"/>
                <a:ea typeface="SimSun"/>
                <a:cs typeface="SimSun"/>
                <a:sym typeface="SimSun"/>
              </a:rPr>
              <a:t> </a:t>
            </a:r>
            <a:r>
              <a:rPr b="0" dirty="0" err="1">
                <a:solidFill>
                  <a:schemeClr val="bg1"/>
                </a:solidFill>
                <a:latin typeface="SimSun"/>
                <a:ea typeface="SimSun"/>
                <a:cs typeface="SimSun"/>
                <a:sym typeface="SimSun"/>
              </a:rPr>
              <a:t>الأربعة</a:t>
            </a:r>
            <a:endParaRPr b="0" dirty="0">
              <a:solidFill>
                <a:schemeClr val="bg1"/>
              </a:solidFill>
              <a:latin typeface="SimSun"/>
              <a:ea typeface="SimSun"/>
              <a:cs typeface="SimSun"/>
              <a:sym typeface="SimSun"/>
            </a:endParaRPr>
          </a:p>
        </p:txBody>
      </p:sp>
      <p:sp>
        <p:nvSpPr>
          <p:cNvPr id="4848" name="Line 1034"/>
          <p:cNvSpPr/>
          <p:nvPr/>
        </p:nvSpPr>
        <p:spPr>
          <a:xfrm>
            <a:off x="3352800" y="2590800"/>
            <a:ext cx="0" cy="1295400"/>
          </a:xfrm>
          <a:prstGeom prst="line">
            <a:avLst/>
          </a:prstGeom>
          <a:ln w="38100">
            <a:solidFill>
              <a:srgbClr val="FFFFFF"/>
            </a:solidFill>
            <a:tailEnd type="triangle"/>
          </a:ln>
        </p:spPr>
        <p:txBody>
          <a:bodyPr lIns="45719" rIns="45719"/>
          <a:lstStyle/>
          <a:p>
            <a:endParaRPr/>
          </a:p>
        </p:txBody>
      </p:sp>
      <p:sp>
        <p:nvSpPr>
          <p:cNvPr id="4849" name="Line 1035"/>
          <p:cNvSpPr/>
          <p:nvPr/>
        </p:nvSpPr>
        <p:spPr>
          <a:xfrm>
            <a:off x="6172200" y="2590800"/>
            <a:ext cx="0" cy="457200"/>
          </a:xfrm>
          <a:prstGeom prst="line">
            <a:avLst/>
          </a:prstGeom>
          <a:ln w="38100">
            <a:solidFill>
              <a:srgbClr val="FFFFFF"/>
            </a:solidFill>
            <a:tailEnd type="triangle"/>
          </a:ln>
        </p:spPr>
        <p:txBody>
          <a:bodyPr lIns="45719" rIns="45719"/>
          <a:lstStyle/>
          <a:p>
            <a:endParaRPr/>
          </a:p>
        </p:txBody>
      </p:sp>
      <p:sp>
        <p:nvSpPr>
          <p:cNvPr id="4850" name="Line 1036"/>
          <p:cNvSpPr/>
          <p:nvPr/>
        </p:nvSpPr>
        <p:spPr>
          <a:xfrm>
            <a:off x="4038599" y="2590800"/>
            <a:ext cx="1295402" cy="1371600"/>
          </a:xfrm>
          <a:prstGeom prst="line">
            <a:avLst/>
          </a:prstGeom>
          <a:ln w="38100">
            <a:solidFill>
              <a:srgbClr val="FFFFFF"/>
            </a:solidFill>
            <a:tailEnd type="triangle"/>
          </a:ln>
        </p:spPr>
        <p:txBody>
          <a:bodyPr lIns="45719" rIns="45719"/>
          <a:lstStyle/>
          <a:p>
            <a:endParaRPr/>
          </a:p>
        </p:txBody>
      </p:sp>
      <p:sp>
        <p:nvSpPr>
          <p:cNvPr id="4851" name="Line 1037"/>
          <p:cNvSpPr/>
          <p:nvPr/>
        </p:nvSpPr>
        <p:spPr>
          <a:xfrm flipH="1">
            <a:off x="3733800" y="2590800"/>
            <a:ext cx="1600201" cy="1371600"/>
          </a:xfrm>
          <a:prstGeom prst="line">
            <a:avLst/>
          </a:prstGeom>
          <a:ln w="38100">
            <a:solidFill>
              <a:srgbClr val="FFFFFF"/>
            </a:solidFill>
            <a:tailEnd type="triangle"/>
          </a:ln>
        </p:spPr>
        <p:txBody>
          <a:bodyPr lIns="45719" rIns="45719"/>
          <a:lstStyle/>
          <a:p>
            <a:endParaRPr/>
          </a:p>
        </p:txBody>
      </p:sp>
      <p:grpSp>
        <p:nvGrpSpPr>
          <p:cNvPr id="4854" name="Text Box 1038"/>
          <p:cNvGrpSpPr/>
          <p:nvPr/>
        </p:nvGrpSpPr>
        <p:grpSpPr>
          <a:xfrm>
            <a:off x="685800" y="1217612"/>
            <a:ext cx="1866900" cy="1371601"/>
            <a:chOff x="0" y="0"/>
            <a:chExt cx="1866900" cy="1371600"/>
          </a:xfrm>
        </p:grpSpPr>
        <p:sp>
          <p:nvSpPr>
            <p:cNvPr id="4852" name="Rectangle"/>
            <p:cNvSpPr/>
            <p:nvPr/>
          </p:nvSpPr>
          <p:spPr>
            <a:xfrm>
              <a:off x="0" y="0"/>
              <a:ext cx="1866900" cy="1371600"/>
            </a:xfrm>
            <a:prstGeom prst="rect">
              <a:avLst/>
            </a:prstGeom>
            <a:gradFill flip="none" rotWithShape="1">
              <a:gsLst>
                <a:gs pos="0">
                  <a:srgbClr val="C60DC0"/>
                </a:gs>
                <a:gs pos="100000">
                  <a:srgbClr val="5C0659"/>
                </a:gs>
              </a:gsLst>
              <a:path path="circle">
                <a:fillToRect l="37721" t="-19636" r="62278" b="119636"/>
              </a:path>
            </a:gradFill>
            <a:ln w="12700" cap="flat">
              <a:noFill/>
              <a:miter lim="400000"/>
            </a:ln>
            <a:effectLst/>
          </p:spPr>
          <p:txBody>
            <a:bodyPr wrap="square" lIns="45719" tIns="45719" rIns="45719" bIns="45719" numCol="1" anchor="ctr">
              <a:noAutofit/>
            </a:bodyPr>
            <a:lstStyle/>
            <a:p>
              <a:pPr algn="ctr">
                <a:spcBef>
                  <a:spcPts val="1400"/>
                </a:spcBef>
                <a:defRPr>
                  <a:solidFill>
                    <a:srgbClr val="FFFFFF"/>
                  </a:solidFill>
                </a:defRPr>
              </a:pPr>
              <a:endParaRPr/>
            </a:p>
          </p:txBody>
        </p:sp>
        <p:sp>
          <p:nvSpPr>
            <p:cNvPr id="4853" name="م أورشليم 60-65 م"/>
            <p:cNvSpPr txBox="1"/>
            <p:nvPr/>
          </p:nvSpPr>
          <p:spPr>
            <a:xfrm>
              <a:off x="45687" y="85670"/>
              <a:ext cx="1775525" cy="120026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687" tIns="45687" rIns="45687" bIns="45687" numCol="1" anchor="ctr">
              <a:spAutoFit/>
            </a:bodyPr>
            <a:lstStyle/>
            <a:p>
              <a:pPr algn="ctr" rtl="1">
                <a:spcBef>
                  <a:spcPts val="1400"/>
                </a:spcBef>
                <a:defRPr>
                  <a:solidFill>
                    <a:srgbClr val="FFFFFF"/>
                  </a:solidFill>
                  <a:effectLst>
                    <a:outerShdw blurRad="38100" dist="38100" dir="2700000" rotWithShape="0">
                      <a:srgbClr val="000000"/>
                    </a:outerShdw>
                  </a:effectLst>
                </a:defRPr>
              </a:pPr>
              <a:r>
                <a:rPr dirty="0"/>
                <a:t>م</a:t>
              </a:r>
              <a:br>
                <a:rPr dirty="0"/>
              </a:br>
              <a:r>
                <a:rPr dirty="0" err="1"/>
                <a:t>أورشليم</a:t>
              </a:r>
              <a:br>
                <a:rPr dirty="0"/>
              </a:br>
              <a:r>
                <a:rPr lang="ar-JO" dirty="0"/>
                <a:t>60-65</a:t>
              </a:r>
              <a:r>
                <a:rPr dirty="0"/>
                <a:t> م</a:t>
              </a:r>
            </a:p>
          </p:txBody>
        </p:sp>
      </p:grpSp>
      <p:grpSp>
        <p:nvGrpSpPr>
          <p:cNvPr id="4857" name="Text Box 1039"/>
          <p:cNvGrpSpPr/>
          <p:nvPr/>
        </p:nvGrpSpPr>
        <p:grpSpPr>
          <a:xfrm>
            <a:off x="7048500" y="1217618"/>
            <a:ext cx="1485900" cy="1373188"/>
            <a:chOff x="0" y="0"/>
            <a:chExt cx="1485900" cy="1373187"/>
          </a:xfrm>
        </p:grpSpPr>
        <p:sp>
          <p:nvSpPr>
            <p:cNvPr id="4855" name="Rectangle"/>
            <p:cNvSpPr/>
            <p:nvPr/>
          </p:nvSpPr>
          <p:spPr>
            <a:xfrm>
              <a:off x="0" y="-1"/>
              <a:ext cx="1485900" cy="1373189"/>
            </a:xfrm>
            <a:prstGeom prst="rect">
              <a:avLst/>
            </a:prstGeom>
            <a:gradFill flip="none" rotWithShape="1">
              <a:gsLst>
                <a:gs pos="0">
                  <a:srgbClr val="149B41"/>
                </a:gs>
                <a:gs pos="100000">
                  <a:srgbClr val="09481E"/>
                </a:gs>
              </a:gsLst>
              <a:path path="circle">
                <a:fillToRect l="37721" t="-19636" r="62278" b="119636"/>
              </a:path>
            </a:gradFill>
            <a:ln w="12700" cap="flat">
              <a:noFill/>
              <a:miter lim="400000"/>
            </a:ln>
            <a:effectLst/>
          </p:spPr>
          <p:txBody>
            <a:bodyPr wrap="square" lIns="45719" tIns="45719" rIns="45719" bIns="45719" numCol="1" anchor="ctr">
              <a:noAutofit/>
            </a:bodyPr>
            <a:lstStyle/>
            <a:p>
              <a:pPr algn="ctr">
                <a:spcBef>
                  <a:spcPts val="1400"/>
                </a:spcBef>
                <a:defRPr>
                  <a:solidFill>
                    <a:srgbClr val="FFFFFF"/>
                  </a:solidFill>
                  <a:effectLst>
                    <a:outerShdw blurRad="38100" dist="38100" dir="2700000" rotWithShape="0">
                      <a:srgbClr val="000000"/>
                    </a:outerShdw>
                  </a:effectLst>
                </a:defRPr>
              </a:pPr>
              <a:endParaRPr/>
            </a:p>
          </p:txBody>
        </p:sp>
        <p:sp>
          <p:nvSpPr>
            <p:cNvPr id="4856" name="ل قيصرية"/>
            <p:cNvSpPr txBox="1"/>
            <p:nvPr/>
          </p:nvSpPr>
          <p:spPr>
            <a:xfrm>
              <a:off x="45687" y="290291"/>
              <a:ext cx="1394525" cy="79260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687" tIns="45687" rIns="45687" bIns="45687" numCol="1" anchor="ctr">
              <a:spAutoFit/>
            </a:bodyPr>
            <a:lstStyle/>
            <a:p>
              <a:pPr algn="ctr" rtl="1">
                <a:spcBef>
                  <a:spcPts val="1400"/>
                </a:spcBef>
                <a:defRPr>
                  <a:solidFill>
                    <a:srgbClr val="FFFFFF"/>
                  </a:solidFill>
                  <a:effectLst>
                    <a:outerShdw blurRad="38100" dist="38100" dir="2700000" rotWithShape="0">
                      <a:srgbClr val="000000"/>
                    </a:outerShdw>
                  </a:effectLst>
                </a:defRPr>
              </a:pPr>
              <a:r>
                <a:t>ل</a:t>
              </a:r>
              <a:br/>
              <a:r>
                <a:t>قيصرية</a:t>
              </a:r>
            </a:p>
          </p:txBody>
        </p:sp>
      </p:grpSp>
      <p:grpSp>
        <p:nvGrpSpPr>
          <p:cNvPr id="4860" name="Text Box 1040"/>
          <p:cNvGrpSpPr/>
          <p:nvPr/>
        </p:nvGrpSpPr>
        <p:grpSpPr>
          <a:xfrm>
            <a:off x="1828800" y="3986212"/>
            <a:ext cx="1866900" cy="1371601"/>
            <a:chOff x="0" y="0"/>
            <a:chExt cx="1866900" cy="1371600"/>
          </a:xfrm>
        </p:grpSpPr>
        <p:sp>
          <p:nvSpPr>
            <p:cNvPr id="4858" name="Rectangle"/>
            <p:cNvSpPr/>
            <p:nvPr/>
          </p:nvSpPr>
          <p:spPr>
            <a:xfrm>
              <a:off x="0" y="0"/>
              <a:ext cx="1866900" cy="1371600"/>
            </a:xfrm>
            <a:prstGeom prst="rect">
              <a:avLst/>
            </a:prstGeom>
            <a:gradFill flip="none" rotWithShape="1">
              <a:gsLst>
                <a:gs pos="0">
                  <a:srgbClr val="C60DC0"/>
                </a:gs>
                <a:gs pos="100000">
                  <a:srgbClr val="5C0659"/>
                </a:gs>
              </a:gsLst>
              <a:path path="circle">
                <a:fillToRect l="37721" t="-19636" r="62278" b="119636"/>
              </a:path>
            </a:gradFill>
            <a:ln w="12700" cap="flat">
              <a:noFill/>
              <a:miter lim="400000"/>
            </a:ln>
            <a:effectLst/>
          </p:spPr>
          <p:txBody>
            <a:bodyPr wrap="square" lIns="45719" tIns="45719" rIns="45719" bIns="45719" numCol="1" anchor="ctr">
              <a:noAutofit/>
            </a:bodyPr>
            <a:lstStyle/>
            <a:p>
              <a:pPr algn="ctr">
                <a:spcBef>
                  <a:spcPts val="1400"/>
                </a:spcBef>
                <a:defRPr>
                  <a:solidFill>
                    <a:srgbClr val="FFFFFF"/>
                  </a:solidFill>
                </a:defRPr>
              </a:pPr>
              <a:endParaRPr/>
            </a:p>
          </p:txBody>
        </p:sp>
        <p:sp>
          <p:nvSpPr>
            <p:cNvPr id="4859" name="متى أنطاكية 85 م"/>
            <p:cNvSpPr txBox="1"/>
            <p:nvPr/>
          </p:nvSpPr>
          <p:spPr>
            <a:xfrm>
              <a:off x="45687" y="85670"/>
              <a:ext cx="1775525" cy="120026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687" tIns="45687" rIns="45687" bIns="45687" numCol="1" anchor="ctr">
              <a:spAutoFit/>
            </a:bodyPr>
            <a:lstStyle/>
            <a:p>
              <a:pPr algn="ctr" rtl="1">
                <a:spcBef>
                  <a:spcPts val="1400"/>
                </a:spcBef>
                <a:defRPr>
                  <a:solidFill>
                    <a:srgbClr val="FFFFFF"/>
                  </a:solidFill>
                  <a:effectLst>
                    <a:outerShdw blurRad="38100" dist="38100" dir="2700000" rotWithShape="0">
                      <a:srgbClr val="000000"/>
                    </a:outerShdw>
                  </a:effectLst>
                </a:defRPr>
              </a:pPr>
              <a:r>
                <a:rPr dirty="0" err="1"/>
                <a:t>متى</a:t>
              </a:r>
              <a:br>
                <a:rPr dirty="0"/>
              </a:br>
              <a:r>
                <a:rPr dirty="0" err="1"/>
                <a:t>أنطاكية</a:t>
              </a:r>
              <a:br>
                <a:rPr dirty="0"/>
              </a:br>
              <a:r>
                <a:rPr lang="ar-JO" dirty="0"/>
                <a:t>85</a:t>
              </a:r>
              <a:r>
                <a:rPr dirty="0"/>
                <a:t>م</a:t>
              </a:r>
            </a:p>
          </p:txBody>
        </p:sp>
      </p:grpSp>
      <p:grpSp>
        <p:nvGrpSpPr>
          <p:cNvPr id="4863" name="Text Box 1041"/>
          <p:cNvGrpSpPr/>
          <p:nvPr/>
        </p:nvGrpSpPr>
        <p:grpSpPr>
          <a:xfrm>
            <a:off x="5334000" y="3986218"/>
            <a:ext cx="2895600" cy="1373190"/>
            <a:chOff x="0" y="-1"/>
            <a:chExt cx="2895600" cy="1373189"/>
          </a:xfrm>
        </p:grpSpPr>
        <p:sp>
          <p:nvSpPr>
            <p:cNvPr id="4861" name="Rectangle"/>
            <p:cNvSpPr/>
            <p:nvPr/>
          </p:nvSpPr>
          <p:spPr>
            <a:xfrm>
              <a:off x="0" y="-1"/>
              <a:ext cx="2895600" cy="1373189"/>
            </a:xfrm>
            <a:prstGeom prst="rect">
              <a:avLst/>
            </a:prstGeom>
            <a:gradFill flip="none" rotWithShape="1">
              <a:gsLst>
                <a:gs pos="0">
                  <a:srgbClr val="149B41"/>
                </a:gs>
                <a:gs pos="100000">
                  <a:srgbClr val="09481E"/>
                </a:gs>
              </a:gsLst>
              <a:path path="circle">
                <a:fillToRect l="37721" t="-19636" r="62278" b="119636"/>
              </a:path>
            </a:gradFill>
            <a:ln w="12700" cap="flat">
              <a:noFill/>
              <a:miter lim="400000"/>
            </a:ln>
            <a:effectLst/>
          </p:spPr>
          <p:txBody>
            <a:bodyPr wrap="square" lIns="45719" tIns="45719" rIns="45719" bIns="45719" numCol="1" anchor="ctr">
              <a:noAutofit/>
            </a:bodyPr>
            <a:lstStyle/>
            <a:p>
              <a:pPr algn="ctr">
                <a:spcBef>
                  <a:spcPts val="1400"/>
                </a:spcBef>
                <a:defRPr>
                  <a:solidFill>
                    <a:srgbClr val="FFFFFF"/>
                  </a:solidFill>
                  <a:effectLst>
                    <a:outerShdw blurRad="38100" dist="38100" dir="2700000" rotWithShape="0">
                      <a:srgbClr val="000000"/>
                    </a:outerShdw>
                  </a:effectLst>
                </a:defRPr>
              </a:pPr>
              <a:endParaRPr/>
            </a:p>
          </p:txBody>
        </p:sp>
        <p:sp>
          <p:nvSpPr>
            <p:cNvPr id="4862" name="لوقا قيصرية – كورنثوس ؟ 60 م، 80 م"/>
            <p:cNvSpPr txBox="1"/>
            <p:nvPr/>
          </p:nvSpPr>
          <p:spPr>
            <a:xfrm>
              <a:off x="45687" y="86463"/>
              <a:ext cx="2804225" cy="120026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687" tIns="45687" rIns="45687" bIns="45687" numCol="1" anchor="ctr">
              <a:spAutoFit/>
            </a:bodyPr>
            <a:lstStyle/>
            <a:p>
              <a:pPr algn="ctr" rtl="1">
                <a:spcBef>
                  <a:spcPts val="1400"/>
                </a:spcBef>
                <a:defRPr>
                  <a:solidFill>
                    <a:srgbClr val="FFFFFF"/>
                  </a:solidFill>
                  <a:effectLst>
                    <a:outerShdw blurRad="38100" dist="38100" dir="2700000" rotWithShape="0">
                      <a:srgbClr val="000000"/>
                    </a:outerShdw>
                  </a:effectLst>
                </a:defRPr>
              </a:pPr>
              <a:r>
                <a:rPr dirty="0" err="1"/>
                <a:t>لوقا</a:t>
              </a:r>
              <a:br>
                <a:rPr dirty="0"/>
              </a:br>
              <a:r>
                <a:rPr dirty="0" err="1"/>
                <a:t>قيصرية</a:t>
              </a:r>
              <a:r>
                <a:rPr dirty="0"/>
                <a:t> – </a:t>
              </a:r>
              <a:r>
                <a:rPr dirty="0" err="1"/>
                <a:t>كورنثوس</a:t>
              </a:r>
              <a:r>
                <a:rPr dirty="0"/>
                <a:t> ؟</a:t>
              </a:r>
              <a:br>
                <a:rPr dirty="0"/>
              </a:br>
              <a:r>
                <a:rPr lang="ar-JO" dirty="0"/>
                <a:t>60م</a:t>
              </a:r>
              <a:r>
                <a:rPr dirty="0"/>
                <a:t>، </a:t>
              </a:r>
              <a:r>
                <a:rPr lang="ar-JO" dirty="0"/>
                <a:t>80</a:t>
              </a:r>
              <a:r>
                <a:rPr dirty="0"/>
                <a:t> م</a:t>
              </a:r>
            </a:p>
          </p:txBody>
        </p:sp>
      </p:grpSp>
      <p:grpSp>
        <p:nvGrpSpPr>
          <p:cNvPr id="4866" name="Text Box 1042"/>
          <p:cNvGrpSpPr/>
          <p:nvPr/>
        </p:nvGrpSpPr>
        <p:grpSpPr>
          <a:xfrm>
            <a:off x="5791200" y="3021013"/>
            <a:ext cx="2133600" cy="533401"/>
            <a:chOff x="0" y="0"/>
            <a:chExt cx="2133600" cy="533400"/>
          </a:xfrm>
        </p:grpSpPr>
        <p:sp>
          <p:nvSpPr>
            <p:cNvPr id="4864" name="Rectangle"/>
            <p:cNvSpPr/>
            <p:nvPr/>
          </p:nvSpPr>
          <p:spPr>
            <a:xfrm>
              <a:off x="0" y="0"/>
              <a:ext cx="2133600" cy="533400"/>
            </a:xfrm>
            <a:prstGeom prst="rect">
              <a:avLst/>
            </a:prstGeom>
            <a:gradFill flip="none" rotWithShape="1">
              <a:gsLst>
                <a:gs pos="0">
                  <a:srgbClr val="149B41"/>
                </a:gs>
                <a:gs pos="100000">
                  <a:srgbClr val="09481E"/>
                </a:gs>
              </a:gsLst>
              <a:path path="circle">
                <a:fillToRect l="37721" t="-19636" r="62278" b="119636"/>
              </a:path>
            </a:gradFill>
            <a:ln w="12700" cap="flat">
              <a:noFill/>
              <a:miter lim="400000"/>
            </a:ln>
            <a:effectLst/>
          </p:spPr>
          <p:txBody>
            <a:bodyPr wrap="square" lIns="45719" tIns="45719" rIns="45719" bIns="45719" numCol="1" anchor="ctr">
              <a:noAutofit/>
            </a:bodyPr>
            <a:lstStyle/>
            <a:p>
              <a:pPr algn="ctr">
                <a:spcBef>
                  <a:spcPts val="1400"/>
                </a:spcBef>
                <a:defRPr>
                  <a:solidFill>
                    <a:srgbClr val="FFFFFF"/>
                  </a:solidFill>
                  <a:effectLst>
                    <a:outerShdw blurRad="38100" dist="38100" dir="2700000" rotWithShape="0">
                      <a:srgbClr val="000000"/>
                    </a:outerShdw>
                  </a:effectLst>
                </a:defRPr>
              </a:pPr>
              <a:endParaRPr/>
            </a:p>
          </p:txBody>
        </p:sp>
        <p:sp>
          <p:nvSpPr>
            <p:cNvPr id="4865" name="لوقا الأول"/>
            <p:cNvSpPr txBox="1"/>
            <p:nvPr/>
          </p:nvSpPr>
          <p:spPr>
            <a:xfrm>
              <a:off x="45687" y="48197"/>
              <a:ext cx="2042225" cy="43700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687" tIns="45687" rIns="45687" bIns="45687" numCol="1" anchor="ctr">
              <a:spAutoFit/>
            </a:bodyPr>
            <a:lstStyle>
              <a:lvl1pPr algn="ctr" rtl="1">
                <a:spcBef>
                  <a:spcPts val="1400"/>
                </a:spcBef>
                <a:defRPr>
                  <a:solidFill>
                    <a:srgbClr val="FFFFFF"/>
                  </a:solidFill>
                  <a:effectLst>
                    <a:outerShdw blurRad="38100" dist="38100" dir="2700000" rotWithShape="0">
                      <a:srgbClr val="000000"/>
                    </a:outerShdw>
                  </a:effectLst>
                </a:defRPr>
              </a:lvl1pPr>
            </a:lstStyle>
            <a:p>
              <a:r>
                <a:t>لوقا الأول</a:t>
              </a:r>
            </a:p>
          </p:txBody>
        </p:sp>
      </p:grpSp>
      <p:grpSp>
        <p:nvGrpSpPr>
          <p:cNvPr id="4869" name="Text Box 1043"/>
          <p:cNvGrpSpPr/>
          <p:nvPr/>
        </p:nvGrpSpPr>
        <p:grpSpPr>
          <a:xfrm>
            <a:off x="6781800" y="5791200"/>
            <a:ext cx="1905000" cy="838200"/>
            <a:chOff x="0" y="0"/>
            <a:chExt cx="1905000" cy="838200"/>
          </a:xfrm>
        </p:grpSpPr>
        <p:sp>
          <p:nvSpPr>
            <p:cNvPr id="4867" name="Rectangle"/>
            <p:cNvSpPr/>
            <p:nvPr/>
          </p:nvSpPr>
          <p:spPr>
            <a:xfrm>
              <a:off x="0" y="0"/>
              <a:ext cx="1905000" cy="838200"/>
            </a:xfrm>
            <a:prstGeom prst="rect">
              <a:avLst/>
            </a:prstGeom>
            <a:gradFill flip="none" rotWithShape="1">
              <a:gsLst>
                <a:gs pos="0">
                  <a:srgbClr val="149B41"/>
                </a:gs>
                <a:gs pos="100000">
                  <a:srgbClr val="09481E"/>
                </a:gs>
              </a:gsLst>
              <a:path path="circle">
                <a:fillToRect l="37721" t="-19636" r="62278" b="119636"/>
              </a:path>
            </a:gradFill>
            <a:ln w="12700" cap="flat">
              <a:noFill/>
              <a:miter lim="400000"/>
            </a:ln>
            <a:effectLst/>
          </p:spPr>
          <p:txBody>
            <a:bodyPr wrap="square" lIns="45719" tIns="45719" rIns="45719" bIns="45719" numCol="1" anchor="ctr">
              <a:noAutofit/>
            </a:bodyPr>
            <a:lstStyle/>
            <a:p>
              <a:pPr algn="ctr">
                <a:spcBef>
                  <a:spcPts val="1400"/>
                </a:spcBef>
                <a:defRPr>
                  <a:solidFill>
                    <a:srgbClr val="FFFFFF"/>
                  </a:solidFill>
                  <a:effectLst>
                    <a:outerShdw blurRad="38100" dist="38100" dir="2700000" rotWithShape="0">
                      <a:srgbClr val="000000"/>
                    </a:outerShdw>
                  </a:effectLst>
                </a:defRPr>
              </a:pPr>
              <a:endParaRPr/>
            </a:p>
          </p:txBody>
        </p:sp>
        <p:sp>
          <p:nvSpPr>
            <p:cNvPr id="4868" name="مصدر         لوقا 1-2"/>
            <p:cNvSpPr txBox="1"/>
            <p:nvPr/>
          </p:nvSpPr>
          <p:spPr>
            <a:xfrm>
              <a:off x="45687" y="3635"/>
              <a:ext cx="1813625" cy="83093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687" tIns="45687" rIns="45687" bIns="45687" numCol="1" anchor="ctr">
              <a:spAutoFit/>
            </a:bodyPr>
            <a:lstStyle>
              <a:lvl1pPr algn="ctr" rtl="1">
                <a:spcBef>
                  <a:spcPts val="1400"/>
                </a:spcBef>
                <a:defRPr>
                  <a:solidFill>
                    <a:srgbClr val="FFFFFF"/>
                  </a:solidFill>
                  <a:effectLst>
                    <a:outerShdw blurRad="38100" dist="38100" dir="2700000" rotWithShape="0">
                      <a:srgbClr val="000000"/>
                    </a:outerShdw>
                  </a:effectLst>
                </a:defRPr>
              </a:lvl1pPr>
            </a:lstStyle>
            <a:p>
              <a:r>
                <a:rPr dirty="0" err="1"/>
                <a:t>مصدر</a:t>
              </a:r>
              <a:r>
                <a:rPr dirty="0"/>
                <a:t>         </a:t>
              </a:r>
              <a:r>
                <a:rPr dirty="0" err="1"/>
                <a:t>لوقا</a:t>
              </a:r>
              <a:r>
                <a:rPr dirty="0"/>
                <a:t> </a:t>
              </a:r>
              <a:r>
                <a:rPr lang="ar-JO" dirty="0"/>
                <a:t>1-2</a:t>
              </a:r>
              <a:endParaRPr dirty="0"/>
            </a:p>
          </p:txBody>
        </p:sp>
      </p:grpSp>
      <p:grpSp>
        <p:nvGrpSpPr>
          <p:cNvPr id="4872" name="Text Box 1045"/>
          <p:cNvGrpSpPr/>
          <p:nvPr/>
        </p:nvGrpSpPr>
        <p:grpSpPr>
          <a:xfrm>
            <a:off x="762000" y="5791200"/>
            <a:ext cx="1866900" cy="914400"/>
            <a:chOff x="0" y="0"/>
            <a:chExt cx="1866900" cy="914400"/>
          </a:xfrm>
        </p:grpSpPr>
        <p:sp>
          <p:nvSpPr>
            <p:cNvPr id="4870" name="Rectangle"/>
            <p:cNvSpPr/>
            <p:nvPr/>
          </p:nvSpPr>
          <p:spPr>
            <a:xfrm>
              <a:off x="0" y="0"/>
              <a:ext cx="1866900" cy="914400"/>
            </a:xfrm>
            <a:prstGeom prst="rect">
              <a:avLst/>
            </a:prstGeom>
            <a:gradFill flip="none" rotWithShape="1">
              <a:gsLst>
                <a:gs pos="0">
                  <a:srgbClr val="C60DC0"/>
                </a:gs>
                <a:gs pos="100000">
                  <a:srgbClr val="5C0659"/>
                </a:gs>
              </a:gsLst>
              <a:path path="circle">
                <a:fillToRect l="37721" t="-19636" r="62278" b="119636"/>
              </a:path>
            </a:gradFill>
            <a:ln w="12700" cap="flat">
              <a:noFill/>
              <a:miter lim="400000"/>
            </a:ln>
            <a:effectLst/>
          </p:spPr>
          <p:txBody>
            <a:bodyPr wrap="square" lIns="45719" tIns="45719" rIns="45719" bIns="45719" numCol="1" anchor="ctr">
              <a:noAutofit/>
            </a:bodyPr>
            <a:lstStyle/>
            <a:p>
              <a:pPr algn="ctr">
                <a:spcBef>
                  <a:spcPts val="1400"/>
                </a:spcBef>
                <a:defRPr>
                  <a:solidFill>
                    <a:srgbClr val="FFFFFF"/>
                  </a:solidFill>
                </a:defRPr>
              </a:pPr>
              <a:endParaRPr/>
            </a:p>
          </p:txBody>
        </p:sp>
        <p:sp>
          <p:nvSpPr>
            <p:cNvPr id="4871" name="التقليد    الأنطاكي"/>
            <p:cNvSpPr txBox="1"/>
            <p:nvPr/>
          </p:nvSpPr>
          <p:spPr>
            <a:xfrm>
              <a:off x="45687" y="60897"/>
              <a:ext cx="1775525" cy="79260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687" tIns="45687" rIns="45687" bIns="45687" numCol="1" anchor="ctr">
              <a:spAutoFit/>
            </a:bodyPr>
            <a:lstStyle>
              <a:lvl1pPr algn="ctr" rtl="1">
                <a:spcBef>
                  <a:spcPts val="1400"/>
                </a:spcBef>
                <a:defRPr>
                  <a:solidFill>
                    <a:srgbClr val="FFFFFF"/>
                  </a:solidFill>
                  <a:effectLst>
                    <a:outerShdw blurRad="38100" dist="38100" dir="2700000" rotWithShape="0">
                      <a:srgbClr val="000000"/>
                    </a:outerShdw>
                  </a:effectLst>
                </a:defRPr>
              </a:lvl1pPr>
            </a:lstStyle>
            <a:p>
              <a:r>
                <a:t>التقليد    الأنطاكي</a:t>
              </a:r>
            </a:p>
          </p:txBody>
        </p:sp>
      </p:grpSp>
      <p:sp>
        <p:nvSpPr>
          <p:cNvPr id="4873" name="Line 1046"/>
          <p:cNvSpPr/>
          <p:nvPr/>
        </p:nvSpPr>
        <p:spPr>
          <a:xfrm>
            <a:off x="7391400" y="2590800"/>
            <a:ext cx="0" cy="457200"/>
          </a:xfrm>
          <a:prstGeom prst="line">
            <a:avLst/>
          </a:prstGeom>
          <a:ln w="38100">
            <a:solidFill>
              <a:srgbClr val="FFFFFF"/>
            </a:solidFill>
            <a:tailEnd type="triangle"/>
          </a:ln>
        </p:spPr>
        <p:txBody>
          <a:bodyPr lIns="45719" rIns="45719"/>
          <a:lstStyle/>
          <a:p>
            <a:endParaRPr/>
          </a:p>
        </p:txBody>
      </p:sp>
      <p:sp>
        <p:nvSpPr>
          <p:cNvPr id="4874" name="Line 1047"/>
          <p:cNvSpPr/>
          <p:nvPr/>
        </p:nvSpPr>
        <p:spPr>
          <a:xfrm>
            <a:off x="6781800" y="3581400"/>
            <a:ext cx="0" cy="457200"/>
          </a:xfrm>
          <a:prstGeom prst="line">
            <a:avLst/>
          </a:prstGeom>
          <a:ln w="38100">
            <a:solidFill>
              <a:srgbClr val="FFFFFF"/>
            </a:solidFill>
            <a:tailEnd type="triangle"/>
          </a:ln>
        </p:spPr>
        <p:txBody>
          <a:bodyPr lIns="45719" rIns="45719"/>
          <a:lstStyle/>
          <a:p>
            <a:endParaRPr/>
          </a:p>
        </p:txBody>
      </p:sp>
      <p:sp>
        <p:nvSpPr>
          <p:cNvPr id="4875" name="Line 1048"/>
          <p:cNvSpPr/>
          <p:nvPr/>
        </p:nvSpPr>
        <p:spPr>
          <a:xfrm flipH="1">
            <a:off x="2209799" y="2590800"/>
            <a:ext cx="1" cy="1295400"/>
          </a:xfrm>
          <a:prstGeom prst="line">
            <a:avLst/>
          </a:prstGeom>
          <a:ln w="38100">
            <a:solidFill>
              <a:srgbClr val="FFFFFF"/>
            </a:solidFill>
            <a:tailEnd type="triangle"/>
          </a:ln>
        </p:spPr>
        <p:txBody>
          <a:bodyPr lIns="45719" rIns="45719"/>
          <a:lstStyle/>
          <a:p>
            <a:endParaRPr/>
          </a:p>
        </p:txBody>
      </p:sp>
      <p:sp>
        <p:nvSpPr>
          <p:cNvPr id="4876" name="Line 1049"/>
          <p:cNvSpPr/>
          <p:nvPr/>
        </p:nvSpPr>
        <p:spPr>
          <a:xfrm flipV="1">
            <a:off x="2209800" y="5333999"/>
            <a:ext cx="457201" cy="457202"/>
          </a:xfrm>
          <a:prstGeom prst="line">
            <a:avLst/>
          </a:prstGeom>
          <a:ln w="38100">
            <a:solidFill>
              <a:srgbClr val="FFFFFF"/>
            </a:solidFill>
            <a:tailEnd type="triangle"/>
          </a:ln>
        </p:spPr>
        <p:txBody>
          <a:bodyPr lIns="45719" rIns="45719"/>
          <a:lstStyle/>
          <a:p>
            <a:endParaRPr/>
          </a:p>
        </p:txBody>
      </p:sp>
      <p:sp>
        <p:nvSpPr>
          <p:cNvPr id="4877" name="Line 1050"/>
          <p:cNvSpPr/>
          <p:nvPr/>
        </p:nvSpPr>
        <p:spPr>
          <a:xfrm flipH="1" flipV="1">
            <a:off x="7162799" y="5333999"/>
            <a:ext cx="457201" cy="457202"/>
          </a:xfrm>
          <a:prstGeom prst="line">
            <a:avLst/>
          </a:prstGeom>
          <a:ln w="38100">
            <a:solidFill>
              <a:srgbClr val="FFFFFF"/>
            </a:solidFill>
            <a:tailEnd type="triangle"/>
          </a:ln>
        </p:spPr>
        <p:txBody>
          <a:bodyPr lIns="45719" rIns="45719"/>
          <a:lstStyle/>
          <a:p>
            <a:endParaRPr/>
          </a:p>
        </p:txBody>
      </p:sp>
    </p:spTree>
  </p:cSld>
  <p:clrMapOvr>
    <a:masterClrMapping/>
  </p:clrMapOvr>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fill="hold" grpId="0" nodeType="clickEffect">
                                  <p:stCondLst>
                                    <p:cond delay="0"/>
                                  </p:stCondLst>
                                  <p:iterate>
                                    <p:tmAbs val="0"/>
                                  </p:iterate>
                                  <p:childTnLst>
                                    <p:set>
                                      <p:cBhvr>
                                        <p:cTn id="6" fill="hold"/>
                                        <p:tgtEl>
                                          <p:spTgt spid="4846"/>
                                        </p:tgtEl>
                                        <p:attrNameLst>
                                          <p:attrName>style.visibility</p:attrName>
                                        </p:attrNameLst>
                                      </p:cBhvr>
                                      <p:to>
                                        <p:strVal val="visible"/>
                                      </p:to>
                                    </p:set>
                                    <p:animEffect transition="in" filter="fade">
                                      <p:cBhvr>
                                        <p:cTn id="7" dur="500"/>
                                        <p:tgtEl>
                                          <p:spTgt spid="484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fill="hold" grpId="0" nodeType="clickEffect">
                                  <p:stCondLst>
                                    <p:cond delay="0"/>
                                  </p:stCondLst>
                                  <p:iterate>
                                    <p:tmAbs val="0"/>
                                  </p:iterate>
                                  <p:childTnLst>
                                    <p:set>
                                      <p:cBhvr>
                                        <p:cTn id="11" fill="hold"/>
                                        <p:tgtEl>
                                          <p:spTgt spid="4845"/>
                                        </p:tgtEl>
                                        <p:attrNameLst>
                                          <p:attrName>style.visibility</p:attrName>
                                        </p:attrNameLst>
                                      </p:cBhvr>
                                      <p:to>
                                        <p:strVal val="visible"/>
                                      </p:to>
                                    </p:set>
                                    <p:animEffect transition="in" filter="fade">
                                      <p:cBhvr>
                                        <p:cTn id="12" dur="500"/>
                                        <p:tgtEl>
                                          <p:spTgt spid="484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iterate>
                                    <p:tmAbs val="0"/>
                                  </p:iterate>
                                  <p:childTnLst>
                                    <p:set>
                                      <p:cBhvr>
                                        <p:cTn id="16" fill="hold"/>
                                        <p:tgtEl>
                                          <p:spTgt spid="4848"/>
                                        </p:tgtEl>
                                        <p:attrNameLst>
                                          <p:attrName>style.visibility</p:attrName>
                                        </p:attrNameLst>
                                      </p:cBhvr>
                                      <p:to>
                                        <p:strVal val="visible"/>
                                      </p:to>
                                    </p:set>
                                    <p:animEffect transition="in" filter="wipe(up)">
                                      <p:cBhvr>
                                        <p:cTn id="17" dur="500"/>
                                        <p:tgtEl>
                                          <p:spTgt spid="4848"/>
                                        </p:tgtEl>
                                      </p:cBhvr>
                                    </p:animEffect>
                                  </p:childTnLst>
                                </p:cTn>
                              </p:par>
                            </p:childTnLst>
                          </p:cTn>
                        </p:par>
                        <p:par>
                          <p:cTn id="18" fill="hold">
                            <p:stCondLst>
                              <p:cond delay="500"/>
                            </p:stCondLst>
                            <p:childTnLst>
                              <p:par>
                                <p:cTn id="19" presetID="10" presetClass="entr" fill="hold" grpId="0" nodeType="afterEffect">
                                  <p:stCondLst>
                                    <p:cond delay="0"/>
                                  </p:stCondLst>
                                  <p:iterate>
                                    <p:tmAbs val="0"/>
                                  </p:iterate>
                                  <p:childTnLst>
                                    <p:set>
                                      <p:cBhvr>
                                        <p:cTn id="20" fill="hold"/>
                                        <p:tgtEl>
                                          <p:spTgt spid="4860"/>
                                        </p:tgtEl>
                                        <p:attrNameLst>
                                          <p:attrName>style.visibility</p:attrName>
                                        </p:attrNameLst>
                                      </p:cBhvr>
                                      <p:to>
                                        <p:strVal val="visible"/>
                                      </p:to>
                                    </p:set>
                                    <p:animEffect transition="in" filter="fade">
                                      <p:cBhvr>
                                        <p:cTn id="21" dur="500"/>
                                        <p:tgtEl>
                                          <p:spTgt spid="4860"/>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iterate>
                                    <p:tmAbs val="0"/>
                                  </p:iterate>
                                  <p:childTnLst>
                                    <p:set>
                                      <p:cBhvr>
                                        <p:cTn id="25" fill="hold"/>
                                        <p:tgtEl>
                                          <p:spTgt spid="4849"/>
                                        </p:tgtEl>
                                        <p:attrNameLst>
                                          <p:attrName>style.visibility</p:attrName>
                                        </p:attrNameLst>
                                      </p:cBhvr>
                                      <p:to>
                                        <p:strVal val="visible"/>
                                      </p:to>
                                    </p:set>
                                    <p:animEffect transition="in" filter="wipe(up)">
                                      <p:cBhvr>
                                        <p:cTn id="26" dur="500"/>
                                        <p:tgtEl>
                                          <p:spTgt spid="4849"/>
                                        </p:tgtEl>
                                      </p:cBhvr>
                                    </p:animEffect>
                                  </p:childTnLst>
                                </p:cTn>
                              </p:par>
                            </p:childTnLst>
                          </p:cTn>
                        </p:par>
                        <p:par>
                          <p:cTn id="27" fill="hold">
                            <p:stCondLst>
                              <p:cond delay="500"/>
                            </p:stCondLst>
                            <p:childTnLst>
                              <p:par>
                                <p:cTn id="28" presetID="10" presetClass="entr" fill="hold" grpId="0" nodeType="afterEffect">
                                  <p:stCondLst>
                                    <p:cond delay="0"/>
                                  </p:stCondLst>
                                  <p:iterate>
                                    <p:tmAbs val="0"/>
                                  </p:iterate>
                                  <p:childTnLst>
                                    <p:set>
                                      <p:cBhvr>
                                        <p:cTn id="29" fill="hold"/>
                                        <p:tgtEl>
                                          <p:spTgt spid="4866"/>
                                        </p:tgtEl>
                                        <p:attrNameLst>
                                          <p:attrName>style.visibility</p:attrName>
                                        </p:attrNameLst>
                                      </p:cBhvr>
                                      <p:to>
                                        <p:strVal val="visible"/>
                                      </p:to>
                                    </p:set>
                                    <p:animEffect transition="in" filter="fade">
                                      <p:cBhvr>
                                        <p:cTn id="30" dur="500"/>
                                        <p:tgtEl>
                                          <p:spTgt spid="4866"/>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fill="hold" grpId="0" nodeType="clickEffect">
                                  <p:stCondLst>
                                    <p:cond delay="0"/>
                                  </p:stCondLst>
                                  <p:iterate>
                                    <p:tmAbs val="0"/>
                                  </p:iterate>
                                  <p:childTnLst>
                                    <p:set>
                                      <p:cBhvr>
                                        <p:cTn id="34" fill="hold"/>
                                        <p:tgtEl>
                                          <p:spTgt spid="4857"/>
                                        </p:tgtEl>
                                        <p:attrNameLst>
                                          <p:attrName>style.visibility</p:attrName>
                                        </p:attrNameLst>
                                      </p:cBhvr>
                                      <p:to>
                                        <p:strVal val="visible"/>
                                      </p:to>
                                    </p:set>
                                    <p:animEffect transition="in" filter="fade">
                                      <p:cBhvr>
                                        <p:cTn id="35" dur="500"/>
                                        <p:tgtEl>
                                          <p:spTgt spid="4857"/>
                                        </p:tgtEl>
                                      </p:cBhvr>
                                    </p:animEffect>
                                  </p:childTnLst>
                                </p:cTn>
                              </p:par>
                            </p:childTnLst>
                          </p:cTn>
                        </p:par>
                        <p:par>
                          <p:cTn id="36" fill="hold">
                            <p:stCondLst>
                              <p:cond delay="500"/>
                            </p:stCondLst>
                            <p:childTnLst>
                              <p:par>
                                <p:cTn id="37" presetID="22" presetClass="entr" presetSubtype="1" fill="hold" grpId="0" nodeType="afterEffect">
                                  <p:stCondLst>
                                    <p:cond delay="0"/>
                                  </p:stCondLst>
                                  <p:iterate>
                                    <p:tmAbs val="0"/>
                                  </p:iterate>
                                  <p:childTnLst>
                                    <p:set>
                                      <p:cBhvr>
                                        <p:cTn id="38" fill="hold"/>
                                        <p:tgtEl>
                                          <p:spTgt spid="4873"/>
                                        </p:tgtEl>
                                        <p:attrNameLst>
                                          <p:attrName>style.visibility</p:attrName>
                                        </p:attrNameLst>
                                      </p:cBhvr>
                                      <p:to>
                                        <p:strVal val="visible"/>
                                      </p:to>
                                    </p:set>
                                    <p:animEffect transition="in" filter="wipe(up)">
                                      <p:cBhvr>
                                        <p:cTn id="39" dur="500"/>
                                        <p:tgtEl>
                                          <p:spTgt spid="4873"/>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grpId="0" nodeType="clickEffect">
                                  <p:stCondLst>
                                    <p:cond delay="0"/>
                                  </p:stCondLst>
                                  <p:iterate>
                                    <p:tmAbs val="0"/>
                                  </p:iterate>
                                  <p:childTnLst>
                                    <p:set>
                                      <p:cBhvr>
                                        <p:cTn id="43" fill="hold"/>
                                        <p:tgtEl>
                                          <p:spTgt spid="4874"/>
                                        </p:tgtEl>
                                        <p:attrNameLst>
                                          <p:attrName>style.visibility</p:attrName>
                                        </p:attrNameLst>
                                      </p:cBhvr>
                                      <p:to>
                                        <p:strVal val="visible"/>
                                      </p:to>
                                    </p:set>
                                    <p:animEffect transition="in" filter="wipe(up)">
                                      <p:cBhvr>
                                        <p:cTn id="44" dur="500"/>
                                        <p:tgtEl>
                                          <p:spTgt spid="4874"/>
                                        </p:tgtEl>
                                      </p:cBhvr>
                                    </p:animEffect>
                                  </p:childTnLst>
                                </p:cTn>
                              </p:par>
                            </p:childTnLst>
                          </p:cTn>
                        </p:par>
                        <p:par>
                          <p:cTn id="45" fill="hold">
                            <p:stCondLst>
                              <p:cond delay="500"/>
                            </p:stCondLst>
                            <p:childTnLst>
                              <p:par>
                                <p:cTn id="46" presetID="10" presetClass="entr" fill="hold" grpId="0" nodeType="afterEffect">
                                  <p:stCondLst>
                                    <p:cond delay="0"/>
                                  </p:stCondLst>
                                  <p:iterate>
                                    <p:tmAbs val="0"/>
                                  </p:iterate>
                                  <p:childTnLst>
                                    <p:set>
                                      <p:cBhvr>
                                        <p:cTn id="47" fill="hold"/>
                                        <p:tgtEl>
                                          <p:spTgt spid="4863"/>
                                        </p:tgtEl>
                                        <p:attrNameLst>
                                          <p:attrName>style.visibility</p:attrName>
                                        </p:attrNameLst>
                                      </p:cBhvr>
                                      <p:to>
                                        <p:strVal val="visible"/>
                                      </p:to>
                                    </p:set>
                                    <p:animEffect transition="in" filter="fade">
                                      <p:cBhvr>
                                        <p:cTn id="48" dur="500"/>
                                        <p:tgtEl>
                                          <p:spTgt spid="4863"/>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fill="hold" grpId="0" nodeType="clickEffect">
                                  <p:stCondLst>
                                    <p:cond delay="0"/>
                                  </p:stCondLst>
                                  <p:iterate>
                                    <p:tmAbs val="0"/>
                                  </p:iterate>
                                  <p:childTnLst>
                                    <p:set>
                                      <p:cBhvr>
                                        <p:cTn id="52" fill="hold"/>
                                        <p:tgtEl>
                                          <p:spTgt spid="4854"/>
                                        </p:tgtEl>
                                        <p:attrNameLst>
                                          <p:attrName>style.visibility</p:attrName>
                                        </p:attrNameLst>
                                      </p:cBhvr>
                                      <p:to>
                                        <p:strVal val="visible"/>
                                      </p:to>
                                    </p:set>
                                    <p:animEffect transition="in" filter="fade">
                                      <p:cBhvr>
                                        <p:cTn id="53" dur="500"/>
                                        <p:tgtEl>
                                          <p:spTgt spid="4854"/>
                                        </p:tgtEl>
                                      </p:cBhvr>
                                    </p:animEffect>
                                  </p:childTnLst>
                                </p:cTn>
                              </p:par>
                            </p:childTnLst>
                          </p:cTn>
                        </p:par>
                        <p:par>
                          <p:cTn id="54" fill="hold">
                            <p:stCondLst>
                              <p:cond delay="500"/>
                            </p:stCondLst>
                            <p:childTnLst>
                              <p:par>
                                <p:cTn id="55" presetID="22" presetClass="entr" presetSubtype="1" fill="hold" grpId="0" nodeType="afterEffect">
                                  <p:stCondLst>
                                    <p:cond delay="0"/>
                                  </p:stCondLst>
                                  <p:iterate>
                                    <p:tmAbs val="0"/>
                                  </p:iterate>
                                  <p:childTnLst>
                                    <p:set>
                                      <p:cBhvr>
                                        <p:cTn id="56" fill="hold"/>
                                        <p:tgtEl>
                                          <p:spTgt spid="4875"/>
                                        </p:tgtEl>
                                        <p:attrNameLst>
                                          <p:attrName>style.visibility</p:attrName>
                                        </p:attrNameLst>
                                      </p:cBhvr>
                                      <p:to>
                                        <p:strVal val="visible"/>
                                      </p:to>
                                    </p:set>
                                    <p:animEffect transition="in" filter="wipe(up)">
                                      <p:cBhvr>
                                        <p:cTn id="57" dur="500"/>
                                        <p:tgtEl>
                                          <p:spTgt spid="4875"/>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1" fill="hold" grpId="0" nodeType="clickEffect">
                                  <p:stCondLst>
                                    <p:cond delay="0"/>
                                  </p:stCondLst>
                                  <p:iterate>
                                    <p:tmAbs val="0"/>
                                  </p:iterate>
                                  <p:childTnLst>
                                    <p:set>
                                      <p:cBhvr>
                                        <p:cTn id="61" fill="hold"/>
                                        <p:tgtEl>
                                          <p:spTgt spid="4850"/>
                                        </p:tgtEl>
                                        <p:attrNameLst>
                                          <p:attrName>style.visibility</p:attrName>
                                        </p:attrNameLst>
                                      </p:cBhvr>
                                      <p:to>
                                        <p:strVal val="visible"/>
                                      </p:to>
                                    </p:set>
                                    <p:animEffect transition="in" filter="wipe(up)">
                                      <p:cBhvr>
                                        <p:cTn id="62" dur="500"/>
                                        <p:tgtEl>
                                          <p:spTgt spid="4850"/>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1" fill="hold" grpId="0" nodeType="clickEffect">
                                  <p:stCondLst>
                                    <p:cond delay="0"/>
                                  </p:stCondLst>
                                  <p:iterate>
                                    <p:tmAbs val="0"/>
                                  </p:iterate>
                                  <p:childTnLst>
                                    <p:set>
                                      <p:cBhvr>
                                        <p:cTn id="66" fill="hold"/>
                                        <p:tgtEl>
                                          <p:spTgt spid="4851"/>
                                        </p:tgtEl>
                                        <p:attrNameLst>
                                          <p:attrName>style.visibility</p:attrName>
                                        </p:attrNameLst>
                                      </p:cBhvr>
                                      <p:to>
                                        <p:strVal val="visible"/>
                                      </p:to>
                                    </p:set>
                                    <p:animEffect transition="in" filter="wipe(up)">
                                      <p:cBhvr>
                                        <p:cTn id="67" dur="500"/>
                                        <p:tgtEl>
                                          <p:spTgt spid="4851"/>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fill="hold" grpId="0" nodeType="clickEffect">
                                  <p:stCondLst>
                                    <p:cond delay="0"/>
                                  </p:stCondLst>
                                  <p:iterate>
                                    <p:tmAbs val="0"/>
                                  </p:iterate>
                                  <p:childTnLst>
                                    <p:set>
                                      <p:cBhvr>
                                        <p:cTn id="71" fill="hold"/>
                                        <p:tgtEl>
                                          <p:spTgt spid="4872"/>
                                        </p:tgtEl>
                                        <p:attrNameLst>
                                          <p:attrName>style.visibility</p:attrName>
                                        </p:attrNameLst>
                                      </p:cBhvr>
                                      <p:to>
                                        <p:strVal val="visible"/>
                                      </p:to>
                                    </p:set>
                                    <p:animEffect transition="in" filter="fade">
                                      <p:cBhvr>
                                        <p:cTn id="72" dur="500"/>
                                        <p:tgtEl>
                                          <p:spTgt spid="4872"/>
                                        </p:tgtEl>
                                      </p:cBhvr>
                                    </p:animEffect>
                                  </p:childTnLst>
                                </p:cTn>
                              </p:par>
                            </p:childTnLst>
                          </p:cTn>
                        </p:par>
                        <p:par>
                          <p:cTn id="73" fill="hold">
                            <p:stCondLst>
                              <p:cond delay="500"/>
                            </p:stCondLst>
                            <p:childTnLst>
                              <p:par>
                                <p:cTn id="74" presetID="22" presetClass="entr" presetSubtype="4" fill="hold" grpId="0" nodeType="afterEffect">
                                  <p:stCondLst>
                                    <p:cond delay="0"/>
                                  </p:stCondLst>
                                  <p:iterate>
                                    <p:tmAbs val="0"/>
                                  </p:iterate>
                                  <p:childTnLst>
                                    <p:set>
                                      <p:cBhvr>
                                        <p:cTn id="75" fill="hold"/>
                                        <p:tgtEl>
                                          <p:spTgt spid="4876"/>
                                        </p:tgtEl>
                                        <p:attrNameLst>
                                          <p:attrName>style.visibility</p:attrName>
                                        </p:attrNameLst>
                                      </p:cBhvr>
                                      <p:to>
                                        <p:strVal val="visible"/>
                                      </p:to>
                                    </p:set>
                                    <p:animEffect transition="in" filter="wipe(down)">
                                      <p:cBhvr>
                                        <p:cTn id="76" dur="500"/>
                                        <p:tgtEl>
                                          <p:spTgt spid="4876"/>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fill="hold" grpId="0" nodeType="clickEffect">
                                  <p:stCondLst>
                                    <p:cond delay="0"/>
                                  </p:stCondLst>
                                  <p:iterate>
                                    <p:tmAbs val="0"/>
                                  </p:iterate>
                                  <p:childTnLst>
                                    <p:set>
                                      <p:cBhvr>
                                        <p:cTn id="80" fill="hold"/>
                                        <p:tgtEl>
                                          <p:spTgt spid="4869"/>
                                        </p:tgtEl>
                                        <p:attrNameLst>
                                          <p:attrName>style.visibility</p:attrName>
                                        </p:attrNameLst>
                                      </p:cBhvr>
                                      <p:to>
                                        <p:strVal val="visible"/>
                                      </p:to>
                                    </p:set>
                                    <p:animEffect transition="in" filter="fade">
                                      <p:cBhvr>
                                        <p:cTn id="81" dur="500"/>
                                        <p:tgtEl>
                                          <p:spTgt spid="4869"/>
                                        </p:tgtEl>
                                      </p:cBhvr>
                                    </p:animEffect>
                                  </p:childTnLst>
                                </p:cTn>
                              </p:par>
                            </p:childTnLst>
                          </p:cTn>
                        </p:par>
                        <p:par>
                          <p:cTn id="82" fill="hold">
                            <p:stCondLst>
                              <p:cond delay="500"/>
                            </p:stCondLst>
                            <p:childTnLst>
                              <p:par>
                                <p:cTn id="83" presetID="22" presetClass="entr" presetSubtype="4" fill="hold" grpId="0" nodeType="afterEffect">
                                  <p:stCondLst>
                                    <p:cond delay="0"/>
                                  </p:stCondLst>
                                  <p:iterate>
                                    <p:tmAbs val="0"/>
                                  </p:iterate>
                                  <p:childTnLst>
                                    <p:set>
                                      <p:cBhvr>
                                        <p:cTn id="84" fill="hold"/>
                                        <p:tgtEl>
                                          <p:spTgt spid="4877"/>
                                        </p:tgtEl>
                                        <p:attrNameLst>
                                          <p:attrName>style.visibility</p:attrName>
                                        </p:attrNameLst>
                                      </p:cBhvr>
                                      <p:to>
                                        <p:strVal val="visible"/>
                                      </p:to>
                                    </p:set>
                                    <p:animEffect transition="in" filter="wipe(down)">
                                      <p:cBhvr>
                                        <p:cTn id="85" dur="500"/>
                                        <p:tgtEl>
                                          <p:spTgt spid="48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45" grpId="0" animBg="1" advAuto="0"/>
      <p:bldP spid="4846" grpId="0" animBg="1" advAuto="0"/>
      <p:bldP spid="4848" grpId="0" animBg="1" advAuto="0"/>
      <p:bldP spid="4849" grpId="0" animBg="1" advAuto="0"/>
      <p:bldP spid="4850" grpId="0" animBg="1" advAuto="0"/>
      <p:bldP spid="4851" grpId="0" animBg="1" advAuto="0"/>
      <p:bldP spid="4854" grpId="0" animBg="1" advAuto="0"/>
      <p:bldP spid="4857" grpId="0" animBg="1" advAuto="0"/>
      <p:bldP spid="4860" grpId="0" animBg="1" advAuto="0"/>
      <p:bldP spid="4863" grpId="0" animBg="1" advAuto="0"/>
      <p:bldP spid="4866" grpId="0" animBg="1" advAuto="0"/>
      <p:bldP spid="4869" grpId="0" animBg="1" advAuto="0"/>
      <p:bldP spid="4872" grpId="0" animBg="1" advAuto="0"/>
      <p:bldP spid="4873" grpId="0" animBg="1" advAuto="0"/>
      <p:bldP spid="4874" grpId="0" animBg="1" advAuto="0"/>
      <p:bldP spid="4875" grpId="0" animBg="1" advAuto="0"/>
      <p:bldP spid="4876" grpId="0" animBg="1" advAuto="0"/>
      <p:bldP spid="4877" grpId="0" animBg="1" advAuto="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49" name="Text Box 3"/>
          <p:cNvSpPr txBox="1">
            <a:spLocks noChangeArrowheads="1"/>
          </p:cNvSpPr>
          <p:nvPr/>
        </p:nvSpPr>
        <p:spPr bwMode="auto">
          <a:xfrm>
            <a:off x="8582028" y="44454"/>
            <a:ext cx="508343" cy="461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0" i="0" u="none" strike="noStrike" kern="1200" cap="none" spc="0" normalizeH="0" baseline="0" noProof="0" dirty="0">
                <a:ln>
                  <a:noFill/>
                </a:ln>
                <a:solidFill>
                  <a:srgbClr val="FFFFFF"/>
                </a:solidFill>
                <a:effectLst/>
                <a:uLnTx/>
                <a:uFillTx/>
                <a:latin typeface="Arial" charset="0"/>
                <a:ea typeface="ＭＳ Ｐゴシック" charset="0"/>
                <a:cs typeface="Arial" charset="0"/>
              </a:rPr>
              <a:t>49</a:t>
            </a:r>
            <a:endParaRPr kumimoji="0" lang="en-US" sz="24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pic>
        <p:nvPicPr>
          <p:cNvPr id="69642" name="Picture 10" descr="j0236214"/>
          <p:cNvPicPr>
            <a:picLocks noChangeAspect="1" noChangeArrowheads="1" noCrop="1"/>
          </p:cNvPicPr>
          <p:nvPr/>
        </p:nvPicPr>
        <p:blipFill>
          <a:blip r:embed="rId3">
            <a:extLst>
              <a:ext uri="{28A0092B-C50C-407E-A947-70E740481C1C}">
                <a14:useLocalDpi xmlns:a14="http://schemas.microsoft.com/office/drawing/2010/main"/>
              </a:ext>
            </a:extLst>
          </a:blip>
          <a:srcRect/>
          <a:stretch>
            <a:fillRect/>
          </a:stretch>
        </p:blipFill>
        <p:spPr bwMode="auto">
          <a:xfrm>
            <a:off x="315918" y="2852744"/>
            <a:ext cx="619125" cy="542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9643" name="Picture 11" descr="j0236214"/>
          <p:cNvPicPr>
            <a:picLocks noChangeAspect="1" noChangeArrowheads="1" noCrop="1"/>
          </p:cNvPicPr>
          <p:nvPr/>
        </p:nvPicPr>
        <p:blipFill>
          <a:blip r:embed="rId3">
            <a:extLst>
              <a:ext uri="{28A0092B-C50C-407E-A947-70E740481C1C}">
                <a14:useLocalDpi xmlns:a14="http://schemas.microsoft.com/office/drawing/2010/main"/>
              </a:ext>
            </a:extLst>
          </a:blip>
          <a:srcRect/>
          <a:stretch>
            <a:fillRect/>
          </a:stretch>
        </p:blipFill>
        <p:spPr bwMode="auto">
          <a:xfrm>
            <a:off x="315918" y="4830769"/>
            <a:ext cx="619125" cy="542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81252" name="Picture 15" descr="j0240575"/>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04804" y="-76194"/>
            <a:ext cx="1243013" cy="1211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81253" name="Rectangle 16"/>
          <p:cNvSpPr>
            <a:spLocks noGrp="1" noChangeArrowheads="1"/>
          </p:cNvSpPr>
          <p:nvPr>
            <p:ph type="title" idx="4294967295"/>
          </p:nvPr>
        </p:nvSpPr>
        <p:spPr>
          <a:xfrm>
            <a:off x="3161944" y="228603"/>
            <a:ext cx="3666260" cy="646266"/>
          </a:xfrm>
          <a:solidFill>
            <a:schemeClr val="bg2"/>
          </a:solidFill>
        </p:spPr>
        <p:txBody>
          <a:bodyPr wrap="none" anchor="t" anchorCtr="0">
            <a:spAutoFit/>
          </a:bodyPr>
          <a:lstStyle/>
          <a:p>
            <a:pPr eaLnBrk="1" hangingPunct="1"/>
            <a:r>
              <a:rPr lang="ar-JO" sz="3600" b="1" dirty="0">
                <a:solidFill>
                  <a:schemeClr val="tx1"/>
                </a:solidFill>
                <a:latin typeface="Arial" charset="0"/>
                <a:ea typeface="SimSun" charset="0"/>
                <a:cs typeface="SimSun" charset="0"/>
              </a:rPr>
              <a:t>تأريخ الأناجيل الإزائية</a:t>
            </a:r>
            <a:endParaRPr lang="en-US" sz="3600" b="1" dirty="0">
              <a:solidFill>
                <a:schemeClr val="tx1"/>
              </a:solidFill>
              <a:latin typeface="Arial" charset="0"/>
              <a:ea typeface="SimSun" charset="0"/>
              <a:cs typeface="SimSun" charset="0"/>
            </a:endParaRPr>
          </a:p>
        </p:txBody>
      </p:sp>
      <p:sp>
        <p:nvSpPr>
          <p:cNvPr id="4" name="TextBox 3"/>
          <p:cNvSpPr txBox="1">
            <a:spLocks noChangeArrowheads="1"/>
          </p:cNvSpPr>
          <p:nvPr/>
        </p:nvSpPr>
        <p:spPr bwMode="auto">
          <a:xfrm>
            <a:off x="700089" y="1084263"/>
            <a:ext cx="689483" cy="4000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000" b="0" i="0" u="none" strike="noStrike" kern="1200" cap="none" spc="0" normalizeH="0" baseline="0" noProof="0" dirty="0">
                <a:ln>
                  <a:noFill/>
                </a:ln>
                <a:solidFill>
                  <a:srgbClr val="FFFFFF"/>
                </a:solidFill>
                <a:effectLst/>
                <a:uLnTx/>
                <a:uFillTx/>
                <a:latin typeface="Arial" charset="0"/>
                <a:ea typeface="ＭＳ Ｐゴシック" charset="0"/>
                <a:cs typeface="Arial" charset="0"/>
              </a:rPr>
              <a:t>مرقس</a:t>
            </a:r>
            <a:endParaRPr kumimoji="0" lang="en-US" sz="20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17" name="TextBox 16"/>
          <p:cNvSpPr txBox="1">
            <a:spLocks noChangeArrowheads="1"/>
          </p:cNvSpPr>
          <p:nvPr/>
        </p:nvSpPr>
        <p:spPr bwMode="auto">
          <a:xfrm>
            <a:off x="1636713" y="1444625"/>
            <a:ext cx="498725" cy="4000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000" b="0" i="0" u="none" strike="noStrike" kern="1200" cap="none" spc="0" normalizeH="0" baseline="0" noProof="0" dirty="0">
                <a:ln>
                  <a:noFill/>
                </a:ln>
                <a:solidFill>
                  <a:srgbClr val="FFFFFF"/>
                </a:solidFill>
                <a:effectLst/>
                <a:uLnTx/>
                <a:uFillTx/>
                <a:latin typeface="Arial" charset="0"/>
                <a:ea typeface="ＭＳ Ｐゴシック" charset="0"/>
                <a:cs typeface="Arial" charset="0"/>
              </a:rPr>
              <a:t>متى</a:t>
            </a:r>
            <a:endParaRPr kumimoji="0" lang="en-US" sz="20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18" name="TextBox 17"/>
          <p:cNvSpPr txBox="1">
            <a:spLocks noChangeArrowheads="1"/>
          </p:cNvSpPr>
          <p:nvPr/>
        </p:nvSpPr>
        <p:spPr bwMode="auto">
          <a:xfrm>
            <a:off x="3292481" y="1444625"/>
            <a:ext cx="476283" cy="4000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000" b="0" i="0" u="none" strike="noStrike" kern="1200" cap="none" spc="0" normalizeH="0" baseline="0" noProof="0" dirty="0">
                <a:ln>
                  <a:noFill/>
                </a:ln>
                <a:solidFill>
                  <a:srgbClr val="FFFFFF"/>
                </a:solidFill>
                <a:effectLst/>
                <a:uLnTx/>
                <a:uFillTx/>
                <a:latin typeface="Arial" charset="0"/>
                <a:ea typeface="ＭＳ Ｐゴシック" charset="0"/>
                <a:cs typeface="Arial" charset="0"/>
              </a:rPr>
              <a:t>لوقا</a:t>
            </a:r>
            <a:endParaRPr kumimoji="0" lang="en-US" sz="20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19" name="TextBox 18"/>
          <p:cNvSpPr txBox="1">
            <a:spLocks noChangeArrowheads="1"/>
          </p:cNvSpPr>
          <p:nvPr/>
        </p:nvSpPr>
        <p:spPr bwMode="auto">
          <a:xfrm>
            <a:off x="700088" y="1916119"/>
            <a:ext cx="2514590" cy="3692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800" b="0" i="0" u="none" strike="noStrike" kern="1200" cap="none" spc="0" normalizeH="0" baseline="0" noProof="0" dirty="0">
                <a:ln>
                  <a:noFill/>
                </a:ln>
                <a:solidFill>
                  <a:srgbClr val="FFFFFF"/>
                </a:solidFill>
                <a:effectLst/>
                <a:uLnTx/>
                <a:uFillTx/>
                <a:latin typeface="Arial" charset="0"/>
                <a:ea typeface="ＭＳ Ｐゴシック" charset="0"/>
                <a:cs typeface="Arial" charset="0"/>
              </a:rPr>
              <a:t>الفرضية الأولى</a:t>
            </a:r>
            <a:endParaRPr kumimoji="0" lang="en-US" sz="18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20" name="TextBox 19"/>
          <p:cNvSpPr txBox="1">
            <a:spLocks noChangeArrowheads="1"/>
          </p:cNvSpPr>
          <p:nvPr/>
        </p:nvSpPr>
        <p:spPr bwMode="auto">
          <a:xfrm>
            <a:off x="700090" y="2205038"/>
            <a:ext cx="2736850" cy="6462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800" b="0" i="0" u="none" strike="noStrike" kern="1200" cap="none" spc="0" normalizeH="0" baseline="0" noProof="0" dirty="0">
                <a:ln>
                  <a:noFill/>
                </a:ln>
                <a:solidFill>
                  <a:srgbClr val="FFFFFF"/>
                </a:solidFill>
                <a:effectLst/>
                <a:uLnTx/>
                <a:uFillTx/>
                <a:latin typeface="Arial" charset="0"/>
                <a:ea typeface="ＭＳ Ｐゴシック" charset="0"/>
                <a:cs typeface="Arial" charset="0"/>
              </a:rPr>
              <a:t>متى و لوقا استخدموا مرقس كمصدر</a:t>
            </a:r>
            <a:endParaRPr kumimoji="0" lang="en-US" sz="18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cxnSp>
        <p:nvCxnSpPr>
          <p:cNvPr id="6" name="Straight Arrow Connector 5"/>
          <p:cNvCxnSpPr>
            <a:cxnSpLocks noChangeShapeType="1"/>
            <a:stCxn id="4" idx="3"/>
          </p:cNvCxnSpPr>
          <p:nvPr/>
        </p:nvCxnSpPr>
        <p:spPr bwMode="auto">
          <a:xfrm>
            <a:off x="1389572" y="1284286"/>
            <a:ext cx="750378" cy="231777"/>
          </a:xfrm>
          <a:prstGeom prst="straightConnector1">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cxnSp>
      <p:cxnSp>
        <p:nvCxnSpPr>
          <p:cNvPr id="23" name="Straight Arrow Connector 22"/>
          <p:cNvCxnSpPr>
            <a:cxnSpLocks noChangeShapeType="1"/>
          </p:cNvCxnSpPr>
          <p:nvPr/>
        </p:nvCxnSpPr>
        <p:spPr bwMode="auto">
          <a:xfrm>
            <a:off x="1636713" y="1300164"/>
            <a:ext cx="1727200" cy="215900"/>
          </a:xfrm>
          <a:prstGeom prst="straightConnector1">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cxnSp>
      <p:sp>
        <p:nvSpPr>
          <p:cNvPr id="28" name="TextBox 27"/>
          <p:cNvSpPr txBox="1">
            <a:spLocks noChangeArrowheads="1"/>
          </p:cNvSpPr>
          <p:nvPr/>
        </p:nvSpPr>
        <p:spPr bwMode="auto">
          <a:xfrm>
            <a:off x="700088" y="2924175"/>
            <a:ext cx="2443151" cy="3692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800" b="0" i="0" u="sng" strike="noStrike" kern="1200" cap="none" spc="0" normalizeH="0" baseline="0" noProof="0" dirty="0">
                <a:ln>
                  <a:noFill/>
                </a:ln>
                <a:solidFill>
                  <a:srgbClr val="FFFFFF"/>
                </a:solidFill>
                <a:effectLst/>
                <a:uLnTx/>
                <a:uFillTx/>
                <a:latin typeface="Arial" charset="0"/>
                <a:ea typeface="ＭＳ Ｐゴシック" charset="0"/>
                <a:cs typeface="Arial" charset="0"/>
              </a:rPr>
              <a:t>النظرة الأولى</a:t>
            </a:r>
            <a:endParaRPr kumimoji="0" lang="en-US" sz="1800" b="0" i="0" u="sng"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29" name="TextBox 28"/>
          <p:cNvSpPr txBox="1">
            <a:spLocks noChangeArrowheads="1"/>
          </p:cNvSpPr>
          <p:nvPr/>
        </p:nvSpPr>
        <p:spPr bwMode="auto">
          <a:xfrm>
            <a:off x="700090" y="3213106"/>
            <a:ext cx="2736850" cy="6462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800" b="0" i="0" u="none" strike="noStrike" kern="1200" cap="none" spc="0" normalizeH="0" baseline="0" noProof="0" dirty="0">
                <a:ln>
                  <a:noFill/>
                </a:ln>
                <a:solidFill>
                  <a:srgbClr val="FFFFFF"/>
                </a:solidFill>
                <a:effectLst/>
                <a:uLnTx/>
                <a:uFillTx/>
                <a:latin typeface="Arial" charset="0"/>
                <a:ea typeface="ＭＳ Ｐゴシック" charset="0"/>
                <a:cs typeface="Arial" charset="0"/>
              </a:rPr>
              <a:t>كتب مرقس في الخمسينات أو أوائل الستينات</a:t>
            </a:r>
            <a:endParaRPr kumimoji="0" lang="en-US" sz="18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30" name="TextBox 29"/>
          <p:cNvSpPr txBox="1">
            <a:spLocks noChangeArrowheads="1"/>
          </p:cNvSpPr>
          <p:nvPr/>
        </p:nvSpPr>
        <p:spPr bwMode="auto">
          <a:xfrm>
            <a:off x="714348" y="3789363"/>
            <a:ext cx="2849595" cy="6462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376" tIns="45688" rIns="91376" bIns="45688">
            <a:spAutoFit/>
          </a:bodyPr>
          <a:lstStyle>
            <a:lvl1pPr marL="354013" indent="-354013"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354013" marR="0" lvl="0" indent="-354013" algn="r" defTabSz="914400" rtl="0" eaLnBrk="1" fontAlgn="base" latinLnBrk="0" hangingPunct="1">
              <a:lnSpc>
                <a:spcPct val="100000"/>
              </a:lnSpc>
              <a:spcBef>
                <a:spcPct val="0"/>
              </a:spcBef>
              <a:spcAft>
                <a:spcPct val="0"/>
              </a:spcAft>
              <a:buClrTx/>
              <a:buSzTx/>
              <a:buFontTx/>
              <a:buNone/>
              <a:tabLst/>
              <a:defRPr/>
            </a:pPr>
            <a:r>
              <a:rPr kumimoji="0" lang="ar-JO" sz="1800" b="0" i="0" u="none" strike="noStrike" kern="1200" cap="none" spc="0" normalizeH="0" baseline="0" noProof="0" dirty="0">
                <a:ln>
                  <a:noFill/>
                </a:ln>
                <a:solidFill>
                  <a:srgbClr val="FFFFFF"/>
                </a:solidFill>
                <a:effectLst/>
                <a:uLnTx/>
                <a:uFillTx/>
                <a:latin typeface="Arial" charset="0"/>
                <a:ea typeface="ＭＳ Ｐゴシック" charset="0"/>
                <a:cs typeface="Arial" charset="0"/>
              </a:rPr>
              <a:t>(1) كتب متى في أواخر الخمسينات أو الستينات</a:t>
            </a:r>
            <a:endParaRPr kumimoji="0" lang="en-US" sz="18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31" name="TextBox 30"/>
          <p:cNvSpPr txBox="1">
            <a:spLocks noChangeArrowheads="1"/>
          </p:cNvSpPr>
          <p:nvPr/>
        </p:nvSpPr>
        <p:spPr bwMode="auto">
          <a:xfrm>
            <a:off x="900113" y="4427544"/>
            <a:ext cx="2735262"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ar-JO" sz="1800" b="0" i="0" u="none" strike="noStrike" kern="1200" cap="none" spc="0" normalizeH="0" baseline="0" noProof="0" dirty="0">
                <a:ln>
                  <a:noFill/>
                </a:ln>
                <a:solidFill>
                  <a:srgbClr val="FFFFFF"/>
                </a:solidFill>
                <a:effectLst/>
                <a:uLnTx/>
                <a:uFillTx/>
                <a:latin typeface="Arial" charset="0"/>
                <a:ea typeface="ＭＳ Ｐゴシック" charset="0"/>
                <a:cs typeface="Arial" charset="0"/>
              </a:rPr>
              <a:t>(2) كتب لوقا في 59-63</a:t>
            </a:r>
            <a:endParaRPr kumimoji="0" lang="en-US" sz="18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35" name="TextBox 34"/>
          <p:cNvSpPr txBox="1">
            <a:spLocks noChangeArrowheads="1"/>
          </p:cNvSpPr>
          <p:nvPr/>
        </p:nvSpPr>
        <p:spPr bwMode="auto">
          <a:xfrm>
            <a:off x="700088" y="4868869"/>
            <a:ext cx="2514589" cy="3692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800" b="0" i="0" u="sng" strike="noStrike" kern="1200" cap="none" spc="0" normalizeH="0" baseline="0" noProof="0" dirty="0">
                <a:ln>
                  <a:noFill/>
                </a:ln>
                <a:solidFill>
                  <a:srgbClr val="FFFFFF"/>
                </a:solidFill>
                <a:effectLst/>
                <a:uLnTx/>
                <a:uFillTx/>
                <a:latin typeface="Arial" charset="0"/>
                <a:ea typeface="ＭＳ Ｐゴシック" charset="0"/>
                <a:cs typeface="Arial" charset="0"/>
              </a:rPr>
              <a:t>اللنظرة الثانية</a:t>
            </a:r>
            <a:endParaRPr kumimoji="0" lang="en-US" sz="1800" b="0" i="0" u="sng"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36" name="TextBox 35"/>
          <p:cNvSpPr txBox="1">
            <a:spLocks noChangeArrowheads="1"/>
          </p:cNvSpPr>
          <p:nvPr/>
        </p:nvSpPr>
        <p:spPr bwMode="auto">
          <a:xfrm>
            <a:off x="700090" y="5157789"/>
            <a:ext cx="2736850" cy="368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ar-JO" sz="1800" b="0" i="0" u="none" strike="noStrike" kern="1200" cap="none" spc="0" normalizeH="0" baseline="0" noProof="0" dirty="0">
                <a:ln>
                  <a:noFill/>
                </a:ln>
                <a:solidFill>
                  <a:srgbClr val="FFFFFF"/>
                </a:solidFill>
                <a:effectLst/>
                <a:uLnTx/>
                <a:uFillTx/>
                <a:latin typeface="Arial" charset="0"/>
                <a:ea typeface="ＭＳ Ｐゴシック" charset="0"/>
                <a:cs typeface="Arial" charset="0"/>
              </a:rPr>
              <a:t>كتب مرقس 65-70</a:t>
            </a:r>
            <a:endParaRPr kumimoji="0" lang="en-US" sz="18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37" name="TextBox 36"/>
          <p:cNvSpPr txBox="1">
            <a:spLocks noChangeArrowheads="1"/>
          </p:cNvSpPr>
          <p:nvPr/>
        </p:nvSpPr>
        <p:spPr bwMode="auto">
          <a:xfrm>
            <a:off x="900118" y="5516569"/>
            <a:ext cx="2663825" cy="3692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376" tIns="45688" rIns="91376" bIns="45688">
            <a:spAutoFit/>
          </a:bodyPr>
          <a:lstStyle>
            <a:lvl1pPr marL="354013" indent="-354013"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354013" marR="0" lvl="0" indent="-354013" algn="r" defTabSz="914400" rtl="0" eaLnBrk="1" fontAlgn="base" latinLnBrk="0" hangingPunct="1">
              <a:lnSpc>
                <a:spcPct val="100000"/>
              </a:lnSpc>
              <a:spcBef>
                <a:spcPct val="0"/>
              </a:spcBef>
              <a:spcAft>
                <a:spcPct val="0"/>
              </a:spcAft>
              <a:buClrTx/>
              <a:buSzTx/>
              <a:buFontTx/>
              <a:buNone/>
              <a:tabLst/>
              <a:defRPr/>
            </a:pPr>
            <a:r>
              <a:rPr kumimoji="0" lang="ar-JO" sz="1800" b="0" i="0" u="none" strike="noStrike" kern="1200" cap="none" spc="0" normalizeH="0" baseline="0" noProof="0" dirty="0">
                <a:ln>
                  <a:noFill/>
                </a:ln>
                <a:solidFill>
                  <a:srgbClr val="FFFFFF"/>
                </a:solidFill>
                <a:effectLst/>
                <a:uLnTx/>
                <a:uFillTx/>
                <a:latin typeface="Arial" charset="0"/>
                <a:ea typeface="ＭＳ Ｐゴシック" charset="0"/>
                <a:cs typeface="Arial" charset="0"/>
              </a:rPr>
              <a:t>(1) كتب متى في السبعينات</a:t>
            </a:r>
            <a:endParaRPr kumimoji="0" lang="en-US" sz="18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38" name="TextBox 37"/>
          <p:cNvSpPr txBox="1">
            <a:spLocks noChangeArrowheads="1"/>
          </p:cNvSpPr>
          <p:nvPr/>
        </p:nvSpPr>
        <p:spPr bwMode="auto">
          <a:xfrm>
            <a:off x="900113" y="6156331"/>
            <a:ext cx="2735262" cy="3692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376" tIns="45688" rIns="91376" bIns="45688">
            <a:spAutoFit/>
          </a:bodyPr>
          <a:lstStyle>
            <a:lvl1pPr marL="354013" indent="-354013"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354013" marR="0" lvl="0" indent="-354013" algn="r" defTabSz="914400" rtl="0" eaLnBrk="1" fontAlgn="base" latinLnBrk="0" hangingPunct="1">
              <a:lnSpc>
                <a:spcPct val="100000"/>
              </a:lnSpc>
              <a:spcBef>
                <a:spcPct val="0"/>
              </a:spcBef>
              <a:spcAft>
                <a:spcPct val="0"/>
              </a:spcAft>
              <a:buClrTx/>
              <a:buSzTx/>
              <a:buFontTx/>
              <a:buNone/>
              <a:tabLst/>
              <a:defRPr/>
            </a:pPr>
            <a:r>
              <a:rPr kumimoji="0" lang="ar-JO" sz="1800" b="0" i="0" u="none" strike="noStrike" kern="1200" cap="none" spc="0" normalizeH="0" baseline="0" noProof="0" dirty="0">
                <a:ln>
                  <a:noFill/>
                </a:ln>
                <a:solidFill>
                  <a:srgbClr val="FFFFFF"/>
                </a:solidFill>
                <a:effectLst/>
                <a:uLnTx/>
                <a:uFillTx/>
                <a:latin typeface="Arial" charset="0"/>
                <a:ea typeface="ＭＳ Ｐゴシック" charset="0"/>
                <a:cs typeface="Arial" charset="0"/>
              </a:rPr>
              <a:t>(2) كتب لوقا في السبعينات</a:t>
            </a:r>
            <a:endParaRPr kumimoji="0" lang="en-US" sz="18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pic>
        <p:nvPicPr>
          <p:cNvPr id="39" name="Picture 10" descr="j0236214"/>
          <p:cNvPicPr>
            <a:picLocks noChangeAspect="1" noChangeArrowheads="1" noCrop="1"/>
          </p:cNvPicPr>
          <p:nvPr/>
        </p:nvPicPr>
        <p:blipFill>
          <a:blip r:embed="rId3">
            <a:extLst>
              <a:ext uri="{28A0092B-C50C-407E-A947-70E740481C1C}">
                <a14:useLocalDpi xmlns:a14="http://schemas.microsoft.com/office/drawing/2010/main"/>
              </a:ext>
            </a:extLst>
          </a:blip>
          <a:srcRect/>
          <a:stretch>
            <a:fillRect/>
          </a:stretch>
        </p:blipFill>
        <p:spPr bwMode="auto">
          <a:xfrm>
            <a:off x="4403728" y="2820994"/>
            <a:ext cx="619125" cy="542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0" name="Picture 11" descr="j0236214"/>
          <p:cNvPicPr>
            <a:picLocks noChangeAspect="1" noChangeArrowheads="1" noCrop="1"/>
          </p:cNvPicPr>
          <p:nvPr/>
        </p:nvPicPr>
        <p:blipFill>
          <a:blip r:embed="rId3">
            <a:extLst>
              <a:ext uri="{28A0092B-C50C-407E-A947-70E740481C1C}">
                <a14:useLocalDpi xmlns:a14="http://schemas.microsoft.com/office/drawing/2010/main"/>
              </a:ext>
            </a:extLst>
          </a:blip>
          <a:srcRect/>
          <a:stretch>
            <a:fillRect/>
          </a:stretch>
        </p:blipFill>
        <p:spPr bwMode="auto">
          <a:xfrm>
            <a:off x="4403728" y="4149731"/>
            <a:ext cx="619125" cy="542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1" name="TextBox 40"/>
          <p:cNvSpPr txBox="1">
            <a:spLocks noChangeArrowheads="1"/>
          </p:cNvSpPr>
          <p:nvPr/>
        </p:nvSpPr>
        <p:spPr bwMode="auto">
          <a:xfrm>
            <a:off x="4500563" y="1444625"/>
            <a:ext cx="689483" cy="4000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000" b="0" i="0" u="none" strike="noStrike" kern="1200" cap="none" spc="0" normalizeH="0" baseline="0" noProof="0" dirty="0">
                <a:ln>
                  <a:noFill/>
                </a:ln>
                <a:solidFill>
                  <a:srgbClr val="FFFFFF"/>
                </a:solidFill>
                <a:effectLst/>
                <a:uLnTx/>
                <a:uFillTx/>
                <a:latin typeface="Arial" charset="0"/>
                <a:ea typeface="ＭＳ Ｐゴシック" charset="0"/>
                <a:cs typeface="Arial" charset="0"/>
              </a:rPr>
              <a:t>مرقس</a:t>
            </a:r>
            <a:endParaRPr kumimoji="0" lang="en-US" sz="20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42" name="TextBox 41"/>
          <p:cNvSpPr txBox="1">
            <a:spLocks noChangeArrowheads="1"/>
          </p:cNvSpPr>
          <p:nvPr/>
        </p:nvSpPr>
        <p:spPr bwMode="auto">
          <a:xfrm>
            <a:off x="5842000" y="1412875"/>
            <a:ext cx="1516082" cy="4000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000" b="0" i="0" u="none" strike="noStrike" kern="1200" cap="none" spc="0" normalizeH="0" baseline="0" noProof="0" dirty="0">
                <a:ln>
                  <a:noFill/>
                </a:ln>
                <a:solidFill>
                  <a:srgbClr val="FFFFFF"/>
                </a:solidFill>
                <a:effectLst/>
                <a:uLnTx/>
                <a:uFillTx/>
                <a:latin typeface="Arial" charset="0"/>
                <a:ea typeface="ＭＳ Ｐゴシック" charset="0"/>
                <a:cs typeface="Arial" charset="0"/>
              </a:rPr>
              <a:t>متى</a:t>
            </a:r>
            <a:endParaRPr kumimoji="0" lang="en-US" sz="20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43" name="TextBox 42"/>
          <p:cNvSpPr txBox="1">
            <a:spLocks noChangeArrowheads="1"/>
          </p:cNvSpPr>
          <p:nvPr/>
        </p:nvSpPr>
        <p:spPr bwMode="auto">
          <a:xfrm>
            <a:off x="7821619" y="1412875"/>
            <a:ext cx="476283" cy="4000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000" b="0" i="0" u="none" strike="noStrike" kern="1200" cap="none" spc="0" normalizeH="0" baseline="0" noProof="0" dirty="0">
                <a:ln>
                  <a:noFill/>
                </a:ln>
                <a:solidFill>
                  <a:srgbClr val="FFFFFF"/>
                </a:solidFill>
                <a:effectLst/>
                <a:uLnTx/>
                <a:uFillTx/>
                <a:latin typeface="Arial" charset="0"/>
                <a:ea typeface="ＭＳ Ｐゴシック" charset="0"/>
                <a:cs typeface="Arial" charset="0"/>
              </a:rPr>
              <a:t>لوقا</a:t>
            </a:r>
            <a:endParaRPr kumimoji="0" lang="en-US" sz="20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44" name="TextBox 43"/>
          <p:cNvSpPr txBox="1">
            <a:spLocks noChangeArrowheads="1"/>
          </p:cNvSpPr>
          <p:nvPr/>
        </p:nvSpPr>
        <p:spPr bwMode="auto">
          <a:xfrm>
            <a:off x="4787900" y="1884369"/>
            <a:ext cx="3498876" cy="3692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800" b="0" i="0" u="none" strike="noStrike" kern="1200" cap="none" spc="0" normalizeH="0" baseline="0" noProof="0" dirty="0">
                <a:ln>
                  <a:noFill/>
                </a:ln>
                <a:solidFill>
                  <a:srgbClr val="FFFFFF"/>
                </a:solidFill>
                <a:effectLst/>
                <a:uLnTx/>
                <a:uFillTx/>
                <a:latin typeface="Arial" charset="0"/>
                <a:ea typeface="ＭＳ Ｐゴシック" charset="0"/>
                <a:cs typeface="Arial" charset="0"/>
              </a:rPr>
              <a:t>الفرضية الثانية</a:t>
            </a:r>
            <a:endParaRPr kumimoji="0" lang="en-US" sz="18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45" name="TextBox 44"/>
          <p:cNvSpPr txBox="1">
            <a:spLocks noChangeArrowheads="1"/>
          </p:cNvSpPr>
          <p:nvPr/>
        </p:nvSpPr>
        <p:spPr bwMode="auto">
          <a:xfrm>
            <a:off x="4787900" y="2173288"/>
            <a:ext cx="3384550" cy="6462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800" b="0" i="0" u="none" strike="noStrike" kern="1200" cap="none" spc="0" normalizeH="0" baseline="0" noProof="0" dirty="0">
                <a:ln>
                  <a:noFill/>
                </a:ln>
                <a:solidFill>
                  <a:srgbClr val="FFFFFF"/>
                </a:solidFill>
                <a:effectLst/>
                <a:uLnTx/>
                <a:uFillTx/>
                <a:latin typeface="Arial" charset="0"/>
                <a:ea typeface="ＭＳ Ｐゴシック" charset="0"/>
                <a:cs typeface="Arial" charset="0"/>
              </a:rPr>
              <a:t>لم يستخدم كل من متى و لوقا انجيل مرقس كمصدر</a:t>
            </a:r>
            <a:endParaRPr kumimoji="0" lang="en-US" sz="18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48" name="TextBox 47"/>
          <p:cNvSpPr txBox="1">
            <a:spLocks noChangeArrowheads="1"/>
          </p:cNvSpPr>
          <p:nvPr/>
        </p:nvSpPr>
        <p:spPr bwMode="auto">
          <a:xfrm>
            <a:off x="4787904" y="2892425"/>
            <a:ext cx="3141682" cy="3692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800" b="0" i="0" u="sng" strike="noStrike" kern="1200" cap="none" spc="0" normalizeH="0" baseline="0" noProof="0" dirty="0">
                <a:ln>
                  <a:noFill/>
                </a:ln>
                <a:solidFill>
                  <a:srgbClr val="FFFFFF"/>
                </a:solidFill>
                <a:effectLst/>
                <a:uLnTx/>
                <a:uFillTx/>
                <a:latin typeface="Arial" charset="0"/>
                <a:ea typeface="ＭＳ Ｐゴシック" charset="0"/>
                <a:cs typeface="Arial" charset="0"/>
              </a:rPr>
              <a:t>النظرة الأولى</a:t>
            </a:r>
            <a:endParaRPr kumimoji="0" lang="en-US" sz="1800" b="0" i="0" u="sng"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49" name="TextBox 48"/>
          <p:cNvSpPr txBox="1">
            <a:spLocks noChangeArrowheads="1"/>
          </p:cNvSpPr>
          <p:nvPr/>
        </p:nvSpPr>
        <p:spPr bwMode="auto">
          <a:xfrm>
            <a:off x="4787903" y="3181356"/>
            <a:ext cx="3960813" cy="6462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800" b="0" i="0" u="none" strike="noStrike" kern="1200" cap="none" spc="0" normalizeH="0" baseline="0" noProof="0" dirty="0">
                <a:ln>
                  <a:noFill/>
                </a:ln>
                <a:solidFill>
                  <a:srgbClr val="FFFFFF"/>
                </a:solidFill>
                <a:effectLst/>
                <a:uLnTx/>
                <a:uFillTx/>
                <a:latin typeface="Arial" charset="0"/>
                <a:ea typeface="ＭＳ Ｐゴシック" charset="0"/>
                <a:cs typeface="Arial" charset="0"/>
              </a:rPr>
              <a:t>يمكن أن يكون مرقس قد كتب في أي وقت بين 50 و 70 م</a:t>
            </a:r>
            <a:endParaRPr kumimoji="0" lang="en-US" sz="18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52" name="TextBox 51"/>
          <p:cNvSpPr txBox="1">
            <a:spLocks noChangeArrowheads="1"/>
          </p:cNvSpPr>
          <p:nvPr/>
        </p:nvSpPr>
        <p:spPr bwMode="auto">
          <a:xfrm>
            <a:off x="4787904" y="4221169"/>
            <a:ext cx="3213120" cy="3692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800" b="0" i="0" u="sng" strike="noStrike" kern="1200" cap="none" spc="0" normalizeH="0" baseline="0" noProof="0" dirty="0">
                <a:ln>
                  <a:noFill/>
                </a:ln>
                <a:solidFill>
                  <a:srgbClr val="FFFFFF"/>
                </a:solidFill>
                <a:effectLst/>
                <a:uLnTx/>
                <a:uFillTx/>
                <a:latin typeface="Arial" charset="0"/>
                <a:ea typeface="ＭＳ Ｐゴシック" charset="0"/>
                <a:cs typeface="Arial" charset="0"/>
              </a:rPr>
              <a:t>النظرة الثانية</a:t>
            </a:r>
            <a:endParaRPr kumimoji="0" lang="en-US" sz="1800" b="0" i="0" u="sng"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53" name="TextBox 52"/>
          <p:cNvSpPr txBox="1">
            <a:spLocks noChangeArrowheads="1"/>
          </p:cNvSpPr>
          <p:nvPr/>
        </p:nvSpPr>
        <p:spPr bwMode="auto">
          <a:xfrm>
            <a:off x="4787900" y="4508500"/>
            <a:ext cx="3998942"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ar-JO" sz="1800" b="0" i="0" u="none" strike="noStrike" kern="1200" cap="none" spc="0" normalizeH="0" baseline="0" noProof="0" dirty="0">
                <a:ln>
                  <a:noFill/>
                </a:ln>
                <a:solidFill>
                  <a:srgbClr val="FFFFFF"/>
                </a:solidFill>
                <a:effectLst/>
                <a:uLnTx/>
                <a:uFillTx/>
                <a:latin typeface="Arial" charset="0"/>
                <a:ea typeface="ＭＳ Ｐゴシック" charset="0"/>
                <a:cs typeface="Arial" charset="0"/>
              </a:rPr>
              <a:t>كتب مرقس بين 65-70</a:t>
            </a:r>
            <a:endParaRPr kumimoji="0" lang="en-US" sz="18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54" name="TextBox 53"/>
          <p:cNvSpPr txBox="1">
            <a:spLocks noChangeArrowheads="1"/>
          </p:cNvSpPr>
          <p:nvPr/>
        </p:nvSpPr>
        <p:spPr bwMode="auto">
          <a:xfrm>
            <a:off x="4987931" y="4868863"/>
            <a:ext cx="3687763" cy="6462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376" tIns="45688" rIns="91376" bIns="45688">
            <a:spAutoFit/>
          </a:bodyPr>
          <a:lstStyle>
            <a:lvl1pPr marL="354013" indent="-354013"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354013" marR="0" lvl="0" indent="-354013" algn="r" defTabSz="914400" rtl="0" eaLnBrk="1" fontAlgn="base" latinLnBrk="0" hangingPunct="1">
              <a:lnSpc>
                <a:spcPct val="100000"/>
              </a:lnSpc>
              <a:spcBef>
                <a:spcPct val="0"/>
              </a:spcBef>
              <a:spcAft>
                <a:spcPct val="0"/>
              </a:spcAft>
              <a:buClrTx/>
              <a:buSzTx/>
              <a:buFontTx/>
              <a:buNone/>
              <a:tabLst/>
              <a:defRPr/>
            </a:pPr>
            <a:r>
              <a:rPr kumimoji="0" lang="ar-JO" sz="1800" b="0" i="0" u="none" strike="noStrike" kern="1200" cap="none" spc="0" normalizeH="0" baseline="0" noProof="0" dirty="0">
                <a:ln>
                  <a:noFill/>
                </a:ln>
                <a:solidFill>
                  <a:srgbClr val="FFFFFF"/>
                </a:solidFill>
                <a:effectLst/>
                <a:uLnTx/>
                <a:uFillTx/>
                <a:latin typeface="Arial" charset="0"/>
                <a:ea typeface="ＭＳ Ｐゴシック" charset="0"/>
                <a:cs typeface="Arial" charset="0"/>
              </a:rPr>
              <a:t>(1) كتب متى في أوائل الخمسينات (أنظر إلى ملاحظات متى )</a:t>
            </a:r>
            <a:endParaRPr kumimoji="0" lang="en-US" sz="18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55" name="TextBox 54"/>
          <p:cNvSpPr txBox="1">
            <a:spLocks noChangeArrowheads="1"/>
          </p:cNvSpPr>
          <p:nvPr/>
        </p:nvSpPr>
        <p:spPr bwMode="auto">
          <a:xfrm>
            <a:off x="5003800" y="5516563"/>
            <a:ext cx="3600450" cy="3692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376" tIns="45688" rIns="91376" bIns="45688">
            <a:spAutoFit/>
          </a:bodyPr>
          <a:lstStyle>
            <a:lvl1pPr marL="354013" indent="-354013"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354013" marR="0" lvl="0" indent="-354013" algn="r" defTabSz="914400" rtl="0" eaLnBrk="1" fontAlgn="base" latinLnBrk="0" hangingPunct="1">
              <a:lnSpc>
                <a:spcPct val="100000"/>
              </a:lnSpc>
              <a:spcBef>
                <a:spcPct val="0"/>
              </a:spcBef>
              <a:spcAft>
                <a:spcPct val="0"/>
              </a:spcAft>
              <a:buClrTx/>
              <a:buSzTx/>
              <a:buFontTx/>
              <a:buNone/>
              <a:tabLst/>
              <a:defRPr/>
            </a:pPr>
            <a:r>
              <a:rPr kumimoji="0" lang="ar-JO" sz="1800" b="0" i="0" u="none" strike="noStrike" kern="1200" cap="none" spc="0" normalizeH="0" baseline="0" noProof="0" dirty="0">
                <a:ln>
                  <a:noFill/>
                </a:ln>
                <a:solidFill>
                  <a:srgbClr val="FFFFFF"/>
                </a:solidFill>
                <a:effectLst/>
                <a:uLnTx/>
                <a:uFillTx/>
                <a:latin typeface="Arial" charset="0"/>
                <a:ea typeface="ＭＳ Ｐゴシック" charset="0"/>
                <a:cs typeface="Arial" charset="0"/>
              </a:rPr>
              <a:t>(2) كتب لوقا 59-63 (أنظر ملاحظات لوقا)</a:t>
            </a:r>
            <a:endParaRPr kumimoji="0" lang="en-US" sz="18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cxnSp>
        <p:nvCxnSpPr>
          <p:cNvPr id="12" name="Straight Connector 11"/>
          <p:cNvCxnSpPr>
            <a:cxnSpLocks noChangeShapeType="1"/>
          </p:cNvCxnSpPr>
          <p:nvPr/>
        </p:nvCxnSpPr>
        <p:spPr bwMode="auto">
          <a:xfrm>
            <a:off x="5580063" y="1268415"/>
            <a:ext cx="0" cy="576262"/>
          </a:xfrm>
          <a:prstGeom prst="line">
            <a:avLst/>
          </a:prstGeom>
          <a:noFill/>
          <a:ln w="57150">
            <a:solidFill>
              <a:schemeClr val="tx1"/>
            </a:solidFill>
            <a:round/>
            <a:headEnd/>
            <a:tailEnd/>
          </a:ln>
          <a:extLst>
            <a:ext uri="{909E8E84-426E-40dd-AFC4-6F175D3DCCD1}">
              <a14:hiddenFill xmlns="" xmlns:a14="http://schemas.microsoft.com/office/drawing/2010/main">
                <a:noFill/>
              </a14:hiddenFill>
            </a:ext>
          </a:extLst>
        </p:spPr>
      </p:cxnSp>
      <p:cxnSp>
        <p:nvCxnSpPr>
          <p:cNvPr id="58" name="Straight Connector 57"/>
          <p:cNvCxnSpPr>
            <a:cxnSpLocks noChangeShapeType="1"/>
          </p:cNvCxnSpPr>
          <p:nvPr/>
        </p:nvCxnSpPr>
        <p:spPr bwMode="auto">
          <a:xfrm>
            <a:off x="7524750" y="1268415"/>
            <a:ext cx="0" cy="576262"/>
          </a:xfrm>
          <a:prstGeom prst="line">
            <a:avLst/>
          </a:prstGeom>
          <a:noFill/>
          <a:ln w="57150">
            <a:solidFill>
              <a:schemeClr val="tx1"/>
            </a:solidFill>
            <a:round/>
            <a:headEnd/>
            <a:tailEnd/>
          </a:ln>
          <a:extLst>
            <a:ext uri="{909E8E84-426E-40dd-AFC4-6F175D3DCCD1}">
              <a14:hiddenFill xmlns="" xmlns:a14="http://schemas.microsoft.com/office/drawing/2010/main">
                <a:noFill/>
              </a14:hiddenFill>
            </a:ext>
          </a:extLst>
        </p:spPr>
      </p:cxnSp>
      <p:sp>
        <p:nvSpPr>
          <p:cNvPr id="181284" name="TextBox 58"/>
          <p:cNvSpPr txBox="1">
            <a:spLocks noChangeArrowheads="1"/>
          </p:cNvSpPr>
          <p:nvPr/>
        </p:nvSpPr>
        <p:spPr bwMode="auto">
          <a:xfrm>
            <a:off x="2916240" y="796929"/>
            <a:ext cx="4156090" cy="3692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800" b="0" i="1" u="none" strike="noStrike" kern="1200" cap="none" spc="0" normalizeH="0" baseline="0" noProof="0" dirty="0">
                <a:ln>
                  <a:noFill/>
                </a:ln>
                <a:solidFill>
                  <a:srgbClr val="FFFFFF"/>
                </a:solidFill>
                <a:effectLst/>
                <a:uLnTx/>
                <a:uFillTx/>
                <a:latin typeface="Arial" charset="0"/>
                <a:ea typeface="ＭＳ Ｐゴシック" charset="0"/>
                <a:cs typeface="Arial" charset="0"/>
              </a:rPr>
              <a:t>مقتبسة من الكتاب المقدس الدراسي، 1431</a:t>
            </a:r>
            <a:endParaRPr kumimoji="0" lang="en-US" sz="1800" b="0" i="1"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grpSp>
        <p:nvGrpSpPr>
          <p:cNvPr id="2" name="Group 14"/>
          <p:cNvGrpSpPr>
            <a:grpSpLocks/>
          </p:cNvGrpSpPr>
          <p:nvPr/>
        </p:nvGrpSpPr>
        <p:grpSpPr bwMode="auto">
          <a:xfrm>
            <a:off x="4211639" y="3933830"/>
            <a:ext cx="4697412" cy="2747963"/>
            <a:chOff x="2688" y="2160"/>
            <a:chExt cx="2880" cy="1731"/>
          </a:xfrm>
        </p:grpSpPr>
        <p:grpSp>
          <p:nvGrpSpPr>
            <p:cNvPr id="181286" name="Group 8"/>
            <p:cNvGrpSpPr>
              <a:grpSpLocks/>
            </p:cNvGrpSpPr>
            <p:nvPr/>
          </p:nvGrpSpPr>
          <p:grpSpPr bwMode="auto">
            <a:xfrm>
              <a:off x="3024" y="2304"/>
              <a:ext cx="2544" cy="1587"/>
              <a:chOff x="3072" y="2256"/>
              <a:chExt cx="2544" cy="1587"/>
            </a:xfrm>
          </p:grpSpPr>
          <p:sp>
            <p:nvSpPr>
              <p:cNvPr id="181288" name="Text Box 5"/>
              <p:cNvSpPr txBox="1">
                <a:spLocks noChangeArrowheads="1"/>
              </p:cNvSpPr>
              <p:nvPr/>
            </p:nvSpPr>
            <p:spPr bwMode="auto">
              <a:xfrm>
                <a:off x="3072" y="3552"/>
                <a:ext cx="2544" cy="291"/>
              </a:xfrm>
              <a:prstGeom prst="rect">
                <a:avLst/>
              </a:prstGeom>
              <a:solidFill>
                <a:srgbClr val="FF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0" i="0" u="none" strike="noStrike" kern="1200" cap="none" spc="0" normalizeH="0" baseline="0" noProof="0" dirty="0">
                    <a:ln>
                      <a:noFill/>
                    </a:ln>
                    <a:solidFill>
                      <a:srgbClr val="FFFFFF"/>
                    </a:solidFill>
                    <a:effectLst/>
                    <a:uLnTx/>
                    <a:uFillTx/>
                    <a:latin typeface="Arial" charset="0"/>
                    <a:ea typeface="ＭＳ Ｐゴシック" charset="0"/>
                    <a:cs typeface="Arial" charset="0"/>
                  </a:rPr>
                  <a:t>تم تعليمها في الصف</a:t>
                </a:r>
                <a:endParaRPr kumimoji="0" lang="en-US" sz="24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181289" name="Rectangle 7"/>
              <p:cNvSpPr>
                <a:spLocks noChangeArrowheads="1"/>
              </p:cNvSpPr>
              <p:nvPr/>
            </p:nvSpPr>
            <p:spPr bwMode="auto">
              <a:xfrm>
                <a:off x="3072" y="2256"/>
                <a:ext cx="2544" cy="1584"/>
              </a:xfrm>
              <a:prstGeom prst="rect">
                <a:avLst/>
              </a:prstGeom>
              <a:noFill/>
              <a:ln w="57150">
                <a:solidFill>
                  <a:srgbClr val="FF0000"/>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ＭＳ Ｐゴシック" charset="0"/>
                  <a:cs typeface="Arial" charset="0"/>
                </a:endParaRPr>
              </a:p>
            </p:txBody>
          </p:sp>
        </p:grpSp>
        <p:pic>
          <p:nvPicPr>
            <p:cNvPr id="181287" name="Picture 13" descr="j0236214"/>
            <p:cNvPicPr>
              <a:picLocks noChangeAspect="1" noChangeArrowheads="1" noCrop="1"/>
            </p:cNvPicPr>
            <p:nvPr/>
          </p:nvPicPr>
          <p:blipFill>
            <a:blip r:embed="rId3">
              <a:extLst>
                <a:ext uri="{28A0092B-C50C-407E-A947-70E740481C1C}">
                  <a14:useLocalDpi xmlns:a14="http://schemas.microsoft.com/office/drawing/2010/main"/>
                </a:ext>
              </a:extLst>
            </a:blip>
            <a:srcRect/>
            <a:stretch>
              <a:fillRect/>
            </a:stretch>
          </p:blipFill>
          <p:spPr bwMode="auto">
            <a:xfrm>
              <a:off x="2688" y="2160"/>
              <a:ext cx="678" cy="5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ntr" presetSubtype="8"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nodeType="afterGroup">
                            <p:stCondLst>
                              <p:cond delay="500"/>
                            </p:stCondLst>
                            <p:childTnLst>
                              <p:par>
                                <p:cTn id="13" presetID="1"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8"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wipe(left)">
                                      <p:cBhvr>
                                        <p:cTn id="19" dur="500"/>
                                        <p:tgtEl>
                                          <p:spTgt spid="23"/>
                                        </p:tgtEl>
                                      </p:cBhvr>
                                    </p:animEffect>
                                  </p:childTnLst>
                                </p:cTn>
                              </p:par>
                            </p:childTnLst>
                          </p:cTn>
                        </p:par>
                        <p:par>
                          <p:cTn id="20" fill="hold" nodeType="afterGroup">
                            <p:stCondLst>
                              <p:cond delay="500"/>
                            </p:stCondLst>
                            <p:childTnLst>
                              <p:par>
                                <p:cTn id="21" presetID="1" presetClass="entr" presetSubtype="0"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49" presetClass="entr" presetSubtype="0" decel="100000" fill="hold" nodeType="clickEffect">
                                  <p:stCondLst>
                                    <p:cond delay="0"/>
                                  </p:stCondLst>
                                  <p:childTnLst>
                                    <p:set>
                                      <p:cBhvr>
                                        <p:cTn id="34" dur="1" fill="hold">
                                          <p:stCondLst>
                                            <p:cond delay="0"/>
                                          </p:stCondLst>
                                        </p:cTn>
                                        <p:tgtEl>
                                          <p:spTgt spid="69642"/>
                                        </p:tgtEl>
                                        <p:attrNameLst>
                                          <p:attrName>style.visibility</p:attrName>
                                        </p:attrNameLst>
                                      </p:cBhvr>
                                      <p:to>
                                        <p:strVal val="visible"/>
                                      </p:to>
                                    </p:set>
                                    <p:anim calcmode="lin" valueType="num">
                                      <p:cBhvr>
                                        <p:cTn id="35" dur="500" fill="hold"/>
                                        <p:tgtEl>
                                          <p:spTgt spid="69642"/>
                                        </p:tgtEl>
                                        <p:attrNameLst>
                                          <p:attrName>ppt_w</p:attrName>
                                        </p:attrNameLst>
                                      </p:cBhvr>
                                      <p:tavLst>
                                        <p:tav tm="0">
                                          <p:val>
                                            <p:fltVal val="0"/>
                                          </p:val>
                                        </p:tav>
                                        <p:tav tm="100000">
                                          <p:val>
                                            <p:strVal val="#ppt_w"/>
                                          </p:val>
                                        </p:tav>
                                      </p:tavLst>
                                    </p:anim>
                                    <p:anim calcmode="lin" valueType="num">
                                      <p:cBhvr>
                                        <p:cTn id="36" dur="500" fill="hold"/>
                                        <p:tgtEl>
                                          <p:spTgt spid="69642"/>
                                        </p:tgtEl>
                                        <p:attrNameLst>
                                          <p:attrName>ppt_h</p:attrName>
                                        </p:attrNameLst>
                                      </p:cBhvr>
                                      <p:tavLst>
                                        <p:tav tm="0">
                                          <p:val>
                                            <p:fltVal val="0"/>
                                          </p:val>
                                        </p:tav>
                                        <p:tav tm="100000">
                                          <p:val>
                                            <p:strVal val="#ppt_h"/>
                                          </p:val>
                                        </p:tav>
                                      </p:tavLst>
                                    </p:anim>
                                    <p:anim calcmode="lin" valueType="num">
                                      <p:cBhvr>
                                        <p:cTn id="37" dur="500" fill="hold"/>
                                        <p:tgtEl>
                                          <p:spTgt spid="69642"/>
                                        </p:tgtEl>
                                        <p:attrNameLst>
                                          <p:attrName>style.rotation</p:attrName>
                                        </p:attrNameLst>
                                      </p:cBhvr>
                                      <p:tavLst>
                                        <p:tav tm="0">
                                          <p:val>
                                            <p:fltVal val="360"/>
                                          </p:val>
                                        </p:tav>
                                        <p:tav tm="100000">
                                          <p:val>
                                            <p:fltVal val="0"/>
                                          </p:val>
                                        </p:tav>
                                      </p:tavLst>
                                    </p:anim>
                                    <p:animEffect transition="in" filter="fade">
                                      <p:cBhvr>
                                        <p:cTn id="38" dur="500"/>
                                        <p:tgtEl>
                                          <p:spTgt spid="69642"/>
                                        </p:tgtEl>
                                      </p:cBhvr>
                                    </p:animEffect>
                                  </p:childTnLst>
                                </p:cTn>
                              </p:par>
                            </p:childTnLst>
                          </p:cTn>
                        </p:par>
                        <p:par>
                          <p:cTn id="39" fill="hold" nodeType="afterGroup">
                            <p:stCondLst>
                              <p:cond delay="500"/>
                            </p:stCondLst>
                            <p:childTnLst>
                              <p:par>
                                <p:cTn id="40" presetID="1" presetClass="entr" presetSubtype="0" fill="hold" grpId="0" nodeType="afterEffect">
                                  <p:stCondLst>
                                    <p:cond delay="0"/>
                                  </p:stCondLst>
                                  <p:childTnLst>
                                    <p:set>
                                      <p:cBhvr>
                                        <p:cTn id="41" dur="1" fill="hold">
                                          <p:stCondLst>
                                            <p:cond delay="0"/>
                                          </p:stCondLst>
                                        </p:cTn>
                                        <p:tgtEl>
                                          <p:spTgt spid="28"/>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29"/>
                                        </p:tgtEl>
                                        <p:attrNameLst>
                                          <p:attrName>style.visibility</p:attrName>
                                        </p:attrNameLst>
                                      </p:cBhvr>
                                      <p:to>
                                        <p:strVal val="visible"/>
                                      </p:to>
                                    </p:set>
                                  </p:childTnLst>
                                </p:cTn>
                              </p:par>
                            </p:childTnLst>
                          </p:cTn>
                        </p:par>
                      </p:childTnLst>
                    </p:cTn>
                  </p:par>
                  <p:par>
                    <p:cTn id="44" fill="hold" nodeType="clickPar">
                      <p:stCondLst>
                        <p:cond delay="indefinite"/>
                      </p:stCondLst>
                      <p:childTnLst>
                        <p:par>
                          <p:cTn id="45" fill="hold" nodeType="withGroup">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30"/>
                                        </p:tgtEl>
                                        <p:attrNameLst>
                                          <p:attrName>style.visibility</p:attrName>
                                        </p:attrNameLst>
                                      </p:cBhvr>
                                      <p:to>
                                        <p:strVal val="visible"/>
                                      </p:to>
                                    </p:set>
                                  </p:childTnLst>
                                </p:cTn>
                              </p:par>
                            </p:childTnLst>
                          </p:cTn>
                        </p:par>
                      </p:childTnLst>
                    </p:cTn>
                  </p:par>
                  <p:par>
                    <p:cTn id="48" fill="hold" nodeType="clickPar">
                      <p:stCondLst>
                        <p:cond delay="indefinite"/>
                      </p:stCondLst>
                      <p:childTnLst>
                        <p:par>
                          <p:cTn id="49" fill="hold" nodeType="withGroup">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31"/>
                                        </p:tgtEl>
                                        <p:attrNameLst>
                                          <p:attrName>style.visibility</p:attrName>
                                        </p:attrNameLst>
                                      </p:cBhvr>
                                      <p:to>
                                        <p:strVal val="visible"/>
                                      </p:to>
                                    </p:set>
                                  </p:childTnLst>
                                </p:cTn>
                              </p:par>
                            </p:childTnLst>
                          </p:cTn>
                        </p:par>
                      </p:childTnLst>
                    </p:cTn>
                  </p:par>
                  <p:par>
                    <p:cTn id="52" fill="hold" nodeType="clickPar">
                      <p:stCondLst>
                        <p:cond delay="indefinite"/>
                      </p:stCondLst>
                      <p:childTnLst>
                        <p:par>
                          <p:cTn id="53" fill="hold" nodeType="withGroup">
                            <p:stCondLst>
                              <p:cond delay="0"/>
                            </p:stCondLst>
                            <p:childTnLst>
                              <p:par>
                                <p:cTn id="54" presetID="49" presetClass="entr" presetSubtype="0" decel="100000" fill="hold" nodeType="clickEffect">
                                  <p:stCondLst>
                                    <p:cond delay="0"/>
                                  </p:stCondLst>
                                  <p:childTnLst>
                                    <p:set>
                                      <p:cBhvr>
                                        <p:cTn id="55" dur="1" fill="hold">
                                          <p:stCondLst>
                                            <p:cond delay="0"/>
                                          </p:stCondLst>
                                        </p:cTn>
                                        <p:tgtEl>
                                          <p:spTgt spid="69643"/>
                                        </p:tgtEl>
                                        <p:attrNameLst>
                                          <p:attrName>style.visibility</p:attrName>
                                        </p:attrNameLst>
                                      </p:cBhvr>
                                      <p:to>
                                        <p:strVal val="visible"/>
                                      </p:to>
                                    </p:set>
                                    <p:anim calcmode="lin" valueType="num">
                                      <p:cBhvr>
                                        <p:cTn id="56" dur="500" fill="hold"/>
                                        <p:tgtEl>
                                          <p:spTgt spid="69643"/>
                                        </p:tgtEl>
                                        <p:attrNameLst>
                                          <p:attrName>ppt_w</p:attrName>
                                        </p:attrNameLst>
                                      </p:cBhvr>
                                      <p:tavLst>
                                        <p:tav tm="0">
                                          <p:val>
                                            <p:fltVal val="0"/>
                                          </p:val>
                                        </p:tav>
                                        <p:tav tm="100000">
                                          <p:val>
                                            <p:strVal val="#ppt_w"/>
                                          </p:val>
                                        </p:tav>
                                      </p:tavLst>
                                    </p:anim>
                                    <p:anim calcmode="lin" valueType="num">
                                      <p:cBhvr>
                                        <p:cTn id="57" dur="500" fill="hold"/>
                                        <p:tgtEl>
                                          <p:spTgt spid="69643"/>
                                        </p:tgtEl>
                                        <p:attrNameLst>
                                          <p:attrName>ppt_h</p:attrName>
                                        </p:attrNameLst>
                                      </p:cBhvr>
                                      <p:tavLst>
                                        <p:tav tm="0">
                                          <p:val>
                                            <p:fltVal val="0"/>
                                          </p:val>
                                        </p:tav>
                                        <p:tav tm="100000">
                                          <p:val>
                                            <p:strVal val="#ppt_h"/>
                                          </p:val>
                                        </p:tav>
                                      </p:tavLst>
                                    </p:anim>
                                    <p:anim calcmode="lin" valueType="num">
                                      <p:cBhvr>
                                        <p:cTn id="58" dur="500" fill="hold"/>
                                        <p:tgtEl>
                                          <p:spTgt spid="69643"/>
                                        </p:tgtEl>
                                        <p:attrNameLst>
                                          <p:attrName>style.rotation</p:attrName>
                                        </p:attrNameLst>
                                      </p:cBhvr>
                                      <p:tavLst>
                                        <p:tav tm="0">
                                          <p:val>
                                            <p:fltVal val="360"/>
                                          </p:val>
                                        </p:tav>
                                        <p:tav tm="100000">
                                          <p:val>
                                            <p:fltVal val="0"/>
                                          </p:val>
                                        </p:tav>
                                      </p:tavLst>
                                    </p:anim>
                                    <p:animEffect transition="in" filter="fade">
                                      <p:cBhvr>
                                        <p:cTn id="59" dur="500"/>
                                        <p:tgtEl>
                                          <p:spTgt spid="69643"/>
                                        </p:tgtEl>
                                      </p:cBhvr>
                                    </p:animEffect>
                                  </p:childTnLst>
                                </p:cTn>
                              </p:par>
                            </p:childTnLst>
                          </p:cTn>
                        </p:par>
                        <p:par>
                          <p:cTn id="60" fill="hold" nodeType="afterGroup">
                            <p:stCondLst>
                              <p:cond delay="500"/>
                            </p:stCondLst>
                            <p:childTnLst>
                              <p:par>
                                <p:cTn id="61" presetID="1" presetClass="entr" presetSubtype="0"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36"/>
                                        </p:tgtEl>
                                        <p:attrNameLst>
                                          <p:attrName>style.visibility</p:attrName>
                                        </p:attrNameLst>
                                      </p:cBhvr>
                                      <p:to>
                                        <p:strVal val="visible"/>
                                      </p:to>
                                    </p:set>
                                  </p:childTnLst>
                                </p:cTn>
                              </p:par>
                            </p:childTnLst>
                          </p:cTn>
                        </p:par>
                      </p:childTnLst>
                    </p:cTn>
                  </p:par>
                  <p:par>
                    <p:cTn id="65" fill="hold" nodeType="clickPar">
                      <p:stCondLst>
                        <p:cond delay="indefinite"/>
                      </p:stCondLst>
                      <p:childTnLst>
                        <p:par>
                          <p:cTn id="66" fill="hold" nodeType="withGroup">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37"/>
                                        </p:tgtEl>
                                        <p:attrNameLst>
                                          <p:attrName>style.visibility</p:attrName>
                                        </p:attrNameLst>
                                      </p:cBhvr>
                                      <p:to>
                                        <p:strVal val="visible"/>
                                      </p:to>
                                    </p:set>
                                  </p:childTnLst>
                                </p:cTn>
                              </p:par>
                            </p:childTnLst>
                          </p:cTn>
                        </p:par>
                      </p:childTnLst>
                    </p:cTn>
                  </p:par>
                  <p:par>
                    <p:cTn id="69" fill="hold" nodeType="clickPar">
                      <p:stCondLst>
                        <p:cond delay="indefinite"/>
                      </p:stCondLst>
                      <p:childTnLst>
                        <p:par>
                          <p:cTn id="70" fill="hold" nodeType="withGroup">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38"/>
                                        </p:tgtEl>
                                        <p:attrNameLst>
                                          <p:attrName>style.visibility</p:attrName>
                                        </p:attrNameLst>
                                      </p:cBhvr>
                                      <p:to>
                                        <p:strVal val="visible"/>
                                      </p:to>
                                    </p:set>
                                  </p:childTnLst>
                                </p:cTn>
                              </p:par>
                            </p:childTnLst>
                          </p:cTn>
                        </p:par>
                      </p:childTnLst>
                    </p:cTn>
                  </p:par>
                  <p:par>
                    <p:cTn id="73" fill="hold" nodeType="clickPar">
                      <p:stCondLst>
                        <p:cond delay="indefinite"/>
                      </p:stCondLst>
                      <p:childTnLst>
                        <p:par>
                          <p:cTn id="74" fill="hold" nodeType="withGroup">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41"/>
                                        </p:tgtEl>
                                        <p:attrNameLst>
                                          <p:attrName>style.visibility</p:attrName>
                                        </p:attrNameLst>
                                      </p:cBhvr>
                                      <p:to>
                                        <p:strVal val="visible"/>
                                      </p:to>
                                    </p:set>
                                  </p:childTnLst>
                                </p:cTn>
                              </p:par>
                            </p:childTnLst>
                          </p:cTn>
                        </p:par>
                        <p:par>
                          <p:cTn id="77" fill="hold" nodeType="afterGroup">
                            <p:stCondLst>
                              <p:cond delay="0"/>
                            </p:stCondLst>
                            <p:childTnLst>
                              <p:par>
                                <p:cTn id="78" presetID="1" presetClass="entr" presetSubtype="0"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childTnLst>
                                </p:cTn>
                              </p:par>
                            </p:childTnLst>
                          </p:cTn>
                        </p:par>
                        <p:par>
                          <p:cTn id="80" fill="hold" nodeType="afterGroup">
                            <p:stCondLst>
                              <p:cond delay="0"/>
                            </p:stCondLst>
                            <p:childTnLst>
                              <p:par>
                                <p:cTn id="81" presetID="1" presetClass="entr" presetSubtype="0" fill="hold" nodeType="afterEffect">
                                  <p:stCondLst>
                                    <p:cond delay="0"/>
                                  </p:stCondLst>
                                  <p:childTnLst>
                                    <p:set>
                                      <p:cBhvr>
                                        <p:cTn id="82" dur="1" fill="hold">
                                          <p:stCondLst>
                                            <p:cond delay="0"/>
                                          </p:stCondLst>
                                        </p:cTn>
                                        <p:tgtEl>
                                          <p:spTgt spid="12"/>
                                        </p:tgtEl>
                                        <p:attrNameLst>
                                          <p:attrName>style.visibility</p:attrName>
                                        </p:attrNameLst>
                                      </p:cBhvr>
                                      <p:to>
                                        <p:strVal val="visible"/>
                                      </p:to>
                                    </p:set>
                                  </p:childTnLst>
                                </p:cTn>
                              </p:par>
                            </p:childTnLst>
                          </p:cTn>
                        </p:par>
                        <p:par>
                          <p:cTn id="83" fill="hold" nodeType="afterGroup">
                            <p:stCondLst>
                              <p:cond delay="0"/>
                            </p:stCondLst>
                            <p:childTnLst>
                              <p:par>
                                <p:cTn id="84" presetID="1" presetClass="entr" presetSubtype="0" fill="hold" nodeType="afterEffect">
                                  <p:stCondLst>
                                    <p:cond delay="0"/>
                                  </p:stCondLst>
                                  <p:childTnLst>
                                    <p:set>
                                      <p:cBhvr>
                                        <p:cTn id="85" dur="1" fill="hold">
                                          <p:stCondLst>
                                            <p:cond delay="0"/>
                                          </p:stCondLst>
                                        </p:cTn>
                                        <p:tgtEl>
                                          <p:spTgt spid="58"/>
                                        </p:tgtEl>
                                        <p:attrNameLst>
                                          <p:attrName>style.visibility</p:attrName>
                                        </p:attrNameLst>
                                      </p:cBhvr>
                                      <p:to>
                                        <p:strVal val="visible"/>
                                      </p:to>
                                    </p:set>
                                  </p:childTnLst>
                                </p:cTn>
                              </p:par>
                            </p:childTnLst>
                          </p:cTn>
                        </p:par>
                        <p:par>
                          <p:cTn id="86" fill="hold" nodeType="afterGroup">
                            <p:stCondLst>
                              <p:cond delay="0"/>
                            </p:stCondLst>
                            <p:childTnLst>
                              <p:par>
                                <p:cTn id="87" presetID="1" presetClass="entr" presetSubtype="0" fill="hold" grpId="0" nodeType="afterEffect">
                                  <p:stCondLst>
                                    <p:cond delay="0"/>
                                  </p:stCondLst>
                                  <p:childTnLst>
                                    <p:set>
                                      <p:cBhvr>
                                        <p:cTn id="88" dur="1" fill="hold">
                                          <p:stCondLst>
                                            <p:cond delay="0"/>
                                          </p:stCondLst>
                                        </p:cTn>
                                        <p:tgtEl>
                                          <p:spTgt spid="43"/>
                                        </p:tgtEl>
                                        <p:attrNameLst>
                                          <p:attrName>style.visibility</p:attrName>
                                        </p:attrNameLst>
                                      </p:cBhvr>
                                      <p:to>
                                        <p:strVal val="visible"/>
                                      </p:to>
                                    </p:set>
                                  </p:childTnLst>
                                </p:cTn>
                              </p:par>
                            </p:childTnLst>
                          </p:cTn>
                        </p:par>
                      </p:childTnLst>
                    </p:cTn>
                  </p:par>
                  <p:par>
                    <p:cTn id="89" fill="hold" nodeType="clickPar">
                      <p:stCondLst>
                        <p:cond delay="indefinite"/>
                      </p:stCondLst>
                      <p:childTnLst>
                        <p:par>
                          <p:cTn id="90" fill="hold" nodeType="withGroup">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44"/>
                                        </p:tgtEl>
                                        <p:attrNameLst>
                                          <p:attrName>style.visibility</p:attrName>
                                        </p:attrNameLst>
                                      </p:cBhvr>
                                      <p:to>
                                        <p:strVal val="visible"/>
                                      </p:to>
                                    </p:set>
                                  </p:childTnLst>
                                </p:cTn>
                              </p:par>
                            </p:childTnLst>
                          </p:cTn>
                        </p:par>
                      </p:childTnLst>
                    </p:cTn>
                  </p:par>
                  <p:par>
                    <p:cTn id="93" fill="hold" nodeType="clickPar">
                      <p:stCondLst>
                        <p:cond delay="indefinite"/>
                      </p:stCondLst>
                      <p:childTnLst>
                        <p:par>
                          <p:cTn id="94" fill="hold" nodeType="withGroup">
                            <p:stCondLst>
                              <p:cond delay="0"/>
                            </p:stCondLst>
                            <p:childTnLst>
                              <p:par>
                                <p:cTn id="95" presetID="1" presetClass="entr" presetSubtype="0" fill="hold" grpId="0" nodeType="clickEffect">
                                  <p:stCondLst>
                                    <p:cond delay="0"/>
                                  </p:stCondLst>
                                  <p:childTnLst>
                                    <p:set>
                                      <p:cBhvr>
                                        <p:cTn id="96" dur="1" fill="hold">
                                          <p:stCondLst>
                                            <p:cond delay="0"/>
                                          </p:stCondLst>
                                        </p:cTn>
                                        <p:tgtEl>
                                          <p:spTgt spid="45"/>
                                        </p:tgtEl>
                                        <p:attrNameLst>
                                          <p:attrName>style.visibility</p:attrName>
                                        </p:attrNameLst>
                                      </p:cBhvr>
                                      <p:to>
                                        <p:strVal val="visible"/>
                                      </p:to>
                                    </p:set>
                                  </p:childTnLst>
                                </p:cTn>
                              </p:par>
                            </p:childTnLst>
                          </p:cTn>
                        </p:par>
                      </p:childTnLst>
                    </p:cTn>
                  </p:par>
                  <p:par>
                    <p:cTn id="97" fill="hold" nodeType="clickPar">
                      <p:stCondLst>
                        <p:cond delay="indefinite"/>
                      </p:stCondLst>
                      <p:childTnLst>
                        <p:par>
                          <p:cTn id="98" fill="hold" nodeType="withGroup">
                            <p:stCondLst>
                              <p:cond delay="0"/>
                            </p:stCondLst>
                            <p:childTnLst>
                              <p:par>
                                <p:cTn id="99" presetID="49" presetClass="entr" presetSubtype="0" decel="100000" fill="hold" nodeType="click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p:cTn id="101" dur="500" fill="hold"/>
                                        <p:tgtEl>
                                          <p:spTgt spid="39"/>
                                        </p:tgtEl>
                                        <p:attrNameLst>
                                          <p:attrName>ppt_w</p:attrName>
                                        </p:attrNameLst>
                                      </p:cBhvr>
                                      <p:tavLst>
                                        <p:tav tm="0">
                                          <p:val>
                                            <p:fltVal val="0"/>
                                          </p:val>
                                        </p:tav>
                                        <p:tav tm="100000">
                                          <p:val>
                                            <p:strVal val="#ppt_w"/>
                                          </p:val>
                                        </p:tav>
                                      </p:tavLst>
                                    </p:anim>
                                    <p:anim calcmode="lin" valueType="num">
                                      <p:cBhvr>
                                        <p:cTn id="102" dur="500" fill="hold"/>
                                        <p:tgtEl>
                                          <p:spTgt spid="39"/>
                                        </p:tgtEl>
                                        <p:attrNameLst>
                                          <p:attrName>ppt_h</p:attrName>
                                        </p:attrNameLst>
                                      </p:cBhvr>
                                      <p:tavLst>
                                        <p:tav tm="0">
                                          <p:val>
                                            <p:fltVal val="0"/>
                                          </p:val>
                                        </p:tav>
                                        <p:tav tm="100000">
                                          <p:val>
                                            <p:strVal val="#ppt_h"/>
                                          </p:val>
                                        </p:tav>
                                      </p:tavLst>
                                    </p:anim>
                                    <p:anim calcmode="lin" valueType="num">
                                      <p:cBhvr>
                                        <p:cTn id="103" dur="500" fill="hold"/>
                                        <p:tgtEl>
                                          <p:spTgt spid="39"/>
                                        </p:tgtEl>
                                        <p:attrNameLst>
                                          <p:attrName>style.rotation</p:attrName>
                                        </p:attrNameLst>
                                      </p:cBhvr>
                                      <p:tavLst>
                                        <p:tav tm="0">
                                          <p:val>
                                            <p:fltVal val="360"/>
                                          </p:val>
                                        </p:tav>
                                        <p:tav tm="100000">
                                          <p:val>
                                            <p:fltVal val="0"/>
                                          </p:val>
                                        </p:tav>
                                      </p:tavLst>
                                    </p:anim>
                                    <p:animEffect transition="in" filter="fade">
                                      <p:cBhvr>
                                        <p:cTn id="104" dur="500"/>
                                        <p:tgtEl>
                                          <p:spTgt spid="39"/>
                                        </p:tgtEl>
                                      </p:cBhvr>
                                    </p:animEffect>
                                  </p:childTnLst>
                                </p:cTn>
                              </p:par>
                            </p:childTnLst>
                          </p:cTn>
                        </p:par>
                        <p:par>
                          <p:cTn id="105" fill="hold" nodeType="afterGroup">
                            <p:stCondLst>
                              <p:cond delay="500"/>
                            </p:stCondLst>
                            <p:childTnLst>
                              <p:par>
                                <p:cTn id="106" presetID="1" presetClass="entr" presetSubtype="0" fill="hold" grpId="0" nodeType="afterEffect">
                                  <p:stCondLst>
                                    <p:cond delay="0"/>
                                  </p:stCondLst>
                                  <p:childTnLst>
                                    <p:set>
                                      <p:cBhvr>
                                        <p:cTn id="107" dur="1" fill="hold">
                                          <p:stCondLst>
                                            <p:cond delay="0"/>
                                          </p:stCondLst>
                                        </p:cTn>
                                        <p:tgtEl>
                                          <p:spTgt spid="48"/>
                                        </p:tgtEl>
                                        <p:attrNameLst>
                                          <p:attrName>style.visibility</p:attrName>
                                        </p:attrNameLst>
                                      </p:cBhvr>
                                      <p:to>
                                        <p:strVal val="visible"/>
                                      </p:to>
                                    </p:set>
                                  </p:childTnLst>
                                </p:cTn>
                              </p:par>
                            </p:childTnLst>
                          </p:cTn>
                        </p:par>
                        <p:par>
                          <p:cTn id="108" fill="hold" nodeType="afterGroup">
                            <p:stCondLst>
                              <p:cond delay="500"/>
                            </p:stCondLst>
                            <p:childTnLst>
                              <p:par>
                                <p:cTn id="109" presetID="1" presetClass="entr" presetSubtype="0" fill="hold" grpId="0" nodeType="afterEffect">
                                  <p:stCondLst>
                                    <p:cond delay="0"/>
                                  </p:stCondLst>
                                  <p:childTnLst>
                                    <p:set>
                                      <p:cBhvr>
                                        <p:cTn id="110" dur="1" fill="hold">
                                          <p:stCondLst>
                                            <p:cond delay="0"/>
                                          </p:stCondLst>
                                        </p:cTn>
                                        <p:tgtEl>
                                          <p:spTgt spid="49"/>
                                        </p:tgtEl>
                                        <p:attrNameLst>
                                          <p:attrName>style.visibility</p:attrName>
                                        </p:attrNameLst>
                                      </p:cBhvr>
                                      <p:to>
                                        <p:strVal val="visible"/>
                                      </p:to>
                                    </p:set>
                                  </p:childTnLst>
                                </p:cTn>
                              </p:par>
                            </p:childTnLst>
                          </p:cTn>
                        </p:par>
                      </p:childTnLst>
                    </p:cTn>
                  </p:par>
                  <p:par>
                    <p:cTn id="111" fill="hold" nodeType="clickPar">
                      <p:stCondLst>
                        <p:cond delay="indefinite"/>
                      </p:stCondLst>
                      <p:childTnLst>
                        <p:par>
                          <p:cTn id="112" fill="hold" nodeType="withGroup">
                            <p:stCondLst>
                              <p:cond delay="0"/>
                            </p:stCondLst>
                            <p:childTnLst>
                              <p:par>
                                <p:cTn id="113" presetID="49" presetClass="entr" presetSubtype="0" decel="100000" fill="hold" nodeType="clickEffect">
                                  <p:stCondLst>
                                    <p:cond delay="0"/>
                                  </p:stCondLst>
                                  <p:childTnLst>
                                    <p:set>
                                      <p:cBhvr>
                                        <p:cTn id="114" dur="1" fill="hold">
                                          <p:stCondLst>
                                            <p:cond delay="0"/>
                                          </p:stCondLst>
                                        </p:cTn>
                                        <p:tgtEl>
                                          <p:spTgt spid="40"/>
                                        </p:tgtEl>
                                        <p:attrNameLst>
                                          <p:attrName>style.visibility</p:attrName>
                                        </p:attrNameLst>
                                      </p:cBhvr>
                                      <p:to>
                                        <p:strVal val="visible"/>
                                      </p:to>
                                    </p:set>
                                    <p:anim calcmode="lin" valueType="num">
                                      <p:cBhvr>
                                        <p:cTn id="115" dur="500" fill="hold"/>
                                        <p:tgtEl>
                                          <p:spTgt spid="40"/>
                                        </p:tgtEl>
                                        <p:attrNameLst>
                                          <p:attrName>ppt_w</p:attrName>
                                        </p:attrNameLst>
                                      </p:cBhvr>
                                      <p:tavLst>
                                        <p:tav tm="0">
                                          <p:val>
                                            <p:fltVal val="0"/>
                                          </p:val>
                                        </p:tav>
                                        <p:tav tm="100000">
                                          <p:val>
                                            <p:strVal val="#ppt_w"/>
                                          </p:val>
                                        </p:tav>
                                      </p:tavLst>
                                    </p:anim>
                                    <p:anim calcmode="lin" valueType="num">
                                      <p:cBhvr>
                                        <p:cTn id="116" dur="500" fill="hold"/>
                                        <p:tgtEl>
                                          <p:spTgt spid="40"/>
                                        </p:tgtEl>
                                        <p:attrNameLst>
                                          <p:attrName>ppt_h</p:attrName>
                                        </p:attrNameLst>
                                      </p:cBhvr>
                                      <p:tavLst>
                                        <p:tav tm="0">
                                          <p:val>
                                            <p:fltVal val="0"/>
                                          </p:val>
                                        </p:tav>
                                        <p:tav tm="100000">
                                          <p:val>
                                            <p:strVal val="#ppt_h"/>
                                          </p:val>
                                        </p:tav>
                                      </p:tavLst>
                                    </p:anim>
                                    <p:anim calcmode="lin" valueType="num">
                                      <p:cBhvr>
                                        <p:cTn id="117" dur="500" fill="hold"/>
                                        <p:tgtEl>
                                          <p:spTgt spid="40"/>
                                        </p:tgtEl>
                                        <p:attrNameLst>
                                          <p:attrName>style.rotation</p:attrName>
                                        </p:attrNameLst>
                                      </p:cBhvr>
                                      <p:tavLst>
                                        <p:tav tm="0">
                                          <p:val>
                                            <p:fltVal val="360"/>
                                          </p:val>
                                        </p:tav>
                                        <p:tav tm="100000">
                                          <p:val>
                                            <p:fltVal val="0"/>
                                          </p:val>
                                        </p:tav>
                                      </p:tavLst>
                                    </p:anim>
                                    <p:animEffect transition="in" filter="fade">
                                      <p:cBhvr>
                                        <p:cTn id="118" dur="500"/>
                                        <p:tgtEl>
                                          <p:spTgt spid="40"/>
                                        </p:tgtEl>
                                      </p:cBhvr>
                                    </p:animEffect>
                                  </p:childTnLst>
                                </p:cTn>
                              </p:par>
                            </p:childTnLst>
                          </p:cTn>
                        </p:par>
                        <p:par>
                          <p:cTn id="119" fill="hold" nodeType="afterGroup">
                            <p:stCondLst>
                              <p:cond delay="500"/>
                            </p:stCondLst>
                            <p:childTnLst>
                              <p:par>
                                <p:cTn id="120" presetID="1" presetClass="entr" presetSubtype="0" fill="hold" grpId="0" nodeType="afterEffect">
                                  <p:stCondLst>
                                    <p:cond delay="0"/>
                                  </p:stCondLst>
                                  <p:childTnLst>
                                    <p:set>
                                      <p:cBhvr>
                                        <p:cTn id="121" dur="1" fill="hold">
                                          <p:stCondLst>
                                            <p:cond delay="0"/>
                                          </p:stCondLst>
                                        </p:cTn>
                                        <p:tgtEl>
                                          <p:spTgt spid="52"/>
                                        </p:tgtEl>
                                        <p:attrNameLst>
                                          <p:attrName>style.visibility</p:attrName>
                                        </p:attrNameLst>
                                      </p:cBhvr>
                                      <p:to>
                                        <p:strVal val="visible"/>
                                      </p:to>
                                    </p:set>
                                  </p:childTnLst>
                                </p:cTn>
                              </p:par>
                            </p:childTnLst>
                          </p:cTn>
                        </p:par>
                        <p:par>
                          <p:cTn id="122" fill="hold" nodeType="afterGroup">
                            <p:stCondLst>
                              <p:cond delay="500"/>
                            </p:stCondLst>
                            <p:childTnLst>
                              <p:par>
                                <p:cTn id="123" presetID="1" presetClass="entr" presetSubtype="0" fill="hold" grpId="0" nodeType="afterEffect">
                                  <p:stCondLst>
                                    <p:cond delay="0"/>
                                  </p:stCondLst>
                                  <p:childTnLst>
                                    <p:set>
                                      <p:cBhvr>
                                        <p:cTn id="124" dur="1" fill="hold">
                                          <p:stCondLst>
                                            <p:cond delay="0"/>
                                          </p:stCondLst>
                                        </p:cTn>
                                        <p:tgtEl>
                                          <p:spTgt spid="53"/>
                                        </p:tgtEl>
                                        <p:attrNameLst>
                                          <p:attrName>style.visibility</p:attrName>
                                        </p:attrNameLst>
                                      </p:cBhvr>
                                      <p:to>
                                        <p:strVal val="visible"/>
                                      </p:to>
                                    </p:set>
                                  </p:childTnLst>
                                </p:cTn>
                              </p:par>
                            </p:childTnLst>
                          </p:cTn>
                        </p:par>
                      </p:childTnLst>
                    </p:cTn>
                  </p:par>
                  <p:par>
                    <p:cTn id="125" fill="hold" nodeType="clickPar">
                      <p:stCondLst>
                        <p:cond delay="indefinite"/>
                      </p:stCondLst>
                      <p:childTnLst>
                        <p:par>
                          <p:cTn id="126" fill="hold" nodeType="withGroup">
                            <p:stCondLst>
                              <p:cond delay="0"/>
                            </p:stCondLst>
                            <p:childTnLst>
                              <p:par>
                                <p:cTn id="127" presetID="1" presetClass="entr" presetSubtype="0" fill="hold" grpId="0" nodeType="clickEffect">
                                  <p:stCondLst>
                                    <p:cond delay="0"/>
                                  </p:stCondLst>
                                  <p:childTnLst>
                                    <p:set>
                                      <p:cBhvr>
                                        <p:cTn id="128" dur="1" fill="hold">
                                          <p:stCondLst>
                                            <p:cond delay="0"/>
                                          </p:stCondLst>
                                        </p:cTn>
                                        <p:tgtEl>
                                          <p:spTgt spid="54"/>
                                        </p:tgtEl>
                                        <p:attrNameLst>
                                          <p:attrName>style.visibility</p:attrName>
                                        </p:attrNameLst>
                                      </p:cBhvr>
                                      <p:to>
                                        <p:strVal val="visible"/>
                                      </p:to>
                                    </p:set>
                                  </p:childTnLst>
                                </p:cTn>
                              </p:par>
                            </p:childTnLst>
                          </p:cTn>
                        </p:par>
                      </p:childTnLst>
                    </p:cTn>
                  </p:par>
                  <p:par>
                    <p:cTn id="129" fill="hold" nodeType="clickPar">
                      <p:stCondLst>
                        <p:cond delay="indefinite"/>
                      </p:stCondLst>
                      <p:childTnLst>
                        <p:par>
                          <p:cTn id="130" fill="hold" nodeType="withGroup">
                            <p:stCondLst>
                              <p:cond delay="0"/>
                            </p:stCondLst>
                            <p:childTnLst>
                              <p:par>
                                <p:cTn id="131" presetID="1" presetClass="entr" presetSubtype="0" fill="hold" grpId="0" nodeType="clickEffect">
                                  <p:stCondLst>
                                    <p:cond delay="0"/>
                                  </p:stCondLst>
                                  <p:childTnLst>
                                    <p:set>
                                      <p:cBhvr>
                                        <p:cTn id="132" dur="1" fill="hold">
                                          <p:stCondLst>
                                            <p:cond delay="0"/>
                                          </p:stCondLst>
                                        </p:cTn>
                                        <p:tgtEl>
                                          <p:spTgt spid="55"/>
                                        </p:tgtEl>
                                        <p:attrNameLst>
                                          <p:attrName>style.visibility</p:attrName>
                                        </p:attrNameLst>
                                      </p:cBhvr>
                                      <p:to>
                                        <p:strVal val="visible"/>
                                      </p:to>
                                    </p:set>
                                  </p:childTnLst>
                                </p:cTn>
                              </p:par>
                            </p:childTnLst>
                          </p:cTn>
                        </p:par>
                      </p:childTnLst>
                    </p:cTn>
                  </p:par>
                  <p:par>
                    <p:cTn id="133" fill="hold" nodeType="clickPar">
                      <p:stCondLst>
                        <p:cond delay="indefinite"/>
                      </p:stCondLst>
                      <p:childTnLst>
                        <p:par>
                          <p:cTn id="134" fill="hold" nodeType="withGroup">
                            <p:stCondLst>
                              <p:cond delay="0"/>
                            </p:stCondLst>
                            <p:childTnLst>
                              <p:par>
                                <p:cTn id="135" presetID="49" presetClass="entr" presetSubtype="0" decel="100000" fill="hold" nodeType="clickEffect">
                                  <p:stCondLst>
                                    <p:cond delay="0"/>
                                  </p:stCondLst>
                                  <p:childTnLst>
                                    <p:set>
                                      <p:cBhvr>
                                        <p:cTn id="136" dur="1" fill="hold">
                                          <p:stCondLst>
                                            <p:cond delay="0"/>
                                          </p:stCondLst>
                                        </p:cTn>
                                        <p:tgtEl>
                                          <p:spTgt spid="2"/>
                                        </p:tgtEl>
                                        <p:attrNameLst>
                                          <p:attrName>style.visibility</p:attrName>
                                        </p:attrNameLst>
                                      </p:cBhvr>
                                      <p:to>
                                        <p:strVal val="visible"/>
                                      </p:to>
                                    </p:set>
                                    <p:anim calcmode="lin" valueType="num">
                                      <p:cBhvr>
                                        <p:cTn id="137" dur="500" fill="hold"/>
                                        <p:tgtEl>
                                          <p:spTgt spid="2"/>
                                        </p:tgtEl>
                                        <p:attrNameLst>
                                          <p:attrName>ppt_w</p:attrName>
                                        </p:attrNameLst>
                                      </p:cBhvr>
                                      <p:tavLst>
                                        <p:tav tm="0">
                                          <p:val>
                                            <p:fltVal val="0"/>
                                          </p:val>
                                        </p:tav>
                                        <p:tav tm="100000">
                                          <p:val>
                                            <p:strVal val="#ppt_w"/>
                                          </p:val>
                                        </p:tav>
                                      </p:tavLst>
                                    </p:anim>
                                    <p:anim calcmode="lin" valueType="num">
                                      <p:cBhvr>
                                        <p:cTn id="138" dur="500" fill="hold"/>
                                        <p:tgtEl>
                                          <p:spTgt spid="2"/>
                                        </p:tgtEl>
                                        <p:attrNameLst>
                                          <p:attrName>ppt_h</p:attrName>
                                        </p:attrNameLst>
                                      </p:cBhvr>
                                      <p:tavLst>
                                        <p:tav tm="0">
                                          <p:val>
                                            <p:fltVal val="0"/>
                                          </p:val>
                                        </p:tav>
                                        <p:tav tm="100000">
                                          <p:val>
                                            <p:strVal val="#ppt_h"/>
                                          </p:val>
                                        </p:tav>
                                      </p:tavLst>
                                    </p:anim>
                                    <p:anim calcmode="lin" valueType="num">
                                      <p:cBhvr>
                                        <p:cTn id="139" dur="500" fill="hold"/>
                                        <p:tgtEl>
                                          <p:spTgt spid="2"/>
                                        </p:tgtEl>
                                        <p:attrNameLst>
                                          <p:attrName>style.rotation</p:attrName>
                                        </p:attrNameLst>
                                      </p:cBhvr>
                                      <p:tavLst>
                                        <p:tav tm="0">
                                          <p:val>
                                            <p:fltVal val="360"/>
                                          </p:val>
                                        </p:tav>
                                        <p:tav tm="100000">
                                          <p:val>
                                            <p:fltVal val="0"/>
                                          </p:val>
                                        </p:tav>
                                      </p:tavLst>
                                    </p:anim>
                                    <p:animEffect transition="in" filter="fade">
                                      <p:cBhvr>
                                        <p:cTn id="14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7" grpId="0"/>
      <p:bldP spid="18" grpId="0"/>
      <p:bldP spid="19" grpId="0"/>
      <p:bldP spid="20" grpId="0"/>
      <p:bldP spid="28" grpId="0"/>
      <p:bldP spid="29" grpId="0"/>
      <p:bldP spid="30" grpId="0"/>
      <p:bldP spid="31" grpId="0"/>
      <p:bldP spid="35" grpId="0"/>
      <p:bldP spid="36" grpId="0"/>
      <p:bldP spid="37" grpId="0"/>
      <p:bldP spid="38" grpId="0"/>
      <p:bldP spid="41" grpId="0"/>
      <p:bldP spid="42" grpId="0"/>
      <p:bldP spid="43" grpId="0"/>
      <p:bldP spid="44" grpId="0"/>
      <p:bldP spid="45" grpId="0"/>
      <p:bldP spid="48" grpId="0"/>
      <p:bldP spid="49" grpId="0"/>
      <p:bldP spid="52" grpId="0"/>
      <p:bldP spid="53" grpId="0"/>
      <p:bldP spid="54" grpId="0"/>
      <p:bldP spid="55" grpId="0"/>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3297" name="Text Box 2"/>
          <p:cNvSpPr txBox="1">
            <a:spLocks noChangeArrowheads="1"/>
          </p:cNvSpPr>
          <p:nvPr/>
        </p:nvSpPr>
        <p:spPr bwMode="auto">
          <a:xfrm>
            <a:off x="8578854" y="76205"/>
            <a:ext cx="508343" cy="46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0" i="0" u="none" strike="noStrike" kern="1200" cap="none" spc="0" normalizeH="0" baseline="0" noProof="0" dirty="0">
                <a:ln>
                  <a:noFill/>
                </a:ln>
                <a:solidFill>
                  <a:srgbClr val="FFFFFF"/>
                </a:solidFill>
                <a:effectLst/>
                <a:uLnTx/>
                <a:uFillTx/>
                <a:latin typeface="Arial" charset="0"/>
                <a:ea typeface="ＭＳ Ｐゴシック" charset="0"/>
                <a:cs typeface="Arial" charset="0"/>
              </a:rPr>
              <a:t>49</a:t>
            </a:r>
            <a:endParaRPr kumimoji="0" lang="en-US" sz="24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183298" name="Rectangle 4"/>
          <p:cNvSpPr>
            <a:spLocks noGrp="1" noChangeArrowheads="1"/>
          </p:cNvSpPr>
          <p:nvPr>
            <p:ph type="title"/>
          </p:nvPr>
        </p:nvSpPr>
        <p:spPr>
          <a:xfrm>
            <a:off x="0" y="304800"/>
            <a:ext cx="8305800" cy="641350"/>
          </a:xfrm>
          <a:solidFill>
            <a:srgbClr val="0000FF"/>
          </a:solidFill>
        </p:spPr>
        <p:txBody>
          <a:bodyPr lIns="91376" tIns="45688" rIns="91376" bIns="45688" anchor="t">
            <a:spAutoFit/>
          </a:bodyPr>
          <a:lstStyle/>
          <a:p>
            <a:pPr algn="ctr" eaLnBrk="1" hangingPunct="1"/>
            <a:r>
              <a:rPr lang="ar-JO" sz="3600" i="0" dirty="0">
                <a:solidFill>
                  <a:schemeClr val="tx1"/>
                </a:solidFill>
                <a:latin typeface="Arial" charset="0"/>
                <a:ea typeface="SimSun" charset="0"/>
                <a:cs typeface="SimSun" charset="0"/>
              </a:rPr>
              <a:t>حلول المشكلة الإزائية</a:t>
            </a:r>
            <a:endParaRPr lang="en-US" sz="3600" i="0" dirty="0">
              <a:solidFill>
                <a:schemeClr val="tx1"/>
              </a:solidFill>
              <a:latin typeface="Arial" charset="0"/>
              <a:ea typeface="SimSun" charset="0"/>
              <a:cs typeface="SimSun" charset="0"/>
            </a:endParaRPr>
          </a:p>
        </p:txBody>
      </p:sp>
      <p:sp>
        <p:nvSpPr>
          <p:cNvPr id="183299" name="Text Box 5"/>
          <p:cNvSpPr txBox="1">
            <a:spLocks noChangeArrowheads="1"/>
          </p:cNvSpPr>
          <p:nvPr/>
        </p:nvSpPr>
        <p:spPr bwMode="auto">
          <a:xfrm>
            <a:off x="5867403" y="6400805"/>
            <a:ext cx="3279936" cy="46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0" i="1" u="none" strike="noStrike" kern="1200" cap="none" spc="0" normalizeH="0" baseline="0" noProof="0" dirty="0">
                <a:ln>
                  <a:noFill/>
                </a:ln>
                <a:solidFill>
                  <a:srgbClr val="FFFFFF"/>
                </a:solidFill>
                <a:effectLst/>
                <a:uLnTx/>
                <a:uFillTx/>
                <a:latin typeface="Arial" charset="0"/>
                <a:ea typeface="ＭＳ Ｐゴシック" charset="0"/>
                <a:cs typeface="Arial" charset="0"/>
              </a:rPr>
              <a:t>الكتاب المقدس الدراسي، 1431</a:t>
            </a:r>
            <a:endParaRPr kumimoji="0" lang="en-US" sz="24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128006" name="Rectangle 6"/>
          <p:cNvSpPr>
            <a:spLocks noChangeArrowheads="1"/>
          </p:cNvSpPr>
          <p:nvPr/>
        </p:nvSpPr>
        <p:spPr bwMode="auto">
          <a:xfrm>
            <a:off x="0" y="1066800"/>
            <a:ext cx="9144000" cy="6172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10" tIns="46005" rIns="92010" bIns="46005"/>
          <a:lstStyle/>
          <a:p>
            <a:pPr marL="533027" marR="0" lvl="0" indent="-533027" algn="l" defTabSz="914400" rtl="0" eaLnBrk="1" fontAlgn="base" latinLnBrk="0" hangingPunct="1">
              <a:lnSpc>
                <a:spcPct val="100000"/>
              </a:lnSpc>
              <a:spcBef>
                <a:spcPct val="20000"/>
              </a:spcBef>
              <a:spcAft>
                <a:spcPct val="0"/>
              </a:spcAft>
              <a:buClr>
                <a:srgbClr val="FFCC66"/>
              </a:buClr>
              <a:buSzTx/>
              <a:buFontTx/>
              <a:buNone/>
              <a:tabLst/>
              <a:defRPr/>
            </a:pPr>
            <a:r>
              <a:rPr kumimoji="0" lang="en-US" sz="2400" b="0" i="0" u="none" strike="noStrike" kern="1200" cap="none" spc="0" normalizeH="0" baseline="0" noProof="0" dirty="0">
                <a:ln>
                  <a:noFill/>
                </a:ln>
                <a:solidFill>
                  <a:srgbClr val="FFFFFF"/>
                </a:solidFill>
                <a:effectLst/>
                <a:uLnTx/>
                <a:uFillTx/>
                <a:latin typeface="Arial" charset="0"/>
                <a:ea typeface="ＭＳ Ｐゴシック" charset="0"/>
                <a:cs typeface="Times New Roman" charset="0"/>
              </a:rPr>
              <a:t>	</a:t>
            </a:r>
            <a:r>
              <a:rPr kumimoji="0" lang="ar-JO" sz="2400" b="0" i="0" u="none" strike="noStrike" kern="1200" cap="none" spc="0" normalizeH="0" baseline="0" noProof="0" dirty="0">
                <a:ln>
                  <a:noFill/>
                </a:ln>
                <a:solidFill>
                  <a:srgbClr val="FFFFFF"/>
                </a:solidFill>
                <a:effectLst/>
                <a:uLnTx/>
                <a:uFillTx/>
                <a:latin typeface="Arial" charset="0"/>
                <a:ea typeface="ＭＳ Ｐゴシック" charset="0"/>
                <a:cs typeface="Times New Roman" charset="0"/>
              </a:rPr>
              <a:t>أسئلة مثل هذه تشكل ما يعرف باسم المشكلة الإزائية، هناك عدة حلول يمكن تقديمها :</a:t>
            </a:r>
            <a:endParaRPr kumimoji="0" lang="en-US" sz="2400" b="0" i="0" u="none" strike="noStrike" kern="1200" cap="none" spc="0" normalizeH="0" baseline="0" noProof="0" dirty="0">
              <a:ln>
                <a:noFill/>
              </a:ln>
              <a:solidFill>
                <a:srgbClr val="FFFFFF"/>
              </a:solidFill>
              <a:effectLst/>
              <a:uLnTx/>
              <a:uFillTx/>
              <a:latin typeface="Arial" charset="0"/>
              <a:ea typeface="ＭＳ Ｐゴシック" charset="0"/>
              <a:cs typeface="Times New Roman" charset="0"/>
            </a:endParaRPr>
          </a:p>
          <a:p>
            <a:pPr marL="533027" marR="0" lvl="0" indent="-533027" algn="r" defTabSz="914400" rtl="0" eaLnBrk="1" fontAlgn="base" latinLnBrk="0" hangingPunct="1">
              <a:lnSpc>
                <a:spcPct val="100000"/>
              </a:lnSpc>
              <a:spcBef>
                <a:spcPct val="20000"/>
              </a:spcBef>
              <a:spcAft>
                <a:spcPct val="0"/>
              </a:spcAft>
              <a:buClr>
                <a:srgbClr val="FFCC66"/>
              </a:buClr>
              <a:buSzTx/>
              <a:buFontTx/>
              <a:buNone/>
              <a:tabLst/>
              <a:defRPr/>
            </a:pPr>
            <a:r>
              <a:rPr kumimoji="0" lang="ar-JO" sz="2400" b="0" i="0" u="none" strike="noStrike" kern="1200" cap="none" spc="0" normalizeH="0" baseline="0" noProof="0" dirty="0">
                <a:ln>
                  <a:noFill/>
                </a:ln>
                <a:solidFill>
                  <a:srgbClr val="FFFFFF"/>
                </a:solidFill>
                <a:effectLst/>
                <a:uLnTx/>
                <a:uFillTx/>
                <a:latin typeface="Arial" charset="0"/>
                <a:ea typeface="ＭＳ Ｐゴシック" charset="0"/>
                <a:cs typeface="Times New Roman" charset="0"/>
              </a:rPr>
              <a:t>1. استخدام </a:t>
            </a:r>
            <a:r>
              <a:rPr kumimoji="0" lang="ar-JO" sz="2400" b="0" i="0" u="none" strike="noStrike" kern="1200" cap="none" spc="0" normalizeH="0" baseline="0" noProof="0" dirty="0">
                <a:ln>
                  <a:noFill/>
                </a:ln>
                <a:solidFill>
                  <a:srgbClr val="FFFF00"/>
                </a:solidFill>
                <a:effectLst/>
                <a:uLnTx/>
                <a:uFillTx/>
                <a:latin typeface="Arial" charset="0"/>
                <a:ea typeface="ＭＳ Ｐゴシック" charset="0"/>
                <a:cs typeface="Times New Roman" charset="0"/>
              </a:rPr>
              <a:t>التقليد الشفوي </a:t>
            </a:r>
            <a:r>
              <a:rPr kumimoji="0" lang="ar-JO" sz="2400" b="0" i="0" u="none" strike="noStrike" kern="1200" cap="none" spc="0" normalizeH="0" baseline="0" noProof="0" dirty="0">
                <a:ln>
                  <a:noFill/>
                </a:ln>
                <a:solidFill>
                  <a:srgbClr val="FFFFFF"/>
                </a:solidFill>
                <a:effectLst/>
                <a:uLnTx/>
                <a:uFillTx/>
                <a:latin typeface="Arial" charset="0"/>
                <a:ea typeface="ＭＳ Ｐゴシック" charset="0"/>
                <a:cs typeface="Times New Roman" charset="0"/>
              </a:rPr>
              <a:t>: يظن البعض أن التقليد أصبح نمطياً مما يزود مصدر عام استخدمه كتبة الأناجيل</a:t>
            </a:r>
            <a:endParaRPr kumimoji="0" lang="en-US" sz="2400" b="0" i="0" u="none" strike="noStrike" kern="1200" cap="none" spc="0" normalizeH="0" baseline="0" noProof="0" dirty="0">
              <a:ln>
                <a:noFill/>
              </a:ln>
              <a:solidFill>
                <a:srgbClr val="FFFFFF"/>
              </a:solidFill>
              <a:effectLst/>
              <a:uLnTx/>
              <a:uFillTx/>
              <a:latin typeface="Arial" charset="0"/>
              <a:ea typeface="ＭＳ Ｐゴシック" charset="0"/>
              <a:cs typeface="Times New Roman" charset="0"/>
            </a:endParaRPr>
          </a:p>
          <a:p>
            <a:pPr marL="533027" marR="0" lvl="0" indent="-533027" algn="r" defTabSz="914400" rtl="0" eaLnBrk="1" fontAlgn="base" latinLnBrk="0" hangingPunct="1">
              <a:lnSpc>
                <a:spcPct val="100000"/>
              </a:lnSpc>
              <a:spcBef>
                <a:spcPct val="20000"/>
              </a:spcBef>
              <a:spcAft>
                <a:spcPct val="0"/>
              </a:spcAft>
              <a:buClr>
                <a:srgbClr val="FFCC66"/>
              </a:buClr>
              <a:buSzTx/>
              <a:buFontTx/>
              <a:buNone/>
              <a:tabLst/>
              <a:defRPr/>
            </a:pPr>
            <a:r>
              <a:rPr kumimoji="0" lang="ar-JO" sz="2400" b="0" i="0" u="none" strike="noStrike" kern="1200" cap="none" spc="0" normalizeH="0" baseline="0" noProof="0" dirty="0">
                <a:ln>
                  <a:noFill/>
                </a:ln>
                <a:solidFill>
                  <a:srgbClr val="FFFFFF"/>
                </a:solidFill>
                <a:effectLst/>
                <a:uLnTx/>
                <a:uFillTx/>
                <a:latin typeface="Arial" charset="0"/>
                <a:ea typeface="ＭＳ Ｐゴシック" charset="0"/>
                <a:cs typeface="Times New Roman" charset="0"/>
              </a:rPr>
              <a:t>2. استخدام </a:t>
            </a:r>
            <a:r>
              <a:rPr kumimoji="0" lang="ar-JO" sz="2400" b="0" i="0" u="none" strike="noStrike" kern="1200" cap="none" spc="0" normalizeH="0" baseline="0" noProof="0" dirty="0">
                <a:ln>
                  <a:noFill/>
                </a:ln>
                <a:solidFill>
                  <a:srgbClr val="FFFF00"/>
                </a:solidFill>
                <a:effectLst/>
                <a:uLnTx/>
                <a:uFillTx/>
                <a:latin typeface="Arial" charset="0"/>
                <a:ea typeface="ＭＳ Ｐゴシック" charset="0"/>
                <a:cs typeface="Times New Roman" charset="0"/>
              </a:rPr>
              <a:t>الإنجيل المبكر </a:t>
            </a:r>
            <a:r>
              <a:rPr kumimoji="0" lang="ar-JO" sz="2400" b="0" i="0" u="none" strike="noStrike" kern="1200" cap="none" spc="0" normalizeH="0" baseline="0" noProof="0" dirty="0">
                <a:ln>
                  <a:noFill/>
                </a:ln>
                <a:solidFill>
                  <a:srgbClr val="FFFFFF"/>
                </a:solidFill>
                <a:effectLst/>
                <a:uLnTx/>
                <a:uFillTx/>
                <a:latin typeface="Arial" charset="0"/>
                <a:ea typeface="ＭＳ Ｐゴシック" charset="0"/>
                <a:cs typeface="Times New Roman" charset="0"/>
              </a:rPr>
              <a:t>: يفترض البعض أن كتاب الأناجيل الإزائية كان لديهم إمكانية الوصول إلى إنجيل مبكر و قد فقد الآن .</a:t>
            </a:r>
            <a:endParaRPr kumimoji="0" lang="en-US" sz="2400" b="0" i="0" u="none" strike="noStrike" kern="1200" cap="none" spc="0" normalizeH="0" baseline="0" noProof="0" dirty="0">
              <a:ln>
                <a:noFill/>
              </a:ln>
              <a:solidFill>
                <a:srgbClr val="FFFFFF"/>
              </a:solidFill>
              <a:effectLst/>
              <a:uLnTx/>
              <a:uFillTx/>
              <a:latin typeface="Arial" charset="0"/>
              <a:ea typeface="ＭＳ Ｐゴシック" charset="0"/>
              <a:cs typeface="Times New Roman" charset="0"/>
            </a:endParaRPr>
          </a:p>
          <a:p>
            <a:pPr marL="533027" marR="0" lvl="0" indent="-533027" algn="r" defTabSz="914400" rtl="0" eaLnBrk="1" fontAlgn="base" latinLnBrk="0" hangingPunct="1">
              <a:lnSpc>
                <a:spcPct val="100000"/>
              </a:lnSpc>
              <a:spcBef>
                <a:spcPct val="20000"/>
              </a:spcBef>
              <a:spcAft>
                <a:spcPct val="0"/>
              </a:spcAft>
              <a:buClr>
                <a:srgbClr val="FFCC66"/>
              </a:buClr>
              <a:buSzTx/>
              <a:buFontTx/>
              <a:buNone/>
              <a:tabLst/>
              <a:defRPr/>
            </a:pPr>
            <a:r>
              <a:rPr kumimoji="0" lang="ar-JO" sz="2400" b="0" i="0" u="none" strike="noStrike" kern="1200" cap="none" spc="0" normalizeH="0" baseline="0" noProof="0" dirty="0">
                <a:ln>
                  <a:noFill/>
                </a:ln>
                <a:solidFill>
                  <a:srgbClr val="FFFFFF"/>
                </a:solidFill>
                <a:effectLst/>
                <a:uLnTx/>
                <a:uFillTx/>
                <a:latin typeface="Arial" charset="0"/>
                <a:ea typeface="ＭＳ Ｐゴシック" charset="0"/>
                <a:cs typeface="Times New Roman" charset="0"/>
              </a:rPr>
              <a:t>3. استخدام </a:t>
            </a:r>
            <a:r>
              <a:rPr kumimoji="0" lang="ar-JO" sz="2400" b="0" i="0" u="none" strike="noStrike" kern="1200" cap="none" spc="0" normalizeH="0" baseline="0" noProof="0" dirty="0">
                <a:ln>
                  <a:noFill/>
                </a:ln>
                <a:solidFill>
                  <a:srgbClr val="FFFF00"/>
                </a:solidFill>
                <a:effectLst/>
                <a:uLnTx/>
                <a:uFillTx/>
                <a:latin typeface="Arial" charset="0"/>
                <a:ea typeface="ＭＳ Ｐゴシック" charset="0"/>
                <a:cs typeface="Times New Roman" charset="0"/>
              </a:rPr>
              <a:t>المقاطع المكتوبة</a:t>
            </a:r>
            <a:r>
              <a:rPr kumimoji="0" lang="ar-JO" sz="2400" b="0" i="0" u="none" strike="noStrike" kern="1200" cap="none" spc="0" normalizeH="0" baseline="0" noProof="0" dirty="0">
                <a:ln>
                  <a:noFill/>
                </a:ln>
                <a:solidFill>
                  <a:srgbClr val="FFFFFF"/>
                </a:solidFill>
                <a:effectLst/>
                <a:uLnTx/>
                <a:uFillTx/>
                <a:latin typeface="Arial" charset="0"/>
                <a:ea typeface="ＭＳ Ｐゴシック" charset="0"/>
                <a:cs typeface="Times New Roman" charset="0"/>
              </a:rPr>
              <a:t>. افترض البعض أن الأجزاء المكتوبة قد تم تأليفها بشأن أحداث مختلفة من حياة المسيح وأن المؤلفين الإزائيين استخدموا هذه الأجزاء.</a:t>
            </a:r>
            <a:r>
              <a:rPr kumimoji="0" lang="en-US" sz="2400" b="0" i="0" u="none" strike="noStrike" kern="1200" cap="none" spc="0" normalizeH="0" baseline="0" noProof="0" dirty="0">
                <a:ln>
                  <a:noFill/>
                </a:ln>
                <a:solidFill>
                  <a:srgbClr val="FFFFFF"/>
                </a:solidFill>
                <a:effectLst/>
                <a:uLnTx/>
                <a:uFillTx/>
                <a:latin typeface="Arial" charset="0"/>
                <a:ea typeface="ＭＳ Ｐゴシック" charset="0"/>
                <a:cs typeface="Times New Roman" charset="0"/>
              </a:rPr>
              <a:t> </a:t>
            </a:r>
          </a:p>
          <a:p>
            <a:pPr marL="533027" marR="0" lvl="0" indent="-533027" algn="r" defTabSz="914400" rtl="0" eaLnBrk="1" fontAlgn="base" latinLnBrk="0" hangingPunct="1">
              <a:lnSpc>
                <a:spcPct val="100000"/>
              </a:lnSpc>
              <a:spcBef>
                <a:spcPct val="20000"/>
              </a:spcBef>
              <a:spcAft>
                <a:spcPct val="0"/>
              </a:spcAft>
              <a:buClr>
                <a:srgbClr val="FFCC66"/>
              </a:buClr>
              <a:buSzTx/>
              <a:buFontTx/>
              <a:buNone/>
              <a:tabLst/>
              <a:defRPr/>
            </a:pPr>
            <a:r>
              <a:rPr kumimoji="0" lang="ar-JO" sz="2400" b="0" i="0" u="none" strike="noStrike" kern="1200" cap="none" spc="0" normalizeH="0" baseline="0" noProof="0" dirty="0">
                <a:ln>
                  <a:noFill/>
                </a:ln>
                <a:solidFill>
                  <a:srgbClr val="FFFFFF"/>
                </a:solidFill>
                <a:effectLst/>
                <a:uLnTx/>
                <a:uFillTx/>
                <a:latin typeface="Arial" charset="0"/>
                <a:ea typeface="ＭＳ Ｐゴシック" charset="0"/>
                <a:cs typeface="Times New Roman" charset="0"/>
              </a:rPr>
              <a:t>4. </a:t>
            </a:r>
            <a:r>
              <a:rPr kumimoji="0" lang="ar-JO" sz="2400" b="0" i="0" u="none" strike="noStrike" kern="1200" cap="none" spc="0" normalizeH="0" baseline="0" noProof="0" dirty="0">
                <a:ln>
                  <a:noFill/>
                </a:ln>
                <a:solidFill>
                  <a:srgbClr val="FFFF00"/>
                </a:solidFill>
                <a:effectLst/>
                <a:uLnTx/>
                <a:uFillTx/>
                <a:latin typeface="Arial" charset="0"/>
                <a:ea typeface="ＭＳ Ｐゴシック" charset="0"/>
                <a:cs typeface="Times New Roman" charset="0"/>
              </a:rPr>
              <a:t>الإعتماد المتبادل </a:t>
            </a:r>
            <a:r>
              <a:rPr kumimoji="0" lang="ar-JO" sz="2400" b="0" i="0" u="none" strike="noStrike" kern="1200" cap="none" spc="0" normalizeH="0" baseline="0" noProof="0" dirty="0">
                <a:ln>
                  <a:noFill/>
                </a:ln>
                <a:solidFill>
                  <a:srgbClr val="FFFFFF"/>
                </a:solidFill>
                <a:effectLst/>
                <a:uLnTx/>
                <a:uFillTx/>
                <a:latin typeface="Arial" charset="0"/>
                <a:ea typeface="ＭＳ Ｐゴシック" charset="0"/>
                <a:cs typeface="Times New Roman" charset="0"/>
              </a:rPr>
              <a:t>: اقترح البعض أن الكتاب الإزائيين أخذوا من بعضهم البعض و كانت النتيجة أنه غالباً ما كانت كتاباتهم متشابهة</a:t>
            </a:r>
            <a:endParaRPr kumimoji="0" lang="en-US" sz="2400" b="0" i="0" u="none" strike="noStrike" kern="1200" cap="none" spc="0" normalizeH="0" baseline="0" noProof="0" dirty="0">
              <a:ln>
                <a:noFill/>
              </a:ln>
              <a:solidFill>
                <a:srgbClr val="FFFFFF"/>
              </a:solidFill>
              <a:effectLst/>
              <a:uLnTx/>
              <a:uFillTx/>
              <a:latin typeface="Arial" charset="0"/>
              <a:ea typeface="ＭＳ Ｐゴシック" charset="0"/>
              <a:cs typeface="Times New Roman"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128006">
                                            <p:txEl>
                                              <p:pRg st="0" end="0"/>
                                            </p:txEl>
                                          </p:spTgt>
                                        </p:tgtEl>
                                        <p:attrNameLst>
                                          <p:attrName>style.visibility</p:attrName>
                                        </p:attrNameLst>
                                      </p:cBhvr>
                                      <p:to>
                                        <p:strVal val="visible"/>
                                      </p:to>
                                    </p:set>
                                    <p:anim calcmode="lin" valueType="num">
                                      <p:cBhvr>
                                        <p:cTn id="7" dur="1000" fill="hold"/>
                                        <p:tgtEl>
                                          <p:spTgt spid="128006">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28006">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28006">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28006">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128006">
                                            <p:txEl>
                                              <p:pRg st="1" end="1"/>
                                            </p:txEl>
                                          </p:spTgt>
                                        </p:tgtEl>
                                        <p:attrNameLst>
                                          <p:attrName>style.visibility</p:attrName>
                                        </p:attrNameLst>
                                      </p:cBhvr>
                                      <p:to>
                                        <p:strVal val="visible"/>
                                      </p:to>
                                    </p:set>
                                    <p:anim calcmode="lin" valueType="num">
                                      <p:cBhvr>
                                        <p:cTn id="15" dur="1000" fill="hold"/>
                                        <p:tgtEl>
                                          <p:spTgt spid="128006">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128006">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128006">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128006">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128006">
                                            <p:txEl>
                                              <p:pRg st="2" end="2"/>
                                            </p:txEl>
                                          </p:spTgt>
                                        </p:tgtEl>
                                        <p:attrNameLst>
                                          <p:attrName>style.visibility</p:attrName>
                                        </p:attrNameLst>
                                      </p:cBhvr>
                                      <p:to>
                                        <p:strVal val="visible"/>
                                      </p:to>
                                    </p:set>
                                    <p:anim calcmode="lin" valueType="num">
                                      <p:cBhvr>
                                        <p:cTn id="23" dur="1000" fill="hold"/>
                                        <p:tgtEl>
                                          <p:spTgt spid="128006">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128006">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128006">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28006">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p:stCondLst>
                        <p:cond delay="indefinite"/>
                      </p:stCondLst>
                      <p:childTnLst>
                        <p:par>
                          <p:cTn id="28" fill="hold">
                            <p:stCondLst>
                              <p:cond delay="0"/>
                            </p:stCondLst>
                            <p:childTnLst>
                              <p:par>
                                <p:cTn id="29" presetID="15" presetClass="entr" presetSubtype="0" fill="hold" grpId="0" nodeType="clickEffect">
                                  <p:stCondLst>
                                    <p:cond delay="0"/>
                                  </p:stCondLst>
                                  <p:childTnLst>
                                    <p:set>
                                      <p:cBhvr>
                                        <p:cTn id="30" dur="1" fill="hold">
                                          <p:stCondLst>
                                            <p:cond delay="0"/>
                                          </p:stCondLst>
                                        </p:cTn>
                                        <p:tgtEl>
                                          <p:spTgt spid="128006">
                                            <p:txEl>
                                              <p:pRg st="3" end="3"/>
                                            </p:txEl>
                                          </p:spTgt>
                                        </p:tgtEl>
                                        <p:attrNameLst>
                                          <p:attrName>style.visibility</p:attrName>
                                        </p:attrNameLst>
                                      </p:cBhvr>
                                      <p:to>
                                        <p:strVal val="visible"/>
                                      </p:to>
                                    </p:set>
                                    <p:anim calcmode="lin" valueType="num">
                                      <p:cBhvr>
                                        <p:cTn id="31" dur="1000" fill="hold"/>
                                        <p:tgtEl>
                                          <p:spTgt spid="128006">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128006">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128006">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128006">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5" fill="hold">
                      <p:stCondLst>
                        <p:cond delay="indefinite"/>
                      </p:stCondLst>
                      <p:childTnLst>
                        <p:par>
                          <p:cTn id="36" fill="hold">
                            <p:stCondLst>
                              <p:cond delay="0"/>
                            </p:stCondLst>
                            <p:childTnLst>
                              <p:par>
                                <p:cTn id="37" presetID="15" presetClass="entr" presetSubtype="0" fill="hold" grpId="0" nodeType="clickEffect">
                                  <p:stCondLst>
                                    <p:cond delay="0"/>
                                  </p:stCondLst>
                                  <p:childTnLst>
                                    <p:set>
                                      <p:cBhvr>
                                        <p:cTn id="38" dur="1" fill="hold">
                                          <p:stCondLst>
                                            <p:cond delay="0"/>
                                          </p:stCondLst>
                                        </p:cTn>
                                        <p:tgtEl>
                                          <p:spTgt spid="128006">
                                            <p:txEl>
                                              <p:pRg st="4" end="4"/>
                                            </p:txEl>
                                          </p:spTgt>
                                        </p:tgtEl>
                                        <p:attrNameLst>
                                          <p:attrName>style.visibility</p:attrName>
                                        </p:attrNameLst>
                                      </p:cBhvr>
                                      <p:to>
                                        <p:strVal val="visible"/>
                                      </p:to>
                                    </p:set>
                                    <p:anim calcmode="lin" valueType="num">
                                      <p:cBhvr>
                                        <p:cTn id="39" dur="1000" fill="hold"/>
                                        <p:tgtEl>
                                          <p:spTgt spid="128006">
                                            <p:txEl>
                                              <p:pRg st="4" end="4"/>
                                            </p:txEl>
                                          </p:spTgt>
                                        </p:tgtEl>
                                        <p:attrNameLst>
                                          <p:attrName>ppt_w</p:attrName>
                                        </p:attrNameLst>
                                      </p:cBhvr>
                                      <p:tavLst>
                                        <p:tav tm="0">
                                          <p:val>
                                            <p:fltVal val="0"/>
                                          </p:val>
                                        </p:tav>
                                        <p:tav tm="100000">
                                          <p:val>
                                            <p:strVal val="#ppt_w"/>
                                          </p:val>
                                        </p:tav>
                                      </p:tavLst>
                                    </p:anim>
                                    <p:anim calcmode="lin" valueType="num">
                                      <p:cBhvr>
                                        <p:cTn id="40" dur="1000" fill="hold"/>
                                        <p:tgtEl>
                                          <p:spTgt spid="128006">
                                            <p:txEl>
                                              <p:pRg st="4" end="4"/>
                                            </p:txEl>
                                          </p:spTgt>
                                        </p:tgtEl>
                                        <p:attrNameLst>
                                          <p:attrName>ppt_h</p:attrName>
                                        </p:attrNameLst>
                                      </p:cBhvr>
                                      <p:tavLst>
                                        <p:tav tm="0">
                                          <p:val>
                                            <p:fltVal val="0"/>
                                          </p:val>
                                        </p:tav>
                                        <p:tav tm="100000">
                                          <p:val>
                                            <p:strVal val="#ppt_h"/>
                                          </p:val>
                                        </p:tav>
                                      </p:tavLst>
                                    </p:anim>
                                    <p:anim calcmode="lin" valueType="num">
                                      <p:cBhvr>
                                        <p:cTn id="41" dur="1000" fill="hold"/>
                                        <p:tgtEl>
                                          <p:spTgt spid="128006">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128006">
                                            <p:txEl>
                                              <p:pRg st="4" end="4"/>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006" grpId="0" build="p" bldLvl="2"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5345" name="Text Box 2"/>
          <p:cNvSpPr txBox="1">
            <a:spLocks noChangeArrowheads="1"/>
          </p:cNvSpPr>
          <p:nvPr/>
        </p:nvSpPr>
        <p:spPr bwMode="auto">
          <a:xfrm>
            <a:off x="8578854" y="152405"/>
            <a:ext cx="508343" cy="46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0" i="0" u="none" strike="noStrike" kern="1200" cap="none" spc="0" normalizeH="0" baseline="0" noProof="0" dirty="0">
                <a:ln>
                  <a:noFill/>
                </a:ln>
                <a:solidFill>
                  <a:srgbClr val="FFFFFF"/>
                </a:solidFill>
                <a:effectLst/>
                <a:uLnTx/>
                <a:uFillTx/>
                <a:latin typeface="Arial" charset="0"/>
                <a:ea typeface="ＭＳ Ｐゴシック" charset="0"/>
                <a:cs typeface="Arial" charset="0"/>
              </a:rPr>
              <a:t>49</a:t>
            </a:r>
            <a:endParaRPr kumimoji="0" lang="en-US" sz="24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185346" name="Rectangle 4"/>
          <p:cNvSpPr>
            <a:spLocks noGrp="1" noChangeArrowheads="1"/>
          </p:cNvSpPr>
          <p:nvPr>
            <p:ph type="title"/>
          </p:nvPr>
        </p:nvSpPr>
        <p:spPr>
          <a:xfrm>
            <a:off x="0" y="344488"/>
            <a:ext cx="8229600" cy="646112"/>
          </a:xfrm>
          <a:solidFill>
            <a:srgbClr val="0000FF"/>
          </a:solidFill>
        </p:spPr>
        <p:txBody>
          <a:bodyPr lIns="91376" tIns="45688" rIns="91376" bIns="45688" anchor="t">
            <a:spAutoFit/>
          </a:bodyPr>
          <a:lstStyle/>
          <a:p>
            <a:pPr algn="ctr" eaLnBrk="1" hangingPunct="1"/>
            <a:r>
              <a:rPr lang="ar-JO" sz="3600" i="0" dirty="0">
                <a:solidFill>
                  <a:srgbClr val="FFFFFF"/>
                </a:solidFill>
                <a:latin typeface="Arial" charset="0"/>
                <a:ea typeface="SimSun" charset="0"/>
                <a:cs typeface="SimSun" charset="0"/>
              </a:rPr>
              <a:t>حلول المشكلة الإزائية</a:t>
            </a:r>
            <a:endParaRPr lang="en-US" sz="3600" i="0" dirty="0">
              <a:solidFill>
                <a:srgbClr val="FFFFFF"/>
              </a:solidFill>
              <a:latin typeface="Arial" charset="0"/>
              <a:ea typeface="SimSun" charset="0"/>
              <a:cs typeface="SimSun" charset="0"/>
            </a:endParaRPr>
          </a:p>
        </p:txBody>
      </p:sp>
      <p:sp>
        <p:nvSpPr>
          <p:cNvPr id="185347" name="Text Box 5"/>
          <p:cNvSpPr txBox="1">
            <a:spLocks noChangeArrowheads="1"/>
          </p:cNvSpPr>
          <p:nvPr/>
        </p:nvSpPr>
        <p:spPr bwMode="auto">
          <a:xfrm>
            <a:off x="5867403" y="6392867"/>
            <a:ext cx="3279936" cy="46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0" i="1" u="none" strike="noStrike" kern="1200" cap="none" spc="0" normalizeH="0" baseline="0" noProof="0" dirty="0">
                <a:ln>
                  <a:noFill/>
                </a:ln>
                <a:solidFill>
                  <a:srgbClr val="FFFFFF"/>
                </a:solidFill>
                <a:effectLst/>
                <a:uLnTx/>
                <a:uFillTx/>
                <a:latin typeface="Arial" charset="0"/>
                <a:ea typeface="ＭＳ Ｐゴシック" charset="0"/>
                <a:cs typeface="Arial" charset="0"/>
              </a:rPr>
              <a:t>الكتاب المقدس الدراسي، 1431</a:t>
            </a:r>
            <a:endParaRPr kumimoji="0" lang="en-US" sz="24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129030" name="Rectangle 6"/>
          <p:cNvSpPr>
            <a:spLocks noChangeArrowheads="1"/>
          </p:cNvSpPr>
          <p:nvPr/>
        </p:nvSpPr>
        <p:spPr bwMode="auto">
          <a:xfrm>
            <a:off x="152400" y="1219200"/>
            <a:ext cx="8839200" cy="495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10" tIns="46005" rIns="92010" bIns="46005"/>
          <a:lstStyle/>
          <a:p>
            <a:pPr marL="609173" marR="0" lvl="0" indent="-609173" algn="r" defTabSz="914400" rtl="0" eaLnBrk="1" fontAlgn="base" latinLnBrk="0" hangingPunct="1">
              <a:lnSpc>
                <a:spcPct val="100000"/>
              </a:lnSpc>
              <a:spcBef>
                <a:spcPct val="20000"/>
              </a:spcBef>
              <a:spcAft>
                <a:spcPct val="0"/>
              </a:spcAft>
              <a:buClr>
                <a:srgbClr val="FFCC66"/>
              </a:buClr>
              <a:buSzTx/>
              <a:buFontTx/>
              <a:buNone/>
              <a:tabLst/>
              <a:defRPr/>
            </a:pPr>
            <a:r>
              <a:rPr kumimoji="0" lang="ar-JO" sz="2400" b="0" i="0" u="none" strike="noStrike" kern="1200" cap="none" spc="0" normalizeH="0" baseline="0" noProof="0" dirty="0">
                <a:ln>
                  <a:noFill/>
                </a:ln>
                <a:solidFill>
                  <a:srgbClr val="FFFFFF"/>
                </a:solidFill>
                <a:effectLst/>
                <a:uLnTx/>
                <a:uFillTx/>
                <a:latin typeface="Arial" charset="0"/>
                <a:ea typeface="ＭＳ Ｐゴシック" charset="0"/>
                <a:cs typeface="Times New Roman" charset="0"/>
              </a:rPr>
              <a:t>5. استخدام </a:t>
            </a:r>
            <a:r>
              <a:rPr kumimoji="0" lang="ar-JO" sz="2400" b="0" i="0" u="none" strike="noStrike" kern="1200" cap="none" spc="0" normalizeH="0" baseline="0" noProof="0" dirty="0">
                <a:ln>
                  <a:noFill/>
                </a:ln>
                <a:solidFill>
                  <a:srgbClr val="FFFF00"/>
                </a:solidFill>
                <a:effectLst/>
                <a:uLnTx/>
                <a:uFillTx/>
                <a:latin typeface="Arial" charset="0"/>
                <a:ea typeface="ＭＳ Ｐゴシック" charset="0"/>
                <a:cs typeface="Times New Roman" charset="0"/>
              </a:rPr>
              <a:t>مصدرين رئيسيين</a:t>
            </a:r>
            <a:r>
              <a:rPr kumimoji="0" lang="ar-JO" sz="2400" b="0" i="0" u="none" strike="noStrike" kern="1200" cap="none" spc="0" normalizeH="0" baseline="0" noProof="0" dirty="0">
                <a:ln>
                  <a:noFill/>
                </a:ln>
                <a:solidFill>
                  <a:srgbClr val="FFFFFF"/>
                </a:solidFill>
                <a:effectLst/>
                <a:uLnTx/>
                <a:uFillTx/>
                <a:latin typeface="Arial" charset="0"/>
                <a:ea typeface="ＭＳ Ｐゴシック" charset="0"/>
                <a:cs typeface="Times New Roman" charset="0"/>
              </a:rPr>
              <a:t>. الرأي الأكثر شيوعًا حاليًا هو أن مَرقُس ووثيقة افتراضية ، تُدعى كويل أو كيو و تعني بالألمانية المصدر و تم استخدامها من متى و لوقا كمصادر لمعظم المواد الواردة في أسفارهما</a:t>
            </a:r>
            <a:endParaRPr kumimoji="0" lang="en-US" sz="2400" b="0" i="0" u="none" strike="noStrike" kern="1200" cap="none" spc="0" normalizeH="0" baseline="0" noProof="0" dirty="0">
              <a:ln>
                <a:noFill/>
              </a:ln>
              <a:solidFill>
                <a:srgbClr val="FFFFFF"/>
              </a:solidFill>
              <a:effectLst/>
              <a:uLnTx/>
              <a:uFillTx/>
              <a:latin typeface="Arial" charset="0"/>
              <a:ea typeface="ＭＳ Ｐゴシック" charset="0"/>
              <a:cs typeface="Times New Roman" charset="0"/>
            </a:endParaRPr>
          </a:p>
          <a:p>
            <a:pPr marL="609173" marR="0" lvl="0" indent="-609173" algn="r" defTabSz="914400" rtl="0" eaLnBrk="1" fontAlgn="base" latinLnBrk="0" hangingPunct="1">
              <a:lnSpc>
                <a:spcPct val="100000"/>
              </a:lnSpc>
              <a:spcBef>
                <a:spcPct val="20000"/>
              </a:spcBef>
              <a:spcAft>
                <a:spcPct val="0"/>
              </a:spcAft>
              <a:buClr>
                <a:srgbClr val="FFCC66"/>
              </a:buClr>
              <a:buSzTx/>
              <a:buFontTx/>
              <a:buNone/>
              <a:tabLst/>
              <a:defRPr/>
            </a:pPr>
            <a:r>
              <a:rPr kumimoji="0" lang="ar-JO" sz="2400" b="0" i="0" u="none" strike="noStrike" kern="1200" cap="none" spc="0" normalizeH="0" baseline="0" noProof="0" dirty="0">
                <a:ln>
                  <a:noFill/>
                </a:ln>
                <a:solidFill>
                  <a:srgbClr val="FFFFFF"/>
                </a:solidFill>
                <a:effectLst/>
                <a:uLnTx/>
                <a:uFillTx/>
                <a:latin typeface="Arial" charset="0"/>
                <a:ea typeface="ＭＳ Ｐゴシック" charset="0"/>
                <a:cs typeface="Times New Roman" charset="0"/>
              </a:rPr>
              <a:t>6. </a:t>
            </a:r>
            <a:r>
              <a:rPr kumimoji="0" lang="ar-JO" sz="2400" b="0" i="0" u="none" strike="noStrike" kern="1200" cap="none" spc="0" normalizeH="0" baseline="0" noProof="0" dirty="0">
                <a:ln>
                  <a:noFill/>
                </a:ln>
                <a:solidFill>
                  <a:srgbClr val="FFFF00"/>
                </a:solidFill>
                <a:effectLst/>
                <a:uLnTx/>
                <a:uFillTx/>
                <a:latin typeface="Arial" charset="0"/>
                <a:ea typeface="ＭＳ Ｐゴシック" charset="0"/>
                <a:cs typeface="Times New Roman" charset="0"/>
              </a:rPr>
              <a:t>أولوية استخدام متى </a:t>
            </a:r>
            <a:r>
              <a:rPr kumimoji="0" lang="ar-JO" sz="2400" b="0" i="0" u="none" strike="noStrike" kern="1200" cap="none" spc="0" normalizeH="0" baseline="0" noProof="0" dirty="0">
                <a:ln>
                  <a:noFill/>
                </a:ln>
                <a:solidFill>
                  <a:srgbClr val="FFFFFF"/>
                </a:solidFill>
                <a:effectLst/>
                <a:uLnTx/>
                <a:uFillTx/>
                <a:latin typeface="Arial" charset="0"/>
                <a:ea typeface="ＭＳ Ｐゴシック" charset="0"/>
                <a:cs typeface="Times New Roman" charset="0"/>
              </a:rPr>
              <a:t>: نظرة أخرى تقترح أن الإنجيلين الإزائيين الآخرين أخذوا من متى كمصدرهم الرئيسي</a:t>
            </a:r>
            <a:r>
              <a:rPr kumimoji="0" lang="en-US" sz="2400" b="0" i="0" u="none" strike="noStrike" kern="1200" cap="none" spc="0" normalizeH="0" baseline="0" noProof="0" dirty="0">
                <a:ln>
                  <a:noFill/>
                </a:ln>
                <a:solidFill>
                  <a:srgbClr val="FFFFFF"/>
                </a:solidFill>
                <a:effectLst/>
                <a:uLnTx/>
                <a:uFillTx/>
                <a:latin typeface="Arial" charset="0"/>
                <a:ea typeface="ＭＳ Ｐゴシック" charset="0"/>
                <a:cs typeface="Arial" charset="0"/>
              </a:rPr>
              <a:t> </a:t>
            </a:r>
          </a:p>
          <a:p>
            <a:pPr marL="609173" marR="0" lvl="0" indent="-609173" algn="r" defTabSz="914400" rtl="0" eaLnBrk="1" fontAlgn="base" latinLnBrk="0" hangingPunct="1">
              <a:lnSpc>
                <a:spcPct val="100000"/>
              </a:lnSpc>
              <a:spcBef>
                <a:spcPct val="20000"/>
              </a:spcBef>
              <a:spcAft>
                <a:spcPct val="0"/>
              </a:spcAft>
              <a:buClr>
                <a:srgbClr val="FFCC66"/>
              </a:buClr>
              <a:buSzTx/>
              <a:buFontTx/>
              <a:buNone/>
              <a:tabLst/>
              <a:defRPr/>
            </a:pPr>
            <a:r>
              <a:rPr kumimoji="0" lang="ar-JO" sz="2400" b="0" i="0" u="none" strike="noStrike" kern="1200" cap="none" spc="0" normalizeH="0" baseline="0" noProof="0" dirty="0">
                <a:ln>
                  <a:noFill/>
                </a:ln>
                <a:solidFill>
                  <a:srgbClr val="FFFFFF"/>
                </a:solidFill>
                <a:effectLst/>
                <a:uLnTx/>
                <a:uFillTx/>
                <a:latin typeface="Arial" charset="0"/>
                <a:ea typeface="ＭＳ Ｐゴシック" charset="0"/>
                <a:cs typeface="Arial" charset="0"/>
              </a:rPr>
              <a:t>7. </a:t>
            </a:r>
            <a:r>
              <a:rPr kumimoji="0" lang="ar-JO" sz="2400" b="0" i="0" u="none" strike="noStrike" kern="1200" cap="none" spc="0" normalizeH="0" baseline="0" noProof="0" dirty="0">
                <a:ln>
                  <a:noFill/>
                </a:ln>
                <a:solidFill>
                  <a:srgbClr val="FFFF00"/>
                </a:solidFill>
                <a:effectLst/>
                <a:uLnTx/>
                <a:uFillTx/>
                <a:latin typeface="Arial" charset="0"/>
                <a:ea typeface="ＭＳ Ｐゴシック" charset="0"/>
                <a:cs typeface="Arial" charset="0"/>
              </a:rPr>
              <a:t>مزيج</a:t>
            </a:r>
            <a:r>
              <a:rPr kumimoji="0" lang="ar-JO" sz="2400" b="0" i="0" u="none" strike="noStrike" kern="1200" cap="none" spc="0" normalizeH="0" baseline="0" noProof="0" dirty="0">
                <a:ln>
                  <a:noFill/>
                </a:ln>
                <a:solidFill>
                  <a:srgbClr val="FFFFFF"/>
                </a:solidFill>
                <a:effectLst/>
                <a:uLnTx/>
                <a:uFillTx/>
                <a:latin typeface="Arial" charset="0"/>
                <a:ea typeface="ＭＳ Ｐゴシック" charset="0"/>
                <a:cs typeface="Arial" charset="0"/>
              </a:rPr>
              <a:t> من معظم ما سبق. تفترض هذه النظرية أن مؤلفي الأناجيل الإزائية استفادوا من التقليد الشفوي ، والقطع المكتوبة ، والاعتماد المتبادل على الكتاب الإزائيين الآخرين أو على أناجيلهم ، وشهادة شهود العيان.</a:t>
            </a:r>
            <a:endParaRPr kumimoji="0" lang="en-US" sz="24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129030">
                                            <p:txEl>
                                              <p:pRg st="0" end="0"/>
                                            </p:txEl>
                                          </p:spTgt>
                                        </p:tgtEl>
                                        <p:attrNameLst>
                                          <p:attrName>style.visibility</p:attrName>
                                        </p:attrNameLst>
                                      </p:cBhvr>
                                      <p:to>
                                        <p:strVal val="visible"/>
                                      </p:to>
                                    </p:set>
                                    <p:anim calcmode="lin" valueType="num">
                                      <p:cBhvr>
                                        <p:cTn id="7" dur="1000" fill="hold"/>
                                        <p:tgtEl>
                                          <p:spTgt spid="129030">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29030">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29030">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29030">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129030">
                                            <p:txEl>
                                              <p:pRg st="1" end="1"/>
                                            </p:txEl>
                                          </p:spTgt>
                                        </p:tgtEl>
                                        <p:attrNameLst>
                                          <p:attrName>style.visibility</p:attrName>
                                        </p:attrNameLst>
                                      </p:cBhvr>
                                      <p:to>
                                        <p:strVal val="visible"/>
                                      </p:to>
                                    </p:set>
                                    <p:anim calcmode="lin" valueType="num">
                                      <p:cBhvr>
                                        <p:cTn id="15" dur="1000" fill="hold"/>
                                        <p:tgtEl>
                                          <p:spTgt spid="129030">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129030">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129030">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129030">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129030">
                                            <p:txEl>
                                              <p:pRg st="2" end="2"/>
                                            </p:txEl>
                                          </p:spTgt>
                                        </p:tgtEl>
                                        <p:attrNameLst>
                                          <p:attrName>style.visibility</p:attrName>
                                        </p:attrNameLst>
                                      </p:cBhvr>
                                      <p:to>
                                        <p:strVal val="visible"/>
                                      </p:to>
                                    </p:set>
                                    <p:anim calcmode="lin" valueType="num">
                                      <p:cBhvr>
                                        <p:cTn id="23" dur="1000" fill="hold"/>
                                        <p:tgtEl>
                                          <p:spTgt spid="129030">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129030">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129030">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29030">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030" grpId="0" build="p" bldLvl="2"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89" name="Rectangle 3" descr="EXPTEXTB"/>
          <p:cNvSpPr>
            <a:spLocks noChangeArrowheads="1"/>
          </p:cNvSpPr>
          <p:nvPr/>
        </p:nvSpPr>
        <p:spPr bwMode="auto">
          <a:xfrm>
            <a:off x="0" y="0"/>
            <a:ext cx="9144000" cy="6858000"/>
          </a:xfrm>
          <a:prstGeom prst="rect">
            <a:avLst/>
          </a:prstGeom>
          <a:gradFill rotWithShape="1">
            <a:gsLst>
              <a:gs pos="0">
                <a:srgbClr val="000090"/>
              </a:gs>
              <a:gs pos="100000">
                <a:schemeClr val="tx1"/>
              </a:gs>
            </a:gsLst>
            <a:path path="shape">
              <a:fillToRect l="50000" t="50000" r="50000" b="50000"/>
            </a:path>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91376" tIns="45688" rIns="91376" bIns="45688"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ＭＳ Ｐゴシック" charset="0"/>
              <a:cs typeface="Times New Roman" charset="0"/>
            </a:endParaRPr>
          </a:p>
        </p:txBody>
      </p:sp>
      <p:sp>
        <p:nvSpPr>
          <p:cNvPr id="40966" name="Text Box 6"/>
          <p:cNvSpPr txBox="1">
            <a:spLocks noChangeArrowheads="1"/>
          </p:cNvSpPr>
          <p:nvPr/>
        </p:nvSpPr>
        <p:spPr bwMode="auto">
          <a:xfrm>
            <a:off x="76200" y="1143003"/>
            <a:ext cx="6248400" cy="708025"/>
          </a:xfrm>
          <a:prstGeom prst="rect">
            <a:avLst/>
          </a:prstGeom>
          <a:gradFill flip="none" rotWithShape="1">
            <a:gsLst>
              <a:gs pos="64000">
                <a:schemeClr val="tx2">
                  <a:lumMod val="25000"/>
                  <a:lumOff val="75000"/>
                </a:schemeClr>
              </a:gs>
              <a:gs pos="100000">
                <a:srgbClr val="FFFFFF"/>
              </a:gs>
            </a:gsLst>
            <a:path path="rect">
              <a:fillToRect l="100000" t="100000"/>
            </a:path>
            <a:tileRect r="-100000" b="-100000"/>
          </a:gradFill>
          <a:ln w="12700">
            <a:solidFill>
              <a:schemeClr val="tx1"/>
            </a:solidFill>
            <a:miter lim="800000"/>
            <a:headEnd/>
            <a:tailEnd/>
          </a:ln>
          <a:effectLst/>
        </p:spPr>
        <p:txBody>
          <a:bodyPr lIns="0" tIns="45688" rIns="0" bIns="45688">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2000" b="1" i="0" u="none" strike="noStrike" kern="1200" cap="none" spc="0" normalizeH="0" baseline="0" noProof="0" dirty="0">
                <a:ln>
                  <a:noFill/>
                </a:ln>
                <a:solidFill>
                  <a:srgbClr val="000000"/>
                </a:solidFill>
                <a:effectLst/>
                <a:uLnTx/>
                <a:uFillTx/>
                <a:latin typeface="Arial" charset="0"/>
                <a:ea typeface="+mn-ea"/>
                <a:cs typeface="Times New Roman"/>
              </a:rPr>
              <a:t>إلى أقصى الأرض (أع 1: 8)</a:t>
            </a:r>
            <a:endParaRPr kumimoji="0" lang="en-US" sz="2000" b="1" i="0" u="none" strike="noStrike" kern="1200" cap="none" spc="0" normalizeH="0" baseline="0" noProof="0" dirty="0">
              <a:ln>
                <a:noFill/>
              </a:ln>
              <a:solidFill>
                <a:srgbClr val="000000"/>
              </a:solidFill>
              <a:effectLst/>
              <a:uLnTx/>
              <a:uFillTx/>
              <a:latin typeface="Arial" charset="0"/>
              <a:ea typeface="+mn-ea"/>
              <a:cs typeface="Times New Roman"/>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1600" b="1" i="0" u="none" strike="noStrike" kern="1200" cap="none" spc="0" normalizeH="0" baseline="0" noProof="0" dirty="0">
                <a:ln>
                  <a:noFill/>
                </a:ln>
                <a:solidFill>
                  <a:srgbClr val="000000"/>
                </a:solidFill>
                <a:effectLst/>
                <a:uLnTx/>
                <a:uFillTx/>
                <a:latin typeface="Arial" charset="0"/>
                <a:ea typeface="+mn-ea"/>
                <a:cs typeface="Times New Roman"/>
              </a:rPr>
              <a:t>أع</a:t>
            </a:r>
            <a:r>
              <a:rPr kumimoji="0" lang="en-US" sz="1600" b="1" i="0" u="none" strike="noStrike" kern="1200" cap="none" spc="0" normalizeH="0" baseline="0" noProof="0" dirty="0">
                <a:ln>
                  <a:noFill/>
                </a:ln>
                <a:solidFill>
                  <a:srgbClr val="000000"/>
                </a:solidFill>
                <a:effectLst/>
                <a:uLnTx/>
                <a:uFillTx/>
                <a:latin typeface="Arial" charset="0"/>
                <a:ea typeface="+mn-ea"/>
                <a:cs typeface="Times New Roman"/>
              </a:rPr>
              <a:t> </a:t>
            </a:r>
            <a:r>
              <a:rPr kumimoji="0" lang="ar-JO" sz="2000" b="1" i="0" u="none" strike="noStrike" kern="1200" cap="none" spc="0" normalizeH="0" baseline="0" noProof="0" dirty="0">
                <a:ln>
                  <a:noFill/>
                </a:ln>
                <a:solidFill>
                  <a:srgbClr val="000000"/>
                </a:solidFill>
                <a:effectLst/>
                <a:uLnTx/>
                <a:uFillTx/>
                <a:latin typeface="Arial" charset="0"/>
                <a:ea typeface="+mn-ea"/>
                <a:cs typeface="Times New Roman"/>
              </a:rPr>
              <a:t>9</a:t>
            </a:r>
            <a:r>
              <a:rPr kumimoji="0" lang="en-US" sz="2000" b="1" i="0" u="none" strike="noStrike" kern="1200" cap="none" spc="0" normalizeH="0" baseline="0" noProof="0" dirty="0">
                <a:ln>
                  <a:noFill/>
                </a:ln>
                <a:solidFill>
                  <a:srgbClr val="000000"/>
                </a:solidFill>
                <a:effectLst/>
                <a:uLnTx/>
                <a:uFillTx/>
                <a:latin typeface="Arial" charset="0"/>
                <a:ea typeface="+mn-ea"/>
                <a:cs typeface="Times New Roman"/>
              </a:rPr>
              <a:t>  </a:t>
            </a:r>
            <a:r>
              <a:rPr kumimoji="0" lang="ar-JO" sz="2000" b="1" i="0" u="none" strike="noStrike" kern="1200" cap="none" spc="0" normalizeH="0" baseline="0" noProof="0" dirty="0">
                <a:ln>
                  <a:noFill/>
                </a:ln>
                <a:solidFill>
                  <a:srgbClr val="000000"/>
                </a:solidFill>
                <a:effectLst/>
                <a:uLnTx/>
                <a:uFillTx/>
                <a:latin typeface="Arial" charset="0"/>
                <a:ea typeface="+mn-ea"/>
                <a:cs typeface="Times New Roman"/>
              </a:rPr>
              <a:t>13</a:t>
            </a:r>
            <a:r>
              <a:rPr kumimoji="0" lang="en-US" sz="2000" b="1" i="0" u="none" strike="noStrike" kern="1200" cap="none" spc="0" normalizeH="0" baseline="0" noProof="0" dirty="0">
                <a:ln>
                  <a:noFill/>
                </a:ln>
                <a:solidFill>
                  <a:srgbClr val="000000"/>
                </a:solidFill>
                <a:effectLst/>
                <a:uLnTx/>
                <a:uFillTx/>
                <a:latin typeface="Arial" charset="0"/>
                <a:ea typeface="+mn-ea"/>
                <a:cs typeface="Times New Roman"/>
              </a:rPr>
              <a:t>       </a:t>
            </a:r>
            <a:r>
              <a:rPr kumimoji="0" lang="ar-JO" sz="2000" b="1" i="0" u="none" strike="noStrike" kern="1200" cap="none" spc="0" normalizeH="0" baseline="0" noProof="0" dirty="0">
                <a:ln>
                  <a:noFill/>
                </a:ln>
                <a:solidFill>
                  <a:srgbClr val="000000"/>
                </a:solidFill>
                <a:effectLst/>
                <a:uLnTx/>
                <a:uFillTx/>
                <a:latin typeface="Arial" charset="0"/>
                <a:ea typeface="+mn-ea"/>
                <a:cs typeface="Times New Roman"/>
              </a:rPr>
              <a:t>14</a:t>
            </a:r>
            <a:r>
              <a:rPr kumimoji="0" lang="en-US" sz="2000" b="1" i="0" u="none" strike="noStrike" kern="1200" cap="none" spc="0" normalizeH="0" baseline="0" noProof="0" dirty="0">
                <a:ln>
                  <a:noFill/>
                </a:ln>
                <a:solidFill>
                  <a:srgbClr val="000000"/>
                </a:solidFill>
                <a:effectLst/>
                <a:uLnTx/>
                <a:uFillTx/>
                <a:latin typeface="Arial" charset="0"/>
                <a:ea typeface="+mn-ea"/>
                <a:cs typeface="Times New Roman"/>
              </a:rPr>
              <a:t>    </a:t>
            </a:r>
            <a:r>
              <a:rPr kumimoji="0" lang="ar-JO" sz="2000" b="1" i="0" u="none" strike="noStrike" kern="1200" cap="none" spc="0" normalizeH="0" baseline="0" noProof="0" dirty="0">
                <a:ln>
                  <a:noFill/>
                </a:ln>
                <a:solidFill>
                  <a:srgbClr val="000000"/>
                </a:solidFill>
                <a:effectLst/>
                <a:uLnTx/>
                <a:uFillTx/>
                <a:latin typeface="Arial" charset="0"/>
                <a:ea typeface="+mn-ea"/>
                <a:cs typeface="Times New Roman"/>
              </a:rPr>
              <a:t>15</a:t>
            </a:r>
            <a:r>
              <a:rPr kumimoji="0" lang="en-US" sz="2000" b="1" i="0" u="none" strike="noStrike" kern="1200" cap="none" spc="0" normalizeH="0" baseline="0" noProof="0" dirty="0">
                <a:ln>
                  <a:noFill/>
                </a:ln>
                <a:solidFill>
                  <a:srgbClr val="000000"/>
                </a:solidFill>
                <a:effectLst/>
                <a:uLnTx/>
                <a:uFillTx/>
                <a:latin typeface="Arial" charset="0"/>
                <a:ea typeface="+mn-ea"/>
                <a:cs typeface="Times New Roman"/>
              </a:rPr>
              <a:t>  </a:t>
            </a:r>
            <a:r>
              <a:rPr kumimoji="0" lang="ar-JO" sz="2000" b="1" i="0" u="none" strike="noStrike" kern="1200" cap="none" spc="0" normalizeH="0" baseline="0" noProof="0" dirty="0">
                <a:ln>
                  <a:noFill/>
                </a:ln>
                <a:solidFill>
                  <a:srgbClr val="000000"/>
                </a:solidFill>
                <a:effectLst/>
                <a:uLnTx/>
                <a:uFillTx/>
                <a:latin typeface="Arial" charset="0"/>
                <a:ea typeface="+mn-ea"/>
                <a:cs typeface="Times New Roman"/>
              </a:rPr>
              <a:t>16</a:t>
            </a:r>
            <a:r>
              <a:rPr kumimoji="0" lang="en-US" sz="2000" b="1" i="0" u="none" strike="noStrike" kern="1200" cap="none" spc="0" normalizeH="0" baseline="0" noProof="0" dirty="0">
                <a:ln>
                  <a:noFill/>
                </a:ln>
                <a:solidFill>
                  <a:srgbClr val="000000"/>
                </a:solidFill>
                <a:effectLst/>
                <a:uLnTx/>
                <a:uFillTx/>
                <a:latin typeface="Arial" charset="0"/>
                <a:ea typeface="+mn-ea"/>
                <a:cs typeface="Times New Roman"/>
              </a:rPr>
              <a:t>          </a:t>
            </a:r>
            <a:r>
              <a:rPr kumimoji="0" lang="ar-JO" sz="2000" b="1" i="0" u="none" strike="noStrike" kern="1200" cap="none" spc="0" normalizeH="0" baseline="0" noProof="0" dirty="0">
                <a:ln>
                  <a:noFill/>
                </a:ln>
                <a:solidFill>
                  <a:srgbClr val="000000"/>
                </a:solidFill>
                <a:effectLst/>
                <a:uLnTx/>
                <a:uFillTx/>
                <a:latin typeface="Arial" charset="0"/>
                <a:ea typeface="+mn-ea"/>
                <a:cs typeface="Times New Roman"/>
              </a:rPr>
              <a:t>18</a:t>
            </a:r>
            <a:r>
              <a:rPr kumimoji="0" lang="en-US" sz="2000" b="1" i="0" u="none" strike="noStrike" kern="1200" cap="none" spc="0" normalizeH="0" baseline="0" noProof="0" dirty="0">
                <a:ln>
                  <a:noFill/>
                </a:ln>
                <a:solidFill>
                  <a:srgbClr val="000000"/>
                </a:solidFill>
                <a:effectLst/>
                <a:uLnTx/>
                <a:uFillTx/>
                <a:latin typeface="Arial" charset="0"/>
                <a:ea typeface="+mn-ea"/>
                <a:cs typeface="Times New Roman"/>
              </a:rPr>
              <a:t>           </a:t>
            </a:r>
            <a:r>
              <a:rPr kumimoji="0" lang="ar-JO" sz="2000" b="1" i="0" u="none" strike="noStrike" kern="1200" cap="none" spc="0" normalizeH="0" baseline="0" noProof="0" dirty="0">
                <a:ln>
                  <a:noFill/>
                </a:ln>
                <a:solidFill>
                  <a:srgbClr val="000000"/>
                </a:solidFill>
                <a:effectLst/>
                <a:uLnTx/>
                <a:uFillTx/>
                <a:latin typeface="Arial" charset="0"/>
                <a:ea typeface="+mn-ea"/>
                <a:cs typeface="Times New Roman"/>
              </a:rPr>
              <a:t>21</a:t>
            </a:r>
            <a:r>
              <a:rPr kumimoji="0" lang="en-US" sz="2000" b="1" i="0" u="none" strike="noStrike" kern="1200" cap="none" spc="0" normalizeH="0" baseline="0" noProof="0" dirty="0">
                <a:ln>
                  <a:noFill/>
                </a:ln>
                <a:solidFill>
                  <a:srgbClr val="000000"/>
                </a:solidFill>
                <a:effectLst/>
                <a:uLnTx/>
                <a:uFillTx/>
                <a:latin typeface="Arial" charset="0"/>
                <a:ea typeface="+mn-ea"/>
                <a:cs typeface="Times New Roman"/>
              </a:rPr>
              <a:t>     </a:t>
            </a:r>
            <a:r>
              <a:rPr kumimoji="0" lang="ar-JO" sz="2000" b="1" i="0" u="none" strike="noStrike" kern="1200" cap="none" spc="0" normalizeH="0" baseline="0" noProof="0" dirty="0">
                <a:ln>
                  <a:noFill/>
                </a:ln>
                <a:solidFill>
                  <a:srgbClr val="000000"/>
                </a:solidFill>
                <a:effectLst/>
                <a:uLnTx/>
                <a:uFillTx/>
                <a:latin typeface="Arial" charset="0"/>
                <a:ea typeface="+mn-ea"/>
                <a:cs typeface="Times New Roman"/>
              </a:rPr>
              <a:t>27</a:t>
            </a:r>
            <a:r>
              <a:rPr kumimoji="0" lang="en-US" sz="2000" b="1" i="0" u="none" strike="noStrike" kern="1200" cap="none" spc="0" normalizeH="0" baseline="0" noProof="0" dirty="0">
                <a:ln>
                  <a:noFill/>
                </a:ln>
                <a:solidFill>
                  <a:srgbClr val="000000"/>
                </a:solidFill>
                <a:effectLst/>
                <a:uLnTx/>
                <a:uFillTx/>
                <a:latin typeface="Arial" charset="0"/>
                <a:ea typeface="+mn-ea"/>
                <a:cs typeface="Times New Roman"/>
              </a:rPr>
              <a:t>     </a:t>
            </a:r>
            <a:r>
              <a:rPr kumimoji="0" lang="ar-JO" sz="2000" b="1" i="0" u="none" strike="noStrike" kern="1200" cap="none" spc="0" normalizeH="0" baseline="0" noProof="0" dirty="0">
                <a:ln>
                  <a:noFill/>
                </a:ln>
                <a:solidFill>
                  <a:srgbClr val="000000"/>
                </a:solidFill>
                <a:effectLst/>
                <a:uLnTx/>
                <a:uFillTx/>
                <a:latin typeface="Arial" charset="0"/>
                <a:ea typeface="+mn-ea"/>
                <a:cs typeface="Times New Roman"/>
              </a:rPr>
              <a:t>28</a:t>
            </a:r>
            <a:endParaRPr kumimoji="0" lang="en-US" sz="2000" b="1" i="0" u="none" strike="noStrike" kern="1200" cap="none" spc="0" normalizeH="0" baseline="0" noProof="0" dirty="0">
              <a:ln>
                <a:noFill/>
              </a:ln>
              <a:solidFill>
                <a:srgbClr val="000000"/>
              </a:solidFill>
              <a:effectLst/>
              <a:uLnTx/>
              <a:uFillTx/>
              <a:latin typeface="Arial" charset="0"/>
              <a:ea typeface="+mn-ea"/>
              <a:cs typeface="Times New Roman"/>
            </a:endParaRPr>
          </a:p>
        </p:txBody>
      </p:sp>
      <p:sp>
        <p:nvSpPr>
          <p:cNvPr id="217091" name="Text Box 16"/>
          <p:cNvSpPr txBox="1">
            <a:spLocks noChangeArrowheads="1"/>
          </p:cNvSpPr>
          <p:nvPr/>
        </p:nvSpPr>
        <p:spPr bwMode="auto">
          <a:xfrm>
            <a:off x="1828800" y="2338388"/>
            <a:ext cx="838200" cy="5539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2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خريف 49</a:t>
            </a:r>
            <a:endParaRPr kumimoji="0" lang="en-US" sz="12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6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المجمع</a:t>
            </a:r>
            <a:endParaRPr kumimoji="0" lang="en-US" sz="16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endParaRPr>
          </a:p>
        </p:txBody>
      </p:sp>
      <p:sp>
        <p:nvSpPr>
          <p:cNvPr id="217092" name="Text Box 17"/>
          <p:cNvSpPr txBox="1">
            <a:spLocks noChangeArrowheads="1"/>
          </p:cNvSpPr>
          <p:nvPr/>
        </p:nvSpPr>
        <p:spPr bwMode="auto">
          <a:xfrm>
            <a:off x="4724400" y="2133600"/>
            <a:ext cx="685800"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2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أيار 57</a:t>
            </a: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2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آب 59</a:t>
            </a:r>
            <a:endParaRPr kumimoji="0" lang="en-US" sz="12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6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المحاكمات</a:t>
            </a:r>
            <a:endParaRPr kumimoji="0" lang="en-US" sz="18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endParaRPr>
          </a:p>
        </p:txBody>
      </p:sp>
      <p:sp>
        <p:nvSpPr>
          <p:cNvPr id="217093" name="Line 19"/>
          <p:cNvSpPr>
            <a:spLocks noChangeShapeType="1"/>
          </p:cNvSpPr>
          <p:nvPr/>
        </p:nvSpPr>
        <p:spPr bwMode="auto">
          <a:xfrm>
            <a:off x="0" y="2590800"/>
            <a:ext cx="9067800" cy="0"/>
          </a:xfrm>
          <a:prstGeom prst="line">
            <a:avLst/>
          </a:prstGeom>
          <a:noFill/>
          <a:ln w="76200">
            <a:solidFill>
              <a:schemeClr val="bg1"/>
            </a:solidFill>
            <a:round/>
            <a:headEnd/>
            <a:tailEnd type="triangle" w="med" len="med"/>
          </a:ln>
          <a:extLst>
            <a:ext uri="{909E8E84-426E-40dd-AFC4-6F175D3DCCD1}">
              <a14:hiddenFill xmlns:a14="http://schemas.microsoft.com/office/drawing/2010/main" xmlns="">
                <a:noFill/>
              </a14:hiddenFill>
            </a:ext>
          </a:extLst>
        </p:spPr>
        <p:txBody>
          <a:bodyPr lIns="91376" tIns="45688" rIns="91376" bIns="45688"/>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217094" name="Text Box 20"/>
          <p:cNvSpPr txBox="1">
            <a:spLocks noChangeArrowheads="1"/>
          </p:cNvSpPr>
          <p:nvPr/>
        </p:nvSpPr>
        <p:spPr bwMode="auto">
          <a:xfrm>
            <a:off x="8296278" y="2324100"/>
            <a:ext cx="847725"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2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ربيع 68</a:t>
            </a:r>
            <a:endParaRPr kumimoji="0" lang="en-US" sz="12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4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توسع</a:t>
            </a: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4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 الكنيسة</a:t>
            </a:r>
            <a:endParaRPr kumimoji="0" lang="en-US" sz="16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endParaRPr>
          </a:p>
        </p:txBody>
      </p:sp>
      <p:sp>
        <p:nvSpPr>
          <p:cNvPr id="217095" name="Text Box 21"/>
          <p:cNvSpPr txBox="1">
            <a:spLocks noChangeArrowheads="1"/>
          </p:cNvSpPr>
          <p:nvPr/>
        </p:nvSpPr>
        <p:spPr bwMode="auto">
          <a:xfrm>
            <a:off x="0" y="3276600"/>
            <a:ext cx="9144000" cy="4000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ar-JO" sz="20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35</a:t>
            </a:r>
            <a:r>
              <a:rPr kumimoji="0" lang="en-US" sz="20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           48          </a:t>
            </a:r>
            <a:r>
              <a:rPr kumimoji="0" lang="ar-JO" sz="20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49</a:t>
            </a:r>
            <a:r>
              <a:rPr kumimoji="0" lang="en-US" sz="20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        </a:t>
            </a:r>
            <a:r>
              <a:rPr kumimoji="0" lang="ar-JO" sz="20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50</a:t>
            </a:r>
            <a:r>
              <a:rPr kumimoji="0" lang="en-US" sz="20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           </a:t>
            </a:r>
            <a:r>
              <a:rPr kumimoji="0" lang="ar-JO" sz="20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52</a:t>
            </a:r>
            <a:r>
              <a:rPr kumimoji="0" lang="en-US" sz="20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  </a:t>
            </a:r>
            <a:r>
              <a:rPr kumimoji="0" lang="ar-JO" sz="20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53</a:t>
            </a:r>
            <a:r>
              <a:rPr kumimoji="0" lang="en-US" sz="20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         </a:t>
            </a:r>
            <a:r>
              <a:rPr kumimoji="0" lang="ar-JO" sz="20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57</a:t>
            </a:r>
            <a:r>
              <a:rPr kumimoji="0" lang="en-US" sz="20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        </a:t>
            </a:r>
            <a:r>
              <a:rPr kumimoji="0" lang="ar-JO" sz="20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60</a:t>
            </a:r>
            <a:r>
              <a:rPr kumimoji="0" lang="en-US" sz="20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           </a:t>
            </a:r>
            <a:r>
              <a:rPr kumimoji="0" lang="ar-JO" sz="20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62</a:t>
            </a:r>
            <a:r>
              <a:rPr kumimoji="0" lang="en-US" sz="20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               </a:t>
            </a:r>
            <a:r>
              <a:rPr kumimoji="0" lang="ar-JO" sz="20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67</a:t>
            </a:r>
            <a:r>
              <a:rPr kumimoji="0" lang="en-US" sz="20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           </a:t>
            </a:r>
            <a:r>
              <a:rPr kumimoji="0" lang="ar-JO" sz="20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68</a:t>
            </a:r>
            <a:r>
              <a:rPr kumimoji="0" lang="en-US" sz="20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     </a:t>
            </a:r>
            <a:r>
              <a:rPr kumimoji="0" lang="ar-JO" sz="20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95</a:t>
            </a:r>
            <a:endParaRPr kumimoji="0" lang="en-US" sz="20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endParaRPr>
          </a:p>
        </p:txBody>
      </p:sp>
      <p:sp>
        <p:nvSpPr>
          <p:cNvPr id="217096" name="Text Box 7"/>
          <p:cNvSpPr txBox="1">
            <a:spLocks noChangeArrowheads="1"/>
          </p:cNvSpPr>
          <p:nvPr/>
        </p:nvSpPr>
        <p:spPr bwMode="auto">
          <a:xfrm>
            <a:off x="914400" y="2019593"/>
            <a:ext cx="990600" cy="1315745"/>
          </a:xfrm>
          <a:prstGeom prst="rect">
            <a:avLst/>
          </a:prstGeom>
          <a:gradFill rotWithShape="1">
            <a:gsLst>
              <a:gs pos="0">
                <a:srgbClr val="CCFFCC"/>
              </a:gs>
              <a:gs pos="87000">
                <a:srgbClr val="CCFFCC"/>
              </a:gs>
              <a:gs pos="100000">
                <a:srgbClr val="000000"/>
              </a:gs>
            </a:gsLst>
            <a:path path="shape">
              <a:fillToRect l="50000" t="50000" r="50000" b="50000"/>
            </a:path>
          </a:gradFill>
          <a:ln w="19050">
            <a:solidFill>
              <a:schemeClr val="bg1"/>
            </a:solidFill>
            <a:miter lim="800000"/>
            <a:headEnd/>
            <a:tailEnd/>
          </a:ln>
        </p:spPr>
        <p:txBody>
          <a:bodyPr lIns="0" tIns="0" rIns="45688" bIns="0" anchor="b">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2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t>نيسان 48-</a:t>
            </a:r>
            <a:br>
              <a:rPr kumimoji="0" lang="en-US" sz="12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br>
            <a:r>
              <a:rPr kumimoji="0" lang="ar-JO" sz="12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t>أيلول 49</a:t>
            </a:r>
            <a:endParaRPr kumimoji="0" lang="en-US" sz="12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t>1</a:t>
            </a:r>
            <a:br>
              <a:rPr kumimoji="0" lang="en-US" sz="24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br>
            <a:r>
              <a:rPr kumimoji="0" lang="ar-JO" sz="24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t>غلاطية</a:t>
            </a:r>
            <a:endParaRPr kumimoji="0" lang="en-US" sz="24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9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endParaRPr>
          </a:p>
        </p:txBody>
      </p:sp>
      <p:sp>
        <p:nvSpPr>
          <p:cNvPr id="217097" name="Text Box 9"/>
          <p:cNvSpPr txBox="1">
            <a:spLocks noChangeArrowheads="1"/>
          </p:cNvSpPr>
          <p:nvPr/>
        </p:nvSpPr>
        <p:spPr bwMode="auto">
          <a:xfrm>
            <a:off x="3743325" y="1904178"/>
            <a:ext cx="990600" cy="1431161"/>
          </a:xfrm>
          <a:prstGeom prst="rect">
            <a:avLst/>
          </a:prstGeom>
          <a:gradFill rotWithShape="1">
            <a:gsLst>
              <a:gs pos="0">
                <a:srgbClr val="CCFFCC"/>
              </a:gs>
              <a:gs pos="87000">
                <a:srgbClr val="CCFFCC"/>
              </a:gs>
              <a:gs pos="100000">
                <a:srgbClr val="000000"/>
              </a:gs>
            </a:gsLst>
            <a:path path="shape">
              <a:fillToRect l="50000" t="50000" r="50000" b="50000"/>
            </a:path>
          </a:gradFill>
          <a:ln w="19050">
            <a:solidFill>
              <a:schemeClr val="bg1"/>
            </a:solidFill>
            <a:miter lim="800000"/>
            <a:headEnd/>
            <a:tailEnd/>
          </a:ln>
        </p:spPr>
        <p:txBody>
          <a:bodyPr lIns="0" tIns="0" rIns="45688" bIns="0" anchor="b">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2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t>ربيع 53-</a:t>
            </a: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2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t>ايار 57</a:t>
            </a:r>
            <a:endParaRPr kumimoji="0" lang="en-US" sz="12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t>3</a:t>
            </a:r>
            <a:br>
              <a:rPr kumimoji="0" lang="en-US" sz="24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br>
            <a:r>
              <a:rPr kumimoji="0" lang="ar-JO" sz="24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t>أسيا</a:t>
            </a:r>
            <a:endParaRPr kumimoji="0" lang="en-US" sz="24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10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endParaRPr>
          </a:p>
        </p:txBody>
      </p:sp>
      <p:sp>
        <p:nvSpPr>
          <p:cNvPr id="40970" name="Text Box 10"/>
          <p:cNvSpPr txBox="1">
            <a:spLocks noChangeArrowheads="1"/>
          </p:cNvSpPr>
          <p:nvPr/>
        </p:nvSpPr>
        <p:spPr bwMode="auto">
          <a:xfrm>
            <a:off x="5286380" y="1985392"/>
            <a:ext cx="1038220" cy="1371600"/>
          </a:xfrm>
          <a:prstGeom prst="rect">
            <a:avLst/>
          </a:prstGeom>
          <a:solidFill>
            <a:schemeClr val="accent4"/>
          </a:solidFill>
          <a:ln w="12700">
            <a:solidFill>
              <a:srgbClr val="FFFFFF"/>
            </a:solidFill>
            <a:miter lim="800000"/>
            <a:headEnd/>
            <a:tailEnd/>
          </a:ln>
          <a:effectLst/>
        </p:spPr>
        <p:txBody>
          <a:bodyPr wrap="square" lIns="0" tIns="0" rIns="45688" bIns="0" anchor="b">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2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شباط 60 – آذار 62</a:t>
            </a:r>
            <a:br>
              <a:rPr kumimoji="0" lang="en-US" sz="12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br>
            <a:endParaRPr kumimoji="0" lang="en-US" sz="12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1</a:t>
            </a:r>
            <a:br>
              <a:rPr kumimoji="0" lang="en-US" sz="24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br>
            <a:r>
              <a:rPr kumimoji="0" lang="ar-JO" sz="24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روما</a:t>
            </a:r>
            <a:endParaRPr kumimoji="0" lang="en-US" sz="24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10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endParaRPr>
          </a:p>
        </p:txBody>
      </p:sp>
      <p:sp>
        <p:nvSpPr>
          <p:cNvPr id="40971" name="Text Box 11"/>
          <p:cNvSpPr txBox="1">
            <a:spLocks noChangeArrowheads="1"/>
          </p:cNvSpPr>
          <p:nvPr/>
        </p:nvSpPr>
        <p:spPr bwMode="auto">
          <a:xfrm>
            <a:off x="7315200" y="1996511"/>
            <a:ext cx="990600" cy="1338828"/>
          </a:xfrm>
          <a:prstGeom prst="rect">
            <a:avLst/>
          </a:prstGeom>
          <a:solidFill>
            <a:schemeClr val="accent4"/>
          </a:solidFill>
          <a:ln w="12700">
            <a:solidFill>
              <a:srgbClr val="FFFFFF"/>
            </a:solidFill>
            <a:miter lim="800000"/>
            <a:headEnd/>
            <a:tailEnd/>
          </a:ln>
          <a:effectLst/>
        </p:spPr>
        <p:txBody>
          <a:bodyPr lIns="0" tIns="0" rIns="45688" bIns="0" anchor="b">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2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خريف 67 – ربيع 68</a:t>
            </a:r>
            <a:endParaRPr kumimoji="0" lang="en-US" sz="12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2</a:t>
            </a:r>
            <a:br>
              <a:rPr kumimoji="0" lang="en-US" sz="24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br>
            <a:r>
              <a:rPr kumimoji="0" lang="ar-JO" sz="24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روما</a:t>
            </a:r>
            <a:endParaRPr kumimoji="0" lang="en-US" sz="24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10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endParaRPr>
          </a:p>
        </p:txBody>
      </p:sp>
      <p:sp>
        <p:nvSpPr>
          <p:cNvPr id="217100" name="TextBox 27"/>
          <p:cNvSpPr txBox="1">
            <a:spLocks noChangeArrowheads="1"/>
          </p:cNvSpPr>
          <p:nvPr/>
        </p:nvSpPr>
        <p:spPr bwMode="auto">
          <a:xfrm>
            <a:off x="7924800" y="71438"/>
            <a:ext cx="1155700" cy="12002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38</a:t>
            </a:r>
            <a:br>
              <a:rPr kumimoji="0" lang="en-US"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br>
            <a:r>
              <a:rPr kumimoji="0" lang="ar-JO"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124</a:t>
            </a:r>
            <a:br>
              <a:rPr kumimoji="0" lang="en-US"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br>
            <a:r>
              <a:rPr kumimoji="0" lang="ar-JO"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39-41</a:t>
            </a:r>
            <a:endParaRPr kumimoji="0" lang="en-US"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217101" name="Text Box 9"/>
          <p:cNvSpPr txBox="1">
            <a:spLocks noChangeArrowheads="1"/>
          </p:cNvSpPr>
          <p:nvPr/>
        </p:nvSpPr>
        <p:spPr bwMode="auto">
          <a:xfrm>
            <a:off x="6324600" y="1996511"/>
            <a:ext cx="990600" cy="1338828"/>
          </a:xfrm>
          <a:prstGeom prst="rect">
            <a:avLst/>
          </a:prstGeom>
          <a:gradFill rotWithShape="1">
            <a:gsLst>
              <a:gs pos="0">
                <a:srgbClr val="CCFFCC"/>
              </a:gs>
              <a:gs pos="87000">
                <a:srgbClr val="CCFFCC"/>
              </a:gs>
              <a:gs pos="100000">
                <a:srgbClr val="000000"/>
              </a:gs>
            </a:gsLst>
            <a:path path="shape">
              <a:fillToRect l="50000" t="50000" r="50000" b="50000"/>
            </a:path>
          </a:gradFill>
          <a:ln w="19050">
            <a:solidFill>
              <a:schemeClr val="bg1"/>
            </a:solidFill>
            <a:miter lim="800000"/>
            <a:headEnd/>
            <a:tailEnd/>
          </a:ln>
        </p:spPr>
        <p:txBody>
          <a:bodyPr lIns="0" tIns="0" rIns="45688" bIns="0" anchor="b">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2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t>ربيع 62 -</a:t>
            </a:r>
            <a:br>
              <a:rPr kumimoji="0" lang="en-US" sz="12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br>
            <a:r>
              <a:rPr kumimoji="0" lang="ar-JO" sz="12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t>خريف 67</a:t>
            </a:r>
            <a:endParaRPr kumimoji="0" lang="en-US" sz="12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t>4</a:t>
            </a:r>
            <a:br>
              <a:rPr kumimoji="0" lang="en-US" sz="24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br>
            <a:r>
              <a:rPr kumimoji="0" lang="ar-JO" sz="24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t>إسبانيا</a:t>
            </a:r>
            <a:endParaRPr kumimoji="0" lang="en-US" sz="24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10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endParaRPr>
          </a:p>
        </p:txBody>
      </p:sp>
      <p:sp>
        <p:nvSpPr>
          <p:cNvPr id="34" name="Title 33"/>
          <p:cNvSpPr>
            <a:spLocks noGrp="1"/>
          </p:cNvSpPr>
          <p:nvPr>
            <p:ph type="title" idx="4294967295"/>
          </p:nvPr>
        </p:nvSpPr>
        <p:spPr>
          <a:xfrm>
            <a:off x="152400" y="206514"/>
            <a:ext cx="7772400" cy="707886"/>
          </a:xfrm>
          <a:gradFill flip="none" rotWithShape="1">
            <a:gsLst>
              <a:gs pos="0">
                <a:srgbClr val="008000"/>
              </a:gs>
              <a:gs pos="100000">
                <a:srgbClr val="000000"/>
              </a:gs>
            </a:gsLst>
            <a:path path="shape">
              <a:fillToRect l="50000" t="50000" r="50000" b="50000"/>
            </a:path>
            <a:tileRect/>
          </a:gradFill>
          <a:ln>
            <a:miter lim="800000"/>
            <a:headEnd/>
            <a:tailEnd/>
          </a:ln>
          <a:effectLst>
            <a:glow rad="101600">
              <a:srgbClr val="008000">
                <a:alpha val="75000"/>
              </a:srgbClr>
            </a:glow>
            <a:outerShdw blurRad="63500" dist="17961" dir="2700000" algn="ctr" rotWithShape="0">
              <a:schemeClr val="tx1">
                <a:alpha val="74998"/>
              </a:schemeClr>
            </a:outerShdw>
          </a:effec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defRPr/>
            </a:pPr>
            <a:r>
              <a:rPr lang="ar-JO" sz="4000" b="1" dirty="0">
                <a:solidFill>
                  <a:srgbClr val="FFFFFF"/>
                </a:solidFill>
                <a:effectLst>
                  <a:outerShdw blurRad="38100" dist="38100" dir="2700000" algn="tl">
                    <a:srgbClr val="000000">
                      <a:alpha val="43137"/>
                    </a:srgbClr>
                  </a:outerShdw>
                </a:effectLst>
                <a:latin typeface="Arial" charset="0"/>
                <a:cs typeface="Times New Roman" charset="0"/>
              </a:rPr>
              <a:t>نظرة عامة على العهد الجديد</a:t>
            </a:r>
            <a:endParaRPr lang="en-US" sz="4000" b="1" dirty="0">
              <a:solidFill>
                <a:srgbClr val="FFFFFF"/>
              </a:solidFill>
              <a:effectLst>
                <a:outerShdw blurRad="38100" dist="38100" dir="2700000" algn="tl">
                  <a:srgbClr val="000000">
                    <a:alpha val="43137"/>
                  </a:srgbClr>
                </a:outerShdw>
              </a:effectLst>
              <a:latin typeface="Arial" charset="0"/>
              <a:cs typeface="Times New Roman" charset="0"/>
            </a:endParaRPr>
          </a:p>
        </p:txBody>
      </p:sp>
      <p:sp>
        <p:nvSpPr>
          <p:cNvPr id="32" name="Text Box 19"/>
          <p:cNvSpPr txBox="1">
            <a:spLocks noChangeArrowheads="1"/>
          </p:cNvSpPr>
          <p:nvPr/>
        </p:nvSpPr>
        <p:spPr bwMode="auto">
          <a:xfrm>
            <a:off x="990606" y="3657600"/>
            <a:ext cx="792163" cy="369888"/>
          </a:xfrm>
          <a:prstGeom prst="rect">
            <a:avLst/>
          </a:prstGeom>
          <a:solidFill>
            <a:srgbClr val="800000"/>
          </a:solidFill>
          <a:ln w="12700">
            <a:solidFill>
              <a:srgbClr val="FFFFFF"/>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8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مت</a:t>
            </a:r>
            <a:endParaRPr kumimoji="0" lang="en-US" sz="1600" b="0"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endParaRPr>
          </a:p>
        </p:txBody>
      </p:sp>
      <p:sp>
        <p:nvSpPr>
          <p:cNvPr id="50" name="Text Box 19"/>
          <p:cNvSpPr txBox="1">
            <a:spLocks noChangeArrowheads="1"/>
          </p:cNvSpPr>
          <p:nvPr/>
        </p:nvSpPr>
        <p:spPr bwMode="auto">
          <a:xfrm>
            <a:off x="152400" y="5486400"/>
            <a:ext cx="1800225" cy="369888"/>
          </a:xfrm>
          <a:prstGeom prst="rect">
            <a:avLst/>
          </a:prstGeom>
          <a:solidFill>
            <a:srgbClr val="800000"/>
          </a:solidFill>
          <a:ln w="12700">
            <a:solidFill>
              <a:srgbClr val="FFFFFF"/>
            </a:solidFill>
            <a:miter lim="800000"/>
            <a:headEnd/>
            <a:tailEnd/>
          </a:ln>
          <a:effectLst>
            <a:outerShdw blurRad="50800" dist="38100" dir="2700000">
              <a:srgbClr val="000000">
                <a:alpha val="43000"/>
              </a:srgbClr>
            </a:outerShdw>
          </a:effec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8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الأناجيل و الأعمال</a:t>
            </a:r>
            <a:endParaRPr kumimoji="0" lang="en-US" sz="1600" b="0"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endParaRPr>
          </a:p>
        </p:txBody>
      </p:sp>
      <p:sp>
        <p:nvSpPr>
          <p:cNvPr id="217136" name="Text Box 7"/>
          <p:cNvSpPr txBox="1">
            <a:spLocks noChangeArrowheads="1"/>
          </p:cNvSpPr>
          <p:nvPr/>
        </p:nvSpPr>
        <p:spPr bwMode="auto">
          <a:xfrm>
            <a:off x="2667000" y="1987844"/>
            <a:ext cx="990600" cy="1315745"/>
          </a:xfrm>
          <a:prstGeom prst="rect">
            <a:avLst/>
          </a:prstGeom>
          <a:gradFill rotWithShape="1">
            <a:gsLst>
              <a:gs pos="0">
                <a:srgbClr val="CCFFCC"/>
              </a:gs>
              <a:gs pos="87000">
                <a:srgbClr val="CCFFCC"/>
              </a:gs>
              <a:gs pos="100000">
                <a:srgbClr val="000000"/>
              </a:gs>
            </a:gsLst>
            <a:path path="shape">
              <a:fillToRect l="50000" t="50000" r="50000" b="50000"/>
            </a:path>
          </a:gradFill>
          <a:ln w="19050">
            <a:solidFill>
              <a:schemeClr val="bg1"/>
            </a:solidFill>
            <a:miter lim="800000"/>
            <a:headEnd/>
            <a:tailEnd/>
          </a:ln>
        </p:spPr>
        <p:txBody>
          <a:bodyPr lIns="0" tIns="0" rIns="45688" bIns="0" anchor="b">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2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t>نيسان 50-</a:t>
            </a:r>
            <a:br>
              <a:rPr kumimoji="0" lang="en-US" sz="12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br>
            <a:r>
              <a:rPr kumimoji="0" lang="ar-JO" sz="12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t>أيلول 52</a:t>
            </a:r>
            <a:endParaRPr kumimoji="0" lang="en-US" sz="12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t>2</a:t>
            </a:r>
            <a:br>
              <a:rPr kumimoji="0" lang="en-US" sz="24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br>
            <a:r>
              <a:rPr kumimoji="0" lang="ar-JO" sz="24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t>بحر إيجة</a:t>
            </a:r>
            <a:endParaRPr kumimoji="0" lang="en-US" sz="24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9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endParaRPr>
          </a:p>
        </p:txBody>
      </p:sp>
      <p:sp>
        <p:nvSpPr>
          <p:cNvPr id="217137" name="Text Box 17"/>
          <p:cNvSpPr txBox="1">
            <a:spLocks noChangeArrowheads="1"/>
          </p:cNvSpPr>
          <p:nvPr/>
        </p:nvSpPr>
        <p:spPr bwMode="auto">
          <a:xfrm>
            <a:off x="-76200" y="2133600"/>
            <a:ext cx="990600" cy="8002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2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صيف 35-37</a:t>
            </a:r>
            <a:endParaRPr kumimoji="0" lang="en-US" sz="12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6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دمشق</a:t>
            </a:r>
            <a:br>
              <a:rPr kumimoji="0" lang="en-US" sz="16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br>
            <a:r>
              <a:rPr kumimoji="0" lang="ar-JO" sz="16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أنطاكية</a:t>
            </a:r>
            <a:endParaRPr kumimoji="0" lang="en-US" sz="16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endParaRPr>
          </a:p>
        </p:txBody>
      </p:sp>
      <p:sp>
        <p:nvSpPr>
          <p:cNvPr id="53" name="Text Box 10"/>
          <p:cNvSpPr txBox="1">
            <a:spLocks noChangeArrowheads="1"/>
          </p:cNvSpPr>
          <p:nvPr/>
        </p:nvSpPr>
        <p:spPr bwMode="auto">
          <a:xfrm>
            <a:off x="2286000" y="6325156"/>
            <a:ext cx="990600" cy="369332"/>
          </a:xfrm>
          <a:prstGeom prst="rect">
            <a:avLst/>
          </a:prstGeom>
          <a:solidFill>
            <a:schemeClr val="accent4"/>
          </a:solidFill>
          <a:ln w="12700">
            <a:solidFill>
              <a:srgbClr val="FFFFFF"/>
            </a:solidFill>
            <a:miter lim="800000"/>
            <a:headEnd/>
            <a:tailEnd/>
          </a:ln>
          <a:effectLst/>
        </p:spPr>
        <p:txBody>
          <a:bodyPr lIns="0" tIns="0" rIns="45688" bIns="0" anchor="b">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روما</a:t>
            </a:r>
            <a:endParaRPr kumimoji="0" lang="en-US" sz="10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endParaRPr>
          </a:p>
        </p:txBody>
      </p:sp>
      <p:sp>
        <p:nvSpPr>
          <p:cNvPr id="217139" name="Text Box 20"/>
          <p:cNvSpPr txBox="1">
            <a:spLocks noChangeArrowheads="1"/>
          </p:cNvSpPr>
          <p:nvPr/>
        </p:nvSpPr>
        <p:spPr bwMode="auto">
          <a:xfrm>
            <a:off x="3352800" y="5907088"/>
            <a:ext cx="1600200" cy="277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ar-JO" sz="18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الرحلات</a:t>
            </a:r>
            <a:endParaRPr kumimoji="0" lang="en-US" sz="24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endParaRPr>
          </a:p>
        </p:txBody>
      </p:sp>
      <p:sp>
        <p:nvSpPr>
          <p:cNvPr id="217140" name="Text Box 9"/>
          <p:cNvSpPr txBox="1">
            <a:spLocks noChangeArrowheads="1"/>
          </p:cNvSpPr>
          <p:nvPr/>
        </p:nvSpPr>
        <p:spPr bwMode="auto">
          <a:xfrm>
            <a:off x="2286000" y="5861606"/>
            <a:ext cx="990600" cy="369332"/>
          </a:xfrm>
          <a:prstGeom prst="rect">
            <a:avLst/>
          </a:prstGeom>
          <a:gradFill rotWithShape="1">
            <a:gsLst>
              <a:gs pos="0">
                <a:srgbClr val="CCFFCC"/>
              </a:gs>
              <a:gs pos="87000">
                <a:srgbClr val="CCFFCC"/>
              </a:gs>
              <a:gs pos="100000">
                <a:srgbClr val="000000"/>
              </a:gs>
            </a:gsLst>
            <a:path path="shape">
              <a:fillToRect l="50000" t="50000" r="50000" b="50000"/>
            </a:path>
          </a:gradFill>
          <a:ln w="19050">
            <a:solidFill>
              <a:schemeClr val="bg1"/>
            </a:solidFill>
            <a:miter lim="800000"/>
            <a:headEnd/>
            <a:tailEnd/>
          </a:ln>
        </p:spPr>
        <p:txBody>
          <a:bodyPr lIns="0" tIns="0" rIns="45688" bIns="0" anchor="b">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t>1 2 3 4</a:t>
            </a:r>
            <a:endParaRPr kumimoji="0" lang="en-US" sz="10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endParaRPr>
          </a:p>
        </p:txBody>
      </p:sp>
      <p:sp>
        <p:nvSpPr>
          <p:cNvPr id="217141" name="Text Box 20"/>
          <p:cNvSpPr txBox="1">
            <a:spLocks noChangeArrowheads="1"/>
          </p:cNvSpPr>
          <p:nvPr/>
        </p:nvSpPr>
        <p:spPr bwMode="auto">
          <a:xfrm>
            <a:off x="3352800" y="6370638"/>
            <a:ext cx="1600200" cy="277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ar-JO" sz="18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rPr>
              <a:t>السجون</a:t>
            </a:r>
            <a:endParaRPr kumimoji="0" lang="en-US" sz="2400" b="1" i="0" u="none" strike="noStrike" kern="1200" cap="none" spc="0" normalizeH="0" baseline="0" noProof="0" dirty="0">
              <a:ln>
                <a:noFill/>
              </a:ln>
              <a:solidFill>
                <a:srgbClr val="FFFFFF"/>
              </a:solidFill>
              <a:effectLst/>
              <a:uLnTx/>
              <a:uFillTx/>
              <a:latin typeface="Arial Narrow" charset="0"/>
              <a:ea typeface="ＭＳ Ｐゴシック" charset="0"/>
              <a:cs typeface="Times New Roman"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1026"/>
          <p:cNvSpPr>
            <a:spLocks noGrp="1" noRot="1" noChangeArrowheads="1"/>
          </p:cNvSpPr>
          <p:nvPr>
            <p:ph type="title"/>
          </p:nvPr>
        </p:nvSpPr>
        <p:spPr>
          <a:xfrm>
            <a:off x="685800" y="152400"/>
            <a:ext cx="7772400" cy="1143000"/>
          </a:xfrm>
        </p:spPr>
        <p:txBody>
          <a:bodyPr/>
          <a:lstStyle/>
          <a:p>
            <a:pPr eaLnBrk="1" hangingPunct="1">
              <a:defRPr/>
            </a:pPr>
            <a:r>
              <a:rPr lang="ar-JO" sz="3600" dirty="0">
                <a:latin typeface="Arial" charset="0"/>
                <a:ea typeface="ＭＳ Ｐゴシック" charset="0"/>
                <a:cs typeface="Times New Roman" charset="0"/>
              </a:rPr>
              <a:t>كتاب العهد الجديد</a:t>
            </a:r>
            <a:endParaRPr lang="en-US" dirty="0">
              <a:latin typeface="Arial" charset="0"/>
              <a:ea typeface="ＭＳ Ｐゴシック" charset="0"/>
              <a:cs typeface="Arial" charset="0"/>
            </a:endParaRPr>
          </a:p>
        </p:txBody>
      </p:sp>
      <p:graphicFrame>
        <p:nvGraphicFramePr>
          <p:cNvPr id="55358" name="Group 1086"/>
          <p:cNvGraphicFramePr>
            <a:graphicFrameLocks noGrp="1"/>
          </p:cNvGraphicFramePr>
          <p:nvPr/>
        </p:nvGraphicFramePr>
        <p:xfrm>
          <a:off x="0" y="1371600"/>
          <a:ext cx="9144000" cy="5374883"/>
        </p:xfrm>
        <a:graphic>
          <a:graphicData uri="http://schemas.openxmlformats.org/drawingml/2006/table">
            <a:tbl>
              <a:tblPr/>
              <a:tblGrid>
                <a:gridCol w="1066800">
                  <a:extLst>
                    <a:ext uri="{9D8B030D-6E8A-4147-A177-3AD203B41FA5}">
                      <a16:colId xmlns:a16="http://schemas.microsoft.com/office/drawing/2014/main" val="20000"/>
                    </a:ext>
                  </a:extLst>
                </a:gridCol>
                <a:gridCol w="1143000">
                  <a:extLst>
                    <a:ext uri="{9D8B030D-6E8A-4147-A177-3AD203B41FA5}">
                      <a16:colId xmlns:a16="http://schemas.microsoft.com/office/drawing/2014/main" val="20001"/>
                    </a:ext>
                  </a:extLst>
                </a:gridCol>
                <a:gridCol w="1143000">
                  <a:extLst>
                    <a:ext uri="{9D8B030D-6E8A-4147-A177-3AD203B41FA5}">
                      <a16:colId xmlns:a16="http://schemas.microsoft.com/office/drawing/2014/main" val="20002"/>
                    </a:ext>
                  </a:extLst>
                </a:gridCol>
                <a:gridCol w="1219200">
                  <a:extLst>
                    <a:ext uri="{9D8B030D-6E8A-4147-A177-3AD203B41FA5}">
                      <a16:colId xmlns:a16="http://schemas.microsoft.com/office/drawing/2014/main" val="20003"/>
                    </a:ext>
                  </a:extLst>
                </a:gridCol>
                <a:gridCol w="1143000">
                  <a:extLst>
                    <a:ext uri="{9D8B030D-6E8A-4147-A177-3AD203B41FA5}">
                      <a16:colId xmlns:a16="http://schemas.microsoft.com/office/drawing/2014/main" val="20004"/>
                    </a:ext>
                  </a:extLst>
                </a:gridCol>
                <a:gridCol w="1143000">
                  <a:extLst>
                    <a:ext uri="{9D8B030D-6E8A-4147-A177-3AD203B41FA5}">
                      <a16:colId xmlns:a16="http://schemas.microsoft.com/office/drawing/2014/main" val="20005"/>
                    </a:ext>
                  </a:extLst>
                </a:gridCol>
                <a:gridCol w="1143000">
                  <a:extLst>
                    <a:ext uri="{9D8B030D-6E8A-4147-A177-3AD203B41FA5}">
                      <a16:colId xmlns:a16="http://schemas.microsoft.com/office/drawing/2014/main" val="20006"/>
                    </a:ext>
                  </a:extLst>
                </a:gridCol>
                <a:gridCol w="1143000">
                  <a:extLst>
                    <a:ext uri="{9D8B030D-6E8A-4147-A177-3AD203B41FA5}">
                      <a16:colId xmlns:a16="http://schemas.microsoft.com/office/drawing/2014/main" val="20007"/>
                    </a:ext>
                  </a:extLst>
                </a:gridCol>
              </a:tblGrid>
              <a:tr h="83820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rPr>
                        <a:t>الإسم</a:t>
                      </a:r>
                      <a:endParaRPr kumimoji="0" lang="en-US"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endParaRPr>
                    </a:p>
                  </a:txBody>
                  <a:tcPr marT="45714" marB="45714"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gradFill rotWithShape="1">
                      <a:gsLst>
                        <a:gs pos="0">
                          <a:schemeClr val="accent1"/>
                        </a:gs>
                        <a:gs pos="50000">
                          <a:schemeClr val="bg1"/>
                        </a:gs>
                        <a:gs pos="100000">
                          <a:schemeClr val="accent1"/>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rPr>
                        <a:t>الجنسية</a:t>
                      </a:r>
                      <a:endParaRPr kumimoji="0" lang="en-US"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endParaRPr>
                    </a:p>
                  </a:txBody>
                  <a:tcPr marT="45714" marB="45714"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gradFill rotWithShape="1">
                      <a:gsLst>
                        <a:gs pos="0">
                          <a:schemeClr val="accent1"/>
                        </a:gs>
                        <a:gs pos="50000">
                          <a:schemeClr val="bg1"/>
                        </a:gs>
                        <a:gs pos="100000">
                          <a:schemeClr val="accent1"/>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rPr>
                        <a:t>الموطن الأصلي</a:t>
                      </a:r>
                      <a:endParaRPr kumimoji="0" lang="en-US"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endParaRPr>
                    </a:p>
                  </a:txBody>
                  <a:tcPr marT="45714" marB="45714"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gradFill rotWithShape="1">
                      <a:gsLst>
                        <a:gs pos="0">
                          <a:schemeClr val="accent1"/>
                        </a:gs>
                        <a:gs pos="50000">
                          <a:schemeClr val="bg1"/>
                        </a:gs>
                        <a:gs pos="100000">
                          <a:schemeClr val="accent1"/>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6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rPr>
                        <a:t>الوظيفة</a:t>
                      </a:r>
                      <a:endParaRPr kumimoji="0" lang="en-US" sz="16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endParaRPr>
                    </a:p>
                  </a:txBody>
                  <a:tcPr marT="45714" marB="45714"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gradFill rotWithShape="1">
                      <a:gsLst>
                        <a:gs pos="0">
                          <a:schemeClr val="accent1"/>
                        </a:gs>
                        <a:gs pos="50000">
                          <a:schemeClr val="bg1"/>
                        </a:gs>
                        <a:gs pos="100000">
                          <a:schemeClr val="accent1"/>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rPr>
                        <a:t>العلاقات</a:t>
                      </a:r>
                      <a:endParaRPr kumimoji="0" lang="en-US"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endParaRPr>
                    </a:p>
                  </a:txBody>
                  <a:tcPr marT="45714" marB="45714"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gradFill rotWithShape="1">
                      <a:gsLst>
                        <a:gs pos="0">
                          <a:schemeClr val="accent1"/>
                        </a:gs>
                        <a:gs pos="50000">
                          <a:schemeClr val="bg1"/>
                        </a:gs>
                        <a:gs pos="100000">
                          <a:schemeClr val="accent1"/>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rPr>
                        <a:t>عدد الإصحاحات</a:t>
                      </a:r>
                      <a:endParaRPr kumimoji="0" lang="en-US"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endParaRPr>
                    </a:p>
                  </a:txBody>
                  <a:tcPr marT="45714" marB="45714"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gradFill rotWithShape="1">
                      <a:gsLst>
                        <a:gs pos="0">
                          <a:schemeClr val="accent1"/>
                        </a:gs>
                        <a:gs pos="50000">
                          <a:schemeClr val="bg1"/>
                        </a:gs>
                        <a:gs pos="100000">
                          <a:schemeClr val="accent1"/>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rPr>
                        <a:t>عدد الآيات</a:t>
                      </a:r>
                      <a:endParaRPr kumimoji="0" lang="en-US"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endParaRPr>
                    </a:p>
                  </a:txBody>
                  <a:tcPr marT="45714" marB="45714"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gradFill rotWithShape="1">
                      <a:gsLst>
                        <a:gs pos="0">
                          <a:schemeClr val="accent1"/>
                        </a:gs>
                        <a:gs pos="50000">
                          <a:schemeClr val="bg1"/>
                        </a:gs>
                        <a:gs pos="100000">
                          <a:schemeClr val="accent1"/>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rPr>
                        <a:t>عدد الأسفار</a:t>
                      </a:r>
                      <a:endParaRPr kumimoji="0" lang="en-US"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endParaRPr>
                    </a:p>
                  </a:txBody>
                  <a:tcPr marT="45714" marB="45714"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gradFill rotWithShape="1">
                      <a:gsLst>
                        <a:gs pos="0">
                          <a:schemeClr val="accent1"/>
                        </a:gs>
                        <a:gs pos="50000">
                          <a:schemeClr val="bg1"/>
                        </a:gs>
                        <a:gs pos="100000">
                          <a:schemeClr val="accent1"/>
                        </a:gs>
                      </a:gsLst>
                      <a:lin ang="5400000" scaled="1"/>
                    </a:gradFill>
                  </a:tcPr>
                </a:tc>
                <a:extLst>
                  <a:ext uri="{0D108BD9-81ED-4DB2-BD59-A6C34878D82A}">
                    <a16:rowId xmlns:a16="http://schemas.microsoft.com/office/drawing/2014/main" val="10000"/>
                  </a:ext>
                </a:extLst>
              </a:tr>
              <a:tr h="91440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rPr>
                        <a:t>متى</a:t>
                      </a:r>
                      <a:endParaRPr kumimoji="0" lang="en-US"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endParaRPr>
                    </a:p>
                  </a:txBody>
                  <a:tcPr marT="45714" marB="45714"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rPr>
                        <a:t>يهودي</a:t>
                      </a:r>
                      <a:endParaRPr kumimoji="0" lang="en-US"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endParaRPr>
                    </a:p>
                  </a:txBody>
                  <a:tcPr marT="45714" marB="45714"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6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rPr>
                        <a:t>كفرناحوم</a:t>
                      </a:r>
                      <a:endParaRPr kumimoji="0" lang="en-US" sz="16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endParaRPr>
                    </a:p>
                  </a:txBody>
                  <a:tcPr marT="45714" marB="45714"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rPr>
                        <a:t>جابي ضرائب</a:t>
                      </a:r>
                      <a:endParaRPr kumimoji="0" lang="en-US"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endParaRPr>
                    </a:p>
                  </a:txBody>
                  <a:tcPr marT="45714" marB="45714"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rPr>
                        <a:t>رسول يسوع المسيح</a:t>
                      </a:r>
                      <a:endParaRPr kumimoji="0" lang="en-US"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endParaRPr>
                    </a:p>
                  </a:txBody>
                  <a:tcPr marT="45714" marB="45714"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rPr>
                        <a:t>28</a:t>
                      </a:r>
                      <a:endParaRPr kumimoji="0" lang="en-US"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endParaRPr>
                    </a:p>
                  </a:txBody>
                  <a:tcPr marT="45714" marB="45714"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rPr>
                        <a:t>1071</a:t>
                      </a:r>
                      <a:endParaRPr kumimoji="0" lang="en-US"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endParaRPr>
                    </a:p>
                  </a:txBody>
                  <a:tcPr marT="45714" marB="45714"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rPr>
                        <a:t>إنجيل متى</a:t>
                      </a:r>
                      <a:endParaRPr kumimoji="0" lang="en-US"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endParaRPr>
                    </a:p>
                  </a:txBody>
                  <a:tcPr marT="45714" marB="45714"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extLst>
                  <a:ext uri="{0D108BD9-81ED-4DB2-BD59-A6C34878D82A}">
                    <a16:rowId xmlns:a16="http://schemas.microsoft.com/office/drawing/2014/main" val="10001"/>
                  </a:ext>
                </a:extLst>
              </a:tr>
              <a:tr h="649288">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rPr>
                        <a:t>مرقس</a:t>
                      </a:r>
                      <a:endParaRPr kumimoji="0" lang="en-US"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endParaRPr>
                    </a:p>
                  </a:txBody>
                  <a:tcPr marT="45714" marB="45714"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rPr>
                        <a:t>يهودي/</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rPr>
                        <a:t>روماني</a:t>
                      </a:r>
                      <a:endParaRPr kumimoji="0" lang="en-US"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endParaRPr>
                    </a:p>
                  </a:txBody>
                  <a:tcPr marT="45714" marB="45714"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rPr>
                        <a:t>أورشليم</a:t>
                      </a:r>
                      <a:endParaRPr kumimoji="0" lang="en-US"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endParaRPr>
                    </a:p>
                  </a:txBody>
                  <a:tcPr marT="45714" marB="45714"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rPr>
                        <a:t>مرسل</a:t>
                      </a:r>
                      <a:endParaRPr kumimoji="0" lang="en-US"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endParaRPr>
                    </a:p>
                  </a:txBody>
                  <a:tcPr marT="45714" marB="45714"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rPr>
                        <a:t>تلميذ بطرس</a:t>
                      </a:r>
                      <a:endParaRPr kumimoji="0" lang="en-US"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endParaRPr>
                    </a:p>
                  </a:txBody>
                  <a:tcPr marT="45714" marB="45714"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rPr>
                        <a:t>16</a:t>
                      </a:r>
                      <a:endParaRPr kumimoji="0" lang="en-US"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endParaRPr>
                    </a:p>
                  </a:txBody>
                  <a:tcPr marT="45714" marB="45714"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rPr>
                        <a:t>678</a:t>
                      </a:r>
                      <a:endParaRPr kumimoji="0" lang="en-US"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endParaRPr>
                    </a:p>
                  </a:txBody>
                  <a:tcPr marT="45714" marB="45714"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rPr>
                        <a:t>إنجيل مرقس</a:t>
                      </a:r>
                      <a:endParaRPr kumimoji="0" lang="en-US"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endParaRPr>
                    </a:p>
                  </a:txBody>
                  <a:tcPr marT="45714" marB="45714"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extLst>
                  <a:ext uri="{0D108BD9-81ED-4DB2-BD59-A6C34878D82A}">
                    <a16:rowId xmlns:a16="http://schemas.microsoft.com/office/drawing/2014/main" val="10002"/>
                  </a:ext>
                </a:extLst>
              </a:tr>
              <a:tr h="96996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rPr>
                        <a:t>لوقا</a:t>
                      </a:r>
                      <a:endParaRPr kumimoji="0" lang="en-US"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endParaRPr>
                    </a:p>
                  </a:txBody>
                  <a:tcPr marT="45714" marB="45714"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rPr>
                        <a:t>يوناني</a:t>
                      </a:r>
                      <a:endParaRPr kumimoji="0" lang="en-US"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endParaRPr>
                    </a:p>
                  </a:txBody>
                  <a:tcPr marT="45714" marB="45714"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rPr>
                        <a:t>أنطاكية</a:t>
                      </a:r>
                      <a:endParaRPr kumimoji="0" lang="en-US"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endParaRPr>
                    </a:p>
                  </a:txBody>
                  <a:tcPr marT="45714" marB="45714"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rPr>
                        <a:t>طبيب</a:t>
                      </a:r>
                      <a:endParaRPr kumimoji="0" lang="en-US"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endParaRPr>
                    </a:p>
                  </a:txBody>
                  <a:tcPr marT="45714" marB="45714"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rPr>
                        <a:t>تلميذ بولس</a:t>
                      </a:r>
                      <a:endParaRPr kumimoji="0" lang="en-US"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endParaRPr>
                    </a:p>
                  </a:txBody>
                  <a:tcPr marT="45714" marB="45714"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rPr>
                        <a:t>52</a:t>
                      </a:r>
                      <a:endParaRPr kumimoji="0" lang="en-US"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endParaRPr>
                    </a:p>
                  </a:txBody>
                  <a:tcPr marT="45714" marB="45714"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rPr>
                        <a:t>2158</a:t>
                      </a:r>
                      <a:endParaRPr kumimoji="0" lang="en-US"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endParaRPr>
                    </a:p>
                  </a:txBody>
                  <a:tcPr marT="45714" marB="45714"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rPr>
                        <a:t>إنجيل لوقا</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rPr>
                        <a:t>أعمال الرسل</a:t>
                      </a:r>
                      <a:endParaRPr kumimoji="0" lang="en-US"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endParaRPr>
                    </a:p>
                  </a:txBody>
                  <a:tcPr marT="45714" marB="45714"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extLst>
                  <a:ext uri="{0D108BD9-81ED-4DB2-BD59-A6C34878D82A}">
                    <a16:rowId xmlns:a16="http://schemas.microsoft.com/office/drawing/2014/main" val="10003"/>
                  </a:ext>
                </a:extLst>
              </a:tr>
              <a:tr h="1957388">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rPr>
                        <a:t>يوحنا</a:t>
                      </a:r>
                      <a:endParaRPr kumimoji="0" lang="en-US"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endParaRPr>
                    </a:p>
                  </a:txBody>
                  <a:tcPr marT="45714" marB="45714"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rPr>
                        <a:t>يهودي</a:t>
                      </a:r>
                      <a:endParaRPr kumimoji="0" lang="en-US"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endParaRPr>
                    </a:p>
                  </a:txBody>
                  <a:tcPr marT="45714" marB="45714"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rPr>
                        <a:t>بيت صيدا </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rPr>
                        <a:t>أو </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rPr>
                        <a:t>كفرناحوم</a:t>
                      </a:r>
                      <a:endParaRPr kumimoji="0" lang="en-US" sz="16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endParaRPr>
                    </a:p>
                  </a:txBody>
                  <a:tcPr marT="45714" marB="45714"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rPr>
                        <a:t>صياد</a:t>
                      </a:r>
                      <a:endParaRPr kumimoji="0" lang="en-US"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endParaRPr>
                    </a:p>
                  </a:txBody>
                  <a:tcPr marT="45714" marB="45714"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rPr>
                        <a:t>رسول يسوع المسيح</a:t>
                      </a:r>
                      <a:endParaRPr kumimoji="0" lang="en-US"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endParaRPr>
                    </a:p>
                  </a:txBody>
                  <a:tcPr marT="45714" marB="45714"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rPr>
                        <a:t>50</a:t>
                      </a:r>
                      <a:endParaRPr kumimoji="0" lang="en-US"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endParaRPr>
                    </a:p>
                  </a:txBody>
                  <a:tcPr marT="45714" marB="45714"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Times New Roman" charset="0"/>
                        </a:rPr>
                        <a:t>1414</a:t>
                      </a:r>
                      <a:endParaRPr kumimoji="0" lang="en-US"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endParaRPr>
                    </a:p>
                  </a:txBody>
                  <a:tcPr marT="45714" marB="45714"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rPr>
                        <a:t>إنجيل يوحنا</a:t>
                      </a:r>
                      <a:endParaRPr kumimoji="0" lang="en-US"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rPr>
                        <a:t>1 يوحنا</a:t>
                      </a:r>
                      <a:endParaRPr kumimoji="0" lang="en-US"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rPr>
                        <a:t>2 يوحنا</a:t>
                      </a:r>
                      <a:endParaRPr kumimoji="0" lang="en-US"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rPr>
                        <a:t>3 يوحنا</a:t>
                      </a:r>
                      <a:endParaRPr kumimoji="0" lang="en-US"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ar-JO"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Times New Roman" charset="0"/>
                        </a:rPr>
                        <a:t>رؤيا يوحنا</a:t>
                      </a:r>
                      <a:r>
                        <a:rPr kumimoji="0" lang="en-US" sz="1800" b="1" i="0" u="none" strike="noStrike" cap="none" normalizeH="0" baseline="0" dirty="0">
                          <a:ln>
                            <a:noFill/>
                          </a:ln>
                          <a:solidFill>
                            <a:schemeClr val="tx1"/>
                          </a:solidFill>
                          <a:effectLst>
                            <a:outerShdw blurRad="38100" dist="38100" dir="2700000" algn="tl">
                              <a:srgbClr val="000000"/>
                            </a:outerShdw>
                          </a:effectLst>
                          <a:latin typeface="Arial Narrow" charset="0"/>
                          <a:ea typeface="ＭＳ Ｐゴシック" charset="0"/>
                          <a:cs typeface="Arial" charset="0"/>
                        </a:rPr>
                        <a:t> </a:t>
                      </a:r>
                    </a:p>
                  </a:txBody>
                  <a:tcPr marT="45714" marB="45714"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1"/>
                    </a:solidFill>
                  </a:tcPr>
                </a:tc>
                <a:extLst>
                  <a:ext uri="{0D108BD9-81ED-4DB2-BD59-A6C34878D82A}">
                    <a16:rowId xmlns:a16="http://schemas.microsoft.com/office/drawing/2014/main" val="10004"/>
                  </a:ext>
                </a:extLst>
              </a:tr>
            </a:tbl>
          </a:graphicData>
        </a:graphic>
      </p:graphicFrame>
      <p:sp>
        <p:nvSpPr>
          <p:cNvPr id="580666" name="Text Box 1083"/>
          <p:cNvSpPr txBox="1">
            <a:spLocks noChangeArrowheads="1"/>
          </p:cNvSpPr>
          <p:nvPr/>
        </p:nvSpPr>
        <p:spPr bwMode="auto">
          <a:xfrm>
            <a:off x="8569088" y="152400"/>
            <a:ext cx="508474"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0" i="0" u="none" strike="noStrike" kern="1200" cap="none" spc="0" normalizeH="0" baseline="0" noProof="0" dirty="0">
                <a:ln>
                  <a:noFill/>
                </a:ln>
                <a:solidFill>
                  <a:srgbClr val="FFFFFF"/>
                </a:solidFill>
                <a:effectLst/>
                <a:uLnTx/>
                <a:uFillTx/>
                <a:latin typeface="Arial" charset="0"/>
                <a:ea typeface="ＭＳ Ｐゴシック" charset="0"/>
                <a:cs typeface="Arial" charset="0"/>
              </a:rPr>
              <a:t>13</a:t>
            </a:r>
            <a:endParaRPr kumimoji="0" lang="en-US" sz="24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Tree>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89090" name="Group 2"/>
          <p:cNvGraphicFramePr>
            <a:graphicFrameLocks noGrp="1"/>
          </p:cNvGraphicFramePr>
          <p:nvPr>
            <p:ph type="tbl" idx="1"/>
          </p:nvPr>
        </p:nvGraphicFramePr>
        <p:xfrm>
          <a:off x="0" y="639764"/>
          <a:ext cx="9144000" cy="6260222"/>
        </p:xfrm>
        <a:graphic>
          <a:graphicData uri="http://schemas.openxmlformats.org/drawingml/2006/table">
            <a:tbl>
              <a:tblPr/>
              <a:tblGrid>
                <a:gridCol w="1827213">
                  <a:extLst>
                    <a:ext uri="{9D8B030D-6E8A-4147-A177-3AD203B41FA5}">
                      <a16:colId xmlns:a16="http://schemas.microsoft.com/office/drawing/2014/main" val="20000"/>
                    </a:ext>
                  </a:extLst>
                </a:gridCol>
                <a:gridCol w="1830387">
                  <a:extLst>
                    <a:ext uri="{9D8B030D-6E8A-4147-A177-3AD203B41FA5}">
                      <a16:colId xmlns:a16="http://schemas.microsoft.com/office/drawing/2014/main" val="20001"/>
                    </a:ext>
                  </a:extLst>
                </a:gridCol>
                <a:gridCol w="1828800">
                  <a:extLst>
                    <a:ext uri="{9D8B030D-6E8A-4147-A177-3AD203B41FA5}">
                      <a16:colId xmlns:a16="http://schemas.microsoft.com/office/drawing/2014/main" val="20002"/>
                    </a:ext>
                  </a:extLst>
                </a:gridCol>
                <a:gridCol w="1830388">
                  <a:extLst>
                    <a:ext uri="{9D8B030D-6E8A-4147-A177-3AD203B41FA5}">
                      <a16:colId xmlns:a16="http://schemas.microsoft.com/office/drawing/2014/main" val="20003"/>
                    </a:ext>
                  </a:extLst>
                </a:gridCol>
                <a:gridCol w="1827212">
                  <a:extLst>
                    <a:ext uri="{9D8B030D-6E8A-4147-A177-3AD203B41FA5}">
                      <a16:colId xmlns:a16="http://schemas.microsoft.com/office/drawing/2014/main" val="20004"/>
                    </a:ext>
                  </a:extLst>
                </a:gridCol>
              </a:tblGrid>
              <a:tr h="427625">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endParaRPr kumimoji="0" lang="en-US" sz="2200" b="1" i="0" u="none" strike="noStrike" cap="none" normalizeH="0" baseline="0" dirty="0">
                        <a:ln>
                          <a:noFill/>
                        </a:ln>
                        <a:solidFill>
                          <a:srgbClr val="FFFFFF"/>
                        </a:solidFill>
                        <a:effectLst/>
                        <a:latin typeface="Arial Narrow" charset="0"/>
                        <a:ea typeface="ＭＳ Ｐゴシック" charset="0"/>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rgbClr val="FFFFFF"/>
                          </a:solidFill>
                          <a:effectLst/>
                          <a:latin typeface="Arial"/>
                          <a:ea typeface="SimSun" charset="0"/>
                          <a:cs typeface="Arial"/>
                        </a:rPr>
                        <a:t>متى</a:t>
                      </a:r>
                      <a:endParaRPr kumimoji="0" lang="en-US" sz="2200" b="1" i="0" u="none" strike="noStrike" cap="none" normalizeH="0" baseline="0" dirty="0">
                        <a:ln>
                          <a:noFill/>
                        </a:ln>
                        <a:solidFill>
                          <a:srgbClr val="FFFFFF"/>
                        </a:solidFill>
                        <a:effectLst/>
                        <a:latin typeface="Arial"/>
                        <a:ea typeface="SimSun" charset="0"/>
                        <a:cs typeface="Arial"/>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90"/>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rgbClr val="FFFFFF"/>
                          </a:solidFill>
                          <a:effectLst/>
                          <a:latin typeface="Arial"/>
                          <a:ea typeface="SimSun" charset="0"/>
                          <a:cs typeface="Arial"/>
                        </a:rPr>
                        <a:t>مرقس</a:t>
                      </a:r>
                      <a:endParaRPr kumimoji="0" lang="en-US" altLang="zh-CN" sz="2200" b="1" i="0" u="none" strike="noStrike" cap="none" normalizeH="0" baseline="0" dirty="0">
                        <a:ln>
                          <a:noFill/>
                        </a:ln>
                        <a:solidFill>
                          <a:srgbClr val="FFFFFF"/>
                        </a:solidFill>
                        <a:effectLst/>
                        <a:latin typeface="Arial"/>
                        <a:ea typeface="SimSun" charset="0"/>
                        <a:cs typeface="Arial"/>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90"/>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rgbClr val="FFFFFF"/>
                          </a:solidFill>
                          <a:effectLst/>
                          <a:latin typeface="Arial"/>
                          <a:ea typeface="SimSun" charset="0"/>
                          <a:cs typeface="Arial"/>
                        </a:rPr>
                        <a:t>لوقا</a:t>
                      </a:r>
                      <a:endParaRPr kumimoji="0" lang="en-US" sz="2200" b="1" i="0" u="none" strike="noStrike" cap="none" normalizeH="0" baseline="0" dirty="0">
                        <a:ln>
                          <a:noFill/>
                        </a:ln>
                        <a:solidFill>
                          <a:srgbClr val="FFFFFF"/>
                        </a:solidFill>
                        <a:effectLst/>
                        <a:latin typeface="Arial"/>
                        <a:ea typeface="SimSun" charset="0"/>
                        <a:cs typeface="Arial"/>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90"/>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rgbClr val="FFFFFF"/>
                          </a:solidFill>
                          <a:effectLst/>
                          <a:latin typeface="Arial"/>
                          <a:ea typeface="SimSun" charset="0"/>
                          <a:cs typeface="Arial"/>
                        </a:rPr>
                        <a:t>يوحنا</a:t>
                      </a:r>
                      <a:endParaRPr kumimoji="0" lang="en-US" altLang="zh-CN" sz="2200" b="1" i="0" u="none" strike="noStrike" cap="none" normalizeH="0" baseline="0" dirty="0">
                        <a:ln>
                          <a:noFill/>
                        </a:ln>
                        <a:solidFill>
                          <a:srgbClr val="FFFFFF"/>
                        </a:solidFill>
                        <a:effectLst/>
                        <a:latin typeface="Arial"/>
                        <a:ea typeface="SimSun" charset="0"/>
                        <a:cs typeface="Arial"/>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90"/>
                    </a:solidFill>
                  </a:tcPr>
                </a:tc>
                <a:extLst>
                  <a:ext uri="{0D108BD9-81ED-4DB2-BD59-A6C34878D82A}">
                    <a16:rowId xmlns:a16="http://schemas.microsoft.com/office/drawing/2014/main" val="10000"/>
                  </a:ext>
                </a:extLst>
              </a:tr>
              <a:tr h="763802">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rgbClr val="FFFFFF"/>
                          </a:solidFill>
                          <a:effectLst/>
                          <a:latin typeface="Arial Narrow" charset="0"/>
                          <a:ea typeface="SimSun" charset="0"/>
                          <a:cs typeface="SimSun" charset="0"/>
                        </a:rPr>
                        <a:t>الوظيفة قبل الخلاص</a:t>
                      </a:r>
                      <a:endParaRPr kumimoji="0" lang="en-US" sz="2200" b="1" i="0" u="none" strike="noStrike" cap="none" normalizeH="0" baseline="0" dirty="0">
                        <a:ln>
                          <a:noFill/>
                        </a:ln>
                        <a:solidFill>
                          <a:srgbClr val="FFFFFF"/>
                        </a:solidFill>
                        <a:effectLst/>
                        <a:latin typeface="Arial Narrow" charset="0"/>
                        <a:ea typeface="SimSun" charset="0"/>
                        <a:cs typeface="SimSu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000" b="1" i="0" u="none" strike="noStrike" cap="none" normalizeH="0" baseline="0" dirty="0">
                          <a:ln>
                            <a:noFill/>
                          </a:ln>
                          <a:solidFill>
                            <a:schemeClr val="bg2"/>
                          </a:solidFill>
                          <a:effectLst/>
                          <a:latin typeface="Arial"/>
                          <a:ea typeface="SimSun" charset="0"/>
                          <a:cs typeface="Arial"/>
                        </a:rPr>
                        <a:t>عشار</a:t>
                      </a:r>
                      <a:endParaRPr kumimoji="0" lang="en-US" sz="2000" b="1" i="0" u="none" strike="noStrike" cap="none" normalizeH="0" baseline="0" dirty="0">
                        <a:ln>
                          <a:noFill/>
                        </a:ln>
                        <a:solidFill>
                          <a:schemeClr val="bg2"/>
                        </a:solidFill>
                        <a:effectLst/>
                        <a:latin typeface="Arial"/>
                        <a:ea typeface="SimSun" charset="0"/>
                        <a:cs typeface="Arial"/>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000" b="1" i="0" u="none" strike="noStrike" cap="none" normalizeH="0" baseline="0" dirty="0">
                          <a:ln>
                            <a:noFill/>
                          </a:ln>
                          <a:solidFill>
                            <a:schemeClr val="bg2"/>
                          </a:solidFill>
                          <a:effectLst/>
                          <a:latin typeface="Arial"/>
                          <a:ea typeface="SimSun" charset="0"/>
                          <a:cs typeface="Arial"/>
                        </a:rPr>
                        <a:t>لا شيء (شاب)</a:t>
                      </a:r>
                      <a:endParaRPr kumimoji="0" lang="en-US" sz="2000" b="1" i="0" u="none" strike="noStrike" cap="none" normalizeH="0" baseline="0" dirty="0">
                        <a:ln>
                          <a:noFill/>
                        </a:ln>
                        <a:solidFill>
                          <a:schemeClr val="bg2"/>
                        </a:solidFill>
                        <a:effectLst/>
                        <a:latin typeface="Arial"/>
                        <a:ea typeface="SimSun" charset="0"/>
                        <a:cs typeface="Arial"/>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000" b="1" i="0" u="none" strike="noStrike" cap="none" normalizeH="0" baseline="0" dirty="0">
                          <a:ln>
                            <a:noFill/>
                          </a:ln>
                          <a:solidFill>
                            <a:schemeClr val="bg2"/>
                          </a:solidFill>
                          <a:effectLst/>
                          <a:latin typeface="Arial"/>
                          <a:ea typeface="SimSun" charset="0"/>
                          <a:cs typeface="Arial"/>
                        </a:rPr>
                        <a:t>طبيب</a:t>
                      </a:r>
                      <a:endParaRPr kumimoji="0" lang="en-US" sz="2000" b="1" i="0" u="none" strike="noStrike" cap="none" normalizeH="0" baseline="0" dirty="0">
                        <a:ln>
                          <a:noFill/>
                        </a:ln>
                        <a:solidFill>
                          <a:schemeClr val="bg2"/>
                        </a:solidFill>
                        <a:effectLst/>
                        <a:latin typeface="Arial"/>
                        <a:ea typeface="SimSun" charset="0"/>
                        <a:cs typeface="Arial"/>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000" b="1" i="0" u="none" strike="noStrike" cap="none" normalizeH="0" baseline="0" dirty="0">
                          <a:ln>
                            <a:noFill/>
                          </a:ln>
                          <a:solidFill>
                            <a:schemeClr val="bg2"/>
                          </a:solidFill>
                          <a:effectLst/>
                          <a:latin typeface="Arial"/>
                          <a:ea typeface="SimSun" charset="0"/>
                          <a:cs typeface="Arial"/>
                        </a:rPr>
                        <a:t>صياد</a:t>
                      </a:r>
                      <a:endParaRPr kumimoji="0" lang="en-US" sz="2000" b="1" i="0" u="none" strike="noStrike" cap="none" normalizeH="0" baseline="0" dirty="0">
                        <a:ln>
                          <a:noFill/>
                        </a:ln>
                        <a:solidFill>
                          <a:schemeClr val="bg2"/>
                        </a:solidFill>
                        <a:effectLst/>
                        <a:latin typeface="Arial"/>
                        <a:ea typeface="SimSun" charset="0"/>
                        <a:cs typeface="Arial"/>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1"/>
                  </a:ext>
                </a:extLst>
              </a:tr>
              <a:tr h="427625">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sz="2200" b="1" i="0" u="none" strike="noStrike" cap="none" normalizeH="0" baseline="0" dirty="0">
                          <a:ln>
                            <a:noFill/>
                          </a:ln>
                          <a:solidFill>
                            <a:srgbClr val="FFFFFF"/>
                          </a:solidFill>
                          <a:effectLst/>
                          <a:latin typeface="Arial Narrow" charset="0"/>
                          <a:ea typeface="SimSun" charset="0"/>
                          <a:cs typeface="SimSun" charset="0"/>
                        </a:rPr>
                        <a:t>العرق</a:t>
                      </a:r>
                      <a:endParaRPr kumimoji="0" lang="en-US" sz="2200" b="1" i="0" u="none" strike="noStrike" cap="none" normalizeH="0" baseline="0" dirty="0">
                        <a:ln>
                          <a:noFill/>
                        </a:ln>
                        <a:solidFill>
                          <a:srgbClr val="FFFFFF"/>
                        </a:solidFill>
                        <a:effectLst/>
                        <a:latin typeface="Arial Narrow" charset="0"/>
                        <a:ea typeface="SimSun" charset="0"/>
                        <a:cs typeface="SimSu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000" b="1" i="0" u="none" strike="noStrike" cap="none" normalizeH="0" baseline="0" dirty="0">
                          <a:ln>
                            <a:noFill/>
                          </a:ln>
                          <a:solidFill>
                            <a:schemeClr val="bg2"/>
                          </a:solidFill>
                          <a:effectLst/>
                          <a:latin typeface="Arial"/>
                          <a:ea typeface="SimSun" charset="0"/>
                          <a:cs typeface="Arial"/>
                        </a:rPr>
                        <a:t>يهودي</a:t>
                      </a:r>
                      <a:endParaRPr kumimoji="0" lang="en-US" sz="2000" b="1" i="0" u="none" strike="noStrike" cap="none" normalizeH="0" baseline="0" dirty="0">
                        <a:ln>
                          <a:noFill/>
                        </a:ln>
                        <a:solidFill>
                          <a:schemeClr val="bg2"/>
                        </a:solidFill>
                        <a:effectLst/>
                        <a:latin typeface="Arial"/>
                        <a:ea typeface="SimSun" charset="0"/>
                        <a:cs typeface="Arial"/>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000" b="1" i="0" u="none" strike="noStrike" cap="none" normalizeH="0" baseline="0" dirty="0">
                          <a:ln>
                            <a:noFill/>
                          </a:ln>
                          <a:solidFill>
                            <a:schemeClr val="bg2"/>
                          </a:solidFill>
                          <a:effectLst/>
                          <a:latin typeface="Arial"/>
                          <a:ea typeface="SimSun" charset="0"/>
                          <a:cs typeface="Arial"/>
                        </a:rPr>
                        <a:t>يهودي</a:t>
                      </a:r>
                      <a:endParaRPr kumimoji="0" lang="en-US" sz="2000" b="1" i="0" u="none" strike="noStrike" cap="none" normalizeH="0" baseline="0" dirty="0">
                        <a:ln>
                          <a:noFill/>
                        </a:ln>
                        <a:solidFill>
                          <a:schemeClr val="bg2"/>
                        </a:solidFill>
                        <a:effectLst/>
                        <a:latin typeface="Arial"/>
                        <a:ea typeface="SimSun" charset="0"/>
                        <a:cs typeface="Arial"/>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000" b="1" i="0" u="none" strike="noStrike" cap="none" normalizeH="0" baseline="0" dirty="0">
                          <a:ln>
                            <a:noFill/>
                          </a:ln>
                          <a:solidFill>
                            <a:schemeClr val="bg2"/>
                          </a:solidFill>
                          <a:effectLst/>
                          <a:latin typeface="Arial"/>
                          <a:ea typeface="SimSun" charset="0"/>
                          <a:cs typeface="Arial"/>
                        </a:rPr>
                        <a:t>أممي</a:t>
                      </a:r>
                      <a:endParaRPr kumimoji="0" lang="en-US" sz="2000" b="1" i="0" u="none" strike="noStrike" cap="none" normalizeH="0" baseline="0" dirty="0">
                        <a:ln>
                          <a:noFill/>
                        </a:ln>
                        <a:solidFill>
                          <a:schemeClr val="bg2"/>
                        </a:solidFill>
                        <a:effectLst/>
                        <a:latin typeface="Arial"/>
                        <a:ea typeface="SimSun" charset="0"/>
                        <a:cs typeface="Arial"/>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000" b="1" i="0" u="none" strike="noStrike" cap="none" normalizeH="0" baseline="0" dirty="0">
                          <a:ln>
                            <a:noFill/>
                          </a:ln>
                          <a:solidFill>
                            <a:schemeClr val="bg2"/>
                          </a:solidFill>
                          <a:effectLst/>
                          <a:latin typeface="Arial"/>
                          <a:ea typeface="SimSun" charset="0"/>
                          <a:cs typeface="Arial"/>
                        </a:rPr>
                        <a:t>يهودي</a:t>
                      </a:r>
                      <a:endParaRPr kumimoji="0" lang="en-US" sz="2000" b="1" i="0" u="none" strike="noStrike" cap="none" normalizeH="0" baseline="0" dirty="0">
                        <a:ln>
                          <a:noFill/>
                        </a:ln>
                        <a:solidFill>
                          <a:schemeClr val="bg2"/>
                        </a:solidFill>
                        <a:effectLst/>
                        <a:latin typeface="Arial"/>
                        <a:ea typeface="SimSun" charset="0"/>
                        <a:cs typeface="Arial"/>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2"/>
                  </a:ext>
                </a:extLst>
              </a:tr>
              <a:tr h="763802">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rgbClr val="FFFFFF"/>
                          </a:solidFill>
                          <a:effectLst/>
                          <a:latin typeface="Arial Narrow" charset="0"/>
                          <a:ea typeface="SimSun" charset="0"/>
                          <a:cs typeface="SimSun" charset="0"/>
                        </a:rPr>
                        <a:t>الوظيفة و الموهبة الروحية</a:t>
                      </a:r>
                      <a:endParaRPr kumimoji="0" lang="en-US" sz="2200" b="1" i="0" u="none" strike="noStrike" cap="none" normalizeH="0" baseline="0" dirty="0">
                        <a:ln>
                          <a:noFill/>
                        </a:ln>
                        <a:solidFill>
                          <a:srgbClr val="FFFFFF"/>
                        </a:solidFill>
                        <a:effectLst/>
                        <a:latin typeface="Arial Narrow" charset="0"/>
                        <a:ea typeface="SimSun" charset="0"/>
                        <a:cs typeface="SimSu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000" b="1" i="0" u="none" strike="noStrike" cap="none" normalizeH="0" baseline="0" dirty="0">
                          <a:ln>
                            <a:noFill/>
                          </a:ln>
                          <a:solidFill>
                            <a:schemeClr val="bg2"/>
                          </a:solidFill>
                          <a:effectLst/>
                          <a:latin typeface="Arial"/>
                          <a:ea typeface="SimSun" charset="0"/>
                          <a:cs typeface="Arial"/>
                        </a:rPr>
                        <a:t>رسول</a:t>
                      </a:r>
                      <a:endParaRPr kumimoji="0" lang="en-US" sz="2000" b="1" i="0" u="none" strike="noStrike" cap="none" normalizeH="0" baseline="0" dirty="0">
                        <a:ln>
                          <a:noFill/>
                        </a:ln>
                        <a:solidFill>
                          <a:schemeClr val="bg2"/>
                        </a:solidFill>
                        <a:effectLst/>
                        <a:latin typeface="Arial"/>
                        <a:ea typeface="SimSun" charset="0"/>
                        <a:cs typeface="Arial"/>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000" b="1" i="0" u="none" strike="noStrike" cap="none" normalizeH="0" baseline="0" dirty="0">
                          <a:ln>
                            <a:noFill/>
                          </a:ln>
                          <a:solidFill>
                            <a:schemeClr val="bg2"/>
                          </a:solidFill>
                          <a:effectLst/>
                          <a:latin typeface="Arial"/>
                          <a:ea typeface="SimSun" charset="0"/>
                          <a:cs typeface="Arial"/>
                        </a:rPr>
                        <a:t>خادم أو راعي</a:t>
                      </a:r>
                      <a:endParaRPr kumimoji="0" lang="en-US" sz="2000" b="1" i="0" u="none" strike="noStrike" cap="none" normalizeH="0" baseline="0" dirty="0">
                        <a:ln>
                          <a:noFill/>
                        </a:ln>
                        <a:solidFill>
                          <a:schemeClr val="bg2"/>
                        </a:solidFill>
                        <a:effectLst/>
                        <a:latin typeface="Arial"/>
                        <a:ea typeface="SimSun" charset="0"/>
                        <a:cs typeface="Arial"/>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000" b="1" i="0" u="none" strike="noStrike" cap="none" normalizeH="0" baseline="0" dirty="0">
                          <a:ln>
                            <a:noFill/>
                          </a:ln>
                          <a:solidFill>
                            <a:schemeClr val="bg2"/>
                          </a:solidFill>
                          <a:effectLst/>
                          <a:latin typeface="Arial"/>
                          <a:ea typeface="SimSun" charset="0"/>
                          <a:cs typeface="Arial"/>
                        </a:rPr>
                        <a:t>خادم أو معلم</a:t>
                      </a:r>
                      <a:endParaRPr kumimoji="0" lang="en-US" sz="2000" b="1" i="0" u="none" strike="noStrike" cap="none" normalizeH="0" baseline="0" dirty="0">
                        <a:ln>
                          <a:noFill/>
                        </a:ln>
                        <a:solidFill>
                          <a:schemeClr val="bg2"/>
                        </a:solidFill>
                        <a:effectLst/>
                        <a:latin typeface="Arial"/>
                        <a:ea typeface="SimSun" charset="0"/>
                        <a:cs typeface="Arial"/>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000" b="1" i="0" u="none" strike="noStrike" cap="none" normalizeH="0" baseline="0" dirty="0">
                          <a:ln>
                            <a:noFill/>
                          </a:ln>
                          <a:solidFill>
                            <a:schemeClr val="bg2"/>
                          </a:solidFill>
                          <a:effectLst/>
                          <a:latin typeface="Arial"/>
                          <a:ea typeface="SimSun" charset="0"/>
                          <a:cs typeface="Arial"/>
                        </a:rPr>
                        <a:t>رسول</a:t>
                      </a:r>
                      <a:endParaRPr kumimoji="0" lang="en-US" sz="2000" b="1" i="0" u="none" strike="noStrike" cap="none" normalizeH="0" baseline="0" dirty="0">
                        <a:ln>
                          <a:noFill/>
                        </a:ln>
                        <a:solidFill>
                          <a:schemeClr val="bg2"/>
                        </a:solidFill>
                        <a:effectLst/>
                        <a:latin typeface="Arial"/>
                        <a:ea typeface="SimSun" charset="0"/>
                        <a:cs typeface="Arial"/>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3"/>
                  </a:ext>
                </a:extLst>
              </a:tr>
              <a:tr h="477886">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en-US" altLang="zh-CN" sz="2200" b="1" i="0" u="none" strike="noStrike" cap="none" normalizeH="0" baseline="0" dirty="0">
                          <a:ln>
                            <a:noFill/>
                          </a:ln>
                          <a:solidFill>
                            <a:srgbClr val="FFFFFF"/>
                          </a:solidFill>
                          <a:effectLst/>
                          <a:latin typeface="Arial Narrow" charset="0"/>
                          <a:ea typeface="SimSun" charset="0"/>
                          <a:cs typeface="SimSun" charset="0"/>
                        </a:rPr>
                        <a:t>  </a:t>
                      </a:r>
                      <a:r>
                        <a:rPr kumimoji="0" lang="ar-JO" altLang="zh-CN" sz="2200" b="1" i="0" u="none" strike="noStrike" cap="none" normalizeH="0" baseline="0" dirty="0">
                          <a:ln>
                            <a:noFill/>
                          </a:ln>
                          <a:solidFill>
                            <a:srgbClr val="FFFFFF"/>
                          </a:solidFill>
                          <a:effectLst/>
                          <a:latin typeface="Arial Narrow" charset="0"/>
                          <a:ea typeface="SimSun" charset="0"/>
                          <a:cs typeface="SimSun" charset="0"/>
                        </a:rPr>
                        <a:t>القراء</a:t>
                      </a:r>
                      <a:endParaRPr kumimoji="0" lang="en-US" sz="2200" b="1" i="0" u="none" strike="noStrike" cap="none" normalizeH="0" baseline="0" dirty="0">
                        <a:ln>
                          <a:noFill/>
                        </a:ln>
                        <a:solidFill>
                          <a:srgbClr val="FFFFFF"/>
                        </a:solidFill>
                        <a:effectLst/>
                        <a:latin typeface="Arial Narrow" charset="0"/>
                        <a:ea typeface="SimSun" charset="0"/>
                        <a:cs typeface="SimSu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endParaRPr kumimoji="0" lang="en-US" sz="2000" b="1" i="0" u="none" strike="noStrike" cap="none" normalizeH="0" baseline="0" dirty="0">
                        <a:ln>
                          <a:noFill/>
                        </a:ln>
                        <a:solidFill>
                          <a:schemeClr val="bg2"/>
                        </a:solidFill>
                        <a:effectLst/>
                        <a:latin typeface="Arial"/>
                        <a:ea typeface="ＭＳ Ｐゴシック" charset="0"/>
                        <a:cs typeface="Arial"/>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endParaRPr kumimoji="0" lang="en-US" sz="2000" b="1" i="0" u="none" strike="noStrike" cap="none" normalizeH="0" baseline="0">
                        <a:ln>
                          <a:noFill/>
                        </a:ln>
                        <a:solidFill>
                          <a:schemeClr val="bg2"/>
                        </a:solidFill>
                        <a:effectLst/>
                        <a:latin typeface="Arial"/>
                        <a:ea typeface="ＭＳ Ｐゴシック" charset="0"/>
                        <a:cs typeface="Arial"/>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endParaRPr kumimoji="0" lang="en-US" sz="2000" b="1" i="0" u="none" strike="noStrike" cap="none" normalizeH="0" baseline="0">
                        <a:ln>
                          <a:noFill/>
                        </a:ln>
                        <a:solidFill>
                          <a:schemeClr val="bg2"/>
                        </a:solidFill>
                        <a:effectLst/>
                        <a:latin typeface="Arial"/>
                        <a:ea typeface="ＭＳ Ｐゴシック" charset="0"/>
                        <a:cs typeface="Arial"/>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endParaRPr kumimoji="0" lang="en-US" sz="2000" b="1" i="0" u="none" strike="noStrike" cap="none" normalizeH="0" baseline="0">
                        <a:ln>
                          <a:noFill/>
                        </a:ln>
                        <a:solidFill>
                          <a:schemeClr val="bg2"/>
                        </a:solidFill>
                        <a:effectLst/>
                        <a:latin typeface="Arial"/>
                        <a:ea typeface="ＭＳ Ｐゴシック" charset="0"/>
                        <a:cs typeface="Arial"/>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4"/>
                  </a:ext>
                </a:extLst>
              </a:tr>
              <a:tr h="710014">
                <a:tc>
                  <a:txBody>
                    <a:bodyPr/>
                    <a:lstStyle/>
                    <a:p>
                      <a:pPr marL="342900" marR="0" lvl="0" indent="-342900" algn="ctr" defTabSz="914400" rtl="0" eaLnBrk="1" fontAlgn="base" latinLnBrk="0" hangingPunct="1">
                        <a:lnSpc>
                          <a:spcPct val="100000"/>
                        </a:lnSpc>
                        <a:spcBef>
                          <a:spcPct val="20000"/>
                        </a:spcBef>
                        <a:spcAft>
                          <a:spcPct val="0"/>
                        </a:spcAft>
                        <a:buClrTx/>
                        <a:buSzPct val="80000"/>
                        <a:buFont typeface="Arial"/>
                        <a:buNone/>
                        <a:tabLst/>
                      </a:pPr>
                      <a:r>
                        <a:rPr kumimoji="0" lang="ar-JO" altLang="zh-CN" sz="2200" b="1" i="0" u="none" strike="noStrike" cap="none" normalizeH="0" baseline="0" dirty="0">
                          <a:ln>
                            <a:noFill/>
                          </a:ln>
                          <a:solidFill>
                            <a:srgbClr val="FFFFFF"/>
                          </a:solidFill>
                          <a:effectLst/>
                          <a:latin typeface="Arial Narrow" charset="0"/>
                          <a:ea typeface="SimSun" charset="0"/>
                          <a:cs typeface="SimSun" charset="0"/>
                        </a:rPr>
                        <a:t>عرقياً</a:t>
                      </a:r>
                      <a:endParaRPr kumimoji="0" lang="en-US" sz="2200" b="1" i="0" u="none" strike="noStrike" cap="none" normalizeH="0" baseline="0" dirty="0">
                        <a:ln>
                          <a:noFill/>
                        </a:ln>
                        <a:solidFill>
                          <a:srgbClr val="FFFFFF"/>
                        </a:solidFill>
                        <a:effectLst/>
                        <a:latin typeface="Arial Narrow" charset="0"/>
                        <a:ea typeface="SimSun" charset="0"/>
                        <a:cs typeface="SimSu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000" b="1" i="0" u="none" strike="noStrike" cap="none" normalizeH="0" baseline="0" dirty="0">
                          <a:ln>
                            <a:noFill/>
                          </a:ln>
                          <a:solidFill>
                            <a:schemeClr val="bg2"/>
                          </a:solidFill>
                          <a:effectLst/>
                          <a:latin typeface="Arial"/>
                          <a:ea typeface="SimSun" charset="0"/>
                          <a:cs typeface="Arial"/>
                        </a:rPr>
                        <a:t>اليهود</a:t>
                      </a:r>
                      <a:endParaRPr kumimoji="0" lang="en-US" sz="2000" b="1" i="0" u="none" strike="noStrike" cap="none" normalizeH="0" baseline="0" dirty="0">
                        <a:ln>
                          <a:noFill/>
                        </a:ln>
                        <a:solidFill>
                          <a:schemeClr val="bg2"/>
                        </a:solidFill>
                        <a:effectLst/>
                        <a:latin typeface="Arial"/>
                        <a:ea typeface="SimSun" charset="0"/>
                        <a:cs typeface="Arial"/>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000" b="1" i="0" u="none" strike="noStrike" cap="none" normalizeH="0" baseline="0" dirty="0">
                          <a:ln>
                            <a:noFill/>
                          </a:ln>
                          <a:solidFill>
                            <a:schemeClr val="bg2"/>
                          </a:solidFill>
                          <a:effectLst/>
                          <a:latin typeface="Arial"/>
                          <a:ea typeface="SimSun" charset="0"/>
                          <a:cs typeface="Arial"/>
                        </a:rPr>
                        <a:t>الرومان</a:t>
                      </a:r>
                      <a:endParaRPr kumimoji="0" lang="en-US" sz="2000" b="1" i="0" u="none" strike="noStrike" cap="none" normalizeH="0" baseline="0" dirty="0">
                        <a:ln>
                          <a:noFill/>
                        </a:ln>
                        <a:solidFill>
                          <a:schemeClr val="bg2"/>
                        </a:solidFill>
                        <a:effectLst/>
                        <a:latin typeface="Arial"/>
                        <a:ea typeface="SimSun" charset="0"/>
                        <a:cs typeface="Arial"/>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000" b="1" i="0" u="none" strike="noStrike" cap="none" normalizeH="0" baseline="0" dirty="0">
                          <a:ln>
                            <a:noFill/>
                          </a:ln>
                          <a:solidFill>
                            <a:schemeClr val="bg2"/>
                          </a:solidFill>
                          <a:effectLst/>
                          <a:latin typeface="Arial"/>
                          <a:ea typeface="SimSun" charset="0"/>
                          <a:cs typeface="Arial"/>
                        </a:rPr>
                        <a:t>الأمم (اليونانيون)</a:t>
                      </a:r>
                      <a:endParaRPr kumimoji="0" lang="en-US" sz="2000" b="1" i="0" u="none" strike="noStrike" cap="none" normalizeH="0" baseline="0" dirty="0">
                        <a:ln>
                          <a:noFill/>
                        </a:ln>
                        <a:solidFill>
                          <a:schemeClr val="bg2"/>
                        </a:solidFill>
                        <a:effectLst/>
                        <a:latin typeface="Arial"/>
                        <a:ea typeface="SimSun" charset="0"/>
                        <a:cs typeface="Arial"/>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000" b="1" i="0" u="none" strike="noStrike" cap="none" normalizeH="0" baseline="0" dirty="0">
                          <a:ln>
                            <a:noFill/>
                          </a:ln>
                          <a:solidFill>
                            <a:schemeClr val="bg2"/>
                          </a:solidFill>
                          <a:effectLst/>
                          <a:latin typeface="Arial"/>
                          <a:ea typeface="SimSun" charset="0"/>
                          <a:cs typeface="Arial"/>
                        </a:rPr>
                        <a:t>العالم</a:t>
                      </a:r>
                      <a:endParaRPr kumimoji="0" lang="en-US" sz="2000" b="1" i="0" u="none" strike="noStrike" cap="none" normalizeH="0" baseline="0" dirty="0">
                        <a:ln>
                          <a:noFill/>
                        </a:ln>
                        <a:solidFill>
                          <a:schemeClr val="bg2"/>
                        </a:solidFill>
                        <a:effectLst/>
                        <a:latin typeface="Arial"/>
                        <a:ea typeface="SimSun" charset="0"/>
                        <a:cs typeface="Arial"/>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5"/>
                  </a:ext>
                </a:extLst>
              </a:tr>
              <a:tr h="829139">
                <a:tc>
                  <a:txBody>
                    <a:bodyPr/>
                    <a:lstStyle/>
                    <a:p>
                      <a:pPr marL="342900" marR="0" lvl="0" indent="-342900" algn="ctr" defTabSz="914400" rtl="0" eaLnBrk="1" fontAlgn="base" latinLnBrk="0" hangingPunct="1">
                        <a:lnSpc>
                          <a:spcPct val="100000"/>
                        </a:lnSpc>
                        <a:spcBef>
                          <a:spcPct val="20000"/>
                        </a:spcBef>
                        <a:spcAft>
                          <a:spcPct val="0"/>
                        </a:spcAft>
                        <a:buClrTx/>
                        <a:buSzPct val="80000"/>
                        <a:buFont typeface="Arial"/>
                        <a:buNone/>
                        <a:tabLst/>
                      </a:pPr>
                      <a:r>
                        <a:rPr kumimoji="0" lang="ar-JO" altLang="zh-CN" sz="2200" b="1" i="0" u="none" strike="noStrike" cap="none" normalizeH="0" baseline="0" dirty="0">
                          <a:ln>
                            <a:noFill/>
                          </a:ln>
                          <a:solidFill>
                            <a:srgbClr val="FFFFFF"/>
                          </a:solidFill>
                          <a:effectLst/>
                          <a:latin typeface="Arial Narrow" charset="0"/>
                          <a:ea typeface="SimSun" charset="0"/>
                          <a:cs typeface="SimSun" charset="0"/>
                        </a:rPr>
                        <a:t>الفائدة</a:t>
                      </a:r>
                      <a:endParaRPr kumimoji="0" lang="en-US" sz="2200" b="1" i="0" u="none" strike="noStrike" cap="none" normalizeH="0" baseline="0" dirty="0">
                        <a:ln>
                          <a:noFill/>
                        </a:ln>
                        <a:solidFill>
                          <a:srgbClr val="FFFFFF"/>
                        </a:solidFill>
                        <a:effectLst/>
                        <a:latin typeface="Arial Narrow" charset="0"/>
                        <a:ea typeface="SimSun" charset="0"/>
                        <a:cs typeface="SimSu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000" b="1" i="0" u="none" strike="noStrike" cap="none" normalizeH="0" baseline="0" dirty="0">
                          <a:ln>
                            <a:noFill/>
                          </a:ln>
                          <a:solidFill>
                            <a:schemeClr val="bg2"/>
                          </a:solidFill>
                          <a:effectLst/>
                          <a:latin typeface="Arial"/>
                          <a:ea typeface="SimSun" charset="0"/>
                          <a:cs typeface="Arial"/>
                        </a:rPr>
                        <a:t>معجزات</a:t>
                      </a:r>
                      <a:r>
                        <a:rPr kumimoji="0" lang="en-US" altLang="zh-CN" sz="2000" b="1" i="0" u="none" strike="noStrike" cap="none" normalizeH="0" baseline="0" dirty="0">
                          <a:ln>
                            <a:noFill/>
                          </a:ln>
                          <a:solidFill>
                            <a:schemeClr val="bg2"/>
                          </a:solidFill>
                          <a:effectLst/>
                          <a:latin typeface="Arial"/>
                          <a:ea typeface="SimSun" charset="0"/>
                          <a:cs typeface="Arial"/>
                        </a:rPr>
                        <a:t> </a:t>
                      </a:r>
                    </a:p>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en-US" altLang="zh-CN" sz="2000" b="1" i="0" u="none" strike="noStrike" cap="none" normalizeH="0" baseline="0" dirty="0">
                          <a:ln>
                            <a:noFill/>
                          </a:ln>
                          <a:solidFill>
                            <a:schemeClr val="bg2"/>
                          </a:solidFill>
                          <a:effectLst/>
                          <a:latin typeface="Arial"/>
                          <a:ea typeface="SimSun" charset="0"/>
                          <a:cs typeface="Arial"/>
                        </a:rPr>
                        <a:t>(</a:t>
                      </a:r>
                      <a:r>
                        <a:rPr kumimoji="0" lang="ar-JO" altLang="zh-CN" sz="2000" b="1" i="0" u="none" strike="noStrike" cap="none" normalizeH="0" baseline="0" dirty="0">
                          <a:ln>
                            <a:noFill/>
                          </a:ln>
                          <a:solidFill>
                            <a:schemeClr val="bg2"/>
                          </a:solidFill>
                          <a:effectLst/>
                          <a:latin typeface="Arial"/>
                          <a:ea typeface="SimSun" charset="0"/>
                          <a:cs typeface="Arial"/>
                        </a:rPr>
                        <a:t>1 كو 1: 22</a:t>
                      </a:r>
                      <a:r>
                        <a:rPr kumimoji="0" lang="en-US" altLang="zh-CN" sz="2000" b="1" i="0" u="none" strike="noStrike" cap="none" normalizeH="0" baseline="0" dirty="0">
                          <a:ln>
                            <a:noFill/>
                          </a:ln>
                          <a:solidFill>
                            <a:schemeClr val="bg2"/>
                          </a:solidFill>
                          <a:effectLst/>
                          <a:latin typeface="Arial"/>
                          <a:ea typeface="SimSun" charset="0"/>
                          <a:cs typeface="Arial"/>
                        </a:rPr>
                        <a:t>)</a:t>
                      </a:r>
                      <a:endParaRPr kumimoji="0" lang="en-US" sz="2000" b="1" i="0" u="none" strike="noStrike" cap="none" normalizeH="0" baseline="0" dirty="0">
                        <a:ln>
                          <a:noFill/>
                        </a:ln>
                        <a:solidFill>
                          <a:schemeClr val="bg2"/>
                        </a:solidFill>
                        <a:effectLst/>
                        <a:latin typeface="Arial"/>
                        <a:ea typeface="SimSun" charset="0"/>
                        <a:cs typeface="Arial"/>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en-US" altLang="zh-CN" sz="2000" b="1" i="0" u="none" strike="noStrike" cap="none" normalizeH="0" baseline="0">
                          <a:ln>
                            <a:noFill/>
                          </a:ln>
                          <a:solidFill>
                            <a:schemeClr val="bg2"/>
                          </a:solidFill>
                          <a:effectLst/>
                          <a:latin typeface="Arial"/>
                          <a:ea typeface="SimSun" charset="0"/>
                          <a:cs typeface="Arial"/>
                        </a:rPr>
                        <a:t> </a:t>
                      </a:r>
                      <a:endParaRPr kumimoji="0" lang="en-US" sz="2000" b="1" i="0" u="none" strike="noStrike" cap="none" normalizeH="0" baseline="0">
                        <a:ln>
                          <a:noFill/>
                        </a:ln>
                        <a:solidFill>
                          <a:schemeClr val="bg2"/>
                        </a:solidFill>
                        <a:effectLst/>
                        <a:latin typeface="Arial"/>
                        <a:ea typeface="SimSun" charset="0"/>
                        <a:cs typeface="Arial"/>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000" b="1" i="0" u="none" strike="noStrike" cap="none" normalizeH="0" baseline="0" dirty="0">
                          <a:ln>
                            <a:noFill/>
                          </a:ln>
                          <a:solidFill>
                            <a:schemeClr val="bg2"/>
                          </a:solidFill>
                          <a:effectLst/>
                          <a:latin typeface="Arial"/>
                          <a:ea typeface="SimSun" charset="0"/>
                          <a:cs typeface="Arial"/>
                        </a:rPr>
                        <a:t>الحكمة</a:t>
                      </a:r>
                      <a:r>
                        <a:rPr kumimoji="0" lang="en-US" altLang="zh-CN" sz="2000" b="1" i="0" u="none" strike="noStrike" cap="none" normalizeH="0" baseline="0" dirty="0">
                          <a:ln>
                            <a:noFill/>
                          </a:ln>
                          <a:solidFill>
                            <a:schemeClr val="bg2"/>
                          </a:solidFill>
                          <a:effectLst/>
                          <a:latin typeface="Arial"/>
                          <a:ea typeface="SimSun" charset="0"/>
                          <a:cs typeface="Arial"/>
                        </a:rPr>
                        <a:t> </a:t>
                      </a:r>
                    </a:p>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en-US" altLang="zh-CN" sz="2000" b="1" i="0" u="none" strike="noStrike" cap="none" normalizeH="0" baseline="0" dirty="0">
                          <a:ln>
                            <a:noFill/>
                          </a:ln>
                          <a:solidFill>
                            <a:schemeClr val="bg2"/>
                          </a:solidFill>
                          <a:effectLst/>
                          <a:latin typeface="Arial"/>
                          <a:ea typeface="SimSun" charset="0"/>
                          <a:cs typeface="Arial"/>
                        </a:rPr>
                        <a:t>(</a:t>
                      </a:r>
                      <a:r>
                        <a:rPr kumimoji="0" lang="ar-JO" altLang="zh-CN" sz="2000" b="1" i="0" u="none" strike="noStrike" cap="none" normalizeH="0" baseline="0" dirty="0">
                          <a:ln>
                            <a:noFill/>
                          </a:ln>
                          <a:solidFill>
                            <a:schemeClr val="bg2"/>
                          </a:solidFill>
                          <a:effectLst/>
                          <a:latin typeface="Arial"/>
                          <a:ea typeface="SimSun" charset="0"/>
                          <a:cs typeface="Arial"/>
                        </a:rPr>
                        <a:t>1 كو 1: 22</a:t>
                      </a:r>
                      <a:r>
                        <a:rPr kumimoji="0" lang="en-US" altLang="zh-CN" sz="2000" b="1" i="0" u="none" strike="noStrike" cap="none" normalizeH="0" baseline="0" dirty="0">
                          <a:ln>
                            <a:noFill/>
                          </a:ln>
                          <a:solidFill>
                            <a:schemeClr val="bg2"/>
                          </a:solidFill>
                          <a:effectLst/>
                          <a:latin typeface="Arial"/>
                          <a:ea typeface="SimSun" charset="0"/>
                          <a:cs typeface="Arial"/>
                        </a:rPr>
                        <a:t>)</a:t>
                      </a:r>
                      <a:endParaRPr kumimoji="0" lang="en-US" sz="2000" b="1" i="0" u="none" strike="noStrike" cap="none" normalizeH="0" baseline="0" dirty="0">
                        <a:ln>
                          <a:noFill/>
                        </a:ln>
                        <a:solidFill>
                          <a:schemeClr val="bg2"/>
                        </a:solidFill>
                        <a:effectLst/>
                        <a:latin typeface="Arial"/>
                        <a:ea typeface="SimSun" charset="0"/>
                        <a:cs typeface="Arial"/>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en-US" altLang="zh-CN" sz="2000" b="1" i="0" u="none" strike="noStrike" cap="none" normalizeH="0" baseline="0">
                          <a:ln>
                            <a:noFill/>
                          </a:ln>
                          <a:solidFill>
                            <a:schemeClr val="bg2"/>
                          </a:solidFill>
                          <a:effectLst/>
                          <a:latin typeface="Arial"/>
                          <a:ea typeface="SimSun" charset="0"/>
                          <a:cs typeface="Arial"/>
                        </a:rPr>
                        <a:t> </a:t>
                      </a:r>
                      <a:endParaRPr kumimoji="0" lang="en-US" sz="2000" b="1" i="0" u="none" strike="noStrike" cap="none" normalizeH="0" baseline="0">
                        <a:ln>
                          <a:noFill/>
                        </a:ln>
                        <a:solidFill>
                          <a:schemeClr val="bg2"/>
                        </a:solidFill>
                        <a:effectLst/>
                        <a:latin typeface="Arial"/>
                        <a:ea typeface="SimSun" charset="0"/>
                        <a:cs typeface="Arial"/>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6"/>
                  </a:ext>
                </a:extLst>
              </a:tr>
              <a:tr h="427625">
                <a:tc>
                  <a:txBody>
                    <a:bodyPr/>
                    <a:lstStyle/>
                    <a:p>
                      <a:pPr marL="342900" marR="0" lvl="0" indent="-342900" algn="ctr" defTabSz="914400" rtl="0" eaLnBrk="1" fontAlgn="base" latinLnBrk="0" hangingPunct="1">
                        <a:lnSpc>
                          <a:spcPct val="100000"/>
                        </a:lnSpc>
                        <a:spcBef>
                          <a:spcPct val="20000"/>
                        </a:spcBef>
                        <a:spcAft>
                          <a:spcPct val="0"/>
                        </a:spcAft>
                        <a:buClrTx/>
                        <a:buSzPct val="80000"/>
                        <a:buFont typeface="Arial"/>
                        <a:buNone/>
                        <a:tabLst/>
                      </a:pPr>
                      <a:r>
                        <a:rPr kumimoji="0" lang="ar-JO" altLang="zh-CN" sz="2200" b="1" i="0" u="none" strike="noStrike" cap="none" normalizeH="0" baseline="0" dirty="0">
                          <a:ln>
                            <a:noFill/>
                          </a:ln>
                          <a:solidFill>
                            <a:srgbClr val="FFFFFF"/>
                          </a:solidFill>
                          <a:effectLst/>
                          <a:latin typeface="Arial Narrow" charset="0"/>
                          <a:ea typeface="SimSun" charset="0"/>
                          <a:cs typeface="SimSun" charset="0"/>
                        </a:rPr>
                        <a:t>روحياً</a:t>
                      </a:r>
                      <a:endParaRPr kumimoji="0" lang="en-US" sz="2200" b="1" i="0" u="none" strike="noStrike" cap="none" normalizeH="0" baseline="0" dirty="0">
                        <a:ln>
                          <a:noFill/>
                        </a:ln>
                        <a:solidFill>
                          <a:srgbClr val="FFFFFF"/>
                        </a:solidFill>
                        <a:effectLst/>
                        <a:latin typeface="Arial Narrow" charset="0"/>
                        <a:ea typeface="SimSun" charset="0"/>
                        <a:cs typeface="SimSu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000" b="1" i="0" u="none" strike="noStrike" cap="none" normalizeH="0" baseline="0" dirty="0">
                          <a:ln>
                            <a:noFill/>
                          </a:ln>
                          <a:solidFill>
                            <a:schemeClr val="bg2"/>
                          </a:solidFill>
                          <a:effectLst/>
                          <a:latin typeface="Arial"/>
                          <a:ea typeface="SimSun" charset="0"/>
                          <a:cs typeface="Arial"/>
                        </a:rPr>
                        <a:t>غير مؤمنين</a:t>
                      </a:r>
                      <a:endParaRPr kumimoji="0" lang="en-US" sz="2000" b="1" i="0" u="none" strike="noStrike" cap="none" normalizeH="0" baseline="0" dirty="0">
                        <a:ln>
                          <a:noFill/>
                        </a:ln>
                        <a:solidFill>
                          <a:schemeClr val="bg2"/>
                        </a:solidFill>
                        <a:effectLst/>
                        <a:latin typeface="Arial"/>
                        <a:ea typeface="SimSun" charset="0"/>
                        <a:cs typeface="Arial"/>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000" b="1" i="0" u="none" strike="noStrike" cap="none" normalizeH="0" baseline="0" dirty="0">
                          <a:ln>
                            <a:noFill/>
                          </a:ln>
                          <a:solidFill>
                            <a:schemeClr val="bg2"/>
                          </a:solidFill>
                          <a:effectLst/>
                          <a:latin typeface="Arial"/>
                          <a:ea typeface="SimSun" charset="0"/>
                          <a:cs typeface="Arial"/>
                        </a:rPr>
                        <a:t>مؤمنين</a:t>
                      </a:r>
                      <a:endParaRPr kumimoji="0" lang="en-US" sz="2000" b="1" i="0" u="none" strike="noStrike" cap="none" normalizeH="0" baseline="0" dirty="0">
                        <a:ln>
                          <a:noFill/>
                        </a:ln>
                        <a:solidFill>
                          <a:schemeClr val="bg2"/>
                        </a:solidFill>
                        <a:effectLst/>
                        <a:latin typeface="Arial"/>
                        <a:ea typeface="SimSun" charset="0"/>
                        <a:cs typeface="Arial"/>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000" b="1" i="0" u="none" strike="noStrike" cap="none" normalizeH="0" baseline="0" dirty="0">
                          <a:ln>
                            <a:noFill/>
                          </a:ln>
                          <a:solidFill>
                            <a:schemeClr val="bg2"/>
                          </a:solidFill>
                          <a:effectLst/>
                          <a:latin typeface="Arial"/>
                          <a:ea typeface="SimSun" charset="0"/>
                          <a:cs typeface="Arial"/>
                        </a:rPr>
                        <a:t>غير مؤمنين</a:t>
                      </a:r>
                      <a:endParaRPr kumimoji="0" lang="en-US" sz="2000" b="1" i="0" u="none" strike="noStrike" cap="none" normalizeH="0" baseline="0" dirty="0">
                        <a:ln>
                          <a:noFill/>
                        </a:ln>
                        <a:solidFill>
                          <a:schemeClr val="bg2"/>
                        </a:solidFill>
                        <a:effectLst/>
                        <a:latin typeface="Arial"/>
                        <a:ea typeface="SimSun" charset="0"/>
                        <a:cs typeface="Arial"/>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000" b="1" i="0" u="none" strike="noStrike" cap="none" normalizeH="0" baseline="0" dirty="0">
                          <a:ln>
                            <a:noFill/>
                          </a:ln>
                          <a:solidFill>
                            <a:schemeClr val="bg2"/>
                          </a:solidFill>
                          <a:effectLst/>
                          <a:latin typeface="Arial"/>
                          <a:ea typeface="SimSun" charset="0"/>
                          <a:cs typeface="Arial"/>
                        </a:rPr>
                        <a:t>غير مؤمنين</a:t>
                      </a:r>
                      <a:endParaRPr kumimoji="0" lang="en-US" sz="2000" b="1" i="0" u="none" strike="noStrike" cap="none" normalizeH="0" baseline="0" dirty="0">
                        <a:ln>
                          <a:noFill/>
                        </a:ln>
                        <a:solidFill>
                          <a:schemeClr val="bg2"/>
                        </a:solidFill>
                        <a:effectLst/>
                        <a:latin typeface="Arial"/>
                        <a:ea typeface="SimSun" charset="0"/>
                        <a:cs typeface="Arial"/>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7"/>
                  </a:ext>
                </a:extLst>
              </a:tr>
              <a:tr h="1432704">
                <a:tc>
                  <a:txBody>
                    <a:bodyPr/>
                    <a:lstStyle/>
                    <a:p>
                      <a:pPr marL="342900" marR="0" lvl="0" indent="-342900" algn="ctr" defTabSz="914400" rtl="0" eaLnBrk="1" fontAlgn="base" latinLnBrk="0" hangingPunct="1">
                        <a:lnSpc>
                          <a:spcPct val="100000"/>
                        </a:lnSpc>
                        <a:spcBef>
                          <a:spcPct val="20000"/>
                        </a:spcBef>
                        <a:spcAft>
                          <a:spcPct val="0"/>
                        </a:spcAft>
                        <a:buClrTx/>
                        <a:buSzPct val="80000"/>
                        <a:buFont typeface="Arial"/>
                        <a:buNone/>
                        <a:tabLst/>
                      </a:pPr>
                      <a:r>
                        <a:rPr kumimoji="0" lang="ar-JO" sz="2200" b="1" i="0" u="none" strike="noStrike" cap="none" normalizeH="0" baseline="0" dirty="0">
                          <a:ln>
                            <a:noFill/>
                          </a:ln>
                          <a:solidFill>
                            <a:srgbClr val="FFFFFF"/>
                          </a:solidFill>
                          <a:effectLst/>
                          <a:latin typeface="Arial Narrow" charset="0"/>
                          <a:ea typeface="SimSun" charset="0"/>
                          <a:cs typeface="SimSun" charset="0"/>
                        </a:rPr>
                        <a:t>الحاجة الأساسية</a:t>
                      </a:r>
                      <a:endParaRPr kumimoji="0" lang="en-US" sz="2200" b="1" i="0" u="none" strike="noStrike" cap="none" normalizeH="0" baseline="0" dirty="0">
                        <a:ln>
                          <a:noFill/>
                        </a:ln>
                        <a:solidFill>
                          <a:srgbClr val="FFFFFF"/>
                        </a:solidFill>
                        <a:effectLst/>
                        <a:latin typeface="Arial Narrow" charset="0"/>
                        <a:ea typeface="SimSun" charset="0"/>
                        <a:cs typeface="SimSu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000" b="1" i="0" u="none" strike="noStrike" cap="none" normalizeH="0" baseline="0" dirty="0">
                          <a:ln>
                            <a:noFill/>
                          </a:ln>
                          <a:solidFill>
                            <a:schemeClr val="bg2"/>
                          </a:solidFill>
                          <a:effectLst/>
                          <a:latin typeface="Arial"/>
                          <a:ea typeface="SimSun" charset="0"/>
                          <a:cs typeface="Arial"/>
                        </a:rPr>
                        <a:t>تقديم المسيانية و الملكوت</a:t>
                      </a:r>
                      <a:endParaRPr kumimoji="0" lang="en-US" sz="2000" b="1" i="0" u="none" strike="noStrike" cap="none" normalizeH="0" baseline="0" dirty="0">
                        <a:ln>
                          <a:noFill/>
                        </a:ln>
                        <a:solidFill>
                          <a:schemeClr val="bg2"/>
                        </a:solidFill>
                        <a:effectLst/>
                        <a:latin typeface="Arial"/>
                        <a:ea typeface="SimSun" charset="0"/>
                        <a:cs typeface="Arial"/>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000" b="1" i="0" u="none" strike="noStrike" cap="none" normalizeH="0" baseline="0" dirty="0">
                          <a:ln>
                            <a:noFill/>
                          </a:ln>
                          <a:solidFill>
                            <a:schemeClr val="bg2"/>
                          </a:solidFill>
                          <a:effectLst/>
                          <a:latin typeface="Arial"/>
                          <a:ea typeface="SimSun" charset="0"/>
                          <a:cs typeface="Arial"/>
                        </a:rPr>
                        <a:t>قدوة في المعاناة (حض على التلمذة)</a:t>
                      </a:r>
                      <a:endParaRPr kumimoji="0" lang="en-US" sz="2000" b="1" i="0" u="none" strike="noStrike" cap="none" normalizeH="0" baseline="0" dirty="0">
                        <a:ln>
                          <a:noFill/>
                        </a:ln>
                        <a:solidFill>
                          <a:schemeClr val="bg2"/>
                        </a:solidFill>
                        <a:effectLst/>
                        <a:latin typeface="Arial"/>
                        <a:ea typeface="SimSun" charset="0"/>
                        <a:cs typeface="Arial"/>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000" b="1" i="0" u="none" strike="noStrike" cap="none" normalizeH="0" baseline="0" dirty="0">
                          <a:ln>
                            <a:noFill/>
                          </a:ln>
                          <a:solidFill>
                            <a:schemeClr val="bg2"/>
                          </a:solidFill>
                          <a:effectLst/>
                          <a:latin typeface="Arial"/>
                          <a:ea typeface="SimSun" charset="0"/>
                          <a:cs typeface="Arial"/>
                        </a:rPr>
                        <a:t>العالمية (و توسع الملكوت)</a:t>
                      </a:r>
                      <a:endParaRPr kumimoji="0" lang="en-US" sz="2000" b="1" i="0" u="none" strike="noStrike" cap="none" normalizeH="0" baseline="0" dirty="0">
                        <a:ln>
                          <a:noFill/>
                        </a:ln>
                        <a:solidFill>
                          <a:schemeClr val="bg2"/>
                        </a:solidFill>
                        <a:effectLst/>
                        <a:latin typeface="Arial"/>
                        <a:ea typeface="SimSun" charset="0"/>
                        <a:cs typeface="Arial"/>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000" b="1" i="0" u="none" strike="noStrike" cap="none" normalizeH="0" baseline="0" dirty="0">
                          <a:ln>
                            <a:noFill/>
                          </a:ln>
                          <a:solidFill>
                            <a:schemeClr val="bg2"/>
                          </a:solidFill>
                          <a:effectLst/>
                          <a:latin typeface="Arial"/>
                          <a:ea typeface="SimSun" charset="0"/>
                          <a:cs typeface="Arial"/>
                        </a:rPr>
                        <a:t>الألوهية</a:t>
                      </a:r>
                      <a:endParaRPr kumimoji="0" lang="en-US" sz="2000" b="1" i="0" u="none" strike="noStrike" cap="none" normalizeH="0" baseline="0" dirty="0">
                        <a:ln>
                          <a:noFill/>
                        </a:ln>
                        <a:solidFill>
                          <a:schemeClr val="bg2"/>
                        </a:solidFill>
                        <a:effectLst/>
                        <a:latin typeface="Arial"/>
                        <a:ea typeface="SimSun" charset="0"/>
                        <a:cs typeface="Arial"/>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8"/>
                  </a:ext>
                </a:extLst>
              </a:tr>
            </a:tbl>
          </a:graphicData>
        </a:graphic>
      </p:graphicFrame>
      <p:sp>
        <p:nvSpPr>
          <p:cNvPr id="209983" name="Text Box 70"/>
          <p:cNvSpPr txBox="1">
            <a:spLocks noChangeArrowheads="1"/>
          </p:cNvSpPr>
          <p:nvPr/>
        </p:nvSpPr>
        <p:spPr bwMode="auto">
          <a:xfrm>
            <a:off x="8604254" y="-26984"/>
            <a:ext cx="530785" cy="46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CC"/>
                </a:solidFill>
                <a:effectLst/>
                <a:uLnTx/>
                <a:uFillTx/>
                <a:latin typeface="Arial" charset="0"/>
                <a:ea typeface="ＭＳ Ｐゴシック" charset="0"/>
                <a:cs typeface="Arial" charset="0"/>
              </a:rPr>
              <a:t>52</a:t>
            </a:r>
            <a:endParaRPr kumimoji="0" lang="en-US" sz="2400" b="1" i="0" u="none" strike="noStrike" kern="1200" cap="none" spc="0" normalizeH="0" baseline="0" noProof="0" dirty="0">
              <a:ln>
                <a:noFill/>
              </a:ln>
              <a:solidFill>
                <a:srgbClr val="FFFFCC"/>
              </a:solidFill>
              <a:effectLst/>
              <a:uLnTx/>
              <a:uFillTx/>
              <a:latin typeface="Arial" charset="0"/>
              <a:ea typeface="ＭＳ Ｐゴシック" charset="0"/>
              <a:cs typeface="Arial" charset="0"/>
            </a:endParaRPr>
          </a:p>
        </p:txBody>
      </p:sp>
      <p:sp>
        <p:nvSpPr>
          <p:cNvPr id="209984" name="Rectangle 71"/>
          <p:cNvSpPr>
            <a:spLocks noGrp="1" noChangeArrowheads="1"/>
          </p:cNvSpPr>
          <p:nvPr>
            <p:ph type="title"/>
          </p:nvPr>
        </p:nvSpPr>
        <p:spPr>
          <a:xfrm>
            <a:off x="3288697" y="1"/>
            <a:ext cx="2568203" cy="461600"/>
          </a:xfrm>
          <a:solidFill>
            <a:schemeClr val="bg2"/>
          </a:solidFill>
        </p:spPr>
        <p:txBody>
          <a:bodyPr wrap="none" anchor="t">
            <a:spAutoFit/>
          </a:bodyPr>
          <a:lstStyle/>
          <a:p>
            <a:pPr eaLnBrk="1" hangingPunct="1"/>
            <a:r>
              <a:rPr lang="ar-JO" sz="2400" b="1" dirty="0">
                <a:solidFill>
                  <a:schemeClr val="tx1"/>
                </a:solidFill>
                <a:latin typeface="Arial" charset="0"/>
                <a:ea typeface="SimSun" charset="0"/>
                <a:cs typeface="SimSun" charset="0"/>
              </a:rPr>
              <a:t>مقارنة الأناجيل الأربعة</a:t>
            </a:r>
            <a:endParaRPr lang="en-US" sz="2400" b="1" dirty="0">
              <a:solidFill>
                <a:schemeClr val="tx1"/>
              </a:solidFill>
              <a:latin typeface="Arial" charset="0"/>
              <a:ea typeface="SimSun" charset="0"/>
              <a:cs typeface="SimSun"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91138" name="Group 2"/>
          <p:cNvGraphicFramePr>
            <a:graphicFrameLocks noGrp="1"/>
          </p:cNvGraphicFramePr>
          <p:nvPr>
            <p:ph type="tbl" idx="1"/>
          </p:nvPr>
        </p:nvGraphicFramePr>
        <p:xfrm>
          <a:off x="0" y="914400"/>
          <a:ext cx="9144000" cy="6075862"/>
        </p:xfrm>
        <a:graphic>
          <a:graphicData uri="http://schemas.openxmlformats.org/drawingml/2006/table">
            <a:tbl>
              <a:tblPr/>
              <a:tblGrid>
                <a:gridCol w="1827213">
                  <a:extLst>
                    <a:ext uri="{9D8B030D-6E8A-4147-A177-3AD203B41FA5}">
                      <a16:colId xmlns:a16="http://schemas.microsoft.com/office/drawing/2014/main" val="20000"/>
                    </a:ext>
                  </a:extLst>
                </a:gridCol>
                <a:gridCol w="1830387">
                  <a:extLst>
                    <a:ext uri="{9D8B030D-6E8A-4147-A177-3AD203B41FA5}">
                      <a16:colId xmlns:a16="http://schemas.microsoft.com/office/drawing/2014/main" val="20001"/>
                    </a:ext>
                  </a:extLst>
                </a:gridCol>
                <a:gridCol w="1828800">
                  <a:extLst>
                    <a:ext uri="{9D8B030D-6E8A-4147-A177-3AD203B41FA5}">
                      <a16:colId xmlns:a16="http://schemas.microsoft.com/office/drawing/2014/main" val="20002"/>
                    </a:ext>
                  </a:extLst>
                </a:gridCol>
                <a:gridCol w="1830388">
                  <a:extLst>
                    <a:ext uri="{9D8B030D-6E8A-4147-A177-3AD203B41FA5}">
                      <a16:colId xmlns:a16="http://schemas.microsoft.com/office/drawing/2014/main" val="20003"/>
                    </a:ext>
                  </a:extLst>
                </a:gridCol>
                <a:gridCol w="1827212">
                  <a:extLst>
                    <a:ext uri="{9D8B030D-6E8A-4147-A177-3AD203B41FA5}">
                      <a16:colId xmlns:a16="http://schemas.microsoft.com/office/drawing/2014/main" val="20004"/>
                    </a:ext>
                  </a:extLst>
                </a:gridCol>
              </a:tblGrid>
              <a:tr h="427601">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endParaRPr kumimoji="0" lang="en-US" sz="2200" b="1" i="0" u="none" strike="noStrike" cap="none" normalizeH="0" baseline="0" dirty="0">
                        <a:ln>
                          <a:noFill/>
                        </a:ln>
                        <a:solidFill>
                          <a:srgbClr val="FFFFFF"/>
                        </a:solidFill>
                        <a:effectLst/>
                        <a:latin typeface="Arial Narrow" charset="0"/>
                        <a:ea typeface="ＭＳ Ｐゴシック" charset="0"/>
                        <a:cs typeface="Times New Roman" charset="0"/>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rgbClr val="FFFFFF"/>
                          </a:solidFill>
                          <a:effectLst/>
                          <a:latin typeface="Arial"/>
                          <a:ea typeface="SimSun" charset="0"/>
                          <a:cs typeface="Arial"/>
                        </a:rPr>
                        <a:t>متى</a:t>
                      </a:r>
                      <a:endParaRPr kumimoji="0" lang="en-US" sz="2200" b="1" i="0" u="none" strike="noStrike" cap="none" normalizeH="0" baseline="0" dirty="0">
                        <a:ln>
                          <a:noFill/>
                        </a:ln>
                        <a:solidFill>
                          <a:srgbClr val="FFFFFF"/>
                        </a:solidFill>
                        <a:effectLst/>
                        <a:latin typeface="Arial"/>
                        <a:ea typeface="SimSun" charset="0"/>
                        <a:cs typeface="Arial"/>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90"/>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rgbClr val="FFFFFF"/>
                          </a:solidFill>
                          <a:effectLst/>
                          <a:latin typeface="Arial"/>
                          <a:ea typeface="SimSun" charset="0"/>
                          <a:cs typeface="Arial"/>
                        </a:rPr>
                        <a:t>مرقس</a:t>
                      </a:r>
                      <a:endParaRPr kumimoji="0" lang="en-US" altLang="zh-CN" sz="2200" b="1" i="0" u="none" strike="noStrike" cap="none" normalizeH="0" baseline="0" dirty="0">
                        <a:ln>
                          <a:noFill/>
                        </a:ln>
                        <a:solidFill>
                          <a:srgbClr val="FFFFFF"/>
                        </a:solidFill>
                        <a:effectLst/>
                        <a:latin typeface="Arial"/>
                        <a:ea typeface="SimSun" charset="0"/>
                        <a:cs typeface="Arial"/>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90"/>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rgbClr val="FFFFFF"/>
                          </a:solidFill>
                          <a:effectLst/>
                          <a:latin typeface="Arial"/>
                          <a:ea typeface="SimSun" charset="0"/>
                          <a:cs typeface="Arial"/>
                        </a:rPr>
                        <a:t>لوقا</a:t>
                      </a:r>
                      <a:endParaRPr kumimoji="0" lang="en-US" sz="2200" b="1" i="0" u="none" strike="noStrike" cap="none" normalizeH="0" baseline="0" dirty="0">
                        <a:ln>
                          <a:noFill/>
                        </a:ln>
                        <a:solidFill>
                          <a:srgbClr val="FFFFFF"/>
                        </a:solidFill>
                        <a:effectLst/>
                        <a:latin typeface="Arial"/>
                        <a:ea typeface="SimSun" charset="0"/>
                        <a:cs typeface="Arial"/>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90"/>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rgbClr val="FFFFFF"/>
                          </a:solidFill>
                          <a:effectLst/>
                          <a:latin typeface="Arial"/>
                          <a:ea typeface="SimSun" charset="0"/>
                          <a:cs typeface="Arial"/>
                        </a:rPr>
                        <a:t>يوحنا</a:t>
                      </a:r>
                      <a:endParaRPr kumimoji="0" lang="en-US" altLang="zh-CN" sz="2200" b="1" i="0" u="none" strike="noStrike" cap="none" normalizeH="0" baseline="0" dirty="0">
                        <a:ln>
                          <a:noFill/>
                        </a:ln>
                        <a:solidFill>
                          <a:srgbClr val="FFFFFF"/>
                        </a:solidFill>
                        <a:effectLst/>
                        <a:latin typeface="Arial"/>
                        <a:ea typeface="SimSun" charset="0"/>
                        <a:cs typeface="Arial"/>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90"/>
                    </a:solidFill>
                  </a:tcPr>
                </a:tc>
                <a:extLst>
                  <a:ext uri="{0D108BD9-81ED-4DB2-BD59-A6C34878D82A}">
                    <a16:rowId xmlns:a16="http://schemas.microsoft.com/office/drawing/2014/main" val="10000"/>
                  </a:ext>
                </a:extLst>
              </a:tr>
              <a:tr h="427601">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rgbClr val="FFFFFF"/>
                          </a:solidFill>
                          <a:effectLst/>
                          <a:latin typeface="Arial Narrow" charset="0"/>
                          <a:ea typeface="SimSun" charset="0"/>
                          <a:cs typeface="SimSun" charset="0"/>
                        </a:rPr>
                        <a:t>تاريخ الكتابة</a:t>
                      </a:r>
                      <a:endParaRPr kumimoji="0" lang="en-US" sz="2200" b="1" i="0" u="none" strike="noStrike" cap="none" normalizeH="0" baseline="0" dirty="0">
                        <a:ln>
                          <a:noFill/>
                        </a:ln>
                        <a:solidFill>
                          <a:srgbClr val="FFFFFF"/>
                        </a:solidFill>
                        <a:effectLst/>
                        <a:latin typeface="Arial Narrow" charset="0"/>
                        <a:ea typeface="SimSun" charset="0"/>
                        <a:cs typeface="SimSun" charset="0"/>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الأربعينات</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64-68</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57-59</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أواخر الستينات</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1"/>
                  </a:ext>
                </a:extLst>
              </a:tr>
              <a:tr h="763777">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rgbClr val="FFFFFF"/>
                          </a:solidFill>
                          <a:effectLst/>
                          <a:latin typeface="Arial Narrow" charset="0"/>
                          <a:ea typeface="SimSun" charset="0"/>
                          <a:cs typeface="SimSun" charset="0"/>
                        </a:rPr>
                        <a:t>مكان الكتابة</a:t>
                      </a:r>
                      <a:endParaRPr kumimoji="0" lang="en-US" sz="2200" b="1" i="0" u="none" strike="noStrike" cap="none" normalizeH="0" baseline="0" dirty="0">
                        <a:ln>
                          <a:noFill/>
                        </a:ln>
                        <a:solidFill>
                          <a:srgbClr val="FFFFFF"/>
                        </a:solidFill>
                        <a:effectLst/>
                        <a:latin typeface="Arial Narrow" charset="0"/>
                        <a:ea typeface="SimSun" charset="0"/>
                        <a:cs typeface="SimSun" charset="0"/>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أنطاكية أو سوريا</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روما</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قيصرية أو روما</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أفسس</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2"/>
                  </a:ext>
                </a:extLst>
              </a:tr>
              <a:tr h="427601">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rgbClr val="FFFFFF"/>
                          </a:solidFill>
                          <a:effectLst/>
                          <a:latin typeface="Arial Narrow" charset="0"/>
                          <a:ea typeface="SimSun" charset="0"/>
                          <a:cs typeface="SimSun" charset="0"/>
                        </a:rPr>
                        <a:t>مكان الإرسال</a:t>
                      </a:r>
                      <a:endParaRPr kumimoji="0" lang="en-US" sz="2200" b="1" i="0" u="none" strike="noStrike" cap="none" normalizeH="0" baseline="0" dirty="0">
                        <a:ln>
                          <a:noFill/>
                        </a:ln>
                        <a:solidFill>
                          <a:srgbClr val="FFFFFF"/>
                        </a:solidFill>
                        <a:effectLst/>
                        <a:latin typeface="Arial Narrow" charset="0"/>
                        <a:ea typeface="SimSun" charset="0"/>
                        <a:cs typeface="SimSun" charset="0"/>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فلسطين</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روما</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إلى ثاوفيلس</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sz="2200" b="1" i="0" u="none" strike="noStrike" cap="none" normalizeH="0" baseline="0" dirty="0">
                          <a:ln>
                            <a:noFill/>
                          </a:ln>
                          <a:solidFill>
                            <a:schemeClr val="bg1"/>
                          </a:solidFill>
                          <a:effectLst/>
                          <a:latin typeface="Arial" pitchFamily="34" charset="0"/>
                          <a:ea typeface="SimSun" charset="0"/>
                          <a:cs typeface="Arial" pitchFamily="34" charset="0"/>
                        </a:rPr>
                        <a:t>آسيا ... الخ</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3"/>
                  </a:ext>
                </a:extLst>
              </a:tr>
              <a:tr h="1099954">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rgbClr val="FFFFFF"/>
                          </a:solidFill>
                          <a:effectLst/>
                          <a:latin typeface="Arial Narrow" charset="0"/>
                          <a:ea typeface="SimSun" charset="0"/>
                          <a:cs typeface="SimSun" charset="0"/>
                        </a:rPr>
                        <a:t>يسوع هو</a:t>
                      </a:r>
                      <a:endParaRPr kumimoji="0" lang="en-US" sz="2200" b="1" i="0" u="none" strike="noStrike" cap="none" normalizeH="0" baseline="0" dirty="0">
                        <a:ln>
                          <a:noFill/>
                        </a:ln>
                        <a:solidFill>
                          <a:srgbClr val="FFFFFF"/>
                        </a:solidFill>
                        <a:effectLst/>
                        <a:latin typeface="Arial Narrow" charset="0"/>
                        <a:ea typeface="SimSun" charset="0"/>
                        <a:cs typeface="SimSun" charset="0"/>
                      </a:endParaRPr>
                    </a:p>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en-US" altLang="zh-CN" sz="2200" b="1" i="0" u="none" strike="noStrike" cap="none" normalizeH="0" baseline="0" dirty="0">
                          <a:ln>
                            <a:noFill/>
                          </a:ln>
                          <a:solidFill>
                            <a:srgbClr val="FFFFFF"/>
                          </a:solidFill>
                          <a:effectLst/>
                          <a:latin typeface="Arial Narrow" charset="0"/>
                          <a:ea typeface="SimSun" charset="0"/>
                          <a:cs typeface="SimSun" charset="0"/>
                        </a:rPr>
                        <a:t> </a:t>
                      </a:r>
                      <a:endParaRPr kumimoji="0" lang="en-US" sz="2200" b="1" i="0" u="none" strike="noStrike" cap="none" normalizeH="0" baseline="0" dirty="0">
                        <a:ln>
                          <a:noFill/>
                        </a:ln>
                        <a:solidFill>
                          <a:srgbClr val="FFFFFF"/>
                        </a:solidFill>
                        <a:effectLst/>
                        <a:latin typeface="Arial Narrow" charset="0"/>
                        <a:ea typeface="SimSun" charset="0"/>
                        <a:cs typeface="SimSun" charset="0"/>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ملك إسرائيل</a:t>
                      </a:r>
                    </a:p>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sz="2200" b="1" i="0" u="none" strike="noStrike" cap="none" normalizeH="0" baseline="0" dirty="0">
                          <a:ln>
                            <a:noFill/>
                          </a:ln>
                          <a:solidFill>
                            <a:schemeClr val="bg1"/>
                          </a:solidFill>
                          <a:effectLst/>
                          <a:latin typeface="Arial" pitchFamily="34" charset="0"/>
                          <a:ea typeface="SimSun" charset="0"/>
                          <a:cs typeface="Arial" pitchFamily="34" charset="0"/>
                        </a:rPr>
                        <a:t>(المسيا)</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العبد المتألم (الألوهية)</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الرجل المثالي (المسيا)</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ابن الله </a:t>
                      </a:r>
                    </a:p>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sz="2200" b="1" i="0" u="none" strike="noStrike" cap="none" normalizeH="0" baseline="0" dirty="0">
                          <a:ln>
                            <a:noFill/>
                          </a:ln>
                          <a:solidFill>
                            <a:schemeClr val="bg1"/>
                          </a:solidFill>
                          <a:effectLst/>
                          <a:latin typeface="Arial" pitchFamily="34" charset="0"/>
                          <a:ea typeface="SimSun" charset="0"/>
                          <a:cs typeface="Arial" pitchFamily="34" charset="0"/>
                        </a:rPr>
                        <a:t>(الألوهية)</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4"/>
                  </a:ext>
                </a:extLst>
              </a:tr>
              <a:tr h="427601">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rgbClr val="FFFFFF"/>
                          </a:solidFill>
                          <a:effectLst/>
                          <a:latin typeface="Arial Narrow" charset="0"/>
                          <a:ea typeface="SimSun" charset="0"/>
                          <a:cs typeface="SimSun" charset="0"/>
                        </a:rPr>
                        <a:t>الآية الرئيسية</a:t>
                      </a:r>
                      <a:endParaRPr kumimoji="0" lang="en-US" sz="2200" b="1" i="0" u="none" strike="noStrike" cap="none" normalizeH="0" baseline="0" dirty="0">
                        <a:ln>
                          <a:noFill/>
                        </a:ln>
                        <a:solidFill>
                          <a:srgbClr val="FFFFFF"/>
                        </a:solidFill>
                        <a:effectLst/>
                        <a:latin typeface="Arial Narrow" charset="0"/>
                        <a:ea typeface="SimSun" charset="0"/>
                        <a:cs typeface="SimSun" charset="0"/>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21: 5</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10: 45</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19: 10</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20: 31</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5"/>
                  </a:ext>
                </a:extLst>
              </a:tr>
              <a:tr h="479337">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rgbClr val="FFFFFF"/>
                          </a:solidFill>
                          <a:effectLst/>
                          <a:latin typeface="Arial Narrow" charset="0"/>
                          <a:ea typeface="SimSun" charset="0"/>
                          <a:cs typeface="SimSun" charset="0"/>
                        </a:rPr>
                        <a:t>المواضيع</a:t>
                      </a:r>
                      <a:endParaRPr kumimoji="0" lang="en-US" sz="2200" b="1" i="0" u="none" strike="noStrike" cap="none" normalizeH="0" baseline="0" dirty="0">
                        <a:ln>
                          <a:noFill/>
                        </a:ln>
                        <a:solidFill>
                          <a:srgbClr val="FFFFFF"/>
                        </a:solidFill>
                        <a:effectLst/>
                        <a:latin typeface="Arial Narrow" charset="0"/>
                        <a:ea typeface="SimSun" charset="0"/>
                        <a:cs typeface="SimSun" charset="0"/>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الناموس</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القوة</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النعمة</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المجد</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6"/>
                  </a:ext>
                </a:extLst>
              </a:tr>
              <a:tr h="763777">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rgbClr val="FFFFFF"/>
                          </a:solidFill>
                          <a:effectLst/>
                          <a:latin typeface="Arial Narrow" charset="0"/>
                          <a:ea typeface="SimSun" charset="0"/>
                          <a:cs typeface="SimSun" charset="0"/>
                        </a:rPr>
                        <a:t>التركيز الأدبي</a:t>
                      </a:r>
                      <a:endParaRPr kumimoji="0" lang="en-US" sz="2200" b="1" i="0" u="none" strike="noStrike" cap="none" normalizeH="0" baseline="0" dirty="0">
                        <a:ln>
                          <a:noFill/>
                        </a:ln>
                        <a:solidFill>
                          <a:srgbClr val="FFFFFF"/>
                        </a:solidFill>
                        <a:effectLst/>
                        <a:latin typeface="Arial Narrow" charset="0"/>
                        <a:ea typeface="SimSun" charset="0"/>
                        <a:cs typeface="SimSun" charset="0"/>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عظات</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معجزات</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sz="2200" b="1" i="0" u="none" strike="noStrike" cap="none" normalizeH="0" baseline="0" dirty="0">
                          <a:ln>
                            <a:noFill/>
                          </a:ln>
                          <a:solidFill>
                            <a:schemeClr val="bg1"/>
                          </a:solidFill>
                          <a:effectLst/>
                          <a:latin typeface="Arial" pitchFamily="34" charset="0"/>
                          <a:ea typeface="SimSun" charset="0"/>
                          <a:cs typeface="Arial" pitchFamily="34" charset="0"/>
                        </a:rPr>
                        <a:t>أمثال</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روايات</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7"/>
                  </a:ext>
                </a:extLst>
              </a:tr>
              <a:tr h="427601">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rgbClr val="FFFFFF"/>
                          </a:solidFill>
                          <a:effectLst/>
                          <a:latin typeface="Arial Narrow" charset="0"/>
                          <a:ea typeface="SimSun" charset="0"/>
                          <a:cs typeface="SimSun" charset="0"/>
                        </a:rPr>
                        <a:t>الترتيب</a:t>
                      </a:r>
                      <a:endParaRPr kumimoji="0" lang="en-US" sz="2200" b="1" i="0" u="none" strike="noStrike" cap="none" normalizeH="0" baseline="0" dirty="0">
                        <a:ln>
                          <a:noFill/>
                        </a:ln>
                        <a:solidFill>
                          <a:srgbClr val="FFFFFF"/>
                        </a:solidFill>
                        <a:effectLst/>
                        <a:latin typeface="Arial Narrow" charset="0"/>
                        <a:ea typeface="SimSun" charset="0"/>
                        <a:cs typeface="SimSun" charset="0"/>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موضوعي</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زمني</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زمني</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موضوعي</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8"/>
                  </a:ext>
                </a:extLst>
              </a:tr>
              <a:tr h="831012">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sz="2200" b="1" i="0" u="none" strike="noStrike" cap="none" normalizeH="0" baseline="0" dirty="0">
                          <a:ln>
                            <a:noFill/>
                          </a:ln>
                          <a:solidFill>
                            <a:srgbClr val="FFFFFF"/>
                          </a:solidFill>
                          <a:effectLst/>
                          <a:latin typeface="Arial Narrow" charset="0"/>
                          <a:ea typeface="SimSun" charset="0"/>
                          <a:cs typeface="SimSun" charset="0"/>
                        </a:rPr>
                        <a:t>التسلسل الزمني</a:t>
                      </a:r>
                      <a:endParaRPr kumimoji="0" lang="en-US" sz="2200" b="1" i="0" u="none" strike="noStrike" cap="none" normalizeH="0" baseline="0" dirty="0">
                        <a:ln>
                          <a:noFill/>
                        </a:ln>
                        <a:solidFill>
                          <a:srgbClr val="FFFFFF"/>
                        </a:solidFill>
                        <a:effectLst/>
                        <a:latin typeface="Arial Narrow" charset="0"/>
                        <a:ea typeface="SimSun" charset="0"/>
                        <a:cs typeface="SimSun" charset="0"/>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إبراهيم إلى يوسف</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لا يوجد</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آدم إلى مريم</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لا يوجد</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12" marB="457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9"/>
                  </a:ext>
                </a:extLst>
              </a:tr>
            </a:tbl>
          </a:graphicData>
        </a:graphic>
      </p:graphicFrame>
      <p:sp>
        <p:nvSpPr>
          <p:cNvPr id="212037" name="Rectangle 71"/>
          <p:cNvSpPr>
            <a:spLocks noGrp="1" noChangeArrowheads="1"/>
          </p:cNvSpPr>
          <p:nvPr>
            <p:ph type="title"/>
          </p:nvPr>
        </p:nvSpPr>
        <p:spPr>
          <a:xfrm>
            <a:off x="3287903" y="228601"/>
            <a:ext cx="2568203" cy="461600"/>
          </a:xfrm>
          <a:solidFill>
            <a:schemeClr val="bg2"/>
          </a:solidFill>
        </p:spPr>
        <p:txBody>
          <a:bodyPr wrap="none" anchor="t">
            <a:spAutoFit/>
          </a:bodyPr>
          <a:lstStyle/>
          <a:p>
            <a:pPr eaLnBrk="1" hangingPunct="1"/>
            <a:r>
              <a:rPr lang="ar-JO" sz="2400" b="1" dirty="0">
                <a:solidFill>
                  <a:schemeClr val="tx1"/>
                </a:solidFill>
                <a:latin typeface="Arial" charset="0"/>
                <a:ea typeface="SimSun" charset="0"/>
                <a:cs typeface="SimSun" charset="0"/>
              </a:rPr>
              <a:t>مقارنة الأناجيل الأربعة</a:t>
            </a:r>
            <a:endParaRPr lang="en-US" sz="2400" b="1" dirty="0">
              <a:solidFill>
                <a:schemeClr val="tx1"/>
              </a:solidFill>
              <a:latin typeface="Arial" charset="0"/>
              <a:ea typeface="SimSun" charset="0"/>
              <a:cs typeface="SimSun" charset="0"/>
            </a:endParaRPr>
          </a:p>
        </p:txBody>
      </p:sp>
      <p:sp>
        <p:nvSpPr>
          <p:cNvPr id="212038" name="Text Box 70"/>
          <p:cNvSpPr txBox="1">
            <a:spLocks noChangeArrowheads="1"/>
          </p:cNvSpPr>
          <p:nvPr/>
        </p:nvSpPr>
        <p:spPr bwMode="auto">
          <a:xfrm>
            <a:off x="8604254" y="14291"/>
            <a:ext cx="530785" cy="46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CC"/>
                </a:solidFill>
                <a:effectLst/>
                <a:uLnTx/>
                <a:uFillTx/>
                <a:latin typeface="Arial" charset="0"/>
                <a:ea typeface="ＭＳ Ｐゴシック" charset="0"/>
                <a:cs typeface="Arial" charset="0"/>
              </a:rPr>
              <a:t>52</a:t>
            </a:r>
            <a:endParaRPr kumimoji="0" lang="en-US" sz="2400" b="1" i="0" u="none" strike="noStrike" kern="1200" cap="none" spc="0" normalizeH="0" baseline="0" noProof="0" dirty="0">
              <a:ln>
                <a:noFill/>
              </a:ln>
              <a:solidFill>
                <a:srgbClr val="FFFFCC"/>
              </a:solidFill>
              <a:effectLst/>
              <a:uLnTx/>
              <a:uFillTx/>
              <a:latin typeface="Arial" charset="0"/>
              <a:ea typeface="ＭＳ Ｐゴシック" charset="0"/>
              <a:cs typeface="Arial"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Rectangle 4"/>
          <p:cNvSpPr>
            <a:spLocks noGrp="1" noChangeArrowheads="1"/>
          </p:cNvSpPr>
          <p:nvPr>
            <p:ph type="title" idx="4294967295"/>
          </p:nvPr>
        </p:nvSpPr>
        <p:spPr>
          <a:xfrm>
            <a:off x="0" y="0"/>
            <a:ext cx="9144000" cy="584200"/>
          </a:xfrm>
          <a:gradFill flip="none" rotWithShape="1">
            <a:gsLst>
              <a:gs pos="0">
                <a:srgbClr val="333399"/>
              </a:gs>
              <a:gs pos="100000">
                <a:schemeClr val="tx2"/>
              </a:gs>
            </a:gsLst>
            <a:path path="rect">
              <a:fillToRect l="50000" t="50000" r="50000" b="50000"/>
            </a:path>
            <a:tileRect/>
          </a:gradFill>
        </p:spPr>
        <p:txBody>
          <a:bodyPr anchor="t">
            <a:spAutoFit/>
          </a:bodyPr>
          <a:lstStyle/>
          <a:p>
            <a:pPr eaLnBrk="1" hangingPunct="1">
              <a:defRPr/>
            </a:pPr>
            <a:r>
              <a:rPr lang="ar-JO" altLang="zh-CN" sz="3200" b="1" dirty="0">
                <a:solidFill>
                  <a:schemeClr val="bg1"/>
                </a:solidFill>
                <a:effectLst>
                  <a:outerShdw blurRad="38100" dist="38100" dir="2700000" algn="tl">
                    <a:srgbClr val="000000"/>
                  </a:outerShdw>
                </a:effectLst>
                <a:latin typeface="Arial" charset="0"/>
                <a:ea typeface="SimSun" charset="0"/>
                <a:cs typeface="SimSun" charset="0"/>
              </a:rPr>
              <a:t>بناء العهد الجديد</a:t>
            </a:r>
            <a:endParaRPr lang="en-US" sz="3200" b="1" dirty="0">
              <a:solidFill>
                <a:schemeClr val="bg1"/>
              </a:solidFill>
              <a:effectLst>
                <a:outerShdw blurRad="38100" dist="38100" dir="2700000" algn="tl">
                  <a:srgbClr val="000000"/>
                </a:outerShdw>
              </a:effectLst>
              <a:latin typeface="Arial" charset="0"/>
              <a:ea typeface="ＭＳ Ｐゴシック" charset="0"/>
              <a:cs typeface="ＭＳ Ｐゴシック" charset="0"/>
            </a:endParaRPr>
          </a:p>
        </p:txBody>
      </p:sp>
      <p:pic>
        <p:nvPicPr>
          <p:cNvPr id="574466" name="Picture 5" descr="Column.jpg"/>
          <p:cNvPicPr>
            <a:picLocks noChangeAspect="1"/>
          </p:cNvPicPr>
          <p:nvPr/>
        </p:nvPicPr>
        <p:blipFill>
          <a:blip r:embed="rId3" cstate="screen">
            <a:lum bright="26000"/>
            <a:extLst>
              <a:ext uri="{28A0092B-C50C-407E-A947-70E740481C1C}">
                <a14:useLocalDpi xmlns:a14="http://schemas.microsoft.com/office/drawing/2010/main"/>
              </a:ext>
            </a:extLst>
          </a:blip>
          <a:srcRect/>
          <a:stretch>
            <a:fillRect/>
          </a:stretch>
        </p:blipFill>
        <p:spPr bwMode="auto">
          <a:xfrm>
            <a:off x="6553200" y="2362200"/>
            <a:ext cx="1981200" cy="3390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74467" name="Picture 6" descr="Column.jpg"/>
          <p:cNvPicPr>
            <a:picLocks noChangeAspect="1"/>
          </p:cNvPicPr>
          <p:nvPr/>
        </p:nvPicPr>
        <p:blipFill>
          <a:blip r:embed="rId3" cstate="screen">
            <a:lum bright="26000"/>
            <a:extLst>
              <a:ext uri="{28A0092B-C50C-407E-A947-70E740481C1C}">
                <a14:useLocalDpi xmlns:a14="http://schemas.microsoft.com/office/drawing/2010/main"/>
              </a:ext>
            </a:extLst>
          </a:blip>
          <a:srcRect/>
          <a:stretch>
            <a:fillRect/>
          </a:stretch>
        </p:blipFill>
        <p:spPr bwMode="auto">
          <a:xfrm>
            <a:off x="685800" y="2362200"/>
            <a:ext cx="1981200" cy="3390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74468" name="Slide Number Placeholder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428" indent="-285548" eaLnBrk="0" hangingPunct="0">
              <a:defRPr sz="2400">
                <a:solidFill>
                  <a:schemeClr val="tx1"/>
                </a:solidFill>
                <a:latin typeface="Times New Roman" charset="0"/>
                <a:ea typeface="ＭＳ Ｐゴシック" charset="0"/>
              </a:defRPr>
            </a:lvl2pPr>
            <a:lvl3pPr marL="1142199" indent="-228439" eaLnBrk="0" hangingPunct="0">
              <a:defRPr sz="2400">
                <a:solidFill>
                  <a:schemeClr val="tx1"/>
                </a:solidFill>
                <a:latin typeface="Times New Roman" charset="0"/>
                <a:ea typeface="ＭＳ Ｐゴシック" charset="0"/>
              </a:defRPr>
            </a:lvl3pPr>
            <a:lvl4pPr marL="1599077" indent="-228439" eaLnBrk="0" hangingPunct="0">
              <a:defRPr sz="2400">
                <a:solidFill>
                  <a:schemeClr val="tx1"/>
                </a:solidFill>
                <a:latin typeface="Times New Roman" charset="0"/>
                <a:ea typeface="ＭＳ Ｐゴシック" charset="0"/>
              </a:defRPr>
            </a:lvl4pPr>
            <a:lvl5pPr marL="2055957" indent="-228439" eaLnBrk="0" hangingPunct="0">
              <a:defRPr sz="2400">
                <a:solidFill>
                  <a:schemeClr val="tx1"/>
                </a:solidFill>
                <a:latin typeface="Times New Roman" charset="0"/>
                <a:ea typeface="ＭＳ Ｐゴシック" charset="0"/>
              </a:defRPr>
            </a:lvl5pPr>
            <a:lvl6pPr marL="2512836" indent="-228439" eaLnBrk="0" fontAlgn="base" hangingPunct="0">
              <a:spcBef>
                <a:spcPct val="0"/>
              </a:spcBef>
              <a:spcAft>
                <a:spcPct val="0"/>
              </a:spcAft>
              <a:defRPr sz="2400">
                <a:solidFill>
                  <a:schemeClr val="tx1"/>
                </a:solidFill>
                <a:latin typeface="Times New Roman" charset="0"/>
                <a:ea typeface="ＭＳ Ｐゴシック" charset="0"/>
              </a:defRPr>
            </a:lvl6pPr>
            <a:lvl7pPr marL="2969716" indent="-228439" eaLnBrk="0" fontAlgn="base" hangingPunct="0">
              <a:spcBef>
                <a:spcPct val="0"/>
              </a:spcBef>
              <a:spcAft>
                <a:spcPct val="0"/>
              </a:spcAft>
              <a:defRPr sz="2400">
                <a:solidFill>
                  <a:schemeClr val="tx1"/>
                </a:solidFill>
                <a:latin typeface="Times New Roman" charset="0"/>
                <a:ea typeface="ＭＳ Ｐゴシック" charset="0"/>
              </a:defRPr>
            </a:lvl7pPr>
            <a:lvl8pPr marL="3426595" indent="-228439" eaLnBrk="0" fontAlgn="base" hangingPunct="0">
              <a:spcBef>
                <a:spcPct val="0"/>
              </a:spcBef>
              <a:spcAft>
                <a:spcPct val="0"/>
              </a:spcAft>
              <a:defRPr sz="2400">
                <a:solidFill>
                  <a:schemeClr val="tx1"/>
                </a:solidFill>
                <a:latin typeface="Times New Roman" charset="0"/>
                <a:ea typeface="ＭＳ Ｐゴシック" charset="0"/>
              </a:defRPr>
            </a:lvl8pPr>
            <a:lvl9pPr marL="3883472" indent="-228439"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A26F3F8-BFED-1E42-8CE1-F839B76FB968}" type="slidenum">
              <a:rPr kumimoji="0" lang="en-US" sz="14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sz="14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8" name="Isosceles Triangle 7"/>
          <p:cNvSpPr/>
          <p:nvPr/>
        </p:nvSpPr>
        <p:spPr>
          <a:xfrm>
            <a:off x="685800" y="762000"/>
            <a:ext cx="7848600" cy="1295400"/>
          </a:xfrm>
          <a:prstGeom prst="triangle">
            <a:avLst/>
          </a:prstGeom>
          <a:gradFill flip="none" rotWithShape="1">
            <a:gsLst>
              <a:gs pos="46000">
                <a:srgbClr val="D6B688"/>
              </a:gs>
              <a:gs pos="99000">
                <a:schemeClr val="tx2"/>
              </a:gs>
            </a:gsLst>
            <a:path path="shape">
              <a:fillToRect l="50000" t="50000" r="50000" b="50000"/>
            </a:path>
            <a:tileRect/>
          </a:gradFill>
          <a:ln w="57150" cap="flat" cmpd="sng" algn="ctr">
            <a:solidFill>
              <a:schemeClr val="tx2"/>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91376" tIns="45688" rIns="91376" bIns="45688"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aphicFrame>
        <p:nvGraphicFramePr>
          <p:cNvPr id="5" name="Table 4"/>
          <p:cNvGraphicFramePr>
            <a:graphicFrameLocks noGrp="1"/>
          </p:cNvGraphicFramePr>
          <p:nvPr/>
        </p:nvGraphicFramePr>
        <p:xfrm>
          <a:off x="-35852" y="1676401"/>
          <a:ext cx="9256054" cy="5191760"/>
        </p:xfrm>
        <a:graphic>
          <a:graphicData uri="http://schemas.openxmlformats.org/drawingml/2006/table">
            <a:tbl>
              <a:tblPr firstRow="1" bandRow="1">
                <a:tableStyleId>{69CF1AB2-1976-4502-BF36-3FF5EA218861}</a:tableStyleId>
              </a:tblPr>
              <a:tblGrid>
                <a:gridCol w="736505">
                  <a:extLst>
                    <a:ext uri="{9D8B030D-6E8A-4147-A177-3AD203B41FA5}">
                      <a16:colId xmlns:a16="http://schemas.microsoft.com/office/drawing/2014/main" val="20000"/>
                    </a:ext>
                  </a:extLst>
                </a:gridCol>
                <a:gridCol w="1983270">
                  <a:extLst>
                    <a:ext uri="{9D8B030D-6E8A-4147-A177-3AD203B41FA5}">
                      <a16:colId xmlns:a16="http://schemas.microsoft.com/office/drawing/2014/main" val="20001"/>
                    </a:ext>
                  </a:extLst>
                </a:gridCol>
                <a:gridCol w="1787281">
                  <a:extLst>
                    <a:ext uri="{9D8B030D-6E8A-4147-A177-3AD203B41FA5}">
                      <a16:colId xmlns:a16="http://schemas.microsoft.com/office/drawing/2014/main" val="20002"/>
                    </a:ext>
                  </a:extLst>
                </a:gridCol>
                <a:gridCol w="119152">
                  <a:extLst>
                    <a:ext uri="{9D8B030D-6E8A-4147-A177-3AD203B41FA5}">
                      <a16:colId xmlns:a16="http://schemas.microsoft.com/office/drawing/2014/main" val="20003"/>
                    </a:ext>
                  </a:extLst>
                </a:gridCol>
                <a:gridCol w="1956618">
                  <a:extLst>
                    <a:ext uri="{9D8B030D-6E8A-4147-A177-3AD203B41FA5}">
                      <a16:colId xmlns:a16="http://schemas.microsoft.com/office/drawing/2014/main" val="20004"/>
                    </a:ext>
                  </a:extLst>
                </a:gridCol>
                <a:gridCol w="1973857">
                  <a:extLst>
                    <a:ext uri="{9D8B030D-6E8A-4147-A177-3AD203B41FA5}">
                      <a16:colId xmlns:a16="http://schemas.microsoft.com/office/drawing/2014/main" val="20005"/>
                    </a:ext>
                  </a:extLst>
                </a:gridCol>
                <a:gridCol w="699371">
                  <a:extLst>
                    <a:ext uri="{9D8B030D-6E8A-4147-A177-3AD203B41FA5}">
                      <a16:colId xmlns:a16="http://schemas.microsoft.com/office/drawing/2014/main" val="20006"/>
                    </a:ext>
                  </a:extLst>
                </a:gridCol>
              </a:tblGrid>
              <a:tr h="370840">
                <a:tc gridSpan="7">
                  <a:txBody>
                    <a:bodyPr/>
                    <a:lstStyle/>
                    <a:p>
                      <a:pPr algn="ctr"/>
                      <a:r>
                        <a:rPr lang="ar-JO" sz="1800" dirty="0">
                          <a:solidFill>
                            <a:schemeClr val="bg1"/>
                          </a:solidFill>
                          <a:effectLst>
                            <a:outerShdw blurRad="38100" dist="38100" dir="2700000" algn="tl">
                              <a:srgbClr val="000000">
                                <a:alpha val="43137"/>
                              </a:srgbClr>
                            </a:outerShdw>
                          </a:effectLst>
                        </a:rPr>
                        <a:t>رسائل</a:t>
                      </a:r>
                      <a:r>
                        <a:rPr lang="ar-JO" sz="1800" baseline="0" dirty="0">
                          <a:solidFill>
                            <a:schemeClr val="bg1"/>
                          </a:solidFill>
                          <a:effectLst>
                            <a:outerShdw blurRad="38100" dist="38100" dir="2700000" algn="tl">
                              <a:srgbClr val="000000">
                                <a:alpha val="43137"/>
                              </a:srgbClr>
                            </a:outerShdw>
                          </a:effectLst>
                        </a:rPr>
                        <a:t> بولس للرعاة</a:t>
                      </a:r>
                      <a:endParaRPr lang="en-US" sz="1800" dirty="0">
                        <a:solidFill>
                          <a:schemeClr val="bg1"/>
                        </a:solidFill>
                        <a:effectLst>
                          <a:outerShdw blurRad="38100" dist="38100" dir="2700000" algn="tl">
                            <a:srgbClr val="000000">
                              <a:alpha val="43137"/>
                            </a:srgbClr>
                          </a:outerShdw>
                        </a:effectLst>
                      </a:endParaRPr>
                    </a:p>
                  </a:txBody>
                  <a:tcPr anchor="ctr" anchorCtr="1">
                    <a:lnT w="12700" cap="flat" cmpd="sng" algn="ctr">
                      <a:noFill/>
                      <a:prstDash val="solid"/>
                      <a:round/>
                      <a:headEnd type="none" w="med" len="med"/>
                      <a:tailEnd type="none" w="med" len="med"/>
                    </a:lnT>
                    <a:lnB w="12700" cmpd="sng">
                      <a:noFill/>
                    </a:lnB>
                    <a:noFill/>
                  </a:tcPr>
                </a:tc>
                <a:tc hMerge="1">
                  <a:txBody>
                    <a:bodyPr/>
                    <a:lstStyle/>
                    <a:p>
                      <a:endParaRPr lang="en-US" dirty="0"/>
                    </a:p>
                  </a:txBody>
                  <a:tcPr/>
                </a:tc>
                <a:tc hMerge="1">
                  <a:txBody>
                    <a:bodyPr/>
                    <a:lstStyle/>
                    <a:p>
                      <a:endParaRPr lang="en-US"/>
                    </a:p>
                  </a:txBody>
                  <a:tcPr/>
                </a:tc>
                <a:tc hMerge="1">
                  <a:txBody>
                    <a:bodyPr/>
                    <a:lstStyle/>
                    <a:p>
                      <a:endParaRPr lang="en-US"/>
                    </a:p>
                  </a:txBody>
                  <a:tcPr/>
                </a:tc>
                <a:tc hMerge="1">
                  <a:txBody>
                    <a:bodyPr/>
                    <a:lstStyle/>
                    <a:p>
                      <a:endParaRPr lang="en-US" dirty="0"/>
                    </a:p>
                  </a:txBody>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10000"/>
                  </a:ext>
                </a:extLst>
              </a:tr>
              <a:tr h="370840">
                <a:tc>
                  <a:txBody>
                    <a:bodyPr/>
                    <a:lstStyle/>
                    <a:p>
                      <a:pPr algn="ctr"/>
                      <a:endParaRPr lang="en-US" sz="18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ar-JO" sz="1800" b="1" dirty="0">
                          <a:solidFill>
                            <a:srgbClr val="FFFFFF"/>
                          </a:solidFill>
                          <a:effectLst>
                            <a:outerShdw blurRad="38100" dist="38100" dir="2700000" algn="tl">
                              <a:srgbClr val="000000">
                                <a:alpha val="43137"/>
                              </a:srgbClr>
                            </a:outerShdw>
                          </a:effectLst>
                        </a:rPr>
                        <a:t>1</a:t>
                      </a:r>
                      <a:r>
                        <a:rPr lang="ar-JO" sz="1800" b="1" baseline="0" dirty="0">
                          <a:solidFill>
                            <a:srgbClr val="FFFFFF"/>
                          </a:solidFill>
                          <a:effectLst>
                            <a:outerShdw blurRad="38100" dist="38100" dir="2700000" algn="tl">
                              <a:srgbClr val="000000">
                                <a:alpha val="43137"/>
                              </a:srgbClr>
                            </a:outerShdw>
                          </a:effectLst>
                        </a:rPr>
                        <a:t> تيموثاوس</a:t>
                      </a:r>
                      <a:endParaRPr lang="en-US" sz="1800" b="1" dirty="0">
                        <a:solidFill>
                          <a:srgbClr val="FFFFFF"/>
                        </a:solidFill>
                        <a:effectLst>
                          <a:outerShdw blurRad="38100" dist="38100" dir="2700000" algn="tl">
                            <a:srgbClr val="000000">
                              <a:alpha val="43137"/>
                            </a:srgbClr>
                          </a:outerShdw>
                        </a:effectLst>
                      </a:endParaRPr>
                    </a:p>
                  </a:txBody>
                  <a:tcPr>
                    <a:lnL w="12700" cmpd="sng">
                      <a:noFill/>
                    </a:lnL>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blipFill rotWithShape="1">
                      <a:blip r:embed="rId4"/>
                      <a:tile tx="0" ty="0" sx="100000" sy="100000" flip="none" algn="tl"/>
                    </a:blipFill>
                  </a:tcPr>
                </a:tc>
                <a:tc>
                  <a:txBody>
                    <a:bodyPr/>
                    <a:lstStyle/>
                    <a:p>
                      <a:pPr algn="ctr"/>
                      <a:r>
                        <a:rPr lang="ar-JO" sz="1800" b="1" dirty="0">
                          <a:solidFill>
                            <a:srgbClr val="FFFFFF"/>
                          </a:solidFill>
                          <a:effectLst>
                            <a:outerShdw blurRad="38100" dist="38100" dir="2700000" algn="tl">
                              <a:srgbClr val="000000">
                                <a:alpha val="43137"/>
                              </a:srgbClr>
                            </a:outerShdw>
                          </a:effectLst>
                        </a:rPr>
                        <a:t>2</a:t>
                      </a:r>
                      <a:r>
                        <a:rPr lang="ar-JO" sz="1800" b="1" baseline="0" dirty="0">
                          <a:solidFill>
                            <a:srgbClr val="FFFFFF"/>
                          </a:solidFill>
                          <a:effectLst>
                            <a:outerShdw blurRad="38100" dist="38100" dir="2700000" algn="tl">
                              <a:srgbClr val="000000">
                                <a:alpha val="43137"/>
                              </a:srgbClr>
                            </a:outerShdw>
                          </a:effectLst>
                        </a:rPr>
                        <a:t> تيموثاوس</a:t>
                      </a:r>
                      <a:endParaRPr lang="en-US" sz="1800" b="1" dirty="0">
                        <a:solidFill>
                          <a:srgbClr val="FFFFFF"/>
                        </a:solidFill>
                        <a:effectLst>
                          <a:outerShdw blurRad="38100" dist="38100" dir="2700000" algn="tl">
                            <a:srgbClr val="000000">
                              <a:alpha val="43137"/>
                            </a:srgbClr>
                          </a:outerShdw>
                        </a:effectLst>
                      </a:endParaRPr>
                    </a:p>
                  </a:txBody>
                  <a:tcPr>
                    <a:lnT w="12700" cap="flat" cmpd="sng" algn="ctr">
                      <a:solidFill>
                        <a:scrgbClr r="0" g="0" b="0"/>
                      </a:solidFill>
                      <a:prstDash val="solid"/>
                      <a:round/>
                      <a:headEnd type="none" w="med" len="med"/>
                      <a:tailEnd type="none" w="med" len="med"/>
                    </a:lnT>
                    <a:lnB w="12700" cmpd="sng">
                      <a:noFill/>
                    </a:lnB>
                    <a:blipFill rotWithShape="1">
                      <a:blip r:embed="rId4"/>
                      <a:tile tx="0" ty="0" sx="100000" sy="100000" flip="none" algn="tl"/>
                    </a:blipFill>
                  </a:tcPr>
                </a:tc>
                <a:tc gridSpan="2">
                  <a:txBody>
                    <a:bodyPr/>
                    <a:lstStyle/>
                    <a:p>
                      <a:pPr algn="ctr"/>
                      <a:r>
                        <a:rPr lang="ar-JO" sz="1800" b="1" dirty="0">
                          <a:solidFill>
                            <a:srgbClr val="FFFFFF"/>
                          </a:solidFill>
                          <a:effectLst>
                            <a:outerShdw blurRad="38100" dist="38100" dir="2700000" algn="tl">
                              <a:srgbClr val="000000">
                                <a:alpha val="43137"/>
                              </a:srgbClr>
                            </a:outerShdw>
                          </a:effectLst>
                        </a:rPr>
                        <a:t>تيطس</a:t>
                      </a:r>
                      <a:endParaRPr lang="en-US" sz="1800" b="1" dirty="0">
                        <a:solidFill>
                          <a:srgbClr val="FFFFFF"/>
                        </a:solidFill>
                        <a:effectLst>
                          <a:outerShdw blurRad="38100" dist="38100" dir="2700000" algn="tl">
                            <a:srgbClr val="000000">
                              <a:alpha val="43137"/>
                            </a:srgbClr>
                          </a:outerShdw>
                        </a:effectLst>
                      </a:endParaRPr>
                    </a:p>
                  </a:txBody>
                  <a:tcPr>
                    <a:lnT w="12700" cap="flat" cmpd="sng" algn="ctr">
                      <a:solidFill>
                        <a:scrgbClr r="0" g="0" b="0"/>
                      </a:solidFill>
                      <a:prstDash val="solid"/>
                      <a:round/>
                      <a:headEnd type="none" w="med" len="med"/>
                      <a:tailEnd type="none" w="med" len="med"/>
                    </a:lnT>
                    <a:lnB w="12700" cmpd="sng">
                      <a:noFill/>
                    </a:lnB>
                    <a:blipFill rotWithShape="1">
                      <a:blip r:embed="rId4"/>
                      <a:tile tx="0" ty="0" sx="100000" sy="100000" flip="none" algn="tl"/>
                    </a:blipFill>
                  </a:tcPr>
                </a:tc>
                <a:tc hMerge="1">
                  <a:txBody>
                    <a:bodyPr/>
                    <a:lstStyle/>
                    <a:p>
                      <a:endParaRPr lang="en-US" dirty="0"/>
                    </a:p>
                  </a:txBody>
                  <a:tcPr>
                    <a:solidFill>
                      <a:srgbClr val="FFFFFF"/>
                    </a:solidFill>
                  </a:tcPr>
                </a:tc>
                <a:tc>
                  <a:txBody>
                    <a:bodyPr/>
                    <a:lstStyle/>
                    <a:p>
                      <a:pPr algn="ctr"/>
                      <a:r>
                        <a:rPr lang="ar-JO" sz="1800" b="1" dirty="0">
                          <a:solidFill>
                            <a:srgbClr val="FFFFFF"/>
                          </a:solidFill>
                          <a:effectLst>
                            <a:outerShdw blurRad="38100" dist="38100" dir="2700000" algn="tl">
                              <a:srgbClr val="000000">
                                <a:alpha val="43137"/>
                              </a:srgbClr>
                            </a:outerShdw>
                          </a:effectLst>
                        </a:rPr>
                        <a:t>فليمون</a:t>
                      </a:r>
                      <a:endParaRPr lang="en-US" sz="1800" b="1" dirty="0">
                        <a:solidFill>
                          <a:srgbClr val="FFFFFF"/>
                        </a:solidFill>
                        <a:effectLst>
                          <a:outerShdw blurRad="38100" dist="38100" dir="2700000" algn="tl">
                            <a:srgbClr val="000000">
                              <a:alpha val="43137"/>
                            </a:srgbClr>
                          </a:outerShdw>
                        </a:effectLst>
                      </a:endParaRPr>
                    </a:p>
                  </a:txBody>
                  <a:tcPr>
                    <a:lnR w="12700" cmpd="sng">
                      <a:noFill/>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blipFill rotWithShape="1">
                      <a:blip r:embed="rId4"/>
                      <a:tile tx="0" ty="0" sx="100000" sy="100000" flip="none" algn="tl"/>
                    </a:blipFill>
                  </a:tcPr>
                </a:tc>
                <a:tc>
                  <a:txBody>
                    <a:bodyPr/>
                    <a:lstStyle/>
                    <a:p>
                      <a:pPr algn="ctr"/>
                      <a:endParaRPr lang="en-US" sz="18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370840">
                <a:tc rowSpan="9">
                  <a:txBody>
                    <a:bodyPr/>
                    <a:lstStyle/>
                    <a:p>
                      <a:pPr algn="ctr"/>
                      <a:r>
                        <a:rPr lang="ar-JO" sz="1800" b="1" dirty="0"/>
                        <a:t>رسائل بولس للكنائس</a:t>
                      </a:r>
                      <a:endParaRPr lang="en-US" sz="1800" b="1" dirty="0"/>
                    </a:p>
                  </a:txBody>
                  <a:tcPr vert="vert270" anchor="ctr">
                    <a:lnR w="12700" cap="flat" cmpd="sng" algn="ctr">
                      <a:solidFill>
                        <a:scrgbClr r="0" g="0" b="0"/>
                      </a:solidFill>
                      <a:prstDash val="solid"/>
                      <a:round/>
                      <a:headEnd type="none" w="med" len="med"/>
                      <a:tailEnd type="none" w="med" len="med"/>
                    </a:lnR>
                    <a:lnT w="12700" cmpd="sng">
                      <a:noFill/>
                    </a:lnT>
                    <a:lnB w="12700" cap="flat" cmpd="sng" algn="ctr">
                      <a:solidFill>
                        <a:scrgbClr r="0" g="0" b="0"/>
                      </a:solidFill>
                      <a:prstDash val="solid"/>
                      <a:round/>
                      <a:headEnd type="none" w="med" len="med"/>
                      <a:tailEnd type="none" w="med" len="med"/>
                    </a:lnB>
                    <a:noFill/>
                  </a:tcPr>
                </a:tc>
                <a:tc>
                  <a:txBody>
                    <a:bodyPr/>
                    <a:lstStyle/>
                    <a:p>
                      <a:pPr algn="ctr"/>
                      <a:r>
                        <a:rPr lang="ar-JO" sz="1800" b="1" dirty="0">
                          <a:effectLst>
                            <a:outerShdw blurRad="38100" dist="38100" dir="2700000" algn="tl">
                              <a:srgbClr val="000000">
                                <a:alpha val="43137"/>
                              </a:srgbClr>
                            </a:outerShdw>
                          </a:effectLst>
                        </a:rPr>
                        <a:t>2</a:t>
                      </a:r>
                      <a:r>
                        <a:rPr lang="ar-JO" sz="1800" b="1" baseline="0" dirty="0">
                          <a:effectLst>
                            <a:outerShdw blurRad="38100" dist="38100" dir="2700000" algn="tl">
                              <a:srgbClr val="000000">
                                <a:alpha val="43137"/>
                              </a:srgbClr>
                            </a:outerShdw>
                          </a:effectLst>
                        </a:rPr>
                        <a:t> تسالونيكي</a:t>
                      </a:r>
                      <a:endParaRPr lang="en-US" sz="1800" b="1" dirty="0">
                        <a:effectLst>
                          <a:outerShdw blurRad="38100" dist="38100" dir="2700000" algn="tl">
                            <a:srgbClr val="000000">
                              <a:alpha val="43137"/>
                            </a:srgbClr>
                          </a:outerShdw>
                        </a:effectLs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endParaRPr lang="en-US" sz="1800" dirty="0"/>
                    </a:p>
                  </a:txBody>
                  <a:tcPr>
                    <a:lnL w="12700" cap="flat" cmpd="sng" algn="ctr">
                      <a:solidFill>
                        <a:scrgbClr r="0" g="0" b="0"/>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gridSpan="2">
                  <a:txBody>
                    <a:bodyPr/>
                    <a:lstStyle/>
                    <a:p>
                      <a:pPr algn="ctr"/>
                      <a:endParaRPr lang="en-US" sz="1800"/>
                    </a:p>
                  </a:txBody>
                  <a:tcPr>
                    <a:lnL w="12700" cmpd="sng">
                      <a:noFill/>
                    </a:lnL>
                    <a:lnR w="12700" cap="flat" cmpd="sng" algn="ctr">
                      <a:solidFill>
                        <a:scrgbClr r="0" g="0" b="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hMerge="1">
                  <a:txBody>
                    <a:bodyPr/>
                    <a:lstStyle/>
                    <a:p>
                      <a:endParaRPr lang="en-US"/>
                    </a:p>
                  </a:txBody>
                  <a:tcPr>
                    <a:solidFill>
                      <a:srgbClr val="FFFFFF"/>
                    </a:solidFill>
                  </a:tcPr>
                </a:tc>
                <a:tc>
                  <a:txBody>
                    <a:bodyPr/>
                    <a:lstStyle/>
                    <a:p>
                      <a:pPr algn="ctr"/>
                      <a:r>
                        <a:rPr lang="ar-JO" sz="1800" b="1" dirty="0"/>
                        <a:t>رؤيا</a:t>
                      </a:r>
                      <a:endParaRPr lang="en-US" sz="1800" b="1"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rowSpan="9">
                  <a:txBody>
                    <a:bodyPr/>
                    <a:lstStyle/>
                    <a:p>
                      <a:pPr algn="ctr"/>
                      <a:r>
                        <a:rPr lang="ar-JO" sz="1800" b="1" dirty="0"/>
                        <a:t>الرسائل العامة</a:t>
                      </a:r>
                      <a:endParaRPr lang="en-US" sz="1800" b="1" dirty="0"/>
                    </a:p>
                  </a:txBody>
                  <a:tcPr vert="vert" anchor="ctr">
                    <a:lnL w="12700" cap="flat" cmpd="sng" algn="ctr">
                      <a:solidFill>
                        <a:scrgbClr r="0" g="0" b="0"/>
                      </a:solidFill>
                      <a:prstDash val="solid"/>
                      <a:round/>
                      <a:headEnd type="none" w="med" len="med"/>
                      <a:tailEnd type="none" w="med" len="med"/>
                    </a:lnL>
                    <a:lnT w="12700" cmpd="sng">
                      <a:noFill/>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2"/>
                  </a:ext>
                </a:extLst>
              </a:tr>
              <a:tr h="370840">
                <a:tc vMerge="1">
                  <a:txBody>
                    <a:bodyPr/>
                    <a:lstStyle/>
                    <a:p>
                      <a:endParaRPr lang="en-US" dirty="0"/>
                    </a:p>
                  </a:txBody>
                  <a:tcPr/>
                </a:tc>
                <a:tc>
                  <a:txBody>
                    <a:bodyPr/>
                    <a:lstStyle/>
                    <a:p>
                      <a:pPr algn="ctr"/>
                      <a:r>
                        <a:rPr lang="ar-JO" sz="1800" b="1" dirty="0">
                          <a:effectLst>
                            <a:outerShdw blurRad="38100" dist="38100" dir="2700000" algn="tl">
                              <a:srgbClr val="000000">
                                <a:alpha val="43137"/>
                              </a:srgbClr>
                            </a:outerShdw>
                          </a:effectLst>
                        </a:rPr>
                        <a:t>1</a:t>
                      </a:r>
                      <a:r>
                        <a:rPr lang="ar-JO" sz="1800" b="1" baseline="0" dirty="0">
                          <a:effectLst>
                            <a:outerShdw blurRad="38100" dist="38100" dir="2700000" algn="tl">
                              <a:srgbClr val="000000">
                                <a:alpha val="43137"/>
                              </a:srgbClr>
                            </a:outerShdw>
                          </a:effectLst>
                        </a:rPr>
                        <a:t> تسالونيكي</a:t>
                      </a:r>
                      <a:endParaRPr lang="en-US" sz="1800" b="1" dirty="0">
                        <a:effectLst>
                          <a:outerShdw blurRad="38100" dist="38100" dir="2700000" algn="tl">
                            <a:srgbClr val="000000">
                              <a:alpha val="43137"/>
                            </a:srgbClr>
                          </a:outerShdw>
                        </a:effectLs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endParaRPr lang="en-US" sz="1800"/>
                    </a:p>
                  </a:txBody>
                  <a:tcPr>
                    <a:lnL w="12700" cap="flat" cmpd="sng" algn="ctr">
                      <a:solidFill>
                        <a:scrgbClr r="0" g="0" b="0"/>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gridSpan="2">
                  <a:txBody>
                    <a:bodyPr/>
                    <a:lstStyle/>
                    <a:p>
                      <a:pPr algn="ctr"/>
                      <a:endParaRPr lang="en-US" sz="1800"/>
                    </a:p>
                  </a:txBody>
                  <a:tcPr>
                    <a:lnL w="12700" cmpd="sng">
                      <a:noFill/>
                    </a:lnL>
                    <a:lnR w="12700" cap="flat" cmpd="sng" algn="ctr">
                      <a:solidFill>
                        <a:scrgbClr r="0" g="0" b="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hMerge="1">
                  <a:txBody>
                    <a:bodyPr/>
                    <a:lstStyle/>
                    <a:p>
                      <a:endParaRPr lang="en-US"/>
                    </a:p>
                  </a:txBody>
                  <a:tcPr>
                    <a:solidFill>
                      <a:srgbClr val="FFFFFF"/>
                    </a:solidFill>
                  </a:tcPr>
                </a:tc>
                <a:tc>
                  <a:txBody>
                    <a:bodyPr/>
                    <a:lstStyle/>
                    <a:p>
                      <a:pPr algn="ctr"/>
                      <a:r>
                        <a:rPr lang="ar-JO" sz="1800" b="1" dirty="0"/>
                        <a:t>يهوذا</a:t>
                      </a:r>
                      <a:endParaRPr lang="en-US" sz="1800" b="1"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vMerge="1">
                  <a:txBody>
                    <a:bodyPr/>
                    <a:lstStyle/>
                    <a:p>
                      <a:endParaRPr lang="en-US" dirty="0"/>
                    </a:p>
                  </a:txBody>
                  <a:tcPr/>
                </a:tc>
                <a:extLst>
                  <a:ext uri="{0D108BD9-81ED-4DB2-BD59-A6C34878D82A}">
                    <a16:rowId xmlns:a16="http://schemas.microsoft.com/office/drawing/2014/main" val="10003"/>
                  </a:ext>
                </a:extLst>
              </a:tr>
              <a:tr h="370840">
                <a:tc vMerge="1">
                  <a:txBody>
                    <a:bodyPr/>
                    <a:lstStyle/>
                    <a:p>
                      <a:endParaRPr lang="en-US" dirty="0"/>
                    </a:p>
                  </a:txBody>
                  <a:tcPr/>
                </a:tc>
                <a:tc>
                  <a:txBody>
                    <a:bodyPr/>
                    <a:lstStyle/>
                    <a:p>
                      <a:pPr algn="ctr"/>
                      <a:r>
                        <a:rPr lang="ar-JO" sz="1800" b="1" dirty="0">
                          <a:effectLst>
                            <a:outerShdw blurRad="38100" dist="38100" dir="2700000" algn="tl">
                              <a:srgbClr val="000000">
                                <a:alpha val="43137"/>
                              </a:srgbClr>
                            </a:outerShdw>
                          </a:effectLst>
                        </a:rPr>
                        <a:t>كولوسي</a:t>
                      </a:r>
                      <a:endParaRPr lang="en-US" sz="1800" b="1" dirty="0">
                        <a:effectLst>
                          <a:outerShdw blurRad="38100" dist="38100" dir="2700000" algn="tl">
                            <a:srgbClr val="000000">
                              <a:alpha val="43137"/>
                            </a:srgbClr>
                          </a:outerShdw>
                        </a:effectLs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endParaRPr lang="en-US" sz="1800"/>
                    </a:p>
                  </a:txBody>
                  <a:tcPr>
                    <a:lnL w="12700" cap="flat" cmpd="sng" algn="ctr">
                      <a:solidFill>
                        <a:scrgbClr r="0" g="0" b="0"/>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gridSpan="2">
                  <a:txBody>
                    <a:bodyPr/>
                    <a:lstStyle/>
                    <a:p>
                      <a:pPr algn="ctr"/>
                      <a:endParaRPr lang="en-US" sz="1800"/>
                    </a:p>
                  </a:txBody>
                  <a:tcPr>
                    <a:lnL w="12700" cmpd="sng">
                      <a:noFill/>
                    </a:lnL>
                    <a:lnR w="12700" cap="flat" cmpd="sng" algn="ctr">
                      <a:solidFill>
                        <a:scrgbClr r="0" g="0" b="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hMerge="1">
                  <a:txBody>
                    <a:bodyPr/>
                    <a:lstStyle/>
                    <a:p>
                      <a:endParaRPr lang="en-US"/>
                    </a:p>
                  </a:txBody>
                  <a:tcPr>
                    <a:solidFill>
                      <a:srgbClr val="FFFFFF"/>
                    </a:solidFill>
                  </a:tcPr>
                </a:tc>
                <a:tc>
                  <a:txBody>
                    <a:bodyPr/>
                    <a:lstStyle/>
                    <a:p>
                      <a:pPr algn="ctr"/>
                      <a:r>
                        <a:rPr lang="ar-JO" sz="1800" b="1" dirty="0"/>
                        <a:t>3 يوحنا</a:t>
                      </a:r>
                      <a:endParaRPr lang="en-US" sz="1800" b="1"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vMerge="1">
                  <a:txBody>
                    <a:bodyPr/>
                    <a:lstStyle/>
                    <a:p>
                      <a:endParaRPr lang="en-US" dirty="0"/>
                    </a:p>
                  </a:txBody>
                  <a:tcPr/>
                </a:tc>
                <a:extLst>
                  <a:ext uri="{0D108BD9-81ED-4DB2-BD59-A6C34878D82A}">
                    <a16:rowId xmlns:a16="http://schemas.microsoft.com/office/drawing/2014/main" val="10004"/>
                  </a:ext>
                </a:extLst>
              </a:tr>
              <a:tr h="370840">
                <a:tc vMerge="1">
                  <a:txBody>
                    <a:bodyPr/>
                    <a:lstStyle/>
                    <a:p>
                      <a:endParaRPr lang="en-US" dirty="0"/>
                    </a:p>
                  </a:txBody>
                  <a:tcPr/>
                </a:tc>
                <a:tc>
                  <a:txBody>
                    <a:bodyPr/>
                    <a:lstStyle/>
                    <a:p>
                      <a:pPr algn="ctr"/>
                      <a:r>
                        <a:rPr lang="ar-JO" sz="1800" b="1" dirty="0">
                          <a:effectLst>
                            <a:outerShdw blurRad="38100" dist="38100" dir="2700000" algn="tl">
                              <a:srgbClr val="000000">
                                <a:alpha val="43137"/>
                              </a:srgbClr>
                            </a:outerShdw>
                          </a:effectLst>
                        </a:rPr>
                        <a:t>فيلبي</a:t>
                      </a:r>
                      <a:endParaRPr lang="en-US" sz="1800" b="1" dirty="0">
                        <a:effectLst>
                          <a:outerShdw blurRad="38100" dist="38100" dir="2700000" algn="tl">
                            <a:srgbClr val="000000">
                              <a:alpha val="43137"/>
                            </a:srgbClr>
                          </a:outerShdw>
                        </a:effectLs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endParaRPr lang="en-US" sz="1800"/>
                    </a:p>
                  </a:txBody>
                  <a:tcPr>
                    <a:lnL w="12700" cap="flat" cmpd="sng" algn="ctr">
                      <a:solidFill>
                        <a:scrgbClr r="0" g="0" b="0"/>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gridSpan="2">
                  <a:txBody>
                    <a:bodyPr/>
                    <a:lstStyle/>
                    <a:p>
                      <a:pPr algn="ctr"/>
                      <a:endParaRPr lang="en-US" sz="1800"/>
                    </a:p>
                  </a:txBody>
                  <a:tcPr>
                    <a:lnL w="12700" cmpd="sng">
                      <a:noFill/>
                    </a:lnL>
                    <a:lnR w="12700" cap="flat" cmpd="sng" algn="ctr">
                      <a:solidFill>
                        <a:scrgbClr r="0" g="0" b="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hMerge="1">
                  <a:txBody>
                    <a:bodyPr/>
                    <a:lstStyle/>
                    <a:p>
                      <a:endParaRPr lang="en-US"/>
                    </a:p>
                  </a:txBody>
                  <a:tcPr>
                    <a:solidFill>
                      <a:srgbClr val="FFFFFF"/>
                    </a:solidFill>
                  </a:tcPr>
                </a:tc>
                <a:tc>
                  <a:txBody>
                    <a:bodyPr/>
                    <a:lstStyle/>
                    <a:p>
                      <a:pPr algn="ctr"/>
                      <a:r>
                        <a:rPr lang="ar-JO" sz="1800" b="1" dirty="0"/>
                        <a:t>2 يوحنا</a:t>
                      </a:r>
                      <a:endParaRPr lang="en-US" sz="1800" b="1"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vMerge="1">
                  <a:txBody>
                    <a:bodyPr/>
                    <a:lstStyle/>
                    <a:p>
                      <a:endParaRPr lang="en-US" dirty="0"/>
                    </a:p>
                  </a:txBody>
                  <a:tcPr/>
                </a:tc>
                <a:extLst>
                  <a:ext uri="{0D108BD9-81ED-4DB2-BD59-A6C34878D82A}">
                    <a16:rowId xmlns:a16="http://schemas.microsoft.com/office/drawing/2014/main" val="10005"/>
                  </a:ext>
                </a:extLst>
              </a:tr>
              <a:tr h="370840">
                <a:tc vMerge="1">
                  <a:txBody>
                    <a:bodyPr/>
                    <a:lstStyle/>
                    <a:p>
                      <a:endParaRPr lang="en-US" dirty="0"/>
                    </a:p>
                  </a:txBody>
                  <a:tcPr/>
                </a:tc>
                <a:tc>
                  <a:txBody>
                    <a:bodyPr/>
                    <a:lstStyle/>
                    <a:p>
                      <a:pPr algn="ctr"/>
                      <a:r>
                        <a:rPr lang="ar-JO" sz="1800" b="1" dirty="0">
                          <a:effectLst>
                            <a:outerShdw blurRad="38100" dist="38100" dir="2700000" algn="tl">
                              <a:srgbClr val="000000">
                                <a:alpha val="43137"/>
                              </a:srgbClr>
                            </a:outerShdw>
                          </a:effectLst>
                        </a:rPr>
                        <a:t>أفسس</a:t>
                      </a:r>
                      <a:endParaRPr lang="en-US" sz="1800" b="1" dirty="0">
                        <a:effectLst>
                          <a:outerShdw blurRad="38100" dist="38100" dir="2700000" algn="tl">
                            <a:srgbClr val="000000">
                              <a:alpha val="43137"/>
                            </a:srgbClr>
                          </a:outerShdw>
                        </a:effectLs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endParaRPr lang="en-US" sz="1800"/>
                    </a:p>
                  </a:txBody>
                  <a:tcPr>
                    <a:lnL w="12700" cap="flat" cmpd="sng" algn="ctr">
                      <a:solidFill>
                        <a:scrgbClr r="0" g="0" b="0"/>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gridSpan="2">
                  <a:txBody>
                    <a:bodyPr/>
                    <a:lstStyle/>
                    <a:p>
                      <a:pPr algn="ctr"/>
                      <a:endParaRPr lang="en-US" sz="1800"/>
                    </a:p>
                  </a:txBody>
                  <a:tcPr>
                    <a:lnL w="12700" cmpd="sng">
                      <a:noFill/>
                    </a:lnL>
                    <a:lnR w="12700" cap="flat" cmpd="sng" algn="ctr">
                      <a:solidFill>
                        <a:scrgbClr r="0" g="0" b="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hMerge="1">
                  <a:txBody>
                    <a:bodyPr/>
                    <a:lstStyle/>
                    <a:p>
                      <a:endParaRPr lang="en-US"/>
                    </a:p>
                  </a:txBody>
                  <a:tcPr>
                    <a:solidFill>
                      <a:srgbClr val="FFFFFF"/>
                    </a:solidFill>
                  </a:tcPr>
                </a:tc>
                <a:tc>
                  <a:txBody>
                    <a:bodyPr/>
                    <a:lstStyle/>
                    <a:p>
                      <a:pPr algn="ctr"/>
                      <a:r>
                        <a:rPr lang="ar-JO" sz="1800" b="1" dirty="0"/>
                        <a:t>1 يوحنا</a:t>
                      </a:r>
                      <a:endParaRPr lang="en-US" sz="1800" b="1"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vMerge="1">
                  <a:txBody>
                    <a:bodyPr/>
                    <a:lstStyle/>
                    <a:p>
                      <a:endParaRPr lang="en-US" dirty="0"/>
                    </a:p>
                  </a:txBody>
                  <a:tcPr/>
                </a:tc>
                <a:extLst>
                  <a:ext uri="{0D108BD9-81ED-4DB2-BD59-A6C34878D82A}">
                    <a16:rowId xmlns:a16="http://schemas.microsoft.com/office/drawing/2014/main" val="10006"/>
                  </a:ext>
                </a:extLst>
              </a:tr>
              <a:tr h="370840">
                <a:tc vMerge="1">
                  <a:txBody>
                    <a:bodyPr/>
                    <a:lstStyle/>
                    <a:p>
                      <a:endParaRPr lang="en-US" dirty="0"/>
                    </a:p>
                  </a:txBody>
                  <a:tcPr/>
                </a:tc>
                <a:tc>
                  <a:txBody>
                    <a:bodyPr/>
                    <a:lstStyle/>
                    <a:p>
                      <a:pPr algn="ctr"/>
                      <a:r>
                        <a:rPr lang="ar-JO" sz="1800" b="1" dirty="0">
                          <a:effectLst>
                            <a:outerShdw blurRad="38100" dist="38100" dir="2700000" algn="tl">
                              <a:srgbClr val="000000">
                                <a:alpha val="43137"/>
                              </a:srgbClr>
                            </a:outerShdw>
                          </a:effectLst>
                        </a:rPr>
                        <a:t>غلاطية</a:t>
                      </a:r>
                      <a:endParaRPr lang="en-US" sz="1800" b="1" dirty="0">
                        <a:effectLst>
                          <a:outerShdw blurRad="38100" dist="38100" dir="2700000" algn="tl">
                            <a:srgbClr val="000000">
                              <a:alpha val="43137"/>
                            </a:srgbClr>
                          </a:outerShdw>
                        </a:effectLs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endParaRPr lang="en-US" sz="1800"/>
                    </a:p>
                  </a:txBody>
                  <a:tcPr>
                    <a:lnL w="12700" cap="flat" cmpd="sng" algn="ctr">
                      <a:solidFill>
                        <a:scrgbClr r="0" g="0" b="0"/>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gridSpan="2">
                  <a:txBody>
                    <a:bodyPr/>
                    <a:lstStyle/>
                    <a:p>
                      <a:pPr algn="ctr"/>
                      <a:endParaRPr lang="en-US" sz="1800"/>
                    </a:p>
                  </a:txBody>
                  <a:tcPr>
                    <a:lnL w="12700" cmpd="sng">
                      <a:noFill/>
                    </a:lnL>
                    <a:lnR w="12700" cap="flat" cmpd="sng" algn="ctr">
                      <a:solidFill>
                        <a:scrgbClr r="0" g="0" b="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hMerge="1">
                  <a:txBody>
                    <a:bodyPr/>
                    <a:lstStyle/>
                    <a:p>
                      <a:endParaRPr lang="en-US"/>
                    </a:p>
                  </a:txBody>
                  <a:tcPr>
                    <a:solidFill>
                      <a:srgbClr val="FFFFFF"/>
                    </a:solidFill>
                  </a:tcPr>
                </a:tc>
                <a:tc>
                  <a:txBody>
                    <a:bodyPr/>
                    <a:lstStyle/>
                    <a:p>
                      <a:pPr algn="ctr"/>
                      <a:r>
                        <a:rPr lang="ar-JO" sz="1800" b="1" dirty="0"/>
                        <a:t>2 بطرس</a:t>
                      </a:r>
                      <a:endParaRPr lang="en-US" sz="1800" b="1"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vMerge="1">
                  <a:txBody>
                    <a:bodyPr/>
                    <a:lstStyle/>
                    <a:p>
                      <a:endParaRPr lang="en-US" dirty="0"/>
                    </a:p>
                  </a:txBody>
                  <a:tcPr/>
                </a:tc>
                <a:extLst>
                  <a:ext uri="{0D108BD9-81ED-4DB2-BD59-A6C34878D82A}">
                    <a16:rowId xmlns:a16="http://schemas.microsoft.com/office/drawing/2014/main" val="10007"/>
                  </a:ext>
                </a:extLst>
              </a:tr>
              <a:tr h="370840">
                <a:tc vMerge="1">
                  <a:txBody>
                    <a:bodyPr/>
                    <a:lstStyle/>
                    <a:p>
                      <a:endParaRPr lang="en-US" dirty="0"/>
                    </a:p>
                  </a:txBody>
                  <a:tcPr/>
                </a:tc>
                <a:tc>
                  <a:txBody>
                    <a:bodyPr/>
                    <a:lstStyle/>
                    <a:p>
                      <a:pPr algn="ctr"/>
                      <a:r>
                        <a:rPr lang="ar-JO" sz="1800" b="1" dirty="0">
                          <a:effectLst>
                            <a:outerShdw blurRad="38100" dist="38100" dir="2700000" algn="tl">
                              <a:srgbClr val="000000">
                                <a:alpha val="43137"/>
                              </a:srgbClr>
                            </a:outerShdw>
                          </a:effectLst>
                        </a:rPr>
                        <a:t>2 كورنثوس</a:t>
                      </a:r>
                      <a:endParaRPr lang="en-US" sz="1800" b="1" dirty="0">
                        <a:effectLst>
                          <a:outerShdw blurRad="38100" dist="38100" dir="2700000" algn="tl">
                            <a:srgbClr val="000000">
                              <a:alpha val="43137"/>
                            </a:srgbClr>
                          </a:outerShdw>
                        </a:effectLs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endParaRPr lang="en-US" sz="1800"/>
                    </a:p>
                  </a:txBody>
                  <a:tcPr>
                    <a:lnL w="12700" cap="flat" cmpd="sng" algn="ctr">
                      <a:solidFill>
                        <a:scrgbClr r="0" g="0" b="0"/>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gridSpan="2">
                  <a:txBody>
                    <a:bodyPr/>
                    <a:lstStyle/>
                    <a:p>
                      <a:pPr algn="ctr"/>
                      <a:endParaRPr lang="en-US" sz="1800"/>
                    </a:p>
                  </a:txBody>
                  <a:tcPr>
                    <a:lnL w="12700" cmpd="sng">
                      <a:noFill/>
                    </a:lnL>
                    <a:lnR w="12700" cap="flat" cmpd="sng" algn="ctr">
                      <a:solidFill>
                        <a:scrgbClr r="0" g="0" b="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hMerge="1">
                  <a:txBody>
                    <a:bodyPr/>
                    <a:lstStyle/>
                    <a:p>
                      <a:endParaRPr lang="en-US"/>
                    </a:p>
                  </a:txBody>
                  <a:tcPr>
                    <a:solidFill>
                      <a:srgbClr val="FFFFFF"/>
                    </a:solidFill>
                  </a:tcPr>
                </a:tc>
                <a:tc>
                  <a:txBody>
                    <a:bodyPr/>
                    <a:lstStyle/>
                    <a:p>
                      <a:pPr algn="ctr"/>
                      <a:r>
                        <a:rPr lang="ar-JO" sz="1800" b="1" dirty="0"/>
                        <a:t>1 بطرس</a:t>
                      </a:r>
                      <a:endParaRPr lang="en-US" sz="1800" b="1"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vMerge="1">
                  <a:txBody>
                    <a:bodyPr/>
                    <a:lstStyle/>
                    <a:p>
                      <a:endParaRPr lang="en-US" dirty="0"/>
                    </a:p>
                  </a:txBody>
                  <a:tcPr/>
                </a:tc>
                <a:extLst>
                  <a:ext uri="{0D108BD9-81ED-4DB2-BD59-A6C34878D82A}">
                    <a16:rowId xmlns:a16="http://schemas.microsoft.com/office/drawing/2014/main" val="10008"/>
                  </a:ext>
                </a:extLst>
              </a:tr>
              <a:tr h="370840">
                <a:tc vMerge="1">
                  <a:txBody>
                    <a:bodyPr/>
                    <a:lstStyle/>
                    <a:p>
                      <a:endParaRPr lang="en-US" dirty="0"/>
                    </a:p>
                  </a:txBody>
                  <a:tcPr/>
                </a:tc>
                <a:tc>
                  <a:txBody>
                    <a:bodyPr/>
                    <a:lstStyle/>
                    <a:p>
                      <a:pPr algn="ctr"/>
                      <a:r>
                        <a:rPr lang="ar-JO" sz="1800" b="1" dirty="0">
                          <a:effectLst>
                            <a:outerShdw blurRad="38100" dist="38100" dir="2700000" algn="tl">
                              <a:srgbClr val="000000">
                                <a:alpha val="43137"/>
                              </a:srgbClr>
                            </a:outerShdw>
                          </a:effectLst>
                        </a:rPr>
                        <a:t>1</a:t>
                      </a:r>
                      <a:r>
                        <a:rPr lang="ar-JO" sz="1800" b="1" baseline="0" dirty="0">
                          <a:effectLst>
                            <a:outerShdw blurRad="38100" dist="38100" dir="2700000" algn="tl">
                              <a:srgbClr val="000000">
                                <a:alpha val="43137"/>
                              </a:srgbClr>
                            </a:outerShdw>
                          </a:effectLst>
                        </a:rPr>
                        <a:t> كورنثوس</a:t>
                      </a:r>
                      <a:endParaRPr lang="en-US" sz="1800" b="1" dirty="0">
                        <a:effectLst>
                          <a:outerShdw blurRad="38100" dist="38100" dir="2700000" algn="tl">
                            <a:srgbClr val="000000">
                              <a:alpha val="43137"/>
                            </a:srgbClr>
                          </a:outerShdw>
                        </a:effectLs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endParaRPr lang="en-US" sz="1800"/>
                    </a:p>
                  </a:txBody>
                  <a:tcPr>
                    <a:lnL w="12700" cap="flat" cmpd="sng" algn="ctr">
                      <a:solidFill>
                        <a:scrgbClr r="0" g="0" b="0"/>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gridSpan="2">
                  <a:txBody>
                    <a:bodyPr/>
                    <a:lstStyle/>
                    <a:p>
                      <a:pPr algn="ctr"/>
                      <a:endParaRPr lang="en-US" sz="1800"/>
                    </a:p>
                  </a:txBody>
                  <a:tcPr>
                    <a:lnL w="12700" cmpd="sng">
                      <a:noFill/>
                    </a:lnL>
                    <a:lnR w="12700" cap="flat" cmpd="sng" algn="ctr">
                      <a:solidFill>
                        <a:scrgbClr r="0" g="0" b="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hMerge="1">
                  <a:txBody>
                    <a:bodyPr/>
                    <a:lstStyle/>
                    <a:p>
                      <a:endParaRPr lang="en-US"/>
                    </a:p>
                  </a:txBody>
                  <a:tcPr>
                    <a:solidFill>
                      <a:srgbClr val="FFFFFF"/>
                    </a:solidFill>
                  </a:tcPr>
                </a:tc>
                <a:tc>
                  <a:txBody>
                    <a:bodyPr/>
                    <a:lstStyle/>
                    <a:p>
                      <a:pPr algn="ctr"/>
                      <a:r>
                        <a:rPr lang="ar-JO" sz="1800" b="1" dirty="0"/>
                        <a:t>يعقوب</a:t>
                      </a:r>
                      <a:endParaRPr lang="en-US" sz="1800" b="1"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vMerge="1">
                  <a:txBody>
                    <a:bodyPr/>
                    <a:lstStyle/>
                    <a:p>
                      <a:endParaRPr lang="en-US" dirty="0"/>
                    </a:p>
                  </a:txBody>
                  <a:tcPr/>
                </a:tc>
                <a:extLst>
                  <a:ext uri="{0D108BD9-81ED-4DB2-BD59-A6C34878D82A}">
                    <a16:rowId xmlns:a16="http://schemas.microsoft.com/office/drawing/2014/main" val="10009"/>
                  </a:ext>
                </a:extLst>
              </a:tr>
              <a:tr h="370840">
                <a:tc vMerge="1">
                  <a:txBody>
                    <a:bodyPr/>
                    <a:lstStyle/>
                    <a:p>
                      <a:endParaRPr lang="en-US" dirty="0"/>
                    </a:p>
                  </a:txBody>
                  <a:tcPr/>
                </a:tc>
                <a:tc>
                  <a:txBody>
                    <a:bodyPr/>
                    <a:lstStyle/>
                    <a:p>
                      <a:pPr algn="ctr"/>
                      <a:r>
                        <a:rPr lang="ar-JO" sz="1800" b="1" dirty="0">
                          <a:effectLst>
                            <a:outerShdw blurRad="38100" dist="38100" dir="2700000" algn="tl">
                              <a:srgbClr val="000000">
                                <a:alpha val="43137"/>
                              </a:srgbClr>
                            </a:outerShdw>
                          </a:effectLst>
                        </a:rPr>
                        <a:t>رومية</a:t>
                      </a:r>
                      <a:endParaRPr lang="en-US" sz="1800" b="1" dirty="0">
                        <a:effectLst>
                          <a:outerShdw blurRad="38100" dist="38100" dir="2700000" algn="tl">
                            <a:srgbClr val="000000">
                              <a:alpha val="43137"/>
                            </a:srgbClr>
                          </a:outerShdw>
                        </a:effectLs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endParaRPr lang="en-US" sz="1800"/>
                    </a:p>
                  </a:txBody>
                  <a:tcPr>
                    <a:lnL w="12700" cap="flat" cmpd="sng" algn="ctr">
                      <a:solidFill>
                        <a:scrgbClr r="0" g="0" b="0"/>
                      </a:solidFill>
                      <a:prstDash val="solid"/>
                      <a:round/>
                      <a:headEnd type="none" w="med" len="med"/>
                      <a:tailEnd type="none" w="med" len="med"/>
                    </a:lnL>
                    <a:lnR w="12700" cmpd="sng">
                      <a:noFill/>
                    </a:lnR>
                    <a:lnT w="12700" cmpd="sng">
                      <a:noFill/>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endParaRPr lang="en-US" sz="1800" dirty="0"/>
                    </a:p>
                  </a:txBody>
                  <a:tcPr>
                    <a:lnL w="12700" cmpd="sng">
                      <a:noFill/>
                    </a:lnL>
                    <a:lnR w="12700" cap="flat" cmpd="sng" algn="ctr">
                      <a:solidFill>
                        <a:scrgbClr r="0" g="0" b="0"/>
                      </a:solidFill>
                      <a:prstDash val="solid"/>
                      <a:round/>
                      <a:headEnd type="none" w="med" len="med"/>
                      <a:tailEnd type="none" w="med" len="med"/>
                    </a:lnR>
                    <a:lnT w="12700" cmpd="sng">
                      <a:noFill/>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solidFill>
                      <a:srgbClr val="FFFFFF"/>
                    </a:solidFill>
                  </a:tcPr>
                </a:tc>
                <a:tc>
                  <a:txBody>
                    <a:bodyPr/>
                    <a:lstStyle/>
                    <a:p>
                      <a:pPr algn="ctr"/>
                      <a:r>
                        <a:rPr lang="ar-JO" sz="1800" b="1" dirty="0"/>
                        <a:t>عبرانيين</a:t>
                      </a:r>
                      <a:endParaRPr lang="en-US" sz="1800" b="1"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vMerge="1">
                  <a:txBody>
                    <a:bodyPr/>
                    <a:lstStyle/>
                    <a:p>
                      <a:endParaRPr lang="en-US" dirty="0"/>
                    </a:p>
                  </a:txBody>
                  <a:tcPr/>
                </a:tc>
                <a:extLst>
                  <a:ext uri="{0D108BD9-81ED-4DB2-BD59-A6C34878D82A}">
                    <a16:rowId xmlns:a16="http://schemas.microsoft.com/office/drawing/2014/main" val="10010"/>
                  </a:ext>
                </a:extLst>
              </a:tr>
              <a:tr h="370840">
                <a:tc>
                  <a:txBody>
                    <a:bodyPr/>
                    <a:lstStyle/>
                    <a:p>
                      <a:pPr algn="ctr"/>
                      <a:endParaRPr lang="en-US" sz="1800" dirty="0"/>
                    </a:p>
                  </a:txBody>
                  <a:tcPr>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blipFill rotWithShape="1">
                      <a:blip r:embed="rId5"/>
                      <a:tile tx="0" ty="0" sx="100000" sy="100000" flip="none" algn="tl"/>
                    </a:blipFill>
                  </a:tcPr>
                </a:tc>
                <a:tc gridSpan="5">
                  <a:txBody>
                    <a:bodyPr/>
                    <a:lstStyle/>
                    <a:p>
                      <a:pPr algn="ctr"/>
                      <a:r>
                        <a:rPr lang="ar-JO" sz="1800" b="1" dirty="0"/>
                        <a:t>أعمال</a:t>
                      </a:r>
                      <a:endParaRPr lang="en-US" sz="1800" b="1"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blipFill rotWithShape="1">
                      <a:blip r:embed="rId6"/>
                      <a:tile tx="0" ty="0" sx="100000" sy="100000" flip="none" algn="tl"/>
                    </a:blip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a:endParaRPr lang="en-US" sz="1800" dirty="0"/>
                    </a:p>
                  </a:txBody>
                  <a:tcPr>
                    <a:lnL w="12700" cap="flat" cmpd="sng" algn="ctr">
                      <a:solidFill>
                        <a:scrgbClr r="0" g="0" b="0"/>
                      </a:solidFill>
                      <a:prstDash val="solid"/>
                      <a:round/>
                      <a:headEnd type="none" w="med" len="med"/>
                      <a:tailEnd type="none" w="med" len="med"/>
                    </a:lnL>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blipFill rotWithShape="1">
                      <a:blip r:embed="rId5"/>
                      <a:tile tx="0" ty="0" sx="100000" sy="100000" flip="none" algn="tl"/>
                    </a:blipFill>
                  </a:tcPr>
                </a:tc>
                <a:extLst>
                  <a:ext uri="{0D108BD9-81ED-4DB2-BD59-A6C34878D82A}">
                    <a16:rowId xmlns:a16="http://schemas.microsoft.com/office/drawing/2014/main" val="10011"/>
                  </a:ext>
                </a:extLst>
              </a:tr>
              <a:tr h="370840">
                <a:tc>
                  <a:txBody>
                    <a:bodyPr/>
                    <a:lstStyle/>
                    <a:p>
                      <a:pPr algn="ctr"/>
                      <a:endParaRPr lang="en-US" sz="1800" dirty="0"/>
                    </a:p>
                  </a:txBody>
                  <a:tcPr>
                    <a:lnL w="12700" cmpd="sng">
                      <a:noFill/>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rotWithShape="1">
                      <a:blip r:embed="rId5"/>
                      <a:tile tx="0" ty="0" sx="100000" sy="100000" flip="none" algn="tl"/>
                    </a:blipFill>
                  </a:tcPr>
                </a:tc>
                <a:tc>
                  <a:txBody>
                    <a:bodyPr/>
                    <a:lstStyle/>
                    <a:p>
                      <a:pPr algn="ctr"/>
                      <a:r>
                        <a:rPr lang="ar-JO" sz="1800" b="1" dirty="0">
                          <a:solidFill>
                            <a:schemeClr val="tx1"/>
                          </a:solidFill>
                          <a:effectLst>
                            <a:outerShdw blurRad="38100" dist="38100" dir="2700000" algn="tl">
                              <a:srgbClr val="000000">
                                <a:alpha val="43137"/>
                              </a:srgbClr>
                            </a:outerShdw>
                          </a:effectLst>
                        </a:rPr>
                        <a:t>متى</a:t>
                      </a:r>
                      <a:endParaRPr lang="en-US" sz="1800" b="1" dirty="0">
                        <a:solidFill>
                          <a:schemeClr val="tx1"/>
                        </a:solidFill>
                        <a:effectLst>
                          <a:outerShdw blurRad="38100" dist="38100" dir="2700000" algn="tl">
                            <a:srgbClr val="000000">
                              <a:alpha val="43137"/>
                            </a:srgbClr>
                          </a:outerShdw>
                        </a:effectLs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blipFill rotWithShape="1">
                      <a:blip r:embed="rId7">
                        <a:alphaModFix amt="52000"/>
                      </a:blip>
                      <a:tile tx="0" ty="0" sx="100000" sy="100000" flip="none" algn="tl"/>
                    </a:blipFill>
                  </a:tcPr>
                </a:tc>
                <a:tc gridSpan="2">
                  <a:txBody>
                    <a:bodyPr/>
                    <a:lstStyle/>
                    <a:p>
                      <a:pPr algn="ctr"/>
                      <a:r>
                        <a:rPr lang="ar-JO" sz="1800" b="1" dirty="0">
                          <a:solidFill>
                            <a:schemeClr val="tx1"/>
                          </a:solidFill>
                          <a:effectLst>
                            <a:outerShdw blurRad="38100" dist="38100" dir="2700000" algn="tl">
                              <a:srgbClr val="000000">
                                <a:alpha val="43137"/>
                              </a:srgbClr>
                            </a:outerShdw>
                          </a:effectLst>
                        </a:rPr>
                        <a:t>مرقس</a:t>
                      </a:r>
                      <a:endParaRPr lang="en-US" sz="1800" b="1" dirty="0">
                        <a:solidFill>
                          <a:schemeClr val="tx1"/>
                        </a:solidFill>
                        <a:effectLst>
                          <a:outerShdw blurRad="38100" dist="38100" dir="2700000" algn="tl">
                            <a:srgbClr val="000000">
                              <a:alpha val="43137"/>
                            </a:srgbClr>
                          </a:outerShdw>
                        </a:effectLs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blipFill rotWithShape="1">
                      <a:blip r:embed="rId7">
                        <a:alphaModFix amt="52000"/>
                      </a:blip>
                      <a:tile tx="0" ty="0" sx="100000" sy="100000" flip="none" algn="tl"/>
                    </a:blipFill>
                  </a:tcPr>
                </a:tc>
                <a:tc hMerge="1">
                  <a:txBody>
                    <a:bodyPr/>
                    <a:lstStyle/>
                    <a:p>
                      <a:endParaRPr lang="en-US"/>
                    </a:p>
                  </a:txBody>
                  <a:tcPr/>
                </a:tc>
                <a:tc>
                  <a:txBody>
                    <a:bodyPr/>
                    <a:lstStyle/>
                    <a:p>
                      <a:pPr algn="ctr"/>
                      <a:r>
                        <a:rPr lang="ar-JO" sz="1800" b="1" dirty="0">
                          <a:solidFill>
                            <a:schemeClr val="tx1"/>
                          </a:solidFill>
                          <a:effectLst>
                            <a:outerShdw blurRad="38100" dist="38100" dir="2700000" algn="tl">
                              <a:srgbClr val="000000">
                                <a:alpha val="43137"/>
                              </a:srgbClr>
                            </a:outerShdw>
                          </a:effectLst>
                        </a:rPr>
                        <a:t>لوقا</a:t>
                      </a:r>
                      <a:endParaRPr lang="en-US" sz="1800" b="1" dirty="0">
                        <a:solidFill>
                          <a:schemeClr val="tx1"/>
                        </a:solidFill>
                        <a:effectLst>
                          <a:outerShdw blurRad="38100" dist="38100" dir="2700000" algn="tl">
                            <a:srgbClr val="000000">
                              <a:alpha val="43137"/>
                            </a:srgbClr>
                          </a:outerShdw>
                        </a:effectLs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blipFill rotWithShape="1">
                      <a:blip r:embed="rId7">
                        <a:alphaModFix amt="52000"/>
                      </a:blip>
                      <a:tile tx="0" ty="0" sx="100000" sy="100000" flip="none" algn="tl"/>
                    </a:blipFill>
                  </a:tcPr>
                </a:tc>
                <a:tc>
                  <a:txBody>
                    <a:bodyPr/>
                    <a:lstStyle/>
                    <a:p>
                      <a:pPr algn="ctr"/>
                      <a:r>
                        <a:rPr lang="ar-JO" sz="1800" b="1" dirty="0">
                          <a:solidFill>
                            <a:schemeClr val="tx1"/>
                          </a:solidFill>
                          <a:effectLst>
                            <a:outerShdw blurRad="38100" dist="38100" dir="2700000" algn="tl">
                              <a:srgbClr val="000000">
                                <a:alpha val="43137"/>
                              </a:srgbClr>
                            </a:outerShdw>
                          </a:effectLst>
                        </a:rPr>
                        <a:t>يوحنا</a:t>
                      </a:r>
                      <a:endParaRPr lang="en-US" sz="1800" b="1" dirty="0">
                        <a:solidFill>
                          <a:schemeClr val="tx1"/>
                        </a:solidFill>
                        <a:effectLst>
                          <a:outerShdw blurRad="38100" dist="38100" dir="2700000" algn="tl">
                            <a:srgbClr val="000000">
                              <a:alpha val="43137"/>
                            </a:srgbClr>
                          </a:outerShdw>
                        </a:effectLs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blipFill rotWithShape="1">
                      <a:blip r:embed="rId7">
                        <a:alphaModFix amt="52000"/>
                      </a:blip>
                      <a:tile tx="0" ty="0" sx="100000" sy="100000" flip="none" algn="tl"/>
                    </a:blipFill>
                  </a:tcPr>
                </a:tc>
                <a:tc>
                  <a:txBody>
                    <a:bodyPr/>
                    <a:lstStyle/>
                    <a:p>
                      <a:pPr algn="ctr"/>
                      <a:endParaRPr lang="en-US" sz="1800" dirty="0"/>
                    </a:p>
                  </a:txBody>
                  <a:tcPr>
                    <a:lnL w="12700" cap="flat" cmpd="sng" algn="ctr">
                      <a:solidFill>
                        <a:scrgbClr r="0" g="0" b="0"/>
                      </a:solidFill>
                      <a:prstDash val="solid"/>
                      <a:round/>
                      <a:headEnd type="none" w="med" len="med"/>
                      <a:tailEnd type="none" w="med" len="med"/>
                    </a:lnL>
                    <a:lnR w="12700" cmpd="sng">
                      <a:noFill/>
                    </a:lnR>
                    <a:lnT w="12700" cap="flat" cmpd="sng" algn="ctr">
                      <a:solidFill>
                        <a:scrgbClr r="0" g="0" b="0"/>
                      </a:solidFill>
                      <a:prstDash val="solid"/>
                      <a:round/>
                      <a:headEnd type="none" w="med" len="med"/>
                      <a:tailEnd type="none" w="med" len="med"/>
                    </a:lnT>
                    <a:lnB w="12700" cmpd="sng">
                      <a:noFill/>
                    </a:lnB>
                    <a:lnTlToBr w="12700" cmpd="sng">
                      <a:noFill/>
                      <a:prstDash val="solid"/>
                    </a:lnTlToBr>
                    <a:lnBlToTr w="12700" cmpd="sng">
                      <a:noFill/>
                      <a:prstDash val="solid"/>
                    </a:lnBlToTr>
                    <a:blipFill rotWithShape="1">
                      <a:blip r:embed="rId5"/>
                      <a:tile tx="0" ty="0" sx="100000" sy="100000" flip="none" algn="tl"/>
                    </a:blipFill>
                  </a:tcPr>
                </a:tc>
                <a:extLst>
                  <a:ext uri="{0D108BD9-81ED-4DB2-BD59-A6C34878D82A}">
                    <a16:rowId xmlns:a16="http://schemas.microsoft.com/office/drawing/2014/main" val="10012"/>
                  </a:ext>
                </a:extLst>
              </a:tr>
              <a:tr h="370840">
                <a:tc gridSpan="7">
                  <a:txBody>
                    <a:bodyPr/>
                    <a:lstStyle/>
                    <a:p>
                      <a:pPr algn="ctr"/>
                      <a:r>
                        <a:rPr lang="ar-JO" sz="1800" b="1" dirty="0">
                          <a:solidFill>
                            <a:srgbClr val="FFFFFF"/>
                          </a:solidFill>
                          <a:effectLst>
                            <a:outerShdw blurRad="38100" dist="38100" dir="2700000" algn="tl">
                              <a:srgbClr val="000000">
                                <a:alpha val="43137"/>
                              </a:srgbClr>
                            </a:outerShdw>
                          </a:effectLst>
                        </a:rPr>
                        <a:t>الأسفار التاريخية</a:t>
                      </a:r>
                      <a:endParaRPr lang="en-US" sz="1800" b="1" dirty="0">
                        <a:solidFill>
                          <a:srgbClr val="FFFFFF"/>
                        </a:solidFill>
                        <a:effectLst>
                          <a:outerShdw blurRad="38100" dist="38100" dir="2700000" algn="tl">
                            <a:srgbClr val="000000">
                              <a:alpha val="43137"/>
                            </a:srgbClr>
                          </a:outerShdw>
                        </a:effectLst>
                      </a:endParaRPr>
                    </a:p>
                  </a:txBody>
                  <a:tcPr anchor="ctr">
                    <a:lnT w="12700" cap="flat" cmpd="sng" algn="ctr">
                      <a:noFill/>
                      <a:prstDash val="solid"/>
                      <a:round/>
                      <a:headEnd type="none" w="med" len="med"/>
                      <a:tailEnd type="none" w="med" len="med"/>
                    </a:lnT>
                    <a:blipFill rotWithShape="1">
                      <a:blip r:embed="rId5"/>
                      <a:tile tx="0" ty="0" sx="100000" sy="100000" flip="none" algn="tl"/>
                    </a:blip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dirty="0"/>
                    </a:p>
                  </a:txBody>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10013"/>
                  </a:ext>
                </a:extLst>
              </a:tr>
            </a:tbl>
          </a:graphicData>
        </a:graphic>
      </p:graphicFrame>
      <p:pic>
        <p:nvPicPr>
          <p:cNvPr id="574471" name="Picture 8" descr="NTS21 Gra[phic with Map.tiff"/>
          <p:cNvPicPr>
            <a:picLocks noChangeAspect="1"/>
          </p:cNvPicPr>
          <p:nvPr/>
        </p:nvPicPr>
        <p:blipFill>
          <a:blip r:embed="rId8" cstate="screen">
            <a:extLst>
              <a:ext uri="{28A0092B-C50C-407E-A947-70E740481C1C}">
                <a14:useLocalDpi xmlns:a14="http://schemas.microsoft.com/office/drawing/2010/main"/>
              </a:ext>
            </a:extLst>
          </a:blip>
          <a:srcRect/>
          <a:stretch>
            <a:fillRect/>
          </a:stretch>
        </p:blipFill>
        <p:spPr bwMode="auto">
          <a:xfrm>
            <a:off x="3841750" y="3122619"/>
            <a:ext cx="2482850" cy="2516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74472" name="Text Box 5"/>
          <p:cNvSpPr txBox="1">
            <a:spLocks noChangeArrowheads="1"/>
          </p:cNvSpPr>
          <p:nvPr/>
        </p:nvSpPr>
        <p:spPr bwMode="auto">
          <a:xfrm>
            <a:off x="8578854" y="44454"/>
            <a:ext cx="530785" cy="46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21</a:t>
            </a:r>
            <a:endParaRPr kumimoji="0" lang="en-US"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574473" name="TextBox 5"/>
          <p:cNvSpPr txBox="1">
            <a:spLocks noChangeArrowheads="1"/>
          </p:cNvSpPr>
          <p:nvPr/>
        </p:nvSpPr>
        <p:spPr bwMode="auto">
          <a:xfrm>
            <a:off x="5105400" y="6596067"/>
            <a:ext cx="4114800" cy="261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100" b="0" i="1" u="none" strike="noStrike" kern="1200" cap="none" spc="0" normalizeH="0" baseline="0" noProof="0">
                <a:ln>
                  <a:noFill/>
                </a:ln>
                <a:solidFill>
                  <a:srgbClr val="FFFFFF"/>
                </a:solidFill>
                <a:effectLst/>
                <a:uLnTx/>
                <a:uFillTx/>
                <a:latin typeface="Arial" charset="0"/>
                <a:ea typeface="ＭＳ Ｐゴシック" charset="0"/>
                <a:cs typeface="Arial" charset="0"/>
              </a:rPr>
              <a:t>Adapted from Walk Thru the Bible</a:t>
            </a:r>
          </a:p>
        </p:txBody>
      </p:sp>
    </p:spTree>
    <p:extLst>
      <p:ext uri="{BB962C8B-B14F-4D97-AF65-F5344CB8AC3E}">
        <p14:creationId xmlns:p14="http://schemas.microsoft.com/office/powerpoint/2010/main" val="18550740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5955" name="Group 3"/>
          <p:cNvGraphicFramePr>
            <a:graphicFrameLocks noGrp="1"/>
          </p:cNvGraphicFramePr>
          <p:nvPr>
            <p:ph type="tbl" idx="1"/>
          </p:nvPr>
        </p:nvGraphicFramePr>
        <p:xfrm>
          <a:off x="0" y="609601"/>
          <a:ext cx="9144000" cy="6401225"/>
        </p:xfrm>
        <a:graphic>
          <a:graphicData uri="http://schemas.openxmlformats.org/drawingml/2006/table">
            <a:tbl>
              <a:tblPr/>
              <a:tblGrid>
                <a:gridCol w="1907704">
                  <a:extLst>
                    <a:ext uri="{9D8B030D-6E8A-4147-A177-3AD203B41FA5}">
                      <a16:colId xmlns:a16="http://schemas.microsoft.com/office/drawing/2014/main" val="20000"/>
                    </a:ext>
                  </a:extLst>
                </a:gridCol>
                <a:gridCol w="1749896">
                  <a:extLst>
                    <a:ext uri="{9D8B030D-6E8A-4147-A177-3AD203B41FA5}">
                      <a16:colId xmlns:a16="http://schemas.microsoft.com/office/drawing/2014/main" val="20001"/>
                    </a:ext>
                  </a:extLst>
                </a:gridCol>
                <a:gridCol w="1828800">
                  <a:extLst>
                    <a:ext uri="{9D8B030D-6E8A-4147-A177-3AD203B41FA5}">
                      <a16:colId xmlns:a16="http://schemas.microsoft.com/office/drawing/2014/main" val="20002"/>
                    </a:ext>
                  </a:extLst>
                </a:gridCol>
                <a:gridCol w="1830388">
                  <a:extLst>
                    <a:ext uri="{9D8B030D-6E8A-4147-A177-3AD203B41FA5}">
                      <a16:colId xmlns:a16="http://schemas.microsoft.com/office/drawing/2014/main" val="20003"/>
                    </a:ext>
                  </a:extLst>
                </a:gridCol>
                <a:gridCol w="1827212">
                  <a:extLst>
                    <a:ext uri="{9D8B030D-6E8A-4147-A177-3AD203B41FA5}">
                      <a16:colId xmlns:a16="http://schemas.microsoft.com/office/drawing/2014/main" val="20004"/>
                    </a:ext>
                  </a:extLst>
                </a:gridCol>
              </a:tblGrid>
              <a:tr h="409306">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endParaRPr kumimoji="0" lang="en-US" sz="2200" b="1" i="0" u="none" strike="noStrike" cap="none" normalizeH="0" baseline="0" dirty="0">
                        <a:ln>
                          <a:noFill/>
                        </a:ln>
                        <a:solidFill>
                          <a:srgbClr val="FFFFFF"/>
                        </a:solidFill>
                        <a:effectLst/>
                        <a:latin typeface="Arial" pitchFamily="34" charset="0"/>
                        <a:ea typeface="ＭＳ Ｐゴシック"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rgbClr val="FFFFFF"/>
                          </a:solidFill>
                          <a:effectLst/>
                          <a:latin typeface="Arial" pitchFamily="34" charset="0"/>
                          <a:ea typeface="SimSun" charset="0"/>
                          <a:cs typeface="Arial" pitchFamily="34" charset="0"/>
                        </a:rPr>
                        <a:t>متى</a:t>
                      </a:r>
                      <a:endParaRPr kumimoji="0" lang="en-US" sz="2200" b="1" i="0" u="none" strike="noStrike" cap="none" normalizeH="0" baseline="0" dirty="0">
                        <a:ln>
                          <a:noFill/>
                        </a:ln>
                        <a:solidFill>
                          <a:srgbClr val="FFFFFF"/>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90"/>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rgbClr val="FFFFFF"/>
                          </a:solidFill>
                          <a:effectLst/>
                          <a:latin typeface="Arial" pitchFamily="34" charset="0"/>
                          <a:ea typeface="SimSun" charset="0"/>
                          <a:cs typeface="Arial" pitchFamily="34" charset="0"/>
                        </a:rPr>
                        <a:t>مرقس</a:t>
                      </a:r>
                      <a:endParaRPr kumimoji="0" lang="en-US" altLang="zh-CN" sz="2200" b="1" i="0" u="none" strike="noStrike" cap="none" normalizeH="0" baseline="0" dirty="0">
                        <a:ln>
                          <a:noFill/>
                        </a:ln>
                        <a:solidFill>
                          <a:srgbClr val="FFFFFF"/>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90"/>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rgbClr val="FFFFFF"/>
                          </a:solidFill>
                          <a:effectLst/>
                          <a:latin typeface="Arial" pitchFamily="34" charset="0"/>
                          <a:ea typeface="SimSun" charset="0"/>
                          <a:cs typeface="Arial" pitchFamily="34" charset="0"/>
                        </a:rPr>
                        <a:t>لوقا</a:t>
                      </a:r>
                      <a:endParaRPr kumimoji="0" lang="en-US" sz="2200" b="1" i="0" u="none" strike="noStrike" cap="none" normalizeH="0" baseline="0" dirty="0">
                        <a:ln>
                          <a:noFill/>
                        </a:ln>
                        <a:solidFill>
                          <a:srgbClr val="FFFFFF"/>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90"/>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rgbClr val="FFFFFF"/>
                          </a:solidFill>
                          <a:effectLst/>
                          <a:latin typeface="Arial" pitchFamily="34" charset="0"/>
                          <a:ea typeface="SimSun" charset="0"/>
                          <a:cs typeface="Arial" pitchFamily="34" charset="0"/>
                        </a:rPr>
                        <a:t>يوحنا</a:t>
                      </a:r>
                      <a:endParaRPr kumimoji="0" lang="en-US" altLang="zh-CN" sz="2200" b="1" i="0" u="none" strike="noStrike" cap="none" normalizeH="0" baseline="0" dirty="0">
                        <a:ln>
                          <a:noFill/>
                        </a:ln>
                        <a:solidFill>
                          <a:srgbClr val="FFFFFF"/>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90"/>
                    </a:solidFill>
                  </a:tcPr>
                </a:tc>
                <a:extLst>
                  <a:ext uri="{0D108BD9-81ED-4DB2-BD59-A6C34878D82A}">
                    <a16:rowId xmlns:a16="http://schemas.microsoft.com/office/drawing/2014/main" val="10000"/>
                  </a:ext>
                </a:extLst>
              </a:tr>
              <a:tr h="731087">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rgbClr val="FFFFFF"/>
                          </a:solidFill>
                          <a:effectLst/>
                          <a:latin typeface="Arial" pitchFamily="34" charset="0"/>
                          <a:ea typeface="SimSun" charset="0"/>
                          <a:cs typeface="Arial" pitchFamily="34" charset="0"/>
                        </a:rPr>
                        <a:t>المدى</a:t>
                      </a:r>
                      <a:endParaRPr kumimoji="0" lang="en-US" sz="2200" b="1" i="0" u="none" strike="noStrike" cap="none" normalizeH="0" baseline="0" dirty="0">
                        <a:ln>
                          <a:noFill/>
                        </a:ln>
                        <a:solidFill>
                          <a:srgbClr val="FFFFFF"/>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الميلاد إلى القيامة</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الخدمة إلى القيامة</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الخدمة إلى القيامة</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الخدمة إلى القيامة</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1"/>
                  </a:ext>
                </a:extLst>
              </a:tr>
              <a:tr h="409306">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rgbClr val="FFFFFF"/>
                          </a:solidFill>
                          <a:effectLst/>
                          <a:latin typeface="Arial" pitchFamily="34" charset="0"/>
                          <a:ea typeface="SimSun" charset="0"/>
                          <a:cs typeface="Arial" pitchFamily="34" charset="0"/>
                        </a:rPr>
                        <a:t>النغمة</a:t>
                      </a:r>
                      <a:endParaRPr kumimoji="0" lang="en-US" sz="2200" b="1" i="0" u="none" strike="noStrike" cap="none" normalizeH="0" baseline="0" dirty="0">
                        <a:ln>
                          <a:noFill/>
                        </a:ln>
                        <a:solidFill>
                          <a:srgbClr val="FFFFFF"/>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نبوي</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رعوي</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تاريخي</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روحي</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2"/>
                  </a:ext>
                </a:extLst>
              </a:tr>
              <a:tr h="409306">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rgbClr val="FFFFFF"/>
                          </a:solidFill>
                          <a:effectLst/>
                          <a:latin typeface="Arial" pitchFamily="34" charset="0"/>
                          <a:ea typeface="SimSun" charset="0"/>
                          <a:cs typeface="Arial" pitchFamily="34" charset="0"/>
                        </a:rPr>
                        <a:t>كلمات المسيح</a:t>
                      </a:r>
                      <a:endParaRPr kumimoji="0" lang="en-US" sz="2200" b="1" i="0" u="none" strike="noStrike" cap="none" normalizeH="0" baseline="0" dirty="0">
                        <a:ln>
                          <a:noFill/>
                        </a:ln>
                        <a:solidFill>
                          <a:srgbClr val="FFFFFF"/>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60%</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42%</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50%</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50%</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3"/>
                  </a:ext>
                </a:extLst>
              </a:tr>
              <a:tr h="409306">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rgbClr val="FFFFFF"/>
                          </a:solidFill>
                          <a:effectLst/>
                          <a:latin typeface="Arial" pitchFamily="34" charset="0"/>
                          <a:ea typeface="SimSun" charset="0"/>
                          <a:cs typeface="Arial" pitchFamily="34" charset="0"/>
                        </a:rPr>
                        <a:t>الإصحاحات</a:t>
                      </a:r>
                      <a:endParaRPr kumimoji="0" lang="en-US" sz="2200" b="1" i="0" u="none" strike="noStrike" cap="none" normalizeH="0" baseline="0" dirty="0">
                        <a:ln>
                          <a:noFill/>
                        </a:ln>
                        <a:solidFill>
                          <a:srgbClr val="FFFFFF"/>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28</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16</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24</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21</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4"/>
                  </a:ext>
                </a:extLst>
              </a:tr>
              <a:tr h="458908">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rgbClr val="FFFFFF"/>
                          </a:solidFill>
                          <a:effectLst/>
                          <a:latin typeface="Arial" pitchFamily="34" charset="0"/>
                          <a:ea typeface="SimSun" charset="0"/>
                          <a:cs typeface="Arial" pitchFamily="34" charset="0"/>
                        </a:rPr>
                        <a:t>الأعداد</a:t>
                      </a:r>
                      <a:endParaRPr kumimoji="0" lang="en-US" sz="2200" b="1" i="0" u="none" strike="noStrike" cap="none" normalizeH="0" baseline="0" dirty="0">
                        <a:ln>
                          <a:noFill/>
                        </a:ln>
                        <a:solidFill>
                          <a:srgbClr val="FFFFFF"/>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1068</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661</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1149</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878</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5"/>
                  </a:ext>
                </a:extLst>
              </a:tr>
              <a:tr h="731087">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rgbClr val="FFFFFF"/>
                          </a:solidFill>
                          <a:effectLst/>
                          <a:latin typeface="Arial" pitchFamily="34" charset="0"/>
                          <a:ea typeface="SimSun" charset="0"/>
                          <a:cs typeface="Arial" pitchFamily="34" charset="0"/>
                        </a:rPr>
                        <a:t>الأعداد لكل إصحاح</a:t>
                      </a:r>
                      <a:endParaRPr kumimoji="0" lang="en-US" sz="2200" b="1" i="0" u="none" strike="noStrike" cap="none" normalizeH="0" baseline="0" dirty="0">
                        <a:ln>
                          <a:noFill/>
                        </a:ln>
                        <a:solidFill>
                          <a:srgbClr val="FFFFFF"/>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38</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41</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48</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42</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6"/>
                  </a:ext>
                </a:extLst>
              </a:tr>
              <a:tr h="409306">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rgbClr val="FFFFFF"/>
                          </a:solidFill>
                          <a:effectLst/>
                          <a:latin typeface="Arial" pitchFamily="34" charset="0"/>
                          <a:ea typeface="SimSun" charset="0"/>
                          <a:cs typeface="Arial" pitchFamily="34" charset="0"/>
                        </a:rPr>
                        <a:t>اقتباسات ع ق</a:t>
                      </a:r>
                      <a:endParaRPr kumimoji="0" lang="en-US" sz="2200" b="1" i="0" u="none" strike="noStrike" cap="none" normalizeH="0" baseline="0" dirty="0">
                        <a:ln>
                          <a:noFill/>
                        </a:ln>
                        <a:solidFill>
                          <a:srgbClr val="FFFFFF"/>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53</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36</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25</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20</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7"/>
                  </a:ext>
                </a:extLst>
              </a:tr>
              <a:tr h="409306">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sz="2200" b="1" i="0" u="none" strike="noStrike" cap="none" normalizeH="0" baseline="0" dirty="0">
                          <a:ln>
                            <a:noFill/>
                          </a:ln>
                          <a:solidFill>
                            <a:srgbClr val="FFFFFF"/>
                          </a:solidFill>
                          <a:effectLst/>
                          <a:latin typeface="Arial" pitchFamily="34" charset="0"/>
                          <a:ea typeface="SimSun" charset="0"/>
                          <a:cs typeface="Arial" pitchFamily="34" charset="0"/>
                        </a:rPr>
                        <a:t>تلميحات ع ق</a:t>
                      </a:r>
                      <a:endParaRPr kumimoji="0" lang="en-US" sz="2200" b="1" i="0" u="none" strike="noStrike" cap="none" normalizeH="0" baseline="0" dirty="0">
                        <a:ln>
                          <a:noFill/>
                        </a:ln>
                        <a:solidFill>
                          <a:srgbClr val="FFFFFF"/>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76</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27</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42</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105</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8"/>
                  </a:ext>
                </a:extLst>
              </a:tr>
              <a:tr h="409306">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rgbClr val="FFFFFF"/>
                          </a:solidFill>
                          <a:effectLst/>
                          <a:latin typeface="Arial" pitchFamily="34" charset="0"/>
                          <a:ea typeface="SimSun" charset="0"/>
                          <a:cs typeface="Arial" pitchFamily="34" charset="0"/>
                        </a:rPr>
                        <a:t>مراجع ع ق</a:t>
                      </a:r>
                      <a:endParaRPr kumimoji="0" lang="en-US" sz="2200" b="1" i="0" u="none" strike="noStrike" cap="none" normalizeH="0" baseline="0" dirty="0">
                        <a:ln>
                          <a:noFill/>
                        </a:ln>
                        <a:solidFill>
                          <a:srgbClr val="FFFFFF"/>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129</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63</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67</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125</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09"/>
                  </a:ext>
                </a:extLst>
              </a:tr>
              <a:tr h="731087">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rgbClr val="FFFFFF"/>
                          </a:solidFill>
                          <a:effectLst/>
                          <a:latin typeface="Arial" pitchFamily="34" charset="0"/>
                          <a:ea typeface="SimSun" charset="0"/>
                          <a:cs typeface="Arial" pitchFamily="34" charset="0"/>
                        </a:rPr>
                        <a:t>المادة الفريدة</a:t>
                      </a:r>
                      <a:endParaRPr kumimoji="0" lang="en-US" sz="2200" b="1" i="0" u="none" strike="noStrike" cap="none" normalizeH="0" baseline="0" dirty="0">
                        <a:ln>
                          <a:noFill/>
                        </a:ln>
                        <a:solidFill>
                          <a:srgbClr val="FFFFFF"/>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42%</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7%</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59%</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92%</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10"/>
                  </a:ext>
                </a:extLst>
              </a:tr>
              <a:tr h="731087">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rgbClr val="FFFFFF"/>
                          </a:solidFill>
                          <a:effectLst/>
                          <a:latin typeface="Arial" pitchFamily="34" charset="0"/>
                          <a:ea typeface="SimSun" charset="0"/>
                          <a:cs typeface="Arial" pitchFamily="34" charset="0"/>
                        </a:rPr>
                        <a:t>التقسيم الأوسع</a:t>
                      </a:r>
                      <a:endParaRPr kumimoji="0" lang="en-US" sz="2200" b="1" i="0" u="none" strike="noStrike" cap="none" normalizeH="0" baseline="0" dirty="0">
                        <a:ln>
                          <a:noFill/>
                        </a:ln>
                        <a:solidFill>
                          <a:srgbClr val="FFFFFF"/>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gridSpan="3">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en-US" sz="2200" b="1" i="0" u="none" strike="noStrike" cap="none" normalizeH="0" baseline="0" dirty="0">
                          <a:ln>
                            <a:noFill/>
                          </a:ln>
                          <a:solidFill>
                            <a:schemeClr val="bg1"/>
                          </a:solidFill>
                          <a:effectLst/>
                          <a:latin typeface="Arial" pitchFamily="34" charset="0"/>
                          <a:ea typeface="ＭＳ Ｐゴシック" charset="0"/>
                          <a:cs typeface="Arial" pitchFamily="34" charset="0"/>
                        </a:rPr>
                        <a:t>------------------- </a:t>
                      </a:r>
                      <a:r>
                        <a:rPr kumimoji="0" lang="ar-JO" sz="2200" b="1" i="0" u="none" strike="noStrike" cap="none" normalizeH="0" baseline="0" dirty="0">
                          <a:ln>
                            <a:noFill/>
                          </a:ln>
                          <a:solidFill>
                            <a:schemeClr val="bg1"/>
                          </a:solidFill>
                          <a:effectLst/>
                          <a:latin typeface="Arial" pitchFamily="34" charset="0"/>
                          <a:ea typeface="ＭＳ Ｐゴシック" charset="0"/>
                          <a:cs typeface="Arial" pitchFamily="34" charset="0"/>
                        </a:rPr>
                        <a:t>الأناجيل الإزائية</a:t>
                      </a:r>
                      <a:r>
                        <a:rPr kumimoji="0" lang="en-US" sz="2200" b="1" i="0" u="none" strike="noStrike" cap="none" normalizeH="0" baseline="0" dirty="0">
                          <a:ln>
                            <a:noFill/>
                          </a:ln>
                          <a:solidFill>
                            <a:schemeClr val="bg1"/>
                          </a:solidFill>
                          <a:effectLst/>
                          <a:latin typeface="Arial" pitchFamily="34" charset="0"/>
                          <a:ea typeface="ＭＳ Ｐゴシック" charset="0"/>
                          <a:cs typeface="Arial" pitchFamily="34" charset="0"/>
                        </a:rPr>
                        <a:t> -------------------</a:t>
                      </a: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hMerge="1">
                  <a:txBody>
                    <a:bodyPr/>
                    <a:lstStyle/>
                    <a:p>
                      <a:endParaRPr lang="en-US"/>
                    </a:p>
                  </a:txBody>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Tx/>
                        <a:buSzPct val="80000"/>
                        <a:buFontTx/>
                        <a:buNone/>
                        <a:tabLst/>
                      </a:pPr>
                      <a:r>
                        <a:rPr kumimoji="0" lang="ar-JO" altLang="zh-CN" sz="2200" b="1" i="0" u="none" strike="noStrike" cap="none" normalizeH="0" baseline="0" dirty="0">
                          <a:ln>
                            <a:noFill/>
                          </a:ln>
                          <a:solidFill>
                            <a:schemeClr val="bg1"/>
                          </a:solidFill>
                          <a:effectLst/>
                          <a:latin typeface="Arial" pitchFamily="34" charset="0"/>
                          <a:ea typeface="SimSun" charset="0"/>
                          <a:cs typeface="Arial" pitchFamily="34" charset="0"/>
                        </a:rPr>
                        <a:t>إنجيل تكميلي</a:t>
                      </a:r>
                      <a:endParaRPr kumimoji="0" lang="en-US" sz="2200" b="1" i="0" u="none" strike="noStrike" cap="none" normalizeH="0" baseline="0" dirty="0">
                        <a:ln>
                          <a:noFill/>
                        </a:ln>
                        <a:solidFill>
                          <a:schemeClr val="bg1"/>
                        </a:solidFill>
                        <a:effectLst/>
                        <a:latin typeface="Arial" pitchFamily="34" charset="0"/>
                        <a:ea typeface="SimSun" charset="0"/>
                        <a:cs typeface="Arial" pitchFamily="34" charset="0"/>
                      </a:endParaRPr>
                    </a:p>
                  </a:txBody>
                  <a:tcPr marT="45721" marB="45721"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extLst>
                  <a:ext uri="{0D108BD9-81ED-4DB2-BD59-A6C34878D82A}">
                    <a16:rowId xmlns:a16="http://schemas.microsoft.com/office/drawing/2014/main" val="10011"/>
                  </a:ext>
                </a:extLst>
              </a:tr>
            </a:tbl>
          </a:graphicData>
        </a:graphic>
      </p:graphicFrame>
      <p:sp>
        <p:nvSpPr>
          <p:cNvPr id="214095" name="Rectangle 82"/>
          <p:cNvSpPr>
            <a:spLocks noGrp="1" noChangeArrowheads="1"/>
          </p:cNvSpPr>
          <p:nvPr>
            <p:ph type="title"/>
          </p:nvPr>
        </p:nvSpPr>
        <p:spPr>
          <a:xfrm>
            <a:off x="3287903" y="1"/>
            <a:ext cx="2568203" cy="461600"/>
          </a:xfrm>
          <a:solidFill>
            <a:schemeClr val="bg2"/>
          </a:solidFill>
        </p:spPr>
        <p:txBody>
          <a:bodyPr wrap="none" anchor="t">
            <a:spAutoFit/>
          </a:bodyPr>
          <a:lstStyle/>
          <a:p>
            <a:pPr eaLnBrk="1" hangingPunct="1"/>
            <a:r>
              <a:rPr lang="ar-JO" sz="2400" b="1" dirty="0">
                <a:solidFill>
                  <a:schemeClr val="tx1"/>
                </a:solidFill>
                <a:latin typeface="Arial" charset="0"/>
                <a:ea typeface="SimSun" charset="0"/>
                <a:cs typeface="SimSun" charset="0"/>
              </a:rPr>
              <a:t>مقارنة الأناجيل الأربعة</a:t>
            </a:r>
            <a:endParaRPr lang="en-US" sz="2400" b="1" dirty="0">
              <a:solidFill>
                <a:schemeClr val="tx1"/>
              </a:solidFill>
              <a:latin typeface="Arial" charset="0"/>
              <a:ea typeface="SimSun" charset="0"/>
              <a:cs typeface="SimSun" charset="0"/>
            </a:endParaRPr>
          </a:p>
        </p:txBody>
      </p:sp>
      <p:sp>
        <p:nvSpPr>
          <p:cNvPr id="214096" name="Text Box 70"/>
          <p:cNvSpPr txBox="1">
            <a:spLocks noChangeArrowheads="1"/>
          </p:cNvSpPr>
          <p:nvPr/>
        </p:nvSpPr>
        <p:spPr bwMode="auto">
          <a:xfrm>
            <a:off x="8604254" y="-26984"/>
            <a:ext cx="530785" cy="46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CC"/>
                </a:solidFill>
                <a:effectLst/>
                <a:uLnTx/>
                <a:uFillTx/>
                <a:latin typeface="Arial" charset="0"/>
                <a:ea typeface="ＭＳ Ｐゴシック" charset="0"/>
                <a:cs typeface="Arial" charset="0"/>
              </a:rPr>
              <a:t>52</a:t>
            </a:r>
            <a:endParaRPr kumimoji="0" lang="en-US" sz="2400" b="1" i="0" u="none" strike="noStrike" kern="1200" cap="none" spc="0" normalizeH="0" baseline="0" noProof="0" dirty="0">
              <a:ln>
                <a:noFill/>
              </a:ln>
              <a:solidFill>
                <a:srgbClr val="FFFFCC"/>
              </a:solidFill>
              <a:effectLst/>
              <a:uLnTx/>
              <a:uFillTx/>
              <a:latin typeface="Arial" charset="0"/>
              <a:ea typeface="ＭＳ Ｐゴシック" charset="0"/>
              <a:cs typeface="Arial"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29" name="Text Box 2"/>
          <p:cNvSpPr txBox="1">
            <a:spLocks noChangeArrowheads="1"/>
          </p:cNvSpPr>
          <p:nvPr/>
        </p:nvSpPr>
        <p:spPr bwMode="auto">
          <a:xfrm>
            <a:off x="2226013" y="228600"/>
            <a:ext cx="4179221" cy="492378"/>
          </a:xfrm>
          <a:prstGeom prst="rect">
            <a:avLst/>
          </a:prstGeom>
          <a:solidFill>
            <a:srgbClr val="FFCC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91376" tIns="45688" rIns="91376" bIns="45688">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zh-CN" sz="2600" b="1" i="0" u="none" strike="noStrike" kern="1200" cap="none" spc="0" normalizeH="0" baseline="0" noProof="0" dirty="0">
                <a:ln>
                  <a:noFill/>
                </a:ln>
                <a:solidFill>
                  <a:srgbClr val="003366"/>
                </a:solidFill>
                <a:effectLst/>
                <a:uLnTx/>
                <a:uFillTx/>
                <a:latin typeface="Arial" charset="0"/>
                <a:ea typeface="SimSun" charset="0"/>
                <a:cs typeface="SimSun" charset="0"/>
              </a:rPr>
              <a:t>بيانات الرسالة لأسفار العهد الجديد</a:t>
            </a:r>
            <a:endParaRPr kumimoji="0" lang="en-US" sz="2600" b="1" i="0" u="none" strike="noStrike" kern="1200" cap="none" spc="0" normalizeH="0" baseline="0" noProof="0" dirty="0">
              <a:ln>
                <a:noFill/>
              </a:ln>
              <a:solidFill>
                <a:srgbClr val="003366"/>
              </a:solidFill>
              <a:effectLst/>
              <a:uLnTx/>
              <a:uFillTx/>
              <a:latin typeface="Arial" charset="0"/>
              <a:ea typeface="SimSun" charset="0"/>
              <a:cs typeface="SimSun" charset="0"/>
            </a:endParaRPr>
          </a:p>
        </p:txBody>
      </p:sp>
      <p:sp>
        <p:nvSpPr>
          <p:cNvPr id="252930" name="Text Box 3"/>
          <p:cNvSpPr txBox="1">
            <a:spLocks noChangeArrowheads="1"/>
          </p:cNvSpPr>
          <p:nvPr/>
        </p:nvSpPr>
        <p:spPr bwMode="auto">
          <a:xfrm>
            <a:off x="8610604" y="87314"/>
            <a:ext cx="526878" cy="8309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lIns="91376" tIns="45688" rIns="91376" bIns="45688">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003366"/>
                </a:solidFill>
                <a:effectLst/>
                <a:uLnTx/>
                <a:uFillTx/>
                <a:latin typeface="Arial" charset="0"/>
                <a:ea typeface="ＭＳ Ｐゴシック" charset="0"/>
                <a:cs typeface="Arial" charset="0"/>
              </a:rPr>
              <a:t>25</a:t>
            </a:r>
            <a:br>
              <a:rPr kumimoji="0" lang="en-US" sz="2400" b="1" i="0" u="none" strike="noStrike" kern="1200" cap="none" spc="0" normalizeH="0" baseline="0" noProof="0" dirty="0">
                <a:ln>
                  <a:noFill/>
                </a:ln>
                <a:solidFill>
                  <a:srgbClr val="003366"/>
                </a:solidFill>
                <a:effectLst/>
                <a:uLnTx/>
                <a:uFillTx/>
                <a:latin typeface="Arial" charset="0"/>
                <a:ea typeface="ＭＳ Ｐゴシック" charset="0"/>
                <a:cs typeface="Arial" charset="0"/>
              </a:rPr>
            </a:br>
            <a:r>
              <a:rPr kumimoji="0" lang="ar-JO" sz="2400" b="1" i="0" u="none" strike="noStrike" kern="1200" cap="none" spc="0" normalizeH="0" baseline="0" noProof="0" dirty="0">
                <a:ln>
                  <a:noFill/>
                </a:ln>
                <a:solidFill>
                  <a:srgbClr val="003366"/>
                </a:solidFill>
                <a:effectLst/>
                <a:uLnTx/>
                <a:uFillTx/>
                <a:latin typeface="Arial" charset="0"/>
                <a:ea typeface="ＭＳ Ｐゴシック" charset="0"/>
                <a:cs typeface="Arial" charset="0"/>
              </a:rPr>
              <a:t>67</a:t>
            </a:r>
            <a:endParaRPr kumimoji="0" lang="en-US" sz="2400" b="1" i="0" u="none" strike="noStrike" kern="1200" cap="none" spc="0" normalizeH="0" baseline="0" noProof="0" dirty="0">
              <a:ln>
                <a:noFill/>
              </a:ln>
              <a:solidFill>
                <a:srgbClr val="003366"/>
              </a:solidFill>
              <a:effectLst/>
              <a:uLnTx/>
              <a:uFillTx/>
              <a:latin typeface="Arial" charset="0"/>
              <a:ea typeface="ＭＳ Ｐゴシック" charset="0"/>
              <a:cs typeface="Arial" charset="0"/>
            </a:endParaRPr>
          </a:p>
        </p:txBody>
      </p:sp>
      <p:sp>
        <p:nvSpPr>
          <p:cNvPr id="14341" name="Text Box 5"/>
          <p:cNvSpPr txBox="1">
            <a:spLocks noChangeArrowheads="1"/>
          </p:cNvSpPr>
          <p:nvPr/>
        </p:nvSpPr>
        <p:spPr bwMode="auto">
          <a:xfrm>
            <a:off x="0" y="914405"/>
            <a:ext cx="9144000" cy="1107931"/>
          </a:xfrm>
          <a:prstGeom prst="rect">
            <a:avLst/>
          </a:prstGeom>
          <a:solidFill>
            <a:srgbClr val="FFCC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91376" tIns="45688" rIns="91376" bIns="45688">
            <a:spAutoFit/>
          </a:bodyPr>
          <a:lstStyle>
            <a:lvl1pPr>
              <a:tabLst>
                <a:tab pos="1431925" algn="ctr"/>
                <a:tab pos="2601913" algn="ctr"/>
                <a:tab pos="3673475" algn="ctr"/>
                <a:tab pos="5018088" algn="ctr"/>
                <a:tab pos="6548438" algn="ctr"/>
              </a:tabLst>
              <a:defRPr sz="2400">
                <a:solidFill>
                  <a:schemeClr val="tx1"/>
                </a:solidFill>
                <a:latin typeface="Arial" charset="0"/>
                <a:ea typeface="ＭＳ Ｐゴシック" charset="0"/>
                <a:cs typeface="ＭＳ Ｐゴシック" charset="0"/>
              </a:defRPr>
            </a:lvl1pPr>
            <a:lvl2pPr marL="742950" indent="-285750">
              <a:tabLst>
                <a:tab pos="1431925" algn="ctr"/>
                <a:tab pos="2601913" algn="ctr"/>
                <a:tab pos="3673475" algn="ctr"/>
                <a:tab pos="5018088" algn="ctr"/>
                <a:tab pos="6548438" algn="ctr"/>
              </a:tabLst>
              <a:defRPr sz="2400">
                <a:solidFill>
                  <a:schemeClr val="tx1"/>
                </a:solidFill>
                <a:latin typeface="Arial" charset="0"/>
                <a:ea typeface="ＭＳ Ｐゴシック" charset="0"/>
              </a:defRPr>
            </a:lvl2pPr>
            <a:lvl3pPr marL="1143000" indent="-228600">
              <a:tabLst>
                <a:tab pos="1431925" algn="ctr"/>
                <a:tab pos="2601913" algn="ctr"/>
                <a:tab pos="3673475" algn="ctr"/>
                <a:tab pos="5018088" algn="ctr"/>
                <a:tab pos="6548438" algn="ctr"/>
              </a:tabLst>
              <a:defRPr sz="2400">
                <a:solidFill>
                  <a:schemeClr val="tx1"/>
                </a:solidFill>
                <a:latin typeface="Arial" charset="0"/>
                <a:ea typeface="ＭＳ Ｐゴシック" charset="0"/>
              </a:defRPr>
            </a:lvl3pPr>
            <a:lvl4pPr marL="1600200" indent="-228600">
              <a:tabLst>
                <a:tab pos="1431925" algn="ctr"/>
                <a:tab pos="2601913" algn="ctr"/>
                <a:tab pos="3673475" algn="ctr"/>
                <a:tab pos="5018088" algn="ctr"/>
                <a:tab pos="6548438" algn="ctr"/>
              </a:tabLst>
              <a:defRPr sz="2400">
                <a:solidFill>
                  <a:schemeClr val="tx1"/>
                </a:solidFill>
                <a:latin typeface="Arial" charset="0"/>
                <a:ea typeface="ＭＳ Ｐゴシック" charset="0"/>
              </a:defRPr>
            </a:lvl4pPr>
            <a:lvl5pPr marL="2057400" indent="-228600">
              <a:tabLst>
                <a:tab pos="1431925" algn="ctr"/>
                <a:tab pos="2601913" algn="ctr"/>
                <a:tab pos="3673475" algn="ctr"/>
                <a:tab pos="5018088" algn="ctr"/>
                <a:tab pos="6548438" algn="ctr"/>
              </a:tabLst>
              <a:defRPr sz="2400">
                <a:solidFill>
                  <a:schemeClr val="tx1"/>
                </a:solidFill>
                <a:latin typeface="Arial" charset="0"/>
                <a:ea typeface="ＭＳ Ｐゴシック" charset="0"/>
              </a:defRPr>
            </a:lvl5pPr>
            <a:lvl6pPr marL="2514600" indent="-228600" eaLnBrk="0" fontAlgn="base" hangingPunct="0">
              <a:spcBef>
                <a:spcPct val="0"/>
              </a:spcBef>
              <a:spcAft>
                <a:spcPct val="0"/>
              </a:spcAft>
              <a:tabLst>
                <a:tab pos="1431925" algn="ctr"/>
                <a:tab pos="2601913" algn="ctr"/>
                <a:tab pos="3673475" algn="ctr"/>
                <a:tab pos="5018088" algn="ctr"/>
                <a:tab pos="6548438" algn="ctr"/>
              </a:tabLst>
              <a:defRPr sz="2400">
                <a:solidFill>
                  <a:schemeClr val="tx1"/>
                </a:solidFill>
                <a:latin typeface="Arial" charset="0"/>
                <a:ea typeface="ＭＳ Ｐゴシック" charset="0"/>
              </a:defRPr>
            </a:lvl6pPr>
            <a:lvl7pPr marL="2971800" indent="-228600" eaLnBrk="0" fontAlgn="base" hangingPunct="0">
              <a:spcBef>
                <a:spcPct val="0"/>
              </a:spcBef>
              <a:spcAft>
                <a:spcPct val="0"/>
              </a:spcAft>
              <a:tabLst>
                <a:tab pos="1431925" algn="ctr"/>
                <a:tab pos="2601913" algn="ctr"/>
                <a:tab pos="3673475" algn="ctr"/>
                <a:tab pos="5018088" algn="ctr"/>
                <a:tab pos="6548438" algn="ctr"/>
              </a:tabLst>
              <a:defRPr sz="2400">
                <a:solidFill>
                  <a:schemeClr val="tx1"/>
                </a:solidFill>
                <a:latin typeface="Arial" charset="0"/>
                <a:ea typeface="ＭＳ Ｐゴシック" charset="0"/>
              </a:defRPr>
            </a:lvl7pPr>
            <a:lvl8pPr marL="3429000" indent="-228600" eaLnBrk="0" fontAlgn="base" hangingPunct="0">
              <a:spcBef>
                <a:spcPct val="0"/>
              </a:spcBef>
              <a:spcAft>
                <a:spcPct val="0"/>
              </a:spcAft>
              <a:tabLst>
                <a:tab pos="1431925" algn="ctr"/>
                <a:tab pos="2601913" algn="ctr"/>
                <a:tab pos="3673475" algn="ctr"/>
                <a:tab pos="5018088" algn="ctr"/>
                <a:tab pos="6548438" algn="ctr"/>
              </a:tabLst>
              <a:defRPr sz="2400">
                <a:solidFill>
                  <a:schemeClr val="tx1"/>
                </a:solidFill>
                <a:latin typeface="Arial" charset="0"/>
                <a:ea typeface="ＭＳ Ｐゴシック" charset="0"/>
              </a:defRPr>
            </a:lvl8pPr>
            <a:lvl9pPr marL="3886200" indent="-228600" eaLnBrk="0" fontAlgn="base" hangingPunct="0">
              <a:spcBef>
                <a:spcPct val="0"/>
              </a:spcBef>
              <a:spcAft>
                <a:spcPct val="0"/>
              </a:spcAft>
              <a:tabLst>
                <a:tab pos="1431925" algn="ctr"/>
                <a:tab pos="2601913" algn="ctr"/>
                <a:tab pos="3673475" algn="ctr"/>
                <a:tab pos="5018088" algn="ctr"/>
                <a:tab pos="6548438" algn="ctr"/>
              </a:tabLs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tab pos="1913183" algn="ctr"/>
                <a:tab pos="3413903" algn="ctr"/>
                <a:tab pos="4486300" algn="ctr"/>
                <a:tab pos="5791898" algn="ctr"/>
                <a:tab pos="7400493" algn="ctr"/>
              </a:tabLst>
              <a:defRPr/>
            </a:pPr>
            <a:r>
              <a:rPr kumimoji="0" lang="en-US" altLang="zh-CN" sz="2200" b="1" i="0" u="none" strike="noStrike" kern="1200" cap="none" spc="0" normalizeH="0" baseline="0" noProof="0" dirty="0">
                <a:ln>
                  <a:noFill/>
                </a:ln>
                <a:solidFill>
                  <a:srgbClr val="000000"/>
                </a:solidFill>
                <a:effectLst/>
                <a:uLnTx/>
                <a:uFillTx/>
                <a:latin typeface="Arial" charset="0"/>
                <a:ea typeface="SimSun" charset="0"/>
                <a:cs typeface="SimSun" charset="0"/>
              </a:rPr>
              <a:t>	</a:t>
            </a:r>
            <a:r>
              <a:rPr kumimoji="0" lang="ar-JO" sz="2200" b="1" i="1" u="none" strike="noStrike" kern="1200" cap="none" spc="0" normalizeH="0" baseline="0" noProof="0" dirty="0">
                <a:ln>
                  <a:noFill/>
                </a:ln>
                <a:solidFill>
                  <a:srgbClr val="000000"/>
                </a:solidFill>
                <a:effectLst/>
                <a:uLnTx/>
                <a:uFillTx/>
                <a:latin typeface="Arial" charset="0"/>
                <a:ea typeface="SimSun" charset="0"/>
                <a:cs typeface="SimSun" charset="0"/>
              </a:rPr>
              <a:t>الموضوع</a:t>
            </a:r>
            <a:r>
              <a:rPr kumimoji="0" lang="ar-JO" sz="2200" b="1" i="0" u="none" strike="noStrike" kern="1200" cap="none" spc="0" normalizeH="0" baseline="0" noProof="0" dirty="0">
                <a:ln>
                  <a:noFill/>
                </a:ln>
                <a:solidFill>
                  <a:srgbClr val="000000"/>
                </a:solidFill>
                <a:effectLst/>
                <a:uLnTx/>
                <a:uFillTx/>
                <a:latin typeface="Arial" charset="0"/>
                <a:ea typeface="SimSun" charset="0"/>
                <a:cs typeface="SimSun" charset="0"/>
              </a:rPr>
              <a:t>             +    القصد            = الرسالة</a:t>
            </a:r>
          </a:p>
          <a:p>
            <a:pPr marL="0" marR="0" lvl="0" indent="0" algn="ctr" defTabSz="914400" rtl="0" eaLnBrk="1" fontAlgn="base" latinLnBrk="0" hangingPunct="1">
              <a:lnSpc>
                <a:spcPct val="100000"/>
              </a:lnSpc>
              <a:spcBef>
                <a:spcPct val="0"/>
              </a:spcBef>
              <a:spcAft>
                <a:spcPct val="0"/>
              </a:spcAft>
              <a:buClrTx/>
              <a:buSzTx/>
              <a:buFontTx/>
              <a:buNone/>
              <a:tabLst>
                <a:tab pos="1965533" algn="ctr"/>
                <a:tab pos="4486300" algn="ctr"/>
                <a:tab pos="7400493" algn="ctr"/>
              </a:tabLst>
              <a:defRPr/>
            </a:pPr>
            <a:r>
              <a:rPr kumimoji="0" lang="ar-JO" sz="2200" b="1" i="1" u="none" strike="noStrike" kern="1200" cap="none" spc="0" normalizeH="0" baseline="0" noProof="0" dirty="0">
                <a:ln>
                  <a:noFill/>
                </a:ln>
                <a:solidFill>
                  <a:srgbClr val="000000"/>
                </a:solidFill>
                <a:effectLst/>
                <a:uLnTx/>
                <a:uFillTx/>
                <a:latin typeface="Arial" charset="0"/>
                <a:ea typeface="SimSun" charset="0"/>
                <a:cs typeface="SimSun" charset="0"/>
              </a:rPr>
              <a:t>     ماذا يقول السفر           لماذا يقول ذلك          الفكرة الرئيسية</a:t>
            </a:r>
          </a:p>
          <a:p>
            <a:pPr marL="0" marR="0" lvl="0" indent="0" algn="ctr" defTabSz="914400" rtl="0" eaLnBrk="1" fontAlgn="base" latinLnBrk="0" hangingPunct="1">
              <a:lnSpc>
                <a:spcPct val="100000"/>
              </a:lnSpc>
              <a:spcBef>
                <a:spcPct val="0"/>
              </a:spcBef>
              <a:spcAft>
                <a:spcPct val="0"/>
              </a:spcAft>
              <a:buClrTx/>
              <a:buSzTx/>
              <a:buFontTx/>
              <a:buNone/>
              <a:tabLst>
                <a:tab pos="1965533" algn="ctr"/>
                <a:tab pos="4486300" algn="ctr"/>
                <a:tab pos="7400493" algn="ctr"/>
              </a:tabLst>
              <a:defRPr/>
            </a:pPr>
            <a:r>
              <a:rPr kumimoji="0" lang="ar-JO" sz="2200" b="1" i="1" u="none" strike="noStrike" kern="1200" cap="none" spc="0" normalizeH="0" baseline="0" noProof="0" dirty="0">
                <a:ln>
                  <a:noFill/>
                </a:ln>
                <a:solidFill>
                  <a:srgbClr val="000000"/>
                </a:solidFill>
                <a:effectLst/>
                <a:uLnTx/>
                <a:uFillTx/>
                <a:latin typeface="Arial" charset="0"/>
                <a:ea typeface="SimSun" charset="0"/>
                <a:cs typeface="SimSun" charset="0"/>
              </a:rPr>
              <a:t>(الموضوع)               (السبب)              (البيان الموجز)</a:t>
            </a:r>
          </a:p>
        </p:txBody>
      </p:sp>
      <p:sp>
        <p:nvSpPr>
          <p:cNvPr id="14343" name="Rectangle 7"/>
          <p:cNvSpPr>
            <a:spLocks noGrp="1" noChangeArrowheads="1"/>
          </p:cNvSpPr>
          <p:nvPr>
            <p:ph type="body" idx="1"/>
          </p:nvPr>
        </p:nvSpPr>
        <p:spPr>
          <a:xfrm>
            <a:off x="0" y="2209800"/>
            <a:ext cx="9144000" cy="4648200"/>
          </a:xfrm>
          <a:solidFill>
            <a:srgbClr val="CAE2CA"/>
          </a:solidFill>
        </p:spPr>
        <p:txBody>
          <a:bodyPr/>
          <a:lstStyle/>
          <a:p>
            <a:pPr marL="0" indent="0" algn="r" rtl="1" eaLnBrk="1" hangingPunct="1">
              <a:buNone/>
              <a:defRPr/>
            </a:pPr>
            <a:r>
              <a:rPr lang="ar-JO" altLang="zh-CN" b="1" u="sng" dirty="0">
                <a:solidFill>
                  <a:srgbClr val="000000"/>
                </a:solidFill>
                <a:ea typeface="SimSun" charset="0"/>
                <a:cs typeface="Arial"/>
              </a:rPr>
              <a:t>متى</a:t>
            </a:r>
            <a:endParaRPr lang="en-US" altLang="zh-CN" b="1" dirty="0">
              <a:solidFill>
                <a:srgbClr val="000000"/>
              </a:solidFill>
              <a:ea typeface="SimSun" charset="0"/>
              <a:cs typeface="Arial"/>
            </a:endParaRPr>
          </a:p>
          <a:p>
            <a:pPr algn="r" rtl="1" eaLnBrk="1" hangingPunct="1">
              <a:defRPr/>
            </a:pPr>
            <a:r>
              <a:rPr lang="ar-JO" altLang="zh-CN" b="1" dirty="0">
                <a:solidFill>
                  <a:srgbClr val="000000"/>
                </a:solidFill>
                <a:ea typeface="SimSun" charset="0"/>
                <a:cs typeface="Arial"/>
              </a:rPr>
              <a:t>يثبت متى أن يسوع هو </a:t>
            </a:r>
            <a:r>
              <a:rPr lang="ar-JO" altLang="zh-CN" b="1" dirty="0">
                <a:solidFill>
                  <a:srgbClr val="C00000"/>
                </a:solidFill>
                <a:ea typeface="SimSun" charset="0"/>
                <a:cs typeface="Arial"/>
              </a:rPr>
              <a:t>المسيا</a:t>
            </a:r>
            <a:r>
              <a:rPr lang="ar-JO" altLang="zh-CN" b="1" dirty="0">
                <a:solidFill>
                  <a:srgbClr val="000000"/>
                </a:solidFill>
                <a:ea typeface="SimSun" charset="0"/>
                <a:cs typeface="Arial"/>
              </a:rPr>
              <a:t> حتى </a:t>
            </a:r>
            <a:r>
              <a:rPr lang="ar-JO" altLang="zh-CN" b="1" dirty="0">
                <a:solidFill>
                  <a:srgbClr val="C00000"/>
                </a:solidFill>
                <a:ea typeface="SimSun" charset="0"/>
                <a:cs typeface="Arial"/>
              </a:rPr>
              <a:t>يؤمن اليهود غير المؤمنين به</a:t>
            </a:r>
            <a:r>
              <a:rPr lang="en-US" altLang="zh-CN" b="1" dirty="0">
                <a:solidFill>
                  <a:srgbClr val="C00000"/>
                </a:solidFill>
                <a:ea typeface="SimSun" charset="0"/>
                <a:cs typeface="Arial"/>
              </a:rPr>
              <a:t> </a:t>
            </a:r>
          </a:p>
          <a:p>
            <a:pPr algn="r" rtl="1" eaLnBrk="1" hangingPunct="1">
              <a:defRPr/>
            </a:pPr>
            <a:r>
              <a:rPr lang="ar-JO" altLang="zh-CN" b="1" dirty="0">
                <a:solidFill>
                  <a:srgbClr val="000000"/>
                </a:solidFill>
                <a:ea typeface="SimSun" charset="0"/>
                <a:cs typeface="Arial"/>
              </a:rPr>
              <a:t>يوضح متى أيضاً أن </a:t>
            </a:r>
            <a:r>
              <a:rPr lang="ar-JO" altLang="zh-CN" b="1" dirty="0">
                <a:solidFill>
                  <a:srgbClr val="C00000"/>
                </a:solidFill>
                <a:ea typeface="SimSun" charset="0"/>
                <a:cs typeface="Arial"/>
              </a:rPr>
              <a:t>المملكة الأرضية تأجلت </a:t>
            </a:r>
            <a:r>
              <a:rPr lang="ar-JO" altLang="zh-CN" b="1" dirty="0">
                <a:solidFill>
                  <a:srgbClr val="000000"/>
                </a:solidFill>
                <a:ea typeface="SimSun" charset="0"/>
                <a:cs typeface="Arial"/>
              </a:rPr>
              <a:t>لأن إسرائيل رفضت المسيح باعتباره ملكهم</a:t>
            </a:r>
            <a:endParaRPr lang="en-US" altLang="zh-CN" b="1" dirty="0">
              <a:solidFill>
                <a:srgbClr val="000000"/>
              </a:solidFill>
              <a:ea typeface="SimSun" charset="0"/>
              <a:cs typeface="Arial"/>
            </a:endParaRPr>
          </a:p>
          <a:p>
            <a:pPr algn="r" rtl="1" eaLnBrk="1" hangingPunct="1">
              <a:defRPr/>
            </a:pPr>
            <a:r>
              <a:rPr lang="ar-JO" altLang="zh-CN" b="1" dirty="0">
                <a:solidFill>
                  <a:srgbClr val="000000"/>
                </a:solidFill>
                <a:ea typeface="SimSun" charset="0"/>
                <a:cs typeface="Arial"/>
              </a:rPr>
              <a:t>هذا التوضيح لإقناع </a:t>
            </a:r>
            <a:r>
              <a:rPr lang="ar-JO" altLang="zh-CN" b="1" dirty="0">
                <a:solidFill>
                  <a:srgbClr val="C00000"/>
                </a:solidFill>
                <a:ea typeface="SimSun" charset="0"/>
                <a:cs typeface="Arial"/>
              </a:rPr>
              <a:t>اليهود المؤمنين </a:t>
            </a:r>
            <a:r>
              <a:rPr lang="ar-JO" altLang="zh-CN" b="1" dirty="0">
                <a:solidFill>
                  <a:srgbClr val="000000"/>
                </a:solidFill>
                <a:ea typeface="SimSun" charset="0"/>
                <a:cs typeface="Arial"/>
              </a:rPr>
              <a:t>أن سلطة مملكة المسيح الحاضرة موجودة في </a:t>
            </a:r>
            <a:r>
              <a:rPr lang="ar-JO" altLang="zh-CN" b="1" dirty="0">
                <a:solidFill>
                  <a:srgbClr val="C00000"/>
                </a:solidFill>
                <a:ea typeface="SimSun" charset="0"/>
                <a:cs typeface="Arial"/>
              </a:rPr>
              <a:t>الكنيسة</a:t>
            </a:r>
            <a:endParaRPr lang="en-US" altLang="zh-CN" b="1" dirty="0">
              <a:solidFill>
                <a:srgbClr val="C00000"/>
              </a:solidFill>
              <a:ea typeface="SimSun" charset="0"/>
              <a:cs typeface="Arial"/>
            </a:endParaRPr>
          </a:p>
        </p:txBody>
      </p:sp>
    </p:spTree>
    <p:extLst>
      <p:ext uri="{BB962C8B-B14F-4D97-AF65-F5344CB8AC3E}">
        <p14:creationId xmlns:p14="http://schemas.microsoft.com/office/powerpoint/2010/main" val="11568945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4343">
                                            <p:txEl>
                                              <p:pRg st="0" end="0"/>
                                            </p:txEl>
                                          </p:spTgt>
                                        </p:tgtEl>
                                        <p:attrNameLst>
                                          <p:attrName>style.visibility</p:attrName>
                                        </p:attrNameLst>
                                      </p:cBhvr>
                                      <p:to>
                                        <p:strVal val="visible"/>
                                      </p:to>
                                    </p:set>
                                    <p:anim calcmode="lin" valueType="num">
                                      <p:cBhvr additive="base">
                                        <p:cTn id="7" dur="500" fill="hold"/>
                                        <p:tgtEl>
                                          <p:spTgt spid="1434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434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4343">
                                            <p:txEl>
                                              <p:pRg st="1" end="1"/>
                                            </p:txEl>
                                          </p:spTgt>
                                        </p:tgtEl>
                                        <p:attrNameLst>
                                          <p:attrName>style.visibility</p:attrName>
                                        </p:attrNameLst>
                                      </p:cBhvr>
                                      <p:to>
                                        <p:strVal val="visible"/>
                                      </p:to>
                                    </p:set>
                                    <p:anim calcmode="lin" valueType="num">
                                      <p:cBhvr additive="base">
                                        <p:cTn id="13" dur="500" fill="hold"/>
                                        <p:tgtEl>
                                          <p:spTgt spid="1434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434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4343">
                                            <p:txEl>
                                              <p:pRg st="2" end="2"/>
                                            </p:txEl>
                                          </p:spTgt>
                                        </p:tgtEl>
                                        <p:attrNameLst>
                                          <p:attrName>style.visibility</p:attrName>
                                        </p:attrNameLst>
                                      </p:cBhvr>
                                      <p:to>
                                        <p:strVal val="visible"/>
                                      </p:to>
                                    </p:set>
                                    <p:anim calcmode="lin" valueType="num">
                                      <p:cBhvr additive="base">
                                        <p:cTn id="19" dur="500" fill="hold"/>
                                        <p:tgtEl>
                                          <p:spTgt spid="1434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434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4343">
                                            <p:txEl>
                                              <p:pRg st="3" end="3"/>
                                            </p:txEl>
                                          </p:spTgt>
                                        </p:tgtEl>
                                        <p:attrNameLst>
                                          <p:attrName>style.visibility</p:attrName>
                                        </p:attrNameLst>
                                      </p:cBhvr>
                                      <p:to>
                                        <p:strVal val="visible"/>
                                      </p:to>
                                    </p:set>
                                    <p:anim calcmode="lin" valueType="num">
                                      <p:cBhvr additive="base">
                                        <p:cTn id="25" dur="500" fill="hold"/>
                                        <p:tgtEl>
                                          <p:spTgt spid="1434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434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3" grpId="0" build="p" bldLvl="2"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7" name="Text Box 2"/>
          <p:cNvSpPr txBox="1">
            <a:spLocks noChangeArrowheads="1"/>
          </p:cNvSpPr>
          <p:nvPr/>
        </p:nvSpPr>
        <p:spPr bwMode="auto">
          <a:xfrm>
            <a:off x="2231619" y="228600"/>
            <a:ext cx="4167999" cy="492378"/>
          </a:xfrm>
          <a:prstGeom prst="rect">
            <a:avLst/>
          </a:prstGeom>
          <a:solidFill>
            <a:srgbClr val="FFCC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altLang="zh-CN" sz="2600" b="1" i="0" u="none" strike="noStrike" kern="1200" cap="none" spc="0" normalizeH="0" baseline="0" noProof="0" dirty="0">
                <a:ln>
                  <a:noFill/>
                </a:ln>
                <a:solidFill>
                  <a:srgbClr val="003366"/>
                </a:solidFill>
                <a:effectLst/>
                <a:uLnTx/>
                <a:uFillTx/>
                <a:latin typeface="Times New Roman" charset="0"/>
                <a:ea typeface="SimSun" charset="0"/>
                <a:cs typeface="SimSun" charset="0"/>
              </a:rPr>
              <a:t>بيانات الرسالة لأسفار العهد الجديد</a:t>
            </a:r>
            <a:endParaRPr kumimoji="0" lang="en-US" sz="2600" b="1" i="0" u="none" strike="noStrike" kern="1200" cap="none" spc="0" normalizeH="0" baseline="0" noProof="0" dirty="0">
              <a:ln>
                <a:noFill/>
              </a:ln>
              <a:solidFill>
                <a:srgbClr val="003366"/>
              </a:solidFill>
              <a:effectLst/>
              <a:uLnTx/>
              <a:uFillTx/>
              <a:latin typeface="Times New Roman" charset="0"/>
              <a:ea typeface="SimSun" charset="0"/>
              <a:cs typeface="SimSun" charset="0"/>
            </a:endParaRPr>
          </a:p>
        </p:txBody>
      </p:sp>
      <p:sp>
        <p:nvSpPr>
          <p:cNvPr id="224258" name="Text Box 3"/>
          <p:cNvSpPr txBox="1">
            <a:spLocks noChangeArrowheads="1"/>
          </p:cNvSpPr>
          <p:nvPr/>
        </p:nvSpPr>
        <p:spPr bwMode="auto">
          <a:xfrm>
            <a:off x="8610604" y="87317"/>
            <a:ext cx="530785" cy="461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003366"/>
                </a:solidFill>
                <a:effectLst/>
                <a:uLnTx/>
                <a:uFillTx/>
                <a:latin typeface="Arial" charset="0"/>
                <a:ea typeface="ＭＳ Ｐゴシック" charset="0"/>
                <a:cs typeface="Arial" charset="0"/>
              </a:rPr>
              <a:t>25</a:t>
            </a:r>
            <a:endParaRPr kumimoji="0" lang="en-US" sz="2400" b="1" i="0" u="none" strike="noStrike" kern="1200" cap="none" spc="0" normalizeH="0" baseline="0" noProof="0" dirty="0">
              <a:ln>
                <a:noFill/>
              </a:ln>
              <a:solidFill>
                <a:srgbClr val="003366"/>
              </a:solidFill>
              <a:effectLst/>
              <a:uLnTx/>
              <a:uFillTx/>
              <a:latin typeface="Arial" charset="0"/>
              <a:ea typeface="ＭＳ Ｐゴシック" charset="0"/>
              <a:cs typeface="Arial" charset="0"/>
            </a:endParaRPr>
          </a:p>
        </p:txBody>
      </p:sp>
      <p:sp>
        <p:nvSpPr>
          <p:cNvPr id="14341" name="Text Box 5"/>
          <p:cNvSpPr txBox="1">
            <a:spLocks noChangeArrowheads="1"/>
          </p:cNvSpPr>
          <p:nvPr/>
        </p:nvSpPr>
        <p:spPr bwMode="auto">
          <a:xfrm>
            <a:off x="0" y="914403"/>
            <a:ext cx="9144000" cy="1108075"/>
          </a:xfrm>
          <a:prstGeom prst="rect">
            <a:avLst/>
          </a:prstGeom>
          <a:solidFill>
            <a:srgbClr val="FFCC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91376" tIns="45688" rIns="91376" bIns="45688">
            <a:spAutoFit/>
          </a:bodyPr>
          <a:lstStyle>
            <a:lvl1pPr eaLnBrk="0" hangingPunct="0">
              <a:tabLst>
                <a:tab pos="1431925" algn="ctr"/>
                <a:tab pos="2601913" algn="ctr"/>
                <a:tab pos="3673475" algn="ctr"/>
                <a:tab pos="5018088" algn="ctr"/>
                <a:tab pos="6548438" algn="ctr"/>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1431925" algn="ctr"/>
                <a:tab pos="2601913" algn="ctr"/>
                <a:tab pos="3673475" algn="ctr"/>
                <a:tab pos="5018088" algn="ctr"/>
                <a:tab pos="6548438" algn="ctr"/>
              </a:tabLst>
              <a:defRPr sz="2400">
                <a:solidFill>
                  <a:schemeClr val="tx1"/>
                </a:solidFill>
                <a:latin typeface="Times New Roman" charset="0"/>
                <a:ea typeface="ＭＳ Ｐゴシック" charset="0"/>
              </a:defRPr>
            </a:lvl2pPr>
            <a:lvl3pPr marL="1143000" indent="-228600" eaLnBrk="0" hangingPunct="0">
              <a:tabLst>
                <a:tab pos="1431925" algn="ctr"/>
                <a:tab pos="2601913" algn="ctr"/>
                <a:tab pos="3673475" algn="ctr"/>
                <a:tab pos="5018088" algn="ctr"/>
                <a:tab pos="6548438" algn="ctr"/>
              </a:tabLst>
              <a:defRPr sz="2400">
                <a:solidFill>
                  <a:schemeClr val="tx1"/>
                </a:solidFill>
                <a:latin typeface="Times New Roman" charset="0"/>
                <a:ea typeface="ＭＳ Ｐゴシック" charset="0"/>
              </a:defRPr>
            </a:lvl3pPr>
            <a:lvl4pPr marL="1600200" indent="-228600" eaLnBrk="0" hangingPunct="0">
              <a:tabLst>
                <a:tab pos="1431925" algn="ctr"/>
                <a:tab pos="2601913" algn="ctr"/>
                <a:tab pos="3673475" algn="ctr"/>
                <a:tab pos="5018088" algn="ctr"/>
                <a:tab pos="6548438" algn="ctr"/>
              </a:tabLst>
              <a:defRPr sz="2400">
                <a:solidFill>
                  <a:schemeClr val="tx1"/>
                </a:solidFill>
                <a:latin typeface="Times New Roman" charset="0"/>
                <a:ea typeface="ＭＳ Ｐゴシック" charset="0"/>
              </a:defRPr>
            </a:lvl4pPr>
            <a:lvl5pPr marL="2057400" indent="-228600" eaLnBrk="0" hangingPunct="0">
              <a:tabLst>
                <a:tab pos="1431925" algn="ctr"/>
                <a:tab pos="2601913" algn="ctr"/>
                <a:tab pos="3673475" algn="ctr"/>
                <a:tab pos="5018088" algn="ctr"/>
                <a:tab pos="6548438" algn="ctr"/>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1431925" algn="ctr"/>
                <a:tab pos="2601913" algn="ctr"/>
                <a:tab pos="3673475" algn="ctr"/>
                <a:tab pos="5018088" algn="ctr"/>
                <a:tab pos="6548438" algn="ctr"/>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1431925" algn="ctr"/>
                <a:tab pos="2601913" algn="ctr"/>
                <a:tab pos="3673475" algn="ctr"/>
                <a:tab pos="5018088" algn="ctr"/>
                <a:tab pos="6548438" algn="ctr"/>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1431925" algn="ctr"/>
                <a:tab pos="2601913" algn="ctr"/>
                <a:tab pos="3673475" algn="ctr"/>
                <a:tab pos="5018088" algn="ctr"/>
                <a:tab pos="6548438" algn="ctr"/>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1431925" algn="ctr"/>
                <a:tab pos="2601913" algn="ctr"/>
                <a:tab pos="3673475" algn="ctr"/>
                <a:tab pos="5018088" algn="ctr"/>
                <a:tab pos="6548438" algn="ctr"/>
              </a:tabLst>
              <a:defRPr sz="2400">
                <a:solidFill>
                  <a:schemeClr val="tx1"/>
                </a:solidFill>
                <a:latin typeface="Times New Roman"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1913183" algn="ctr"/>
                <a:tab pos="3413903" algn="ctr"/>
                <a:tab pos="4486300" algn="ctr"/>
                <a:tab pos="5791898" algn="ctr"/>
                <a:tab pos="7400493" algn="ctr"/>
              </a:tabLst>
              <a:defRPr/>
            </a:pPr>
            <a:r>
              <a:rPr kumimoji="0" lang="en-US" altLang="zh-CN" sz="2200" b="1" i="0" u="none" strike="noStrike" kern="1200" cap="none" spc="0" normalizeH="0" baseline="0" noProof="0" dirty="0">
                <a:ln>
                  <a:noFill/>
                </a:ln>
                <a:solidFill>
                  <a:srgbClr val="000000"/>
                </a:solidFill>
                <a:effectLst/>
                <a:uLnTx/>
                <a:uFillTx/>
                <a:latin typeface="Times New Roman" charset="0"/>
                <a:ea typeface="SimSun" charset="0"/>
                <a:cs typeface="SimSun" charset="0"/>
              </a:rPr>
              <a:t>	</a:t>
            </a:r>
            <a:r>
              <a:rPr kumimoji="0" lang="ar-JO" sz="2200" b="1" i="1" u="none" strike="noStrike" kern="1200" cap="none" spc="0" normalizeH="0" baseline="0" noProof="0" dirty="0">
                <a:ln>
                  <a:noFill/>
                </a:ln>
                <a:solidFill>
                  <a:srgbClr val="000000"/>
                </a:solidFill>
                <a:effectLst/>
                <a:uLnTx/>
                <a:uFillTx/>
                <a:latin typeface="Times New Roman" charset="0"/>
                <a:ea typeface="SimSun" charset="0"/>
                <a:cs typeface="SimSun" charset="0"/>
              </a:rPr>
              <a:t>الموضوع</a:t>
            </a:r>
            <a:r>
              <a:rPr kumimoji="0" lang="ar-JO" sz="2200" b="1" i="0" u="none" strike="noStrike" kern="1200" cap="none" spc="0" normalizeH="0" baseline="0" noProof="0" dirty="0">
                <a:ln>
                  <a:noFill/>
                </a:ln>
                <a:solidFill>
                  <a:srgbClr val="000000"/>
                </a:solidFill>
                <a:effectLst/>
                <a:uLnTx/>
                <a:uFillTx/>
                <a:latin typeface="Times New Roman" charset="0"/>
                <a:ea typeface="SimSun" charset="0"/>
                <a:cs typeface="SimSun" charset="0"/>
              </a:rPr>
              <a:t>             +    القصد            = الرسالة</a:t>
            </a:r>
          </a:p>
          <a:p>
            <a:pPr marL="0" marR="0" lvl="0" indent="0" algn="ctr" defTabSz="914400" rtl="0" eaLnBrk="0" fontAlgn="base" latinLnBrk="0" hangingPunct="0">
              <a:lnSpc>
                <a:spcPct val="100000"/>
              </a:lnSpc>
              <a:spcBef>
                <a:spcPct val="0"/>
              </a:spcBef>
              <a:spcAft>
                <a:spcPct val="0"/>
              </a:spcAft>
              <a:buClrTx/>
              <a:buSzTx/>
              <a:buFontTx/>
              <a:buNone/>
              <a:tabLst>
                <a:tab pos="1965533" algn="ctr"/>
                <a:tab pos="4486300" algn="ctr"/>
                <a:tab pos="7400493" algn="ctr"/>
              </a:tabLst>
              <a:defRPr/>
            </a:pPr>
            <a:r>
              <a:rPr kumimoji="0" lang="ar-JO" sz="2200" b="1" i="1" u="none" strike="noStrike" kern="1200" cap="none" spc="0" normalizeH="0" baseline="0" noProof="0" dirty="0">
                <a:ln>
                  <a:noFill/>
                </a:ln>
                <a:solidFill>
                  <a:srgbClr val="000000"/>
                </a:solidFill>
                <a:effectLst/>
                <a:uLnTx/>
                <a:uFillTx/>
                <a:latin typeface="Times New Roman" charset="0"/>
                <a:ea typeface="SimSun" charset="0"/>
                <a:cs typeface="SimSun" charset="0"/>
              </a:rPr>
              <a:t>     ماذا يقول السفر           لماذا يقول ذلك          الفكرة الرئيسية</a:t>
            </a:r>
          </a:p>
          <a:p>
            <a:pPr marL="0" marR="0" lvl="0" indent="0" algn="ctr" defTabSz="914400" rtl="0" eaLnBrk="0" fontAlgn="base" latinLnBrk="0" hangingPunct="0">
              <a:lnSpc>
                <a:spcPct val="100000"/>
              </a:lnSpc>
              <a:spcBef>
                <a:spcPct val="0"/>
              </a:spcBef>
              <a:spcAft>
                <a:spcPct val="0"/>
              </a:spcAft>
              <a:buClrTx/>
              <a:buSzTx/>
              <a:buFontTx/>
              <a:buNone/>
              <a:tabLst>
                <a:tab pos="1965533" algn="ctr"/>
                <a:tab pos="4486300" algn="ctr"/>
                <a:tab pos="7400493" algn="ctr"/>
              </a:tabLst>
              <a:defRPr/>
            </a:pPr>
            <a:endParaRPr kumimoji="0" lang="ar-JO" sz="2200" b="1" i="1" u="none" strike="noStrike" kern="1200" cap="none" spc="0" normalizeH="0" baseline="0" noProof="0" dirty="0">
              <a:ln>
                <a:noFill/>
              </a:ln>
              <a:solidFill>
                <a:srgbClr val="000000"/>
              </a:solidFill>
              <a:effectLst/>
              <a:uLnTx/>
              <a:uFillTx/>
              <a:latin typeface="Times New Roman" charset="0"/>
              <a:ea typeface="SimSun" charset="0"/>
              <a:cs typeface="SimSun" charset="0"/>
            </a:endParaRPr>
          </a:p>
        </p:txBody>
      </p:sp>
      <p:sp>
        <p:nvSpPr>
          <p:cNvPr id="14343" name="Rectangle 7"/>
          <p:cNvSpPr>
            <a:spLocks noGrp="1" noChangeArrowheads="1"/>
          </p:cNvSpPr>
          <p:nvPr>
            <p:ph type="body" idx="1"/>
          </p:nvPr>
        </p:nvSpPr>
        <p:spPr>
          <a:xfrm>
            <a:off x="0" y="2209800"/>
            <a:ext cx="9144000" cy="3810000"/>
          </a:xfrm>
          <a:solidFill>
            <a:srgbClr val="CAE2CA"/>
          </a:solidFill>
        </p:spPr>
        <p:txBody>
          <a:bodyPr/>
          <a:lstStyle/>
          <a:p>
            <a:pPr eaLnBrk="1" hangingPunct="1">
              <a:buFont typeface="Wingdings" charset="0"/>
              <a:buNone/>
              <a:defRPr/>
            </a:pPr>
            <a:endParaRPr lang="en-US" altLang="zh-CN" b="1" dirty="0">
              <a:solidFill>
                <a:srgbClr val="000000"/>
              </a:solidFill>
              <a:ea typeface="SimSun" charset="0"/>
              <a:cs typeface="Arial"/>
            </a:endParaRPr>
          </a:p>
          <a:p>
            <a:pPr marL="0" indent="0" algn="r" eaLnBrk="1" hangingPunct="1">
              <a:buNone/>
              <a:defRPr/>
            </a:pPr>
            <a:r>
              <a:rPr lang="ar-JO" altLang="zh-CN" b="1" u="sng" dirty="0">
                <a:solidFill>
                  <a:srgbClr val="000000"/>
                </a:solidFill>
                <a:ea typeface="SimSun" charset="0"/>
                <a:cs typeface="Arial"/>
              </a:rPr>
              <a:t>مرقس</a:t>
            </a:r>
            <a:endParaRPr lang="en-US" altLang="zh-CN" b="1" u="sng" dirty="0">
              <a:ea typeface="SimSun" charset="0"/>
              <a:cs typeface="Arial"/>
            </a:endParaRPr>
          </a:p>
          <a:p>
            <a:pPr algn="r" rtl="1" eaLnBrk="1" hangingPunct="1">
              <a:defRPr/>
            </a:pPr>
            <a:r>
              <a:rPr lang="ar-JO" altLang="zh-CN" b="1" dirty="0">
                <a:solidFill>
                  <a:srgbClr val="000000"/>
                </a:solidFill>
                <a:ea typeface="SimSun" charset="0"/>
                <a:cs typeface="Arial"/>
              </a:rPr>
              <a:t>يقدم مرقس باهتمام رعوي أحداث منتقاة عن المسيح ابن الله (الإله) الذي خدم كنموذج </a:t>
            </a:r>
            <a:r>
              <a:rPr lang="ar-JO" altLang="zh-CN" b="1" dirty="0">
                <a:solidFill>
                  <a:srgbClr val="C00000"/>
                </a:solidFill>
                <a:ea typeface="SimSun" charset="0"/>
                <a:cs typeface="Arial"/>
              </a:rPr>
              <a:t>العبد المتألم </a:t>
            </a:r>
            <a:r>
              <a:rPr lang="ar-JO" altLang="zh-CN" b="1" dirty="0">
                <a:solidFill>
                  <a:srgbClr val="000000"/>
                </a:solidFill>
                <a:ea typeface="SimSun" charset="0"/>
                <a:cs typeface="Arial"/>
              </a:rPr>
              <a:t>ليحض المؤمنين الرومان المضطهدين على </a:t>
            </a:r>
            <a:r>
              <a:rPr lang="ar-JO" altLang="zh-CN" b="1" dirty="0">
                <a:solidFill>
                  <a:srgbClr val="C00000"/>
                </a:solidFill>
                <a:ea typeface="SimSun" charset="0"/>
                <a:cs typeface="Arial"/>
              </a:rPr>
              <a:t>التلمذة</a:t>
            </a:r>
            <a:r>
              <a:rPr lang="ar-JO" altLang="zh-CN" b="1" dirty="0">
                <a:solidFill>
                  <a:srgbClr val="000000"/>
                </a:solidFill>
                <a:ea typeface="SimSun" charset="0"/>
                <a:cs typeface="Arial"/>
              </a:rPr>
              <a:t> الصحيحة للمسيح </a:t>
            </a:r>
            <a:endParaRPr lang="en-US" altLang="zh-CN" b="1" dirty="0">
              <a:solidFill>
                <a:srgbClr val="000000"/>
              </a:solidFill>
              <a:ea typeface="SimSun" charset="0"/>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4341"/>
                                        </p:tgtEl>
                                        <p:attrNameLst>
                                          <p:attrName>style.visibility</p:attrName>
                                        </p:attrNameLst>
                                      </p:cBhvr>
                                      <p:to>
                                        <p:strVal val="visible"/>
                                      </p:to>
                                    </p:set>
                                    <p:anim calcmode="lin" valueType="num">
                                      <p:cBhvr>
                                        <p:cTn id="7" dur="500" fill="hold"/>
                                        <p:tgtEl>
                                          <p:spTgt spid="14341"/>
                                        </p:tgtEl>
                                        <p:attrNameLst>
                                          <p:attrName>ppt_w</p:attrName>
                                        </p:attrNameLst>
                                      </p:cBhvr>
                                      <p:tavLst>
                                        <p:tav tm="0">
                                          <p:val>
                                            <p:fltVal val="0"/>
                                          </p:val>
                                        </p:tav>
                                        <p:tav tm="100000">
                                          <p:val>
                                            <p:strVal val="#ppt_w"/>
                                          </p:val>
                                        </p:tav>
                                      </p:tavLst>
                                    </p:anim>
                                    <p:anim calcmode="lin" valueType="num">
                                      <p:cBhvr>
                                        <p:cTn id="8" dur="500" fill="hold"/>
                                        <p:tgtEl>
                                          <p:spTgt spid="14341"/>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4343">
                                            <p:txEl>
                                              <p:pRg st="1" end="1"/>
                                            </p:txEl>
                                          </p:spTgt>
                                        </p:tgtEl>
                                        <p:attrNameLst>
                                          <p:attrName>style.visibility</p:attrName>
                                        </p:attrNameLst>
                                      </p:cBhvr>
                                      <p:to>
                                        <p:strVal val="visible"/>
                                      </p:to>
                                    </p:set>
                                    <p:anim calcmode="lin" valueType="num">
                                      <p:cBhvr additive="base">
                                        <p:cTn id="13" dur="500" fill="hold"/>
                                        <p:tgtEl>
                                          <p:spTgt spid="1434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434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4343">
                                            <p:txEl>
                                              <p:pRg st="2" end="2"/>
                                            </p:txEl>
                                          </p:spTgt>
                                        </p:tgtEl>
                                        <p:attrNameLst>
                                          <p:attrName>style.visibility</p:attrName>
                                        </p:attrNameLst>
                                      </p:cBhvr>
                                      <p:to>
                                        <p:strVal val="visible"/>
                                      </p:to>
                                    </p:set>
                                    <p:anim calcmode="lin" valueType="num">
                                      <p:cBhvr additive="base">
                                        <p:cTn id="19" dur="500" fill="hold"/>
                                        <p:tgtEl>
                                          <p:spTgt spid="1434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434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1" grpId="0" animBg="1" autoUpdateAnimBg="0"/>
      <p:bldP spid="14343" grpId="0" build="p" bldLvl="2"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5" name="Text Box 2"/>
          <p:cNvSpPr txBox="1">
            <a:spLocks noChangeArrowheads="1"/>
          </p:cNvSpPr>
          <p:nvPr/>
        </p:nvSpPr>
        <p:spPr bwMode="auto">
          <a:xfrm>
            <a:off x="2660115" y="152405"/>
            <a:ext cx="3866635" cy="461600"/>
          </a:xfrm>
          <a:prstGeom prst="rect">
            <a:avLst/>
          </a:prstGeom>
          <a:solidFill>
            <a:srgbClr val="FFCC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altLang="zh-CN" sz="2400" b="1" i="0" u="none" strike="noStrike" kern="1200" cap="none" spc="0" normalizeH="0" baseline="0" noProof="0" dirty="0">
                <a:ln>
                  <a:noFill/>
                </a:ln>
                <a:solidFill>
                  <a:srgbClr val="003366"/>
                </a:solidFill>
                <a:effectLst/>
                <a:uLnTx/>
                <a:uFillTx/>
                <a:latin typeface="Times New Roman" charset="0"/>
                <a:ea typeface="SimSun" charset="0"/>
                <a:cs typeface="SimSun" charset="0"/>
              </a:rPr>
              <a:t>بيانات الرسالة لأسفار العهد الجديد</a:t>
            </a:r>
            <a:endParaRPr kumimoji="0" lang="en-US" sz="2400" b="1" i="0" u="none" strike="noStrike" kern="1200" cap="none" spc="0" normalizeH="0" baseline="0" noProof="0" dirty="0">
              <a:ln>
                <a:noFill/>
              </a:ln>
              <a:solidFill>
                <a:srgbClr val="003366"/>
              </a:solidFill>
              <a:effectLst/>
              <a:uLnTx/>
              <a:uFillTx/>
              <a:latin typeface="Times New Roman" charset="0"/>
              <a:ea typeface="SimSun" charset="0"/>
              <a:cs typeface="SimSun" charset="0"/>
            </a:endParaRPr>
          </a:p>
        </p:txBody>
      </p:sp>
      <p:sp>
        <p:nvSpPr>
          <p:cNvPr id="226306" name="Text Box 3"/>
          <p:cNvSpPr txBox="1">
            <a:spLocks noChangeArrowheads="1"/>
          </p:cNvSpPr>
          <p:nvPr/>
        </p:nvSpPr>
        <p:spPr bwMode="auto">
          <a:xfrm>
            <a:off x="8578854" y="152405"/>
            <a:ext cx="530785" cy="461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003366"/>
                </a:solidFill>
                <a:effectLst/>
                <a:uLnTx/>
                <a:uFillTx/>
                <a:latin typeface="Arial" charset="0"/>
                <a:ea typeface="ＭＳ Ｐゴシック" charset="0"/>
                <a:cs typeface="Arial" charset="0"/>
              </a:rPr>
              <a:t>25</a:t>
            </a:r>
            <a:endParaRPr kumimoji="0" lang="en-US" sz="2400" b="1" i="0" u="none" strike="noStrike" kern="1200" cap="none" spc="0" normalizeH="0" baseline="0" noProof="0" dirty="0">
              <a:ln>
                <a:noFill/>
              </a:ln>
              <a:solidFill>
                <a:srgbClr val="003366"/>
              </a:solidFill>
              <a:effectLst/>
              <a:uLnTx/>
              <a:uFillTx/>
              <a:latin typeface="Arial" charset="0"/>
              <a:ea typeface="ＭＳ Ｐゴシック" charset="0"/>
              <a:cs typeface="Arial" charset="0"/>
            </a:endParaRPr>
          </a:p>
        </p:txBody>
      </p:sp>
      <p:sp>
        <p:nvSpPr>
          <p:cNvPr id="16389" name="Rectangle 5"/>
          <p:cNvSpPr>
            <a:spLocks noGrp="1" noChangeArrowheads="1"/>
          </p:cNvSpPr>
          <p:nvPr>
            <p:ph type="body" idx="1"/>
          </p:nvPr>
        </p:nvSpPr>
        <p:spPr>
          <a:xfrm>
            <a:off x="76200" y="762000"/>
            <a:ext cx="8915400" cy="5410200"/>
          </a:xfrm>
          <a:solidFill>
            <a:srgbClr val="CAE2CA"/>
          </a:solidFill>
        </p:spPr>
        <p:txBody>
          <a:bodyPr/>
          <a:lstStyle/>
          <a:p>
            <a:pPr algn="r" eaLnBrk="1" hangingPunct="1">
              <a:lnSpc>
                <a:spcPct val="90000"/>
              </a:lnSpc>
              <a:buFont typeface="Wingdings" charset="0"/>
              <a:buNone/>
            </a:pPr>
            <a:r>
              <a:rPr lang="ar-JO" altLang="zh-CN" sz="2200" b="1" u="sng" dirty="0">
                <a:solidFill>
                  <a:srgbClr val="000000"/>
                </a:solidFill>
                <a:latin typeface="Arial" charset="0"/>
                <a:ea typeface="ＭＳ Ｐゴシック" charset="0"/>
                <a:cs typeface="Arial" charset="0"/>
              </a:rPr>
              <a:t>لوقا</a:t>
            </a:r>
            <a:endParaRPr lang="en-US" altLang="zh-CN" sz="2200" b="1" u="sng" dirty="0">
              <a:latin typeface="Arial" charset="0"/>
              <a:ea typeface="ＭＳ Ｐゴシック" charset="0"/>
              <a:cs typeface="Arial" charset="0"/>
            </a:endParaRPr>
          </a:p>
          <a:p>
            <a:pPr algn="r" rtl="1" eaLnBrk="1" hangingPunct="1">
              <a:lnSpc>
                <a:spcPct val="90000"/>
              </a:lnSpc>
            </a:pPr>
            <a:r>
              <a:rPr lang="ar-JO" altLang="zh-CN" sz="2200" b="1" dirty="0">
                <a:solidFill>
                  <a:srgbClr val="000000"/>
                </a:solidFill>
                <a:latin typeface="Arial" charset="0"/>
                <a:ea typeface="ＭＳ Ｐゴシック" charset="0"/>
                <a:cs typeface="Arial" charset="0"/>
              </a:rPr>
              <a:t>يقدم لوقا </a:t>
            </a:r>
            <a:r>
              <a:rPr lang="ar-JO" altLang="zh-CN" sz="2200" b="1" dirty="0">
                <a:solidFill>
                  <a:schemeClr val="accent4">
                    <a:lumMod val="90000"/>
                    <a:lumOff val="10000"/>
                  </a:schemeClr>
                </a:solidFill>
                <a:latin typeface="Arial" charset="0"/>
                <a:ea typeface="ＭＳ Ｐゴシック" charset="0"/>
                <a:cs typeface="Arial" charset="0"/>
              </a:rPr>
              <a:t>التقدم الموجه بشكل سيادي لرسالة الملكوت </a:t>
            </a:r>
            <a:r>
              <a:rPr lang="ar-JO" altLang="zh-CN" sz="2200" b="1" dirty="0">
                <a:solidFill>
                  <a:srgbClr val="000000"/>
                </a:solidFill>
                <a:latin typeface="Arial" charset="0"/>
                <a:ea typeface="ＭＳ Ｐゴシック" charset="0"/>
                <a:cs typeface="Arial" charset="0"/>
              </a:rPr>
              <a:t>من رفض اليهود للمسيح كمسيا إلى قبول الأمم لتأكيد إيمان المؤمنين من الأمم بتأكيده </a:t>
            </a:r>
            <a:r>
              <a:rPr lang="ar-JO" altLang="zh-CN" sz="2200" b="1" dirty="0">
                <a:solidFill>
                  <a:schemeClr val="accent4">
                    <a:lumMod val="90000"/>
                    <a:lumOff val="10000"/>
                  </a:schemeClr>
                </a:solidFill>
                <a:latin typeface="Arial" charset="0"/>
                <a:ea typeface="ＭＳ Ｐゴシック" charset="0"/>
                <a:cs typeface="Arial" charset="0"/>
              </a:rPr>
              <a:t>كمخلص للأمم المؤمنين </a:t>
            </a:r>
            <a:r>
              <a:rPr lang="ar-JO" altLang="zh-CN" sz="2200" b="1" dirty="0">
                <a:solidFill>
                  <a:srgbClr val="000000"/>
                </a:solidFill>
                <a:latin typeface="Arial" charset="0"/>
                <a:ea typeface="ＭＳ Ｐゴシック" charset="0"/>
                <a:cs typeface="Arial" charset="0"/>
              </a:rPr>
              <a:t>وكذلك اليهود.</a:t>
            </a:r>
            <a:endParaRPr lang="en-US" altLang="zh-CN" sz="2200" b="1" dirty="0">
              <a:solidFill>
                <a:srgbClr val="000000"/>
              </a:solidFill>
              <a:latin typeface="Arial" charset="0"/>
              <a:ea typeface="ＭＳ Ｐゴシック" charset="0"/>
              <a:cs typeface="Arial" charset="0"/>
            </a:endParaRPr>
          </a:p>
          <a:p>
            <a:pPr eaLnBrk="1" hangingPunct="1">
              <a:lnSpc>
                <a:spcPct val="90000"/>
              </a:lnSpc>
              <a:buFont typeface="Wingdings" charset="0"/>
              <a:buNone/>
            </a:pPr>
            <a:endParaRPr lang="en-US" altLang="zh-CN" sz="700" b="1" dirty="0">
              <a:latin typeface="Arial" charset="0"/>
              <a:ea typeface="ＭＳ Ｐゴシック" charset="0"/>
              <a:cs typeface="Arial" charset="0"/>
            </a:endParaRPr>
          </a:p>
          <a:p>
            <a:pPr algn="r" eaLnBrk="1" hangingPunct="1">
              <a:lnSpc>
                <a:spcPct val="90000"/>
              </a:lnSpc>
              <a:buFont typeface="Wingdings" charset="0"/>
              <a:buNone/>
            </a:pPr>
            <a:r>
              <a:rPr lang="ar-JO" altLang="zh-CN" sz="2200" b="1" u="sng" dirty="0">
                <a:solidFill>
                  <a:srgbClr val="000000"/>
                </a:solidFill>
                <a:latin typeface="Arial" charset="0"/>
                <a:ea typeface="ＭＳ Ｐゴシック" charset="0"/>
                <a:cs typeface="Arial" charset="0"/>
              </a:rPr>
              <a:t>يوحنا</a:t>
            </a:r>
            <a:endParaRPr lang="en-US" altLang="zh-CN" sz="2200" b="1" u="sng" dirty="0">
              <a:latin typeface="Arial" charset="0"/>
              <a:ea typeface="ＭＳ Ｐゴシック" charset="0"/>
              <a:cs typeface="Arial" charset="0"/>
            </a:endParaRPr>
          </a:p>
          <a:p>
            <a:pPr algn="r" rtl="1" eaLnBrk="1" hangingPunct="1">
              <a:lnSpc>
                <a:spcPct val="90000"/>
              </a:lnSpc>
            </a:pPr>
            <a:r>
              <a:rPr lang="ar-JO" altLang="zh-CN" sz="2200" b="1" dirty="0">
                <a:solidFill>
                  <a:srgbClr val="000000"/>
                </a:solidFill>
                <a:latin typeface="Arial" charset="0"/>
                <a:ea typeface="ＭＳ Ｐゴシック" charset="0"/>
                <a:cs typeface="Arial" charset="0"/>
              </a:rPr>
              <a:t>يثبت يوحنا أن يسوع هو </a:t>
            </a:r>
            <a:r>
              <a:rPr lang="ar-JO" altLang="zh-CN" sz="2200" b="1" dirty="0">
                <a:solidFill>
                  <a:schemeClr val="accent4">
                    <a:lumMod val="90000"/>
                    <a:lumOff val="10000"/>
                  </a:schemeClr>
                </a:solidFill>
                <a:latin typeface="Arial" charset="0"/>
                <a:ea typeface="ＭＳ Ｐゴシック" charset="0"/>
                <a:cs typeface="Arial" charset="0"/>
              </a:rPr>
              <a:t>ابن الله </a:t>
            </a:r>
            <a:r>
              <a:rPr lang="ar-JO" altLang="zh-CN" sz="2200" b="1" dirty="0">
                <a:solidFill>
                  <a:srgbClr val="000000"/>
                </a:solidFill>
                <a:latin typeface="Arial" charset="0"/>
                <a:ea typeface="ＭＳ Ｐゴシック" charset="0"/>
                <a:cs typeface="Arial" charset="0"/>
              </a:rPr>
              <a:t>(الإله) الذي صار إنساناً من خلال معجزات منتقاة و خطايات للمسيح ليقنع الأمم غير المؤمنين أن </a:t>
            </a:r>
            <a:r>
              <a:rPr lang="ar-JO" altLang="zh-CN" sz="2200" b="1" dirty="0">
                <a:solidFill>
                  <a:schemeClr val="accent4">
                    <a:lumMod val="90000"/>
                    <a:lumOff val="10000"/>
                  </a:schemeClr>
                </a:solidFill>
                <a:latin typeface="Arial" charset="0"/>
                <a:ea typeface="ＭＳ Ｐゴシック" charset="0"/>
                <a:cs typeface="Arial" charset="0"/>
              </a:rPr>
              <a:t>يؤمنوا</a:t>
            </a:r>
            <a:r>
              <a:rPr lang="ar-JO" altLang="zh-CN" sz="2200" b="1" dirty="0">
                <a:solidFill>
                  <a:srgbClr val="000000"/>
                </a:solidFill>
                <a:latin typeface="Arial" charset="0"/>
                <a:ea typeface="ＭＳ Ｐゴシック" charset="0"/>
                <a:cs typeface="Arial" charset="0"/>
              </a:rPr>
              <a:t> به و يحصلوا على الحياة الأبدية</a:t>
            </a:r>
            <a:endParaRPr lang="en-US" altLang="zh-CN" sz="2200" b="1" dirty="0">
              <a:solidFill>
                <a:srgbClr val="000000"/>
              </a:solidFill>
              <a:latin typeface="Arial" charset="0"/>
              <a:ea typeface="ＭＳ Ｐゴシック" charset="0"/>
              <a:cs typeface="Arial" charset="0"/>
            </a:endParaRPr>
          </a:p>
          <a:p>
            <a:pPr eaLnBrk="1" hangingPunct="1">
              <a:lnSpc>
                <a:spcPct val="90000"/>
              </a:lnSpc>
              <a:buFont typeface="Wingdings" charset="0"/>
              <a:buNone/>
            </a:pPr>
            <a:endParaRPr lang="en-US" sz="1050" b="1" dirty="0">
              <a:solidFill>
                <a:srgbClr val="000000"/>
              </a:solidFill>
              <a:latin typeface="Arial" charset="0"/>
              <a:ea typeface="ＭＳ Ｐゴシック" charset="0"/>
              <a:cs typeface="Arial" charset="0"/>
            </a:endParaRPr>
          </a:p>
          <a:p>
            <a:pPr algn="r" eaLnBrk="1" hangingPunct="1">
              <a:lnSpc>
                <a:spcPct val="90000"/>
              </a:lnSpc>
              <a:buFont typeface="Wingdings" charset="0"/>
              <a:buNone/>
            </a:pPr>
            <a:r>
              <a:rPr lang="ar-JO" altLang="zh-CN" sz="2200" b="1" u="sng" dirty="0">
                <a:solidFill>
                  <a:srgbClr val="000000"/>
                </a:solidFill>
                <a:latin typeface="Arial" charset="0"/>
                <a:ea typeface="ＭＳ Ｐゴシック" charset="0"/>
                <a:cs typeface="Arial" charset="0"/>
              </a:rPr>
              <a:t>أعمال الرسل</a:t>
            </a:r>
            <a:endParaRPr lang="en-US" altLang="zh-CN" sz="2200" b="1" u="sng" dirty="0">
              <a:solidFill>
                <a:srgbClr val="000000"/>
              </a:solidFill>
              <a:latin typeface="Arial" charset="0"/>
              <a:ea typeface="ＭＳ Ｐゴシック" charset="0"/>
              <a:cs typeface="Arial" charset="0"/>
            </a:endParaRPr>
          </a:p>
          <a:p>
            <a:pPr algn="r" rtl="1" eaLnBrk="1" hangingPunct="1">
              <a:lnSpc>
                <a:spcPct val="90000"/>
              </a:lnSpc>
            </a:pPr>
            <a:r>
              <a:rPr lang="ar-JO" altLang="zh-CN" sz="2200" b="1" dirty="0">
                <a:solidFill>
                  <a:srgbClr val="000000"/>
                </a:solidFill>
                <a:latin typeface="Arial" charset="0"/>
                <a:ea typeface="ＭＳ Ｐゴシック" charset="0"/>
                <a:cs typeface="Arial" charset="0"/>
              </a:rPr>
              <a:t>يقدم لوقا </a:t>
            </a:r>
            <a:r>
              <a:rPr lang="ar-JO" altLang="zh-CN" sz="2200" b="1" dirty="0">
                <a:solidFill>
                  <a:schemeClr val="accent4">
                    <a:lumMod val="90000"/>
                    <a:lumOff val="10000"/>
                  </a:schemeClr>
                </a:solidFill>
                <a:latin typeface="Arial" charset="0"/>
                <a:ea typeface="ＭＳ Ｐゴシック" charset="0"/>
                <a:cs typeface="Arial" charset="0"/>
              </a:rPr>
              <a:t>تقدم الله الموجه بشكل سيادي لرسالة الملكوت </a:t>
            </a:r>
            <a:r>
              <a:rPr lang="ar-JO" altLang="zh-CN" sz="2200" b="1" dirty="0">
                <a:solidFill>
                  <a:srgbClr val="000000"/>
                </a:solidFill>
                <a:latin typeface="Arial" charset="0"/>
                <a:ea typeface="ＭＳ Ｐゴシック" charset="0"/>
                <a:cs typeface="Arial" charset="0"/>
              </a:rPr>
              <a:t>من يهود أورشليم إلى الرومان غير اليهود في تاريخ الكنيسة المبكرة من أجل إثبات أن </a:t>
            </a:r>
            <a:r>
              <a:rPr lang="ar-JO" altLang="zh-CN" sz="2200" b="1" dirty="0">
                <a:solidFill>
                  <a:schemeClr val="accent4">
                    <a:lumMod val="90000"/>
                    <a:lumOff val="10000"/>
                  </a:schemeClr>
                </a:solidFill>
                <a:latin typeface="Arial" charset="0"/>
                <a:ea typeface="ＭＳ Ｐゴシック" charset="0"/>
                <a:cs typeface="Arial" charset="0"/>
              </a:rPr>
              <a:t>الله مسؤول </a:t>
            </a:r>
            <a:r>
              <a:rPr lang="ar-JO" altLang="zh-CN" sz="2200" b="1" dirty="0">
                <a:solidFill>
                  <a:srgbClr val="000000"/>
                </a:solidFill>
                <a:latin typeface="Arial" charset="0"/>
                <a:ea typeface="ＭＳ Ｐゴシック" charset="0"/>
                <a:cs typeface="Arial" charset="0"/>
              </a:rPr>
              <a:t>عن كنيسته وحث المؤمنين على </a:t>
            </a:r>
            <a:r>
              <a:rPr lang="ar-JO" altLang="zh-CN" sz="2200" b="1" dirty="0">
                <a:solidFill>
                  <a:schemeClr val="accent4">
                    <a:lumMod val="90000"/>
                    <a:lumOff val="10000"/>
                  </a:schemeClr>
                </a:solidFill>
                <a:latin typeface="Arial" charset="0"/>
                <a:ea typeface="ＭＳ Ｐゴシック" charset="0"/>
                <a:cs typeface="Arial" charset="0"/>
              </a:rPr>
              <a:t>الشهادة في كل مكان</a:t>
            </a:r>
            <a:r>
              <a:rPr lang="ar-JO" altLang="zh-CN" sz="2200" b="1" dirty="0">
                <a:solidFill>
                  <a:srgbClr val="000000"/>
                </a:solidFill>
                <a:latin typeface="Arial" charset="0"/>
                <a:ea typeface="ＭＳ Ｐゴシック" charset="0"/>
                <a:cs typeface="Arial" charset="0"/>
              </a:rPr>
              <a:t>.</a:t>
            </a:r>
            <a:endParaRPr lang="en-US" altLang="zh-CN" sz="2200" b="1" dirty="0">
              <a:solidFill>
                <a:srgbClr val="000000"/>
              </a:solidFill>
              <a:latin typeface="Arial" charset="0"/>
              <a:ea typeface="ＭＳ Ｐゴシック"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6389">
                                            <p:txEl>
                                              <p:pRg st="0" end="0"/>
                                            </p:txEl>
                                          </p:spTgt>
                                        </p:tgtEl>
                                        <p:attrNameLst>
                                          <p:attrName>style.visibility</p:attrName>
                                        </p:attrNameLst>
                                      </p:cBhvr>
                                      <p:to>
                                        <p:strVal val="visible"/>
                                      </p:to>
                                    </p:set>
                                    <p:anim calcmode="lin" valueType="num">
                                      <p:cBhvr additive="base">
                                        <p:cTn id="7" dur="500" fill="hold"/>
                                        <p:tgtEl>
                                          <p:spTgt spid="1638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638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6389">
                                            <p:txEl>
                                              <p:pRg st="1" end="1"/>
                                            </p:txEl>
                                          </p:spTgt>
                                        </p:tgtEl>
                                        <p:attrNameLst>
                                          <p:attrName>style.visibility</p:attrName>
                                        </p:attrNameLst>
                                      </p:cBhvr>
                                      <p:to>
                                        <p:strVal val="visible"/>
                                      </p:to>
                                    </p:set>
                                    <p:anim calcmode="lin" valueType="num">
                                      <p:cBhvr additive="base">
                                        <p:cTn id="13" dur="500" fill="hold"/>
                                        <p:tgtEl>
                                          <p:spTgt spid="1638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638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6389">
                                            <p:txEl>
                                              <p:pRg st="3" end="3"/>
                                            </p:txEl>
                                          </p:spTgt>
                                        </p:tgtEl>
                                        <p:attrNameLst>
                                          <p:attrName>style.visibility</p:attrName>
                                        </p:attrNameLst>
                                      </p:cBhvr>
                                      <p:to>
                                        <p:strVal val="visible"/>
                                      </p:to>
                                    </p:set>
                                    <p:anim calcmode="lin" valueType="num">
                                      <p:cBhvr additive="base">
                                        <p:cTn id="19" dur="500" fill="hold"/>
                                        <p:tgtEl>
                                          <p:spTgt spid="16389">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638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6389">
                                            <p:txEl>
                                              <p:pRg st="4" end="4"/>
                                            </p:txEl>
                                          </p:spTgt>
                                        </p:tgtEl>
                                        <p:attrNameLst>
                                          <p:attrName>style.visibility</p:attrName>
                                        </p:attrNameLst>
                                      </p:cBhvr>
                                      <p:to>
                                        <p:strVal val="visible"/>
                                      </p:to>
                                    </p:set>
                                    <p:anim calcmode="lin" valueType="num">
                                      <p:cBhvr additive="base">
                                        <p:cTn id="25" dur="500" fill="hold"/>
                                        <p:tgtEl>
                                          <p:spTgt spid="16389">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6389">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6389">
                                            <p:txEl>
                                              <p:pRg st="6" end="6"/>
                                            </p:txEl>
                                          </p:spTgt>
                                        </p:tgtEl>
                                        <p:attrNameLst>
                                          <p:attrName>style.visibility</p:attrName>
                                        </p:attrNameLst>
                                      </p:cBhvr>
                                      <p:to>
                                        <p:strVal val="visible"/>
                                      </p:to>
                                    </p:set>
                                    <p:anim calcmode="lin" valueType="num">
                                      <p:cBhvr additive="base">
                                        <p:cTn id="31" dur="500" fill="hold"/>
                                        <p:tgtEl>
                                          <p:spTgt spid="16389">
                                            <p:txEl>
                                              <p:pRg st="6" end="6"/>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6389">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6389">
                                            <p:txEl>
                                              <p:pRg st="7" end="7"/>
                                            </p:txEl>
                                          </p:spTgt>
                                        </p:tgtEl>
                                        <p:attrNameLst>
                                          <p:attrName>style.visibility</p:attrName>
                                        </p:attrNameLst>
                                      </p:cBhvr>
                                      <p:to>
                                        <p:strVal val="visible"/>
                                      </p:to>
                                    </p:set>
                                    <p:anim calcmode="lin" valueType="num">
                                      <p:cBhvr additive="base">
                                        <p:cTn id="37" dur="500" fill="hold"/>
                                        <p:tgtEl>
                                          <p:spTgt spid="16389">
                                            <p:txEl>
                                              <p:pRg st="7" end="7"/>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6389">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9" grpId="0" build="p" bldLvl="2"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5745" name="Picture 2" descr="septuagint"/>
          <p:cNvPicPr>
            <a:picLocks noChangeAspect="1" noChangeArrowheads="1"/>
          </p:cNvPicPr>
          <p:nvPr/>
        </p:nvPicPr>
        <p:blipFill>
          <a:blip r:embed="rId3" cstate="screen">
            <a:lum bright="-24000"/>
            <a:extLst>
              <a:ext uri="{28A0092B-C50C-407E-A947-70E740481C1C}">
                <a14:useLocalDpi xmlns:a14="http://schemas.microsoft.com/office/drawing/2010/main"/>
              </a:ext>
            </a:extLst>
          </a:blip>
          <a:srcRect/>
          <a:stretch>
            <a:fillRect/>
          </a:stretch>
        </p:blipFill>
        <p:spPr bwMode="auto">
          <a:xfrm>
            <a:off x="0" y="923614"/>
            <a:ext cx="688504" cy="63317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15746" name="Picture 3" descr="septuagint"/>
          <p:cNvPicPr>
            <a:picLocks noChangeAspect="1" noChangeArrowheads="1"/>
          </p:cNvPicPr>
          <p:nvPr/>
        </p:nvPicPr>
        <p:blipFill>
          <a:blip r:embed="rId3" cstate="screen">
            <a:lum bright="-24000"/>
            <a:extLst>
              <a:ext uri="{28A0092B-C50C-407E-A947-70E740481C1C}">
                <a14:useLocalDpi xmlns:a14="http://schemas.microsoft.com/office/drawing/2010/main"/>
              </a:ext>
            </a:extLst>
          </a:blip>
          <a:srcRect/>
          <a:stretch>
            <a:fillRect/>
          </a:stretch>
        </p:blipFill>
        <p:spPr bwMode="auto">
          <a:xfrm>
            <a:off x="1219200" y="923614"/>
            <a:ext cx="688504" cy="63317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15747" name="Picture 4" descr="septuagint"/>
          <p:cNvPicPr>
            <a:picLocks noChangeAspect="1" noChangeArrowheads="1"/>
          </p:cNvPicPr>
          <p:nvPr/>
        </p:nvPicPr>
        <p:blipFill>
          <a:blip r:embed="rId3" cstate="screen">
            <a:lum bright="-24000"/>
            <a:extLst>
              <a:ext uri="{28A0092B-C50C-407E-A947-70E740481C1C}">
                <a14:useLocalDpi xmlns:a14="http://schemas.microsoft.com/office/drawing/2010/main"/>
              </a:ext>
            </a:extLst>
          </a:blip>
          <a:srcRect/>
          <a:stretch>
            <a:fillRect/>
          </a:stretch>
        </p:blipFill>
        <p:spPr bwMode="auto">
          <a:xfrm>
            <a:off x="0" y="1643694"/>
            <a:ext cx="688504" cy="63317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15748" name="Picture 5" descr="septuagint"/>
          <p:cNvPicPr>
            <a:picLocks noChangeAspect="1" noChangeArrowheads="1"/>
          </p:cNvPicPr>
          <p:nvPr/>
        </p:nvPicPr>
        <p:blipFill>
          <a:blip r:embed="rId3" cstate="screen">
            <a:lum bright="-24000"/>
            <a:extLst>
              <a:ext uri="{28A0092B-C50C-407E-A947-70E740481C1C}">
                <a14:useLocalDpi xmlns:a14="http://schemas.microsoft.com/office/drawing/2010/main"/>
              </a:ext>
            </a:extLst>
          </a:blip>
          <a:srcRect/>
          <a:stretch>
            <a:fillRect/>
          </a:stretch>
        </p:blipFill>
        <p:spPr bwMode="auto">
          <a:xfrm>
            <a:off x="1219200" y="1643694"/>
            <a:ext cx="688504" cy="63317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15749" name="Rectangle 6"/>
          <p:cNvSpPr>
            <a:spLocks noChangeArrowheads="1"/>
          </p:cNvSpPr>
          <p:nvPr/>
        </p:nvSpPr>
        <p:spPr bwMode="auto">
          <a:xfrm>
            <a:off x="0" y="5638800"/>
            <a:ext cx="9144000" cy="152400"/>
          </a:xfrm>
          <a:prstGeom prst="rect">
            <a:avLst/>
          </a:prstGeom>
          <a:solidFill>
            <a:schemeClr val="accent1"/>
          </a:solidFill>
          <a:ln w="9525">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BONES" charset="0"/>
              <a:ea typeface="ＭＳ Ｐゴシック" charset="0"/>
            </a:endParaRPr>
          </a:p>
        </p:txBody>
      </p:sp>
      <p:sp>
        <p:nvSpPr>
          <p:cNvPr id="415750" name="Text Box 7"/>
          <p:cNvSpPr txBox="1">
            <a:spLocks noChangeArrowheads="1"/>
          </p:cNvSpPr>
          <p:nvPr/>
        </p:nvSpPr>
        <p:spPr bwMode="auto">
          <a:xfrm>
            <a:off x="0" y="5791200"/>
            <a:ext cx="1219200"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charset="0"/>
                <a:ea typeface="ＭＳ Ｐゴシック" charset="0"/>
              </a:rPr>
              <a:t>القرن الأول</a:t>
            </a:r>
            <a:endParaRPr kumimoji="0" lang="en-US" sz="2400" b="1" i="0" u="none" strike="noStrike" kern="1200" cap="none" spc="0" normalizeH="0" baseline="0" noProof="0" dirty="0">
              <a:ln>
                <a:noFill/>
              </a:ln>
              <a:solidFill>
                <a:srgbClr val="FFFFFF"/>
              </a:solidFill>
              <a:effectLst/>
              <a:uLnTx/>
              <a:uFillTx/>
              <a:latin typeface="Arial" charset="0"/>
              <a:ea typeface="ＭＳ Ｐゴシック" charset="0"/>
            </a:endParaRPr>
          </a:p>
        </p:txBody>
      </p:sp>
      <p:sp>
        <p:nvSpPr>
          <p:cNvPr id="415751" name="Text Box 8"/>
          <p:cNvSpPr txBox="1">
            <a:spLocks noChangeArrowheads="1"/>
          </p:cNvSpPr>
          <p:nvPr/>
        </p:nvSpPr>
        <p:spPr bwMode="auto">
          <a:xfrm>
            <a:off x="6621463" y="5867400"/>
            <a:ext cx="2073275"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charset="0"/>
                <a:ea typeface="ＭＳ Ｐゴシック" charset="0"/>
              </a:rPr>
              <a:t>325 م</a:t>
            </a:r>
            <a:endParaRPr kumimoji="0" lang="en-US" sz="2400" b="1" i="0" u="none" strike="noStrike" kern="1200" cap="none" spc="0" normalizeH="0" baseline="0" noProof="0" dirty="0">
              <a:ln>
                <a:noFill/>
              </a:ln>
              <a:solidFill>
                <a:srgbClr val="FFFFFF"/>
              </a:solidFill>
              <a:effectLst/>
              <a:uLnTx/>
              <a:uFillTx/>
              <a:latin typeface="Arial" charset="0"/>
              <a:ea typeface="ＭＳ Ｐゴシック" charset="0"/>
            </a:endParaRPr>
          </a:p>
        </p:txBody>
      </p:sp>
      <p:sp>
        <p:nvSpPr>
          <p:cNvPr id="415752" name="Rectangle 9"/>
          <p:cNvSpPr>
            <a:spLocks noGrp="1" noChangeArrowheads="1"/>
          </p:cNvSpPr>
          <p:nvPr>
            <p:ph type="ctrTitle"/>
          </p:nvPr>
        </p:nvSpPr>
        <p:spPr>
          <a:xfrm>
            <a:off x="762000" y="-76200"/>
            <a:ext cx="7772400" cy="838200"/>
          </a:xfrm>
        </p:spPr>
        <p:txBody>
          <a:bodyPr/>
          <a:lstStyle/>
          <a:p>
            <a:pPr algn="r" eaLnBrk="1" hangingPunct="1"/>
            <a:r>
              <a:rPr lang="en-US" dirty="0">
                <a:latin typeface="Arial Black" charset="0"/>
                <a:ea typeface="ＭＳ Ｐゴシック" charset="0"/>
                <a:cs typeface="ＭＳ Ｐゴシック" charset="0"/>
              </a:rPr>
              <a:t>Clearing History</a:t>
            </a:r>
          </a:p>
        </p:txBody>
      </p:sp>
      <p:sp>
        <p:nvSpPr>
          <p:cNvPr id="415753" name="Text Box 10"/>
          <p:cNvSpPr txBox="1">
            <a:spLocks noChangeArrowheads="1"/>
          </p:cNvSpPr>
          <p:nvPr/>
        </p:nvSpPr>
        <p:spPr bwMode="auto">
          <a:xfrm>
            <a:off x="-304800" y="4010025"/>
            <a:ext cx="1981200" cy="15696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charset="0"/>
                <a:ea typeface="ＭＳ Ｐゴシック" charset="0"/>
              </a:rPr>
              <a:t>متى</a:t>
            </a:r>
            <a:endParaRPr kumimoji="0" lang="en-US" sz="2400" b="1" i="0" u="none" strike="noStrike" kern="1200" cap="none" spc="0" normalizeH="0" baseline="0" noProof="0" dirty="0">
              <a:ln>
                <a:noFill/>
              </a:ln>
              <a:solidFill>
                <a:srgbClr val="FFFFFF"/>
              </a:solidFill>
              <a:effectLst/>
              <a:uLnTx/>
              <a:uFillTx/>
              <a:latin typeface="Arial" charset="0"/>
              <a:ea typeface="ＭＳ Ｐゴシック"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charset="0"/>
                <a:ea typeface="ＭＳ Ｐゴシック" charset="0"/>
              </a:rPr>
              <a:t>مرقس</a:t>
            </a:r>
            <a:endParaRPr kumimoji="0" lang="en-US" sz="2400" b="1" i="0" u="none" strike="noStrike" kern="1200" cap="none" spc="0" normalizeH="0" baseline="0" noProof="0" dirty="0">
              <a:ln>
                <a:noFill/>
              </a:ln>
              <a:solidFill>
                <a:srgbClr val="FFFFFF"/>
              </a:solidFill>
              <a:effectLst/>
              <a:uLnTx/>
              <a:uFillTx/>
              <a:latin typeface="Arial" charset="0"/>
              <a:ea typeface="ＭＳ Ｐゴシック"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charset="0"/>
                <a:ea typeface="ＭＳ Ｐゴシック" charset="0"/>
              </a:rPr>
              <a:t>لوقا</a:t>
            </a:r>
            <a:endParaRPr kumimoji="0" lang="en-US" sz="2400" b="1" i="0" u="none" strike="noStrike" kern="1200" cap="none" spc="0" normalizeH="0" baseline="0" noProof="0" dirty="0">
              <a:ln>
                <a:noFill/>
              </a:ln>
              <a:solidFill>
                <a:srgbClr val="FFFFFF"/>
              </a:solidFill>
              <a:effectLst/>
              <a:uLnTx/>
              <a:uFillTx/>
              <a:latin typeface="Arial" charset="0"/>
              <a:ea typeface="ＭＳ Ｐゴシック"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charset="0"/>
                <a:ea typeface="ＭＳ Ｐゴシック" charset="0"/>
              </a:rPr>
              <a:t>يوحنا</a:t>
            </a:r>
            <a:endParaRPr kumimoji="0" lang="en-US" sz="2400" b="1" i="0" u="none" strike="noStrike" kern="1200" cap="none" spc="0" normalizeH="0" baseline="0" noProof="0" dirty="0">
              <a:ln>
                <a:noFill/>
              </a:ln>
              <a:solidFill>
                <a:srgbClr val="FFFFFF"/>
              </a:solidFill>
              <a:effectLst/>
              <a:uLnTx/>
              <a:uFillTx/>
              <a:latin typeface="Arial" charset="0"/>
              <a:ea typeface="ＭＳ Ｐゴシック" charset="0"/>
            </a:endParaRPr>
          </a:p>
        </p:txBody>
      </p:sp>
      <p:sp>
        <p:nvSpPr>
          <p:cNvPr id="415754" name="Text Box 11"/>
          <p:cNvSpPr txBox="1">
            <a:spLocks noChangeArrowheads="1"/>
          </p:cNvSpPr>
          <p:nvPr/>
        </p:nvSpPr>
        <p:spPr bwMode="auto">
          <a:xfrm>
            <a:off x="5715000" y="6248400"/>
            <a:ext cx="34290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charset="0"/>
                <a:ea typeface="ＭＳ Ｐゴシック" charset="0"/>
              </a:rPr>
              <a:t>مجمع نيقية</a:t>
            </a:r>
            <a:endParaRPr kumimoji="0" lang="en-US" sz="2400" b="1" i="0" u="none" strike="noStrike" kern="1200" cap="none" spc="0" normalizeH="0" baseline="0" noProof="0" dirty="0">
              <a:ln>
                <a:noFill/>
              </a:ln>
              <a:solidFill>
                <a:srgbClr val="FFFFFF"/>
              </a:solidFill>
              <a:effectLst/>
              <a:uLnTx/>
              <a:uFillTx/>
              <a:latin typeface="Arial" charset="0"/>
              <a:ea typeface="ＭＳ Ｐゴシック" charset="0"/>
            </a:endParaRPr>
          </a:p>
        </p:txBody>
      </p:sp>
      <p:sp>
        <p:nvSpPr>
          <p:cNvPr id="415755" name="Line 12"/>
          <p:cNvSpPr>
            <a:spLocks noChangeShapeType="1"/>
          </p:cNvSpPr>
          <p:nvPr/>
        </p:nvSpPr>
        <p:spPr bwMode="auto">
          <a:xfrm flipV="1">
            <a:off x="0" y="3962400"/>
            <a:ext cx="9144000"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BONES" charset="0"/>
              <a:ea typeface="ＭＳ Ｐゴシック" charset="0"/>
            </a:endParaRPr>
          </a:p>
        </p:txBody>
      </p:sp>
      <p:sp>
        <p:nvSpPr>
          <p:cNvPr id="415756" name="Text Box 13"/>
          <p:cNvSpPr txBox="1">
            <a:spLocks noChangeArrowheads="1"/>
          </p:cNvSpPr>
          <p:nvPr/>
        </p:nvSpPr>
        <p:spPr bwMode="auto">
          <a:xfrm>
            <a:off x="3733800" y="914400"/>
            <a:ext cx="2073275"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charset="0"/>
                <a:ea typeface="ＭＳ Ｐゴシック" charset="0"/>
              </a:rPr>
              <a:t>أفراد</a:t>
            </a:r>
            <a:endParaRPr kumimoji="0" lang="en-US" sz="2400" b="1" i="0" u="none" strike="noStrike" kern="1200" cap="none" spc="0" normalizeH="0" baseline="0" noProof="0" dirty="0">
              <a:ln>
                <a:noFill/>
              </a:ln>
              <a:solidFill>
                <a:srgbClr val="FFFFFF"/>
              </a:solidFill>
              <a:effectLst/>
              <a:uLnTx/>
              <a:uFillTx/>
              <a:latin typeface="Arial" charset="0"/>
              <a:ea typeface="ＭＳ Ｐゴシック" charset="0"/>
            </a:endParaRPr>
          </a:p>
        </p:txBody>
      </p:sp>
      <p:sp>
        <p:nvSpPr>
          <p:cNvPr id="415757" name="Text Box 14"/>
          <p:cNvSpPr txBox="1">
            <a:spLocks noChangeArrowheads="1"/>
          </p:cNvSpPr>
          <p:nvPr/>
        </p:nvSpPr>
        <p:spPr bwMode="auto">
          <a:xfrm rot="-2783676">
            <a:off x="1058863" y="1909762"/>
            <a:ext cx="388620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FFFFFF"/>
                </a:solidFill>
                <a:effectLst/>
                <a:uLnTx/>
                <a:uFillTx/>
                <a:latin typeface="Arial" charset="0"/>
                <a:ea typeface="ＭＳ Ｐゴシック" charset="0"/>
              </a:rPr>
              <a:t>برنابا المزيف (70-130)</a:t>
            </a:r>
            <a:endParaRPr kumimoji="0" lang="en-US" sz="2000" b="1" i="0" u="none" strike="noStrike" kern="1200" cap="none" spc="0" normalizeH="0" baseline="0" noProof="0" dirty="0">
              <a:ln>
                <a:noFill/>
              </a:ln>
              <a:solidFill>
                <a:srgbClr val="FFFFFF"/>
              </a:solidFill>
              <a:effectLst/>
              <a:uLnTx/>
              <a:uFillTx/>
              <a:latin typeface="Arial" charset="0"/>
              <a:ea typeface="ＭＳ Ｐゴシック" charset="0"/>
            </a:endParaRPr>
          </a:p>
        </p:txBody>
      </p:sp>
      <p:sp>
        <p:nvSpPr>
          <p:cNvPr id="415758" name="Text Box 15"/>
          <p:cNvSpPr txBox="1">
            <a:spLocks noChangeArrowheads="1"/>
          </p:cNvSpPr>
          <p:nvPr/>
        </p:nvSpPr>
        <p:spPr bwMode="auto">
          <a:xfrm>
            <a:off x="76200" y="2286000"/>
            <a:ext cx="1752600"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charset="0"/>
                <a:ea typeface="ＭＳ Ｐゴシック" charset="0"/>
              </a:rPr>
              <a:t>X= </a:t>
            </a:r>
            <a:r>
              <a:rPr kumimoji="0" lang="ar-JO" sz="1800" b="1" i="0" u="none" strike="noStrike" kern="1200" cap="none" spc="0" normalizeH="0" baseline="0" noProof="0" dirty="0">
                <a:ln>
                  <a:noFill/>
                </a:ln>
                <a:solidFill>
                  <a:srgbClr val="FFFFFF"/>
                </a:solidFill>
                <a:effectLst/>
                <a:uLnTx/>
                <a:uFillTx/>
                <a:latin typeface="Arial" charset="0"/>
                <a:ea typeface="ＭＳ Ｐゴシック" charset="0"/>
              </a:rPr>
              <a:t>الإستشهاد أو التلميح</a:t>
            </a:r>
            <a:endParaRPr kumimoji="0" lang="en-US" sz="1800" b="1" i="0" u="none" strike="noStrike" kern="1200" cap="none" spc="0" normalizeH="0" baseline="0" noProof="0" dirty="0">
              <a:ln>
                <a:noFill/>
              </a:ln>
              <a:solidFill>
                <a:srgbClr val="FFFFFF"/>
              </a:solidFill>
              <a:effectLst/>
              <a:uLnTx/>
              <a:uFillTx/>
              <a:latin typeface="Arial" charset="0"/>
              <a:ea typeface="ＭＳ Ｐゴシック" charset="0"/>
            </a:endParaRPr>
          </a:p>
        </p:txBody>
      </p:sp>
      <p:sp>
        <p:nvSpPr>
          <p:cNvPr id="415759" name="Text Box 16"/>
          <p:cNvSpPr txBox="1">
            <a:spLocks noChangeArrowheads="1"/>
          </p:cNvSpPr>
          <p:nvPr/>
        </p:nvSpPr>
        <p:spPr bwMode="auto">
          <a:xfrm>
            <a:off x="76200" y="2971800"/>
            <a:ext cx="1752600"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charset="0"/>
                <a:ea typeface="ＭＳ Ｐゴシック" charset="0"/>
              </a:rPr>
              <a:t>O= </a:t>
            </a:r>
            <a:r>
              <a:rPr kumimoji="0" lang="ar-JO" sz="1800" b="1" i="0" u="none" strike="noStrike" kern="1200" cap="none" spc="0" normalizeH="0" baseline="0" noProof="0" dirty="0">
                <a:ln>
                  <a:noFill/>
                </a:ln>
                <a:solidFill>
                  <a:srgbClr val="FFFFFF"/>
                </a:solidFill>
                <a:effectLst/>
                <a:uLnTx/>
                <a:uFillTx/>
                <a:latin typeface="Arial" charset="0"/>
                <a:ea typeface="ＭＳ Ｐゴシック" charset="0"/>
              </a:rPr>
              <a:t>سميت بأنها أصلية</a:t>
            </a:r>
            <a:endParaRPr kumimoji="0" lang="en-US" sz="1800" b="1" i="0" u="none" strike="noStrike" kern="1200" cap="none" spc="0" normalizeH="0" baseline="0" noProof="0" dirty="0">
              <a:ln>
                <a:noFill/>
              </a:ln>
              <a:solidFill>
                <a:srgbClr val="FFFFFF"/>
              </a:solidFill>
              <a:effectLst/>
              <a:uLnTx/>
              <a:uFillTx/>
              <a:latin typeface="Arial" charset="0"/>
              <a:ea typeface="ＭＳ Ｐゴシック" charset="0"/>
            </a:endParaRPr>
          </a:p>
        </p:txBody>
      </p:sp>
      <p:sp>
        <p:nvSpPr>
          <p:cNvPr id="415760" name="Text Box 17"/>
          <p:cNvSpPr txBox="1">
            <a:spLocks noChangeArrowheads="1"/>
          </p:cNvSpPr>
          <p:nvPr/>
        </p:nvSpPr>
        <p:spPr bwMode="auto">
          <a:xfrm>
            <a:off x="1403350" y="4027488"/>
            <a:ext cx="304800" cy="449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charset="0"/>
                <a:ea typeface="ＭＳ Ｐゴシック" charset="0"/>
              </a:rPr>
              <a:t>X</a:t>
            </a:r>
          </a:p>
        </p:txBody>
      </p:sp>
      <p:sp>
        <p:nvSpPr>
          <p:cNvPr id="415761" name="Text Box 18"/>
          <p:cNvSpPr txBox="1">
            <a:spLocks noChangeArrowheads="1"/>
          </p:cNvSpPr>
          <p:nvPr/>
        </p:nvSpPr>
        <p:spPr bwMode="auto">
          <a:xfrm>
            <a:off x="1403350" y="4408488"/>
            <a:ext cx="304800" cy="449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charset="0"/>
                <a:ea typeface="ＭＳ Ｐゴシック" charset="0"/>
              </a:rPr>
              <a:t>X</a:t>
            </a:r>
          </a:p>
        </p:txBody>
      </p:sp>
      <p:sp>
        <p:nvSpPr>
          <p:cNvPr id="415762" name="Text Box 19"/>
          <p:cNvSpPr txBox="1">
            <a:spLocks noChangeArrowheads="1"/>
          </p:cNvSpPr>
          <p:nvPr/>
        </p:nvSpPr>
        <p:spPr bwMode="auto">
          <a:xfrm>
            <a:off x="1403350" y="4738688"/>
            <a:ext cx="304800" cy="449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charset="0"/>
                <a:ea typeface="ＭＳ Ｐゴシック" charset="0"/>
              </a:rPr>
              <a:t>X</a:t>
            </a:r>
          </a:p>
        </p:txBody>
      </p:sp>
      <p:sp>
        <p:nvSpPr>
          <p:cNvPr id="415763" name="Text Box 20"/>
          <p:cNvSpPr txBox="1">
            <a:spLocks noChangeArrowheads="1"/>
          </p:cNvSpPr>
          <p:nvPr/>
        </p:nvSpPr>
        <p:spPr bwMode="auto">
          <a:xfrm rot="-2783676">
            <a:off x="1409701" y="1909762"/>
            <a:ext cx="388620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FFFFFF"/>
                </a:solidFill>
                <a:effectLst/>
                <a:uLnTx/>
                <a:uFillTx/>
                <a:latin typeface="Arial" charset="0"/>
                <a:ea typeface="ＭＳ Ｐゴシック" charset="0"/>
              </a:rPr>
              <a:t>أكليمندس الروماني (95-97)</a:t>
            </a:r>
            <a:endParaRPr kumimoji="0" lang="en-US" sz="2000" b="1" i="0" u="none" strike="noStrike" kern="1200" cap="none" spc="0" normalizeH="0" baseline="0" noProof="0" dirty="0">
              <a:ln>
                <a:noFill/>
              </a:ln>
              <a:solidFill>
                <a:srgbClr val="FFFFFF"/>
              </a:solidFill>
              <a:effectLst/>
              <a:uLnTx/>
              <a:uFillTx/>
              <a:latin typeface="Arial" charset="0"/>
              <a:ea typeface="ＭＳ Ｐゴシック" charset="0"/>
            </a:endParaRPr>
          </a:p>
        </p:txBody>
      </p:sp>
      <p:sp>
        <p:nvSpPr>
          <p:cNvPr id="415764" name="Text Box 21"/>
          <p:cNvSpPr txBox="1">
            <a:spLocks noChangeArrowheads="1"/>
          </p:cNvSpPr>
          <p:nvPr/>
        </p:nvSpPr>
        <p:spPr bwMode="auto">
          <a:xfrm>
            <a:off x="1762125" y="4027488"/>
            <a:ext cx="304800" cy="449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charset="0"/>
                <a:ea typeface="ＭＳ Ｐゴシック" charset="0"/>
              </a:rPr>
              <a:t>X</a:t>
            </a:r>
          </a:p>
        </p:txBody>
      </p:sp>
      <p:sp>
        <p:nvSpPr>
          <p:cNvPr id="415765" name="Text Box 22"/>
          <p:cNvSpPr txBox="1">
            <a:spLocks noChangeArrowheads="1"/>
          </p:cNvSpPr>
          <p:nvPr/>
        </p:nvSpPr>
        <p:spPr bwMode="auto">
          <a:xfrm>
            <a:off x="1762125" y="5102225"/>
            <a:ext cx="304800" cy="449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charset="0"/>
                <a:ea typeface="ＭＳ Ｐゴシック" charset="0"/>
              </a:rPr>
              <a:t>X</a:t>
            </a:r>
          </a:p>
        </p:txBody>
      </p:sp>
      <p:sp>
        <p:nvSpPr>
          <p:cNvPr id="415766" name="Text Box 23"/>
          <p:cNvSpPr txBox="1">
            <a:spLocks noChangeArrowheads="1"/>
          </p:cNvSpPr>
          <p:nvPr/>
        </p:nvSpPr>
        <p:spPr bwMode="auto">
          <a:xfrm rot="-2783676">
            <a:off x="1758951" y="1909762"/>
            <a:ext cx="388620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FFFFFF"/>
                </a:solidFill>
                <a:effectLst/>
                <a:uLnTx/>
                <a:uFillTx/>
                <a:latin typeface="Arial" charset="0"/>
                <a:ea typeface="ＭＳ Ｐゴシック" charset="0"/>
              </a:rPr>
              <a:t>بوليكاربوس (110-150)</a:t>
            </a:r>
            <a:endParaRPr kumimoji="0" lang="en-US" sz="2000" b="1" i="0" u="none" strike="noStrike" kern="1200" cap="none" spc="0" normalizeH="0" baseline="0" noProof="0" dirty="0">
              <a:ln>
                <a:noFill/>
              </a:ln>
              <a:solidFill>
                <a:srgbClr val="FFFFFF"/>
              </a:solidFill>
              <a:effectLst/>
              <a:uLnTx/>
              <a:uFillTx/>
              <a:latin typeface="Arial" charset="0"/>
              <a:ea typeface="ＭＳ Ｐゴシック" charset="0"/>
            </a:endParaRPr>
          </a:p>
        </p:txBody>
      </p:sp>
      <p:sp>
        <p:nvSpPr>
          <p:cNvPr id="415767" name="Text Box 24"/>
          <p:cNvSpPr txBox="1">
            <a:spLocks noChangeArrowheads="1"/>
          </p:cNvSpPr>
          <p:nvPr/>
        </p:nvSpPr>
        <p:spPr bwMode="auto">
          <a:xfrm>
            <a:off x="2130425" y="4027488"/>
            <a:ext cx="304800" cy="449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charset="0"/>
                <a:ea typeface="ＭＳ Ｐゴシック" charset="0"/>
              </a:rPr>
              <a:t>X</a:t>
            </a:r>
          </a:p>
        </p:txBody>
      </p:sp>
      <p:sp>
        <p:nvSpPr>
          <p:cNvPr id="415768" name="Text Box 25"/>
          <p:cNvSpPr txBox="1">
            <a:spLocks noChangeArrowheads="1"/>
          </p:cNvSpPr>
          <p:nvPr/>
        </p:nvSpPr>
        <p:spPr bwMode="auto">
          <a:xfrm>
            <a:off x="2130425" y="4408488"/>
            <a:ext cx="304800" cy="449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charset="0"/>
                <a:ea typeface="ＭＳ Ｐゴシック" charset="0"/>
              </a:rPr>
              <a:t>X</a:t>
            </a:r>
          </a:p>
        </p:txBody>
      </p:sp>
      <p:sp>
        <p:nvSpPr>
          <p:cNvPr id="415769" name="Text Box 26"/>
          <p:cNvSpPr txBox="1">
            <a:spLocks noChangeArrowheads="1"/>
          </p:cNvSpPr>
          <p:nvPr/>
        </p:nvSpPr>
        <p:spPr bwMode="auto">
          <a:xfrm>
            <a:off x="2130425" y="4738688"/>
            <a:ext cx="304800" cy="449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charset="0"/>
                <a:ea typeface="ＭＳ Ｐゴシック" charset="0"/>
              </a:rPr>
              <a:t>X</a:t>
            </a:r>
          </a:p>
        </p:txBody>
      </p:sp>
      <p:sp>
        <p:nvSpPr>
          <p:cNvPr id="415770" name="Text Box 27"/>
          <p:cNvSpPr txBox="1">
            <a:spLocks noChangeArrowheads="1"/>
          </p:cNvSpPr>
          <p:nvPr/>
        </p:nvSpPr>
        <p:spPr bwMode="auto">
          <a:xfrm>
            <a:off x="2130425" y="5102225"/>
            <a:ext cx="304800" cy="449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charset="0"/>
                <a:ea typeface="ＭＳ Ｐゴシック" charset="0"/>
              </a:rPr>
              <a:t>X</a:t>
            </a:r>
          </a:p>
        </p:txBody>
      </p:sp>
      <p:sp>
        <p:nvSpPr>
          <p:cNvPr id="415771" name="Text Box 28"/>
          <p:cNvSpPr txBox="1">
            <a:spLocks noChangeArrowheads="1"/>
          </p:cNvSpPr>
          <p:nvPr/>
        </p:nvSpPr>
        <p:spPr bwMode="auto">
          <a:xfrm rot="-2783676">
            <a:off x="1873251" y="2149475"/>
            <a:ext cx="388620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FFFFFF"/>
                </a:solidFill>
                <a:effectLst/>
                <a:uLnTx/>
                <a:uFillTx/>
                <a:latin typeface="Arial" charset="0"/>
                <a:ea typeface="ＭＳ Ｐゴシック" charset="0"/>
              </a:rPr>
              <a:t>هرماس (115-140)</a:t>
            </a:r>
            <a:endParaRPr kumimoji="0" lang="en-US" sz="2000" b="1" i="0" u="none" strike="noStrike" kern="1200" cap="none" spc="0" normalizeH="0" baseline="0" noProof="0" dirty="0">
              <a:ln>
                <a:noFill/>
              </a:ln>
              <a:solidFill>
                <a:srgbClr val="FFFFFF"/>
              </a:solidFill>
              <a:effectLst/>
              <a:uLnTx/>
              <a:uFillTx/>
              <a:latin typeface="Arial" charset="0"/>
              <a:ea typeface="ＭＳ Ｐゴシック" charset="0"/>
            </a:endParaRPr>
          </a:p>
        </p:txBody>
      </p:sp>
      <p:sp>
        <p:nvSpPr>
          <p:cNvPr id="415772" name="Text Box 29"/>
          <p:cNvSpPr txBox="1">
            <a:spLocks noChangeArrowheads="1"/>
          </p:cNvSpPr>
          <p:nvPr/>
        </p:nvSpPr>
        <p:spPr bwMode="auto">
          <a:xfrm>
            <a:off x="2486025" y="4027488"/>
            <a:ext cx="304800" cy="449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charset="0"/>
                <a:ea typeface="ＭＳ Ｐゴシック" charset="0"/>
              </a:rPr>
              <a:t>X</a:t>
            </a:r>
          </a:p>
        </p:txBody>
      </p:sp>
      <p:sp>
        <p:nvSpPr>
          <p:cNvPr id="415773" name="Text Box 30"/>
          <p:cNvSpPr txBox="1">
            <a:spLocks noChangeArrowheads="1"/>
          </p:cNvSpPr>
          <p:nvPr/>
        </p:nvSpPr>
        <p:spPr bwMode="auto">
          <a:xfrm>
            <a:off x="2486025" y="4408488"/>
            <a:ext cx="304800" cy="449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charset="0"/>
                <a:ea typeface="ＭＳ Ｐゴシック" charset="0"/>
              </a:rPr>
              <a:t>X</a:t>
            </a:r>
          </a:p>
        </p:txBody>
      </p:sp>
      <p:sp>
        <p:nvSpPr>
          <p:cNvPr id="415774" name="Text Box 31"/>
          <p:cNvSpPr txBox="1">
            <a:spLocks noChangeArrowheads="1"/>
          </p:cNvSpPr>
          <p:nvPr/>
        </p:nvSpPr>
        <p:spPr bwMode="auto">
          <a:xfrm rot="-2783676">
            <a:off x="2457451" y="1903412"/>
            <a:ext cx="388620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FFFFFF"/>
                </a:solidFill>
                <a:effectLst/>
                <a:uLnTx/>
                <a:uFillTx/>
                <a:latin typeface="Arial" charset="0"/>
                <a:ea typeface="ＭＳ Ｐゴシック" charset="0"/>
              </a:rPr>
              <a:t>الديداخي (120-150)</a:t>
            </a:r>
            <a:endParaRPr kumimoji="0" lang="en-US" sz="2000" b="1" i="0" u="none" strike="noStrike" kern="1200" cap="none" spc="0" normalizeH="0" baseline="0" noProof="0" dirty="0">
              <a:ln>
                <a:noFill/>
              </a:ln>
              <a:solidFill>
                <a:srgbClr val="FFFFFF"/>
              </a:solidFill>
              <a:effectLst/>
              <a:uLnTx/>
              <a:uFillTx/>
              <a:latin typeface="Arial" charset="0"/>
              <a:ea typeface="ＭＳ Ｐゴシック" charset="0"/>
            </a:endParaRPr>
          </a:p>
        </p:txBody>
      </p:sp>
      <p:sp>
        <p:nvSpPr>
          <p:cNvPr id="415775" name="Text Box 32"/>
          <p:cNvSpPr txBox="1">
            <a:spLocks noChangeArrowheads="1"/>
          </p:cNvSpPr>
          <p:nvPr/>
        </p:nvSpPr>
        <p:spPr bwMode="auto">
          <a:xfrm>
            <a:off x="2844800" y="4027488"/>
            <a:ext cx="304800" cy="449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charset="0"/>
                <a:ea typeface="ＭＳ Ｐゴシック" charset="0"/>
              </a:rPr>
              <a:t>X</a:t>
            </a:r>
          </a:p>
        </p:txBody>
      </p:sp>
      <p:sp>
        <p:nvSpPr>
          <p:cNvPr id="415776" name="Text Box 33"/>
          <p:cNvSpPr txBox="1">
            <a:spLocks noChangeArrowheads="1"/>
          </p:cNvSpPr>
          <p:nvPr/>
        </p:nvSpPr>
        <p:spPr bwMode="auto">
          <a:xfrm>
            <a:off x="2844800" y="4738688"/>
            <a:ext cx="304800" cy="449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charset="0"/>
                <a:ea typeface="ＭＳ Ｐゴシック" charset="0"/>
              </a:rPr>
              <a:t>X</a:t>
            </a:r>
          </a:p>
        </p:txBody>
      </p:sp>
      <p:sp>
        <p:nvSpPr>
          <p:cNvPr id="415777" name="Text Box 34"/>
          <p:cNvSpPr txBox="1">
            <a:spLocks noChangeArrowheads="1"/>
          </p:cNvSpPr>
          <p:nvPr/>
        </p:nvSpPr>
        <p:spPr bwMode="auto">
          <a:xfrm rot="-2783676">
            <a:off x="2868613" y="1906587"/>
            <a:ext cx="388620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FFFFFF"/>
                </a:solidFill>
                <a:effectLst/>
                <a:uLnTx/>
                <a:uFillTx/>
                <a:latin typeface="Arial" charset="0"/>
                <a:ea typeface="ＭＳ Ｐゴシック" charset="0"/>
              </a:rPr>
              <a:t>بابياس (130-140)</a:t>
            </a:r>
            <a:endParaRPr kumimoji="0" lang="en-US" sz="2000" b="1" i="0" u="none" strike="noStrike" kern="1200" cap="none" spc="0" normalizeH="0" baseline="0" noProof="0" dirty="0">
              <a:ln>
                <a:noFill/>
              </a:ln>
              <a:solidFill>
                <a:srgbClr val="FFFFFF"/>
              </a:solidFill>
              <a:effectLst/>
              <a:uLnTx/>
              <a:uFillTx/>
              <a:latin typeface="Arial" charset="0"/>
              <a:ea typeface="ＭＳ Ｐゴシック" charset="0"/>
            </a:endParaRPr>
          </a:p>
        </p:txBody>
      </p:sp>
      <p:sp>
        <p:nvSpPr>
          <p:cNvPr id="415778" name="Text Box 35"/>
          <p:cNvSpPr txBox="1">
            <a:spLocks noChangeArrowheads="1"/>
          </p:cNvSpPr>
          <p:nvPr/>
        </p:nvSpPr>
        <p:spPr bwMode="auto">
          <a:xfrm>
            <a:off x="3213100" y="5102225"/>
            <a:ext cx="304800" cy="449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charset="0"/>
                <a:ea typeface="ＭＳ Ｐゴシック" charset="0"/>
              </a:rPr>
              <a:t>X</a:t>
            </a:r>
          </a:p>
        </p:txBody>
      </p:sp>
      <p:sp>
        <p:nvSpPr>
          <p:cNvPr id="415779" name="Text Box 36"/>
          <p:cNvSpPr txBox="1">
            <a:spLocks noChangeArrowheads="1"/>
          </p:cNvSpPr>
          <p:nvPr/>
        </p:nvSpPr>
        <p:spPr bwMode="auto">
          <a:xfrm rot="-2783676">
            <a:off x="3240088" y="1933575"/>
            <a:ext cx="388620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FFFFFF"/>
                </a:solidFill>
                <a:effectLst/>
                <a:uLnTx/>
                <a:uFillTx/>
                <a:latin typeface="Arial" charset="0"/>
                <a:ea typeface="ＭＳ Ｐゴシック" charset="0"/>
              </a:rPr>
              <a:t>إيريناوس (130-202)</a:t>
            </a:r>
            <a:endParaRPr kumimoji="0" lang="en-US" sz="2000" b="1" i="0" u="none" strike="noStrike" kern="1200" cap="none" spc="0" normalizeH="0" baseline="0" noProof="0" dirty="0">
              <a:ln>
                <a:noFill/>
              </a:ln>
              <a:solidFill>
                <a:srgbClr val="FFFFFF"/>
              </a:solidFill>
              <a:effectLst/>
              <a:uLnTx/>
              <a:uFillTx/>
              <a:latin typeface="Arial" charset="0"/>
              <a:ea typeface="ＭＳ Ｐゴシック" charset="0"/>
            </a:endParaRPr>
          </a:p>
        </p:txBody>
      </p:sp>
      <p:sp>
        <p:nvSpPr>
          <p:cNvPr id="415780" name="Text Box 37"/>
          <p:cNvSpPr txBox="1">
            <a:spLocks noChangeArrowheads="1"/>
          </p:cNvSpPr>
          <p:nvPr/>
        </p:nvSpPr>
        <p:spPr bwMode="auto">
          <a:xfrm>
            <a:off x="3605213" y="4027488"/>
            <a:ext cx="304800" cy="449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charset="0"/>
                <a:ea typeface="ＭＳ Ｐゴシック" charset="0"/>
              </a:rPr>
              <a:t>O</a:t>
            </a:r>
          </a:p>
        </p:txBody>
      </p:sp>
      <p:sp>
        <p:nvSpPr>
          <p:cNvPr id="415781" name="Text Box 38"/>
          <p:cNvSpPr txBox="1">
            <a:spLocks noChangeArrowheads="1"/>
          </p:cNvSpPr>
          <p:nvPr/>
        </p:nvSpPr>
        <p:spPr bwMode="auto">
          <a:xfrm>
            <a:off x="3605213" y="4408488"/>
            <a:ext cx="304800" cy="449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charset="0"/>
                <a:ea typeface="ＭＳ Ｐゴシック" charset="0"/>
              </a:rPr>
              <a:t>O</a:t>
            </a:r>
          </a:p>
        </p:txBody>
      </p:sp>
      <p:sp>
        <p:nvSpPr>
          <p:cNvPr id="415782" name="Text Box 39"/>
          <p:cNvSpPr txBox="1">
            <a:spLocks noChangeArrowheads="1"/>
          </p:cNvSpPr>
          <p:nvPr/>
        </p:nvSpPr>
        <p:spPr bwMode="auto">
          <a:xfrm>
            <a:off x="3605213" y="4738688"/>
            <a:ext cx="304800" cy="449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charset="0"/>
                <a:ea typeface="ＭＳ Ｐゴシック" charset="0"/>
              </a:rPr>
              <a:t>O</a:t>
            </a:r>
          </a:p>
        </p:txBody>
      </p:sp>
      <p:sp>
        <p:nvSpPr>
          <p:cNvPr id="415783" name="Text Box 40"/>
          <p:cNvSpPr txBox="1">
            <a:spLocks noChangeArrowheads="1"/>
          </p:cNvSpPr>
          <p:nvPr/>
        </p:nvSpPr>
        <p:spPr bwMode="auto">
          <a:xfrm>
            <a:off x="3605213" y="5102225"/>
            <a:ext cx="304800" cy="449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charset="0"/>
                <a:ea typeface="ＭＳ Ｐゴシック" charset="0"/>
              </a:rPr>
              <a:t>O</a:t>
            </a:r>
          </a:p>
        </p:txBody>
      </p:sp>
      <p:sp>
        <p:nvSpPr>
          <p:cNvPr id="3146793" name="Text Box 41"/>
          <p:cNvSpPr txBox="1">
            <a:spLocks noChangeArrowheads="1"/>
          </p:cNvSpPr>
          <p:nvPr/>
        </p:nvSpPr>
        <p:spPr bwMode="auto">
          <a:xfrm rot="-2783676">
            <a:off x="3614738" y="1924050"/>
            <a:ext cx="388620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FFFFFF"/>
                </a:solidFill>
                <a:effectLst/>
                <a:uLnTx/>
                <a:uFillTx/>
                <a:latin typeface="Arial" charset="0"/>
                <a:ea typeface="ＭＳ Ｐゴシック" charset="0"/>
              </a:rPr>
              <a:t>جاستن الشهيد (150-155)</a:t>
            </a:r>
            <a:endParaRPr kumimoji="0" lang="en-US" sz="2000" b="1" i="0" u="none" strike="noStrike" kern="1200" cap="none" spc="0" normalizeH="0" baseline="0" noProof="0" dirty="0">
              <a:ln>
                <a:noFill/>
              </a:ln>
              <a:solidFill>
                <a:srgbClr val="FFFFFF"/>
              </a:solidFill>
              <a:effectLst/>
              <a:uLnTx/>
              <a:uFillTx/>
              <a:latin typeface="Arial" charset="0"/>
              <a:ea typeface="ＭＳ Ｐゴシック" charset="0"/>
            </a:endParaRPr>
          </a:p>
        </p:txBody>
      </p:sp>
      <p:sp>
        <p:nvSpPr>
          <p:cNvPr id="3146794" name="Text Box 42"/>
          <p:cNvSpPr txBox="1">
            <a:spLocks noChangeArrowheads="1"/>
          </p:cNvSpPr>
          <p:nvPr/>
        </p:nvSpPr>
        <p:spPr bwMode="auto">
          <a:xfrm>
            <a:off x="3963988" y="4027488"/>
            <a:ext cx="304800" cy="449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charset="0"/>
                <a:ea typeface="ＭＳ Ｐゴシック" charset="0"/>
              </a:rPr>
              <a:t>X</a:t>
            </a:r>
          </a:p>
        </p:txBody>
      </p:sp>
      <p:sp>
        <p:nvSpPr>
          <p:cNvPr id="3146795" name="Text Box 43"/>
          <p:cNvSpPr txBox="1">
            <a:spLocks noChangeArrowheads="1"/>
          </p:cNvSpPr>
          <p:nvPr/>
        </p:nvSpPr>
        <p:spPr bwMode="auto">
          <a:xfrm>
            <a:off x="3963988" y="4408488"/>
            <a:ext cx="304800" cy="449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charset="0"/>
                <a:ea typeface="ＭＳ Ｐゴシック" charset="0"/>
              </a:rPr>
              <a:t>X</a:t>
            </a:r>
          </a:p>
        </p:txBody>
      </p:sp>
      <p:sp>
        <p:nvSpPr>
          <p:cNvPr id="3146796" name="Text Box 44"/>
          <p:cNvSpPr txBox="1">
            <a:spLocks noChangeArrowheads="1"/>
          </p:cNvSpPr>
          <p:nvPr/>
        </p:nvSpPr>
        <p:spPr bwMode="auto">
          <a:xfrm>
            <a:off x="3963988" y="4738688"/>
            <a:ext cx="304800" cy="449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charset="0"/>
                <a:ea typeface="ＭＳ Ｐゴシック" charset="0"/>
              </a:rPr>
              <a:t>X</a:t>
            </a:r>
          </a:p>
        </p:txBody>
      </p:sp>
      <p:sp>
        <p:nvSpPr>
          <p:cNvPr id="3146797" name="Text Box 45"/>
          <p:cNvSpPr txBox="1">
            <a:spLocks noChangeArrowheads="1"/>
          </p:cNvSpPr>
          <p:nvPr/>
        </p:nvSpPr>
        <p:spPr bwMode="auto">
          <a:xfrm>
            <a:off x="3963988" y="5102225"/>
            <a:ext cx="304800" cy="449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charset="0"/>
                <a:ea typeface="ＭＳ Ｐゴシック" charset="0"/>
              </a:rPr>
              <a:t>O</a:t>
            </a:r>
          </a:p>
        </p:txBody>
      </p:sp>
      <p:sp>
        <p:nvSpPr>
          <p:cNvPr id="3146798" name="Text Box 46"/>
          <p:cNvSpPr txBox="1">
            <a:spLocks noChangeArrowheads="1"/>
          </p:cNvSpPr>
          <p:nvPr/>
        </p:nvSpPr>
        <p:spPr bwMode="auto">
          <a:xfrm rot="-2783676">
            <a:off x="3853656" y="1859756"/>
            <a:ext cx="4271963"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FFFFFF"/>
                </a:solidFill>
                <a:effectLst/>
                <a:uLnTx/>
                <a:uFillTx/>
                <a:latin typeface="Arial" charset="0"/>
                <a:ea typeface="ＭＳ Ｐゴシック" charset="0"/>
              </a:rPr>
              <a:t>أوريجانوس (185-254)</a:t>
            </a:r>
            <a:endParaRPr kumimoji="0" lang="en-US" sz="2000" b="1" i="0" u="none" strike="noStrike" kern="1200" cap="none" spc="0" normalizeH="0" baseline="0" noProof="0" dirty="0">
              <a:ln>
                <a:noFill/>
              </a:ln>
              <a:solidFill>
                <a:srgbClr val="FFFFFF"/>
              </a:solidFill>
              <a:effectLst/>
              <a:uLnTx/>
              <a:uFillTx/>
              <a:latin typeface="Arial" charset="0"/>
              <a:ea typeface="ＭＳ Ｐゴシック" charset="0"/>
            </a:endParaRPr>
          </a:p>
        </p:txBody>
      </p:sp>
      <p:sp>
        <p:nvSpPr>
          <p:cNvPr id="3146799" name="Text Box 47"/>
          <p:cNvSpPr txBox="1">
            <a:spLocks noChangeArrowheads="1"/>
          </p:cNvSpPr>
          <p:nvPr/>
        </p:nvSpPr>
        <p:spPr bwMode="auto">
          <a:xfrm>
            <a:off x="4332288" y="4027488"/>
            <a:ext cx="304800" cy="449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charset="0"/>
                <a:ea typeface="ＭＳ Ｐゴシック" charset="0"/>
              </a:rPr>
              <a:t>X</a:t>
            </a:r>
          </a:p>
        </p:txBody>
      </p:sp>
      <p:sp>
        <p:nvSpPr>
          <p:cNvPr id="3146800" name="Text Box 48"/>
          <p:cNvSpPr txBox="1">
            <a:spLocks noChangeArrowheads="1"/>
          </p:cNvSpPr>
          <p:nvPr/>
        </p:nvSpPr>
        <p:spPr bwMode="auto">
          <a:xfrm>
            <a:off x="4332288" y="4408488"/>
            <a:ext cx="304800" cy="449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charset="0"/>
                <a:ea typeface="ＭＳ Ｐゴシック" charset="0"/>
              </a:rPr>
              <a:t>X</a:t>
            </a:r>
          </a:p>
        </p:txBody>
      </p:sp>
      <p:sp>
        <p:nvSpPr>
          <p:cNvPr id="3146801" name="Text Box 49"/>
          <p:cNvSpPr txBox="1">
            <a:spLocks noChangeArrowheads="1"/>
          </p:cNvSpPr>
          <p:nvPr/>
        </p:nvSpPr>
        <p:spPr bwMode="auto">
          <a:xfrm>
            <a:off x="4332288" y="4738688"/>
            <a:ext cx="304800" cy="449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charset="0"/>
                <a:ea typeface="ＭＳ Ｐゴシック" charset="0"/>
              </a:rPr>
              <a:t>X</a:t>
            </a:r>
          </a:p>
        </p:txBody>
      </p:sp>
      <p:sp>
        <p:nvSpPr>
          <p:cNvPr id="3146802" name="Text Box 50"/>
          <p:cNvSpPr txBox="1">
            <a:spLocks noChangeArrowheads="1"/>
          </p:cNvSpPr>
          <p:nvPr/>
        </p:nvSpPr>
        <p:spPr bwMode="auto">
          <a:xfrm>
            <a:off x="4332288" y="5102225"/>
            <a:ext cx="304800" cy="449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charset="0"/>
                <a:ea typeface="ＭＳ Ｐゴシック" charset="0"/>
              </a:rPr>
              <a:t>X</a:t>
            </a:r>
          </a:p>
        </p:txBody>
      </p:sp>
      <p:sp>
        <p:nvSpPr>
          <p:cNvPr id="3146803" name="Text Box 51"/>
          <p:cNvSpPr txBox="1">
            <a:spLocks noChangeArrowheads="1"/>
          </p:cNvSpPr>
          <p:nvPr/>
        </p:nvSpPr>
        <p:spPr bwMode="auto">
          <a:xfrm rot="-2783676">
            <a:off x="4138613" y="2257395"/>
            <a:ext cx="3886200"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FFFFFF"/>
                </a:solidFill>
                <a:effectLst/>
                <a:uLnTx/>
                <a:uFillTx/>
                <a:latin typeface="Arial" charset="0"/>
                <a:ea typeface="ＭＳ Ｐゴシック" charset="0"/>
              </a:rPr>
              <a:t>كيرلس الأورشليمي (315-386)</a:t>
            </a:r>
            <a:endParaRPr kumimoji="0" lang="en-US" sz="2000" b="1" i="0" u="none" strike="noStrike" kern="1200" cap="none" spc="0" normalizeH="0" baseline="0" noProof="0" dirty="0">
              <a:ln>
                <a:noFill/>
              </a:ln>
              <a:solidFill>
                <a:srgbClr val="FFFFFF"/>
              </a:solidFill>
              <a:effectLst/>
              <a:uLnTx/>
              <a:uFillTx/>
              <a:latin typeface="Arial" charset="0"/>
              <a:ea typeface="ＭＳ Ｐゴシック" charset="0"/>
            </a:endParaRPr>
          </a:p>
        </p:txBody>
      </p:sp>
      <p:sp>
        <p:nvSpPr>
          <p:cNvPr id="3146804" name="Text Box 52"/>
          <p:cNvSpPr txBox="1">
            <a:spLocks noChangeArrowheads="1"/>
          </p:cNvSpPr>
          <p:nvPr/>
        </p:nvSpPr>
        <p:spPr bwMode="auto">
          <a:xfrm>
            <a:off x="4687888" y="4027488"/>
            <a:ext cx="304800" cy="449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charset="0"/>
                <a:ea typeface="ＭＳ Ｐゴシック" charset="0"/>
              </a:rPr>
              <a:t>O</a:t>
            </a:r>
          </a:p>
        </p:txBody>
      </p:sp>
      <p:sp>
        <p:nvSpPr>
          <p:cNvPr id="3146805" name="Text Box 53"/>
          <p:cNvSpPr txBox="1">
            <a:spLocks noChangeArrowheads="1"/>
          </p:cNvSpPr>
          <p:nvPr/>
        </p:nvSpPr>
        <p:spPr bwMode="auto">
          <a:xfrm>
            <a:off x="4687888" y="4408488"/>
            <a:ext cx="304800" cy="449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charset="0"/>
                <a:ea typeface="ＭＳ Ｐゴシック" charset="0"/>
              </a:rPr>
              <a:t>O</a:t>
            </a:r>
          </a:p>
        </p:txBody>
      </p:sp>
      <p:sp>
        <p:nvSpPr>
          <p:cNvPr id="3146806" name="Text Box 54"/>
          <p:cNvSpPr txBox="1">
            <a:spLocks noChangeArrowheads="1"/>
          </p:cNvSpPr>
          <p:nvPr/>
        </p:nvSpPr>
        <p:spPr bwMode="auto">
          <a:xfrm>
            <a:off x="4687888" y="4738688"/>
            <a:ext cx="304800" cy="449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charset="0"/>
                <a:ea typeface="ＭＳ Ｐゴシック" charset="0"/>
              </a:rPr>
              <a:t>O</a:t>
            </a:r>
          </a:p>
        </p:txBody>
      </p:sp>
      <p:sp>
        <p:nvSpPr>
          <p:cNvPr id="3146807" name="Text Box 55"/>
          <p:cNvSpPr txBox="1">
            <a:spLocks noChangeArrowheads="1"/>
          </p:cNvSpPr>
          <p:nvPr/>
        </p:nvSpPr>
        <p:spPr bwMode="auto">
          <a:xfrm>
            <a:off x="4687888" y="5102225"/>
            <a:ext cx="304800" cy="449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charset="0"/>
                <a:ea typeface="ＭＳ Ｐゴシック" charset="0"/>
              </a:rPr>
              <a:t>O</a:t>
            </a:r>
          </a:p>
        </p:txBody>
      </p:sp>
      <p:sp>
        <p:nvSpPr>
          <p:cNvPr id="3146808" name="Text Box 56"/>
          <p:cNvSpPr txBox="1">
            <a:spLocks noChangeArrowheads="1"/>
          </p:cNvSpPr>
          <p:nvPr/>
        </p:nvSpPr>
        <p:spPr bwMode="auto">
          <a:xfrm rot="-2783676">
            <a:off x="4544219" y="2232819"/>
            <a:ext cx="3957637"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F0E500"/>
                </a:solidFill>
                <a:effectLst/>
                <a:uLnTx/>
                <a:uFillTx/>
                <a:latin typeface="Arial" charset="0"/>
                <a:ea typeface="ＭＳ Ｐゴシック" charset="0"/>
              </a:rPr>
              <a:t>ماركيون (140)</a:t>
            </a:r>
            <a:endParaRPr kumimoji="0" lang="en-US" sz="2000" b="1" i="0" u="none" strike="noStrike" kern="1200" cap="none" spc="0" normalizeH="0" baseline="0" noProof="0" dirty="0">
              <a:ln>
                <a:noFill/>
              </a:ln>
              <a:solidFill>
                <a:srgbClr val="F0E500"/>
              </a:solidFill>
              <a:effectLst/>
              <a:uLnTx/>
              <a:uFillTx/>
              <a:latin typeface="Arial" charset="0"/>
              <a:ea typeface="ＭＳ Ｐゴシック" charset="0"/>
            </a:endParaRPr>
          </a:p>
        </p:txBody>
      </p:sp>
      <p:sp>
        <p:nvSpPr>
          <p:cNvPr id="3146809" name="Text Box 57"/>
          <p:cNvSpPr txBox="1">
            <a:spLocks noChangeArrowheads="1"/>
          </p:cNvSpPr>
          <p:nvPr/>
        </p:nvSpPr>
        <p:spPr bwMode="auto">
          <a:xfrm>
            <a:off x="5105400" y="4741863"/>
            <a:ext cx="304800" cy="449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0E500"/>
                </a:solidFill>
                <a:effectLst/>
                <a:uLnTx/>
                <a:uFillTx/>
                <a:latin typeface="Arial" charset="0"/>
                <a:ea typeface="ＭＳ Ｐゴシック" charset="0"/>
              </a:rPr>
              <a:t>O</a:t>
            </a:r>
          </a:p>
        </p:txBody>
      </p:sp>
      <p:sp>
        <p:nvSpPr>
          <p:cNvPr id="3146810" name="Text Box 58"/>
          <p:cNvSpPr txBox="1">
            <a:spLocks noChangeArrowheads="1"/>
          </p:cNvSpPr>
          <p:nvPr/>
        </p:nvSpPr>
        <p:spPr bwMode="auto">
          <a:xfrm rot="-2783676">
            <a:off x="4924426" y="2263775"/>
            <a:ext cx="388620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F0E500"/>
                </a:solidFill>
                <a:effectLst/>
                <a:uLnTx/>
                <a:uFillTx/>
                <a:latin typeface="Arial" charset="0"/>
                <a:ea typeface="ＭＳ Ｐゴシック" charset="0"/>
              </a:rPr>
              <a:t>مورتنيان (170)</a:t>
            </a:r>
            <a:endParaRPr kumimoji="0" lang="en-US" sz="2000" b="1" i="0" u="none" strike="noStrike" kern="1200" cap="none" spc="0" normalizeH="0" baseline="0" noProof="0" dirty="0">
              <a:ln>
                <a:noFill/>
              </a:ln>
              <a:solidFill>
                <a:srgbClr val="F0E500"/>
              </a:solidFill>
              <a:effectLst/>
              <a:uLnTx/>
              <a:uFillTx/>
              <a:latin typeface="Arial" charset="0"/>
              <a:ea typeface="ＭＳ Ｐゴシック" charset="0"/>
            </a:endParaRPr>
          </a:p>
        </p:txBody>
      </p:sp>
      <p:sp>
        <p:nvSpPr>
          <p:cNvPr id="3146811" name="Text Box 59"/>
          <p:cNvSpPr txBox="1">
            <a:spLocks noChangeArrowheads="1"/>
          </p:cNvSpPr>
          <p:nvPr/>
        </p:nvSpPr>
        <p:spPr bwMode="auto">
          <a:xfrm>
            <a:off x="5486400" y="4038600"/>
            <a:ext cx="304800" cy="449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0E500"/>
                </a:solidFill>
                <a:effectLst/>
                <a:uLnTx/>
                <a:uFillTx/>
                <a:latin typeface="Arial" charset="0"/>
                <a:ea typeface="ＭＳ Ｐゴシック" charset="0"/>
              </a:rPr>
              <a:t>O</a:t>
            </a:r>
          </a:p>
        </p:txBody>
      </p:sp>
      <p:sp>
        <p:nvSpPr>
          <p:cNvPr id="3146812" name="Text Box 60"/>
          <p:cNvSpPr txBox="1">
            <a:spLocks noChangeArrowheads="1"/>
          </p:cNvSpPr>
          <p:nvPr/>
        </p:nvSpPr>
        <p:spPr bwMode="auto">
          <a:xfrm>
            <a:off x="5486400" y="4419600"/>
            <a:ext cx="304800" cy="449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0E500"/>
                </a:solidFill>
                <a:effectLst/>
                <a:uLnTx/>
                <a:uFillTx/>
                <a:latin typeface="Arial" charset="0"/>
                <a:ea typeface="ＭＳ Ｐゴシック" charset="0"/>
              </a:rPr>
              <a:t>O</a:t>
            </a:r>
          </a:p>
        </p:txBody>
      </p:sp>
      <p:sp>
        <p:nvSpPr>
          <p:cNvPr id="3146813" name="Text Box 61"/>
          <p:cNvSpPr txBox="1">
            <a:spLocks noChangeArrowheads="1"/>
          </p:cNvSpPr>
          <p:nvPr/>
        </p:nvSpPr>
        <p:spPr bwMode="auto">
          <a:xfrm>
            <a:off x="5473700" y="4749800"/>
            <a:ext cx="304800" cy="449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0E500"/>
                </a:solidFill>
                <a:effectLst/>
                <a:uLnTx/>
                <a:uFillTx/>
                <a:latin typeface="Arial" charset="0"/>
                <a:ea typeface="ＭＳ Ｐゴシック" charset="0"/>
              </a:rPr>
              <a:t>O</a:t>
            </a:r>
          </a:p>
        </p:txBody>
      </p:sp>
      <p:sp>
        <p:nvSpPr>
          <p:cNvPr id="3146814" name="Text Box 62"/>
          <p:cNvSpPr txBox="1">
            <a:spLocks noChangeArrowheads="1"/>
          </p:cNvSpPr>
          <p:nvPr/>
        </p:nvSpPr>
        <p:spPr bwMode="auto">
          <a:xfrm>
            <a:off x="5486400" y="5116513"/>
            <a:ext cx="304800" cy="449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0E500"/>
                </a:solidFill>
                <a:effectLst/>
                <a:uLnTx/>
                <a:uFillTx/>
                <a:latin typeface="Arial" charset="0"/>
                <a:ea typeface="ＭＳ Ｐゴシック" charset="0"/>
              </a:rPr>
              <a:t>O</a:t>
            </a:r>
          </a:p>
        </p:txBody>
      </p:sp>
      <p:sp>
        <p:nvSpPr>
          <p:cNvPr id="3146815" name="Text Box 63"/>
          <p:cNvSpPr txBox="1">
            <a:spLocks noChangeArrowheads="1"/>
          </p:cNvSpPr>
          <p:nvPr/>
        </p:nvSpPr>
        <p:spPr bwMode="auto">
          <a:xfrm rot="-2783676">
            <a:off x="5307013" y="2265362"/>
            <a:ext cx="388620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F0E500"/>
                </a:solidFill>
                <a:effectLst/>
                <a:uLnTx/>
                <a:uFillTx/>
                <a:latin typeface="Arial" charset="0"/>
                <a:ea typeface="ＭＳ Ｐゴシック" charset="0"/>
              </a:rPr>
              <a:t>باركوخيو (206)</a:t>
            </a:r>
            <a:endParaRPr kumimoji="0" lang="en-US" sz="2000" b="1" i="0" u="none" strike="noStrike" kern="1200" cap="none" spc="0" normalizeH="0" baseline="0" noProof="0" dirty="0">
              <a:ln>
                <a:noFill/>
              </a:ln>
              <a:solidFill>
                <a:srgbClr val="F0E500"/>
              </a:solidFill>
              <a:effectLst/>
              <a:uLnTx/>
              <a:uFillTx/>
              <a:latin typeface="Arial" charset="0"/>
              <a:ea typeface="ＭＳ Ｐゴシック" charset="0"/>
            </a:endParaRPr>
          </a:p>
        </p:txBody>
      </p:sp>
      <p:sp>
        <p:nvSpPr>
          <p:cNvPr id="3146816" name="Text Box 64"/>
          <p:cNvSpPr txBox="1">
            <a:spLocks noChangeArrowheads="1"/>
          </p:cNvSpPr>
          <p:nvPr/>
        </p:nvSpPr>
        <p:spPr bwMode="auto">
          <a:xfrm>
            <a:off x="5867400" y="4038600"/>
            <a:ext cx="304800" cy="449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0E500"/>
                </a:solidFill>
                <a:effectLst/>
                <a:uLnTx/>
                <a:uFillTx/>
                <a:latin typeface="Arial" charset="0"/>
                <a:ea typeface="ＭＳ Ｐゴシック" charset="0"/>
              </a:rPr>
              <a:t>O</a:t>
            </a:r>
          </a:p>
        </p:txBody>
      </p:sp>
      <p:sp>
        <p:nvSpPr>
          <p:cNvPr id="3146817" name="Text Box 65"/>
          <p:cNvSpPr txBox="1">
            <a:spLocks noChangeArrowheads="1"/>
          </p:cNvSpPr>
          <p:nvPr/>
        </p:nvSpPr>
        <p:spPr bwMode="auto">
          <a:xfrm>
            <a:off x="5867400" y="4419600"/>
            <a:ext cx="304800" cy="449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0E500"/>
                </a:solidFill>
                <a:effectLst/>
                <a:uLnTx/>
                <a:uFillTx/>
                <a:latin typeface="Arial" charset="0"/>
                <a:ea typeface="ＭＳ Ｐゴシック" charset="0"/>
              </a:rPr>
              <a:t>O</a:t>
            </a:r>
          </a:p>
        </p:txBody>
      </p:sp>
      <p:sp>
        <p:nvSpPr>
          <p:cNvPr id="3146818" name="Text Box 66"/>
          <p:cNvSpPr txBox="1">
            <a:spLocks noChangeArrowheads="1"/>
          </p:cNvSpPr>
          <p:nvPr/>
        </p:nvSpPr>
        <p:spPr bwMode="auto">
          <a:xfrm>
            <a:off x="5854700" y="4749800"/>
            <a:ext cx="304800" cy="449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0E500"/>
                </a:solidFill>
                <a:effectLst/>
                <a:uLnTx/>
                <a:uFillTx/>
                <a:latin typeface="Arial" charset="0"/>
                <a:ea typeface="ＭＳ Ｐゴシック" charset="0"/>
              </a:rPr>
              <a:t>O</a:t>
            </a:r>
          </a:p>
        </p:txBody>
      </p:sp>
      <p:sp>
        <p:nvSpPr>
          <p:cNvPr id="3146819" name="Text Box 67"/>
          <p:cNvSpPr txBox="1">
            <a:spLocks noChangeArrowheads="1"/>
          </p:cNvSpPr>
          <p:nvPr/>
        </p:nvSpPr>
        <p:spPr bwMode="auto">
          <a:xfrm>
            <a:off x="5867400" y="5113338"/>
            <a:ext cx="304800" cy="449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0E500"/>
                </a:solidFill>
                <a:effectLst/>
                <a:uLnTx/>
                <a:uFillTx/>
                <a:latin typeface="Arial" charset="0"/>
                <a:ea typeface="ＭＳ Ｐゴシック" charset="0"/>
              </a:rPr>
              <a:t>O</a:t>
            </a:r>
          </a:p>
        </p:txBody>
      </p:sp>
      <p:sp>
        <p:nvSpPr>
          <p:cNvPr id="3146820" name="Text Box 68"/>
          <p:cNvSpPr txBox="1">
            <a:spLocks noChangeArrowheads="1"/>
          </p:cNvSpPr>
          <p:nvPr/>
        </p:nvSpPr>
        <p:spPr bwMode="auto">
          <a:xfrm rot="-2783676">
            <a:off x="5700713" y="2281237"/>
            <a:ext cx="388620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F0E500"/>
                </a:solidFill>
                <a:effectLst/>
                <a:uLnTx/>
                <a:uFillTx/>
                <a:latin typeface="Arial" charset="0"/>
                <a:ea typeface="ＭＳ Ｐゴシック" charset="0"/>
              </a:rPr>
              <a:t>الرسولي (300)</a:t>
            </a:r>
            <a:endParaRPr kumimoji="0" lang="en-US" sz="2000" b="1" i="0" u="none" strike="noStrike" kern="1200" cap="none" spc="0" normalizeH="0" baseline="0" noProof="0" dirty="0">
              <a:ln>
                <a:noFill/>
              </a:ln>
              <a:solidFill>
                <a:srgbClr val="F0E500"/>
              </a:solidFill>
              <a:effectLst/>
              <a:uLnTx/>
              <a:uFillTx/>
              <a:latin typeface="Arial" charset="0"/>
              <a:ea typeface="ＭＳ Ｐゴシック" charset="0"/>
            </a:endParaRPr>
          </a:p>
        </p:txBody>
      </p:sp>
      <p:sp>
        <p:nvSpPr>
          <p:cNvPr id="3146821" name="Text Box 69"/>
          <p:cNvSpPr txBox="1">
            <a:spLocks noChangeArrowheads="1"/>
          </p:cNvSpPr>
          <p:nvPr/>
        </p:nvSpPr>
        <p:spPr bwMode="auto">
          <a:xfrm>
            <a:off x="6248400" y="4038600"/>
            <a:ext cx="304800" cy="449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0E500"/>
                </a:solidFill>
                <a:effectLst/>
                <a:uLnTx/>
                <a:uFillTx/>
                <a:latin typeface="Arial" charset="0"/>
                <a:ea typeface="ＭＳ Ｐゴシック" charset="0"/>
              </a:rPr>
              <a:t>O</a:t>
            </a:r>
          </a:p>
        </p:txBody>
      </p:sp>
      <p:sp>
        <p:nvSpPr>
          <p:cNvPr id="3146822" name="Text Box 70"/>
          <p:cNvSpPr txBox="1">
            <a:spLocks noChangeArrowheads="1"/>
          </p:cNvSpPr>
          <p:nvPr/>
        </p:nvSpPr>
        <p:spPr bwMode="auto">
          <a:xfrm>
            <a:off x="6248400" y="4419600"/>
            <a:ext cx="304800" cy="449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0E500"/>
                </a:solidFill>
                <a:effectLst/>
                <a:uLnTx/>
                <a:uFillTx/>
                <a:latin typeface="Arial" charset="0"/>
                <a:ea typeface="ＭＳ Ｐゴシック" charset="0"/>
              </a:rPr>
              <a:t>O</a:t>
            </a:r>
          </a:p>
        </p:txBody>
      </p:sp>
      <p:sp>
        <p:nvSpPr>
          <p:cNvPr id="3146823" name="Text Box 71"/>
          <p:cNvSpPr txBox="1">
            <a:spLocks noChangeArrowheads="1"/>
          </p:cNvSpPr>
          <p:nvPr/>
        </p:nvSpPr>
        <p:spPr bwMode="auto">
          <a:xfrm>
            <a:off x="6235700" y="4749800"/>
            <a:ext cx="304800" cy="449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0E500"/>
                </a:solidFill>
                <a:effectLst/>
                <a:uLnTx/>
                <a:uFillTx/>
                <a:latin typeface="Arial" charset="0"/>
                <a:ea typeface="ＭＳ Ｐゴシック" charset="0"/>
              </a:rPr>
              <a:t>O</a:t>
            </a:r>
          </a:p>
        </p:txBody>
      </p:sp>
      <p:sp>
        <p:nvSpPr>
          <p:cNvPr id="3146824" name="Text Box 72"/>
          <p:cNvSpPr txBox="1">
            <a:spLocks noChangeArrowheads="1"/>
          </p:cNvSpPr>
          <p:nvPr/>
        </p:nvSpPr>
        <p:spPr bwMode="auto">
          <a:xfrm>
            <a:off x="6248400" y="5113338"/>
            <a:ext cx="304800" cy="449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0E500"/>
                </a:solidFill>
                <a:effectLst/>
                <a:uLnTx/>
                <a:uFillTx/>
                <a:latin typeface="Arial" charset="0"/>
                <a:ea typeface="ＭＳ Ｐゴシック" charset="0"/>
              </a:rPr>
              <a:t>O</a:t>
            </a:r>
          </a:p>
        </p:txBody>
      </p:sp>
      <p:sp>
        <p:nvSpPr>
          <p:cNvPr id="3146825" name="Text Box 73"/>
          <p:cNvSpPr txBox="1">
            <a:spLocks noChangeArrowheads="1"/>
          </p:cNvSpPr>
          <p:nvPr/>
        </p:nvSpPr>
        <p:spPr bwMode="auto">
          <a:xfrm rot="-2783676">
            <a:off x="6180138" y="2258983"/>
            <a:ext cx="3886200"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66CCFF"/>
                </a:solidFill>
                <a:effectLst/>
                <a:uLnTx/>
                <a:uFillTx/>
                <a:latin typeface="Arial" charset="0"/>
                <a:ea typeface="ＭＳ Ｐゴシック" charset="0"/>
              </a:rPr>
              <a:t>تاتيانوس دياتيسيرون (170)</a:t>
            </a:r>
            <a:endParaRPr kumimoji="0" lang="en-US" sz="2000" b="1" i="0" u="none" strike="noStrike" kern="1200" cap="none" spc="0" normalizeH="0" baseline="0" noProof="0" dirty="0">
              <a:ln>
                <a:noFill/>
              </a:ln>
              <a:solidFill>
                <a:srgbClr val="66CCFF"/>
              </a:solidFill>
              <a:effectLst/>
              <a:uLnTx/>
              <a:uFillTx/>
              <a:latin typeface="Arial" charset="0"/>
              <a:ea typeface="ＭＳ Ｐゴシック" charset="0"/>
            </a:endParaRPr>
          </a:p>
        </p:txBody>
      </p:sp>
      <p:sp>
        <p:nvSpPr>
          <p:cNvPr id="3146826" name="Text Box 74"/>
          <p:cNvSpPr txBox="1">
            <a:spLocks noChangeArrowheads="1"/>
          </p:cNvSpPr>
          <p:nvPr/>
        </p:nvSpPr>
        <p:spPr bwMode="auto">
          <a:xfrm>
            <a:off x="6654800" y="4016375"/>
            <a:ext cx="304800" cy="449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66CCFF"/>
                </a:solidFill>
                <a:effectLst/>
                <a:uLnTx/>
                <a:uFillTx/>
                <a:latin typeface="Arial" charset="0"/>
                <a:ea typeface="ＭＳ Ｐゴシック" charset="0"/>
              </a:rPr>
              <a:t>O</a:t>
            </a:r>
          </a:p>
        </p:txBody>
      </p:sp>
      <p:sp>
        <p:nvSpPr>
          <p:cNvPr id="3146827" name="Text Box 75"/>
          <p:cNvSpPr txBox="1">
            <a:spLocks noChangeArrowheads="1"/>
          </p:cNvSpPr>
          <p:nvPr/>
        </p:nvSpPr>
        <p:spPr bwMode="auto">
          <a:xfrm>
            <a:off x="6654800" y="4397375"/>
            <a:ext cx="304800" cy="449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66CCFF"/>
                </a:solidFill>
                <a:effectLst/>
                <a:uLnTx/>
                <a:uFillTx/>
                <a:latin typeface="Arial" charset="0"/>
                <a:ea typeface="ＭＳ Ｐゴシック" charset="0"/>
              </a:rPr>
              <a:t>O</a:t>
            </a:r>
          </a:p>
        </p:txBody>
      </p:sp>
      <p:sp>
        <p:nvSpPr>
          <p:cNvPr id="3146828" name="Text Box 76"/>
          <p:cNvSpPr txBox="1">
            <a:spLocks noChangeArrowheads="1"/>
          </p:cNvSpPr>
          <p:nvPr/>
        </p:nvSpPr>
        <p:spPr bwMode="auto">
          <a:xfrm>
            <a:off x="6654800" y="4727575"/>
            <a:ext cx="304800" cy="449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66CCFF"/>
                </a:solidFill>
                <a:effectLst/>
                <a:uLnTx/>
                <a:uFillTx/>
                <a:latin typeface="Arial" charset="0"/>
                <a:ea typeface="ＭＳ Ｐゴシック" charset="0"/>
              </a:rPr>
              <a:t>O</a:t>
            </a:r>
          </a:p>
        </p:txBody>
      </p:sp>
      <p:sp>
        <p:nvSpPr>
          <p:cNvPr id="3146829" name="Text Box 77"/>
          <p:cNvSpPr txBox="1">
            <a:spLocks noChangeArrowheads="1"/>
          </p:cNvSpPr>
          <p:nvPr/>
        </p:nvSpPr>
        <p:spPr bwMode="auto">
          <a:xfrm>
            <a:off x="6667500" y="5094288"/>
            <a:ext cx="304800" cy="449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66CCFF"/>
                </a:solidFill>
                <a:effectLst/>
                <a:uLnTx/>
                <a:uFillTx/>
                <a:latin typeface="Arial" charset="0"/>
                <a:ea typeface="ＭＳ Ｐゴシック" charset="0"/>
              </a:rPr>
              <a:t>O</a:t>
            </a:r>
          </a:p>
        </p:txBody>
      </p:sp>
      <p:sp>
        <p:nvSpPr>
          <p:cNvPr id="3146830" name="Text Box 78"/>
          <p:cNvSpPr txBox="1">
            <a:spLocks noChangeArrowheads="1"/>
          </p:cNvSpPr>
          <p:nvPr/>
        </p:nvSpPr>
        <p:spPr bwMode="auto">
          <a:xfrm rot="-2783676">
            <a:off x="6635751" y="2260600"/>
            <a:ext cx="388620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66CCFF"/>
                </a:solidFill>
                <a:effectLst/>
                <a:uLnTx/>
                <a:uFillTx/>
                <a:latin typeface="Arial" charset="0"/>
                <a:ea typeface="ＭＳ Ｐゴシック" charset="0"/>
              </a:rPr>
              <a:t>اللاتينية القديمة (150-170)</a:t>
            </a:r>
            <a:endParaRPr kumimoji="0" lang="en-US" sz="2000" b="1" i="0" u="none" strike="noStrike" kern="1200" cap="none" spc="0" normalizeH="0" baseline="0" noProof="0" dirty="0">
              <a:ln>
                <a:noFill/>
              </a:ln>
              <a:solidFill>
                <a:srgbClr val="66CCFF"/>
              </a:solidFill>
              <a:effectLst/>
              <a:uLnTx/>
              <a:uFillTx/>
              <a:latin typeface="Arial" charset="0"/>
              <a:ea typeface="ＭＳ Ｐゴシック" charset="0"/>
            </a:endParaRPr>
          </a:p>
        </p:txBody>
      </p:sp>
      <p:sp>
        <p:nvSpPr>
          <p:cNvPr id="3146831" name="Text Box 79"/>
          <p:cNvSpPr txBox="1">
            <a:spLocks noChangeArrowheads="1"/>
          </p:cNvSpPr>
          <p:nvPr/>
        </p:nvSpPr>
        <p:spPr bwMode="auto">
          <a:xfrm>
            <a:off x="7035800" y="4016375"/>
            <a:ext cx="304800" cy="449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66CCFF"/>
                </a:solidFill>
                <a:effectLst/>
                <a:uLnTx/>
                <a:uFillTx/>
                <a:latin typeface="Arial" charset="0"/>
                <a:ea typeface="ＭＳ Ｐゴシック" charset="0"/>
              </a:rPr>
              <a:t>O</a:t>
            </a:r>
          </a:p>
        </p:txBody>
      </p:sp>
      <p:sp>
        <p:nvSpPr>
          <p:cNvPr id="3146832" name="Text Box 80"/>
          <p:cNvSpPr txBox="1">
            <a:spLocks noChangeArrowheads="1"/>
          </p:cNvSpPr>
          <p:nvPr/>
        </p:nvSpPr>
        <p:spPr bwMode="auto">
          <a:xfrm>
            <a:off x="7035800" y="4397375"/>
            <a:ext cx="304800" cy="449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66CCFF"/>
                </a:solidFill>
                <a:effectLst/>
                <a:uLnTx/>
                <a:uFillTx/>
                <a:latin typeface="Arial" charset="0"/>
                <a:ea typeface="ＭＳ Ｐゴシック" charset="0"/>
              </a:rPr>
              <a:t>O</a:t>
            </a:r>
          </a:p>
        </p:txBody>
      </p:sp>
      <p:sp>
        <p:nvSpPr>
          <p:cNvPr id="3146833" name="Text Box 81"/>
          <p:cNvSpPr txBox="1">
            <a:spLocks noChangeArrowheads="1"/>
          </p:cNvSpPr>
          <p:nvPr/>
        </p:nvSpPr>
        <p:spPr bwMode="auto">
          <a:xfrm>
            <a:off x="7035800" y="4727575"/>
            <a:ext cx="304800" cy="449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66CCFF"/>
                </a:solidFill>
                <a:effectLst/>
                <a:uLnTx/>
                <a:uFillTx/>
                <a:latin typeface="Arial" charset="0"/>
                <a:ea typeface="ＭＳ Ｐゴシック" charset="0"/>
              </a:rPr>
              <a:t>O</a:t>
            </a:r>
          </a:p>
        </p:txBody>
      </p:sp>
      <p:sp>
        <p:nvSpPr>
          <p:cNvPr id="3146834" name="Text Box 82"/>
          <p:cNvSpPr txBox="1">
            <a:spLocks noChangeArrowheads="1"/>
          </p:cNvSpPr>
          <p:nvPr/>
        </p:nvSpPr>
        <p:spPr bwMode="auto">
          <a:xfrm>
            <a:off x="7048500" y="5091113"/>
            <a:ext cx="304800" cy="449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66CCFF"/>
                </a:solidFill>
                <a:effectLst/>
                <a:uLnTx/>
                <a:uFillTx/>
                <a:latin typeface="Arial" charset="0"/>
                <a:ea typeface="ＭＳ Ｐゴシック" charset="0"/>
              </a:rPr>
              <a:t>O</a:t>
            </a:r>
          </a:p>
        </p:txBody>
      </p:sp>
      <p:sp>
        <p:nvSpPr>
          <p:cNvPr id="3146835" name="Text Box 83"/>
          <p:cNvSpPr txBox="1">
            <a:spLocks noChangeArrowheads="1"/>
          </p:cNvSpPr>
          <p:nvPr/>
        </p:nvSpPr>
        <p:spPr bwMode="auto">
          <a:xfrm rot="-2783676">
            <a:off x="7092951" y="2278062"/>
            <a:ext cx="388620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66CCFF"/>
                </a:solidFill>
                <a:effectLst/>
                <a:uLnTx/>
                <a:uFillTx/>
                <a:latin typeface="Arial" charset="0"/>
                <a:ea typeface="ＭＳ Ｐゴシック" charset="0"/>
              </a:rPr>
              <a:t>السريانية القديمة (200)</a:t>
            </a:r>
            <a:endParaRPr kumimoji="0" lang="en-US" sz="2000" b="1" i="0" u="none" strike="noStrike" kern="1200" cap="none" spc="0" normalizeH="0" baseline="0" noProof="0" dirty="0">
              <a:ln>
                <a:noFill/>
              </a:ln>
              <a:solidFill>
                <a:srgbClr val="66CCFF"/>
              </a:solidFill>
              <a:effectLst/>
              <a:uLnTx/>
              <a:uFillTx/>
              <a:latin typeface="Arial" charset="0"/>
              <a:ea typeface="ＭＳ Ｐゴシック" charset="0"/>
            </a:endParaRPr>
          </a:p>
        </p:txBody>
      </p:sp>
      <p:sp>
        <p:nvSpPr>
          <p:cNvPr id="3146836" name="Text Box 84"/>
          <p:cNvSpPr txBox="1">
            <a:spLocks noChangeArrowheads="1"/>
          </p:cNvSpPr>
          <p:nvPr/>
        </p:nvSpPr>
        <p:spPr bwMode="auto">
          <a:xfrm>
            <a:off x="7416800" y="4016375"/>
            <a:ext cx="304800" cy="449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66CCFF"/>
                </a:solidFill>
                <a:effectLst/>
                <a:uLnTx/>
                <a:uFillTx/>
                <a:latin typeface="Arial" charset="0"/>
                <a:ea typeface="ＭＳ Ｐゴシック" charset="0"/>
              </a:rPr>
              <a:t>O</a:t>
            </a:r>
          </a:p>
        </p:txBody>
      </p:sp>
      <p:sp>
        <p:nvSpPr>
          <p:cNvPr id="3146837" name="Text Box 85"/>
          <p:cNvSpPr txBox="1">
            <a:spLocks noChangeArrowheads="1"/>
          </p:cNvSpPr>
          <p:nvPr/>
        </p:nvSpPr>
        <p:spPr bwMode="auto">
          <a:xfrm>
            <a:off x="7416800" y="4397375"/>
            <a:ext cx="304800" cy="449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66CCFF"/>
                </a:solidFill>
                <a:effectLst/>
                <a:uLnTx/>
                <a:uFillTx/>
                <a:latin typeface="Arial" charset="0"/>
                <a:ea typeface="ＭＳ Ｐゴシック" charset="0"/>
              </a:rPr>
              <a:t>O</a:t>
            </a:r>
          </a:p>
        </p:txBody>
      </p:sp>
      <p:sp>
        <p:nvSpPr>
          <p:cNvPr id="3146838" name="Text Box 86"/>
          <p:cNvSpPr txBox="1">
            <a:spLocks noChangeArrowheads="1"/>
          </p:cNvSpPr>
          <p:nvPr/>
        </p:nvSpPr>
        <p:spPr bwMode="auto">
          <a:xfrm>
            <a:off x="7416800" y="4727575"/>
            <a:ext cx="304800" cy="449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66CCFF"/>
                </a:solidFill>
                <a:effectLst/>
                <a:uLnTx/>
                <a:uFillTx/>
                <a:latin typeface="Arial" charset="0"/>
                <a:ea typeface="ＭＳ Ｐゴシック" charset="0"/>
              </a:rPr>
              <a:t>O</a:t>
            </a:r>
          </a:p>
        </p:txBody>
      </p:sp>
      <p:sp>
        <p:nvSpPr>
          <p:cNvPr id="3146839" name="Text Box 87"/>
          <p:cNvSpPr txBox="1">
            <a:spLocks noChangeArrowheads="1"/>
          </p:cNvSpPr>
          <p:nvPr/>
        </p:nvSpPr>
        <p:spPr bwMode="auto">
          <a:xfrm>
            <a:off x="7429500" y="5091113"/>
            <a:ext cx="304800" cy="449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66CCFF"/>
                </a:solidFill>
                <a:effectLst/>
                <a:uLnTx/>
                <a:uFillTx/>
                <a:latin typeface="Arial" charset="0"/>
                <a:ea typeface="ＭＳ Ｐゴシック" charset="0"/>
              </a:rPr>
              <a:t>O</a:t>
            </a:r>
          </a:p>
        </p:txBody>
      </p:sp>
      <p:sp>
        <p:nvSpPr>
          <p:cNvPr id="3146840" name="Text Box 88"/>
          <p:cNvSpPr txBox="1">
            <a:spLocks noChangeArrowheads="1"/>
          </p:cNvSpPr>
          <p:nvPr/>
        </p:nvSpPr>
        <p:spPr bwMode="auto">
          <a:xfrm>
            <a:off x="5562600" y="914400"/>
            <a:ext cx="16002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0E500"/>
                </a:solidFill>
                <a:effectLst/>
                <a:uLnTx/>
                <a:uFillTx/>
                <a:latin typeface="Arial" charset="0"/>
                <a:ea typeface="ＭＳ Ｐゴシック" charset="0"/>
              </a:rPr>
              <a:t>قانونية</a:t>
            </a:r>
            <a:endParaRPr kumimoji="0" lang="en-US" sz="2400" b="1" i="0" u="none" strike="noStrike" kern="1200" cap="none" spc="0" normalizeH="0" baseline="0" noProof="0" dirty="0">
              <a:ln>
                <a:noFill/>
              </a:ln>
              <a:solidFill>
                <a:srgbClr val="FFFFFF"/>
              </a:solidFill>
              <a:effectLst/>
              <a:uLnTx/>
              <a:uFillTx/>
              <a:latin typeface="Arial" charset="0"/>
              <a:ea typeface="ＭＳ Ｐゴシック" charset="0"/>
            </a:endParaRPr>
          </a:p>
        </p:txBody>
      </p:sp>
      <p:sp>
        <p:nvSpPr>
          <p:cNvPr id="3146841" name="Text Box 89"/>
          <p:cNvSpPr txBox="1">
            <a:spLocks noChangeArrowheads="1"/>
          </p:cNvSpPr>
          <p:nvPr/>
        </p:nvSpPr>
        <p:spPr bwMode="auto">
          <a:xfrm>
            <a:off x="7070725" y="914400"/>
            <a:ext cx="2073275"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66CCFF"/>
                </a:solidFill>
                <a:effectLst/>
                <a:uLnTx/>
                <a:uFillTx/>
                <a:latin typeface="Arial" charset="0"/>
                <a:ea typeface="ＭＳ Ｐゴシック" charset="0"/>
              </a:rPr>
              <a:t>ترجمات</a:t>
            </a:r>
            <a:endParaRPr kumimoji="0" lang="en-US" sz="2400" b="1" i="0" u="none" strike="noStrike" kern="1200" cap="none" spc="0" normalizeH="0" baseline="0" noProof="0" dirty="0">
              <a:ln>
                <a:noFill/>
              </a:ln>
              <a:solidFill>
                <a:srgbClr val="66CCFF"/>
              </a:solidFill>
              <a:effectLst/>
              <a:uLnTx/>
              <a:uFillTx/>
              <a:latin typeface="Arial" charset="0"/>
              <a:ea typeface="ＭＳ Ｐゴシック" charset="0"/>
            </a:endParaRPr>
          </a:p>
        </p:txBody>
      </p:sp>
      <p:sp>
        <p:nvSpPr>
          <p:cNvPr id="3146842" name="Text Box 90"/>
          <p:cNvSpPr txBox="1">
            <a:spLocks noChangeArrowheads="1"/>
          </p:cNvSpPr>
          <p:nvPr/>
        </p:nvSpPr>
        <p:spPr bwMode="auto">
          <a:xfrm>
            <a:off x="-108520" y="953433"/>
            <a:ext cx="2160240" cy="1323439"/>
          </a:xfrm>
          <a:prstGeom prst="rect">
            <a:avLst/>
          </a:prstGeom>
          <a:noFill/>
          <a:ln w="9525">
            <a:noFill/>
            <a:miter lim="800000"/>
            <a:headEnd/>
            <a:tailEnd/>
          </a:ln>
          <a:effectLst>
            <a:outerShdw blurRad="63500" dist="38099" dir="2700000" algn="ctr" rotWithShape="0">
              <a:srgbClr val="020009">
                <a:alpha val="74998"/>
              </a:srgbClr>
            </a:outerShdw>
          </a:effectLst>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FFFFFF"/>
                </a:solidFill>
                <a:effectLst/>
                <a:uLnTx/>
                <a:uFillTx/>
                <a:latin typeface="Arial" pitchFamily="-105" charset="0"/>
                <a:ea typeface="ＭＳ Ｐゴシック" charset="0"/>
              </a:rPr>
              <a:t>قبول               الأناجيل الأربعة       قبل                  مجمع نيقية</a:t>
            </a:r>
            <a:endParaRPr kumimoji="0" lang="en-US" sz="2000" b="1" i="0" u="none" strike="noStrike" kern="1200" cap="none" spc="0" normalizeH="0" baseline="0" noProof="0" dirty="0">
              <a:ln>
                <a:noFill/>
              </a:ln>
              <a:solidFill>
                <a:srgbClr val="FFFFFF"/>
              </a:solidFill>
              <a:effectLst/>
              <a:uLnTx/>
              <a:uFillTx/>
              <a:latin typeface="Arial" pitchFamily="-105" charset="0"/>
              <a:ea typeface="ＭＳ Ｐゴシック" charset="0"/>
            </a:endParaRPr>
          </a:p>
        </p:txBody>
      </p:sp>
      <p:sp>
        <p:nvSpPr>
          <p:cNvPr id="415834" name="Text Box 91"/>
          <p:cNvSpPr txBox="1">
            <a:spLocks noChangeArrowheads="1"/>
          </p:cNvSpPr>
          <p:nvPr/>
        </p:nvSpPr>
        <p:spPr bwMode="auto">
          <a:xfrm>
            <a:off x="76200" y="6477000"/>
            <a:ext cx="6096000"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400" b="1" i="0" u="none" strike="noStrike" kern="1200" cap="none" spc="0" normalizeH="0" baseline="0" noProof="0" dirty="0">
                <a:ln>
                  <a:noFill/>
                </a:ln>
                <a:solidFill>
                  <a:srgbClr val="FFFFFF"/>
                </a:solidFill>
                <a:effectLst/>
                <a:uLnTx/>
                <a:uFillTx/>
                <a:latin typeface="Arial" charset="0"/>
                <a:ea typeface="ＭＳ Ｐゴシック" charset="0"/>
              </a:rPr>
              <a:t>غايسلر و نيكس، مقدمة إلى الكتاب المقدس (شيكاغو : مودي، 1968)</a:t>
            </a:r>
            <a:r>
              <a:rPr kumimoji="0" lang="en-US" sz="1400" b="1" i="0" u="none" strike="noStrike" kern="1200" cap="none" spc="0" normalizeH="0" baseline="0" noProof="0" dirty="0">
                <a:ln>
                  <a:noFill/>
                </a:ln>
                <a:solidFill>
                  <a:srgbClr val="FFFFFF"/>
                </a:solidFill>
                <a:effectLst/>
                <a:uLnTx/>
                <a:uFillTx/>
                <a:latin typeface="Arial" charset="0"/>
                <a:ea typeface="ＭＳ Ｐゴシック" charset="0"/>
              </a:rPr>
              <a:t> </a:t>
            </a:r>
          </a:p>
        </p:txBody>
      </p:sp>
      <p:grpSp>
        <p:nvGrpSpPr>
          <p:cNvPr id="415835" name="Group 92"/>
          <p:cNvGrpSpPr>
            <a:grpSpLocks/>
          </p:cNvGrpSpPr>
          <p:nvPr/>
        </p:nvGrpSpPr>
        <p:grpSpPr bwMode="auto">
          <a:xfrm>
            <a:off x="990600" y="4995865"/>
            <a:ext cx="1600200" cy="1489075"/>
            <a:chOff x="720" y="3168"/>
            <a:chExt cx="1008" cy="938"/>
          </a:xfrm>
        </p:grpSpPr>
        <p:sp>
          <p:nvSpPr>
            <p:cNvPr id="415839" name="AutoShape 93"/>
            <p:cNvSpPr>
              <a:spLocks noChangeArrowheads="1"/>
            </p:cNvSpPr>
            <p:nvPr/>
          </p:nvSpPr>
          <p:spPr bwMode="auto">
            <a:xfrm>
              <a:off x="768" y="3168"/>
              <a:ext cx="960" cy="912"/>
            </a:xfrm>
            <a:prstGeom prst="upArrowCallout">
              <a:avLst>
                <a:gd name="adj1" fmla="val 26316"/>
                <a:gd name="adj2" fmla="val 26316"/>
                <a:gd name="adj3" fmla="val 16667"/>
                <a:gd name="adj4" fmla="val 66667"/>
              </a:avLst>
            </a:prstGeom>
            <a:solidFill>
              <a:srgbClr val="515151"/>
            </a:solidFill>
            <a:ln w="9525">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BONES" charset="0"/>
                <a:ea typeface="ＭＳ Ｐゴシック" charset="0"/>
              </a:endParaRPr>
            </a:p>
          </p:txBody>
        </p:sp>
        <p:sp>
          <p:nvSpPr>
            <p:cNvPr id="3146846" name="Text Box 94"/>
            <p:cNvSpPr txBox="1">
              <a:spLocks noChangeArrowheads="1"/>
            </p:cNvSpPr>
            <p:nvPr/>
          </p:nvSpPr>
          <p:spPr bwMode="auto">
            <a:xfrm>
              <a:off x="720" y="3524"/>
              <a:ext cx="1008" cy="582"/>
            </a:xfrm>
            <a:prstGeom prst="rect">
              <a:avLst/>
            </a:prstGeom>
            <a:noFill/>
            <a:ln w="9525">
              <a:noFill/>
              <a:miter lim="800000"/>
              <a:headEnd/>
              <a:tailEnd/>
            </a:ln>
            <a:effectLst>
              <a:outerShdw blurRad="63500" dist="35921" dir="2700000" algn="ctr" rotWithShape="0">
                <a:srgbClr val="020009">
                  <a:alpha val="74998"/>
                </a:srgbClr>
              </a:outerShdw>
            </a:effectLst>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800" b="0" i="0" u="none" strike="noStrike" kern="1200" cap="none" spc="0" normalizeH="0" baseline="0" noProof="0" dirty="0">
                  <a:ln>
                    <a:noFill/>
                  </a:ln>
                  <a:solidFill>
                    <a:srgbClr val="FFFFFF"/>
                  </a:solidFill>
                  <a:effectLst/>
                  <a:uLnTx/>
                  <a:uFillTx/>
                  <a:latin typeface="Arial" pitchFamily="-105" charset="0"/>
                  <a:ea typeface="ＭＳ Ｐゴシック" charset="0"/>
                </a:rPr>
                <a:t>إنجيل</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800" b="0" i="0" u="none" strike="noStrike" kern="1200" cap="none" spc="0" normalizeH="0" baseline="0" noProof="0" dirty="0">
                  <a:ln>
                    <a:noFill/>
                  </a:ln>
                  <a:solidFill>
                    <a:srgbClr val="FFFFFF"/>
                  </a:solidFill>
                  <a:effectLst/>
                  <a:uLnTx/>
                  <a:uFillTx/>
                  <a:latin typeface="Arial" pitchFamily="-105" charset="0"/>
                  <a:ea typeface="ＭＳ Ｐゴシック" charset="0"/>
                </a:rPr>
                <a:t>توما</a:t>
              </a:r>
              <a:br>
                <a:rPr kumimoji="0" lang="en-US" sz="1800" b="0" i="0" u="none" strike="noStrike" kern="1200" cap="none" spc="0" normalizeH="0" baseline="0" noProof="0" dirty="0">
                  <a:ln>
                    <a:noFill/>
                  </a:ln>
                  <a:solidFill>
                    <a:srgbClr val="FFFFFF"/>
                  </a:solidFill>
                  <a:effectLst/>
                  <a:uLnTx/>
                  <a:uFillTx/>
                  <a:latin typeface="Arial" pitchFamily="-105" charset="0"/>
                  <a:ea typeface="ＭＳ Ｐゴシック" charset="0"/>
                </a:rPr>
              </a:br>
              <a:r>
                <a:rPr kumimoji="0" lang="ar-JO" sz="1800" b="0" i="0" u="none" strike="noStrike" kern="1200" cap="none" spc="0" normalizeH="0" baseline="0" noProof="0" dirty="0">
                  <a:ln>
                    <a:noFill/>
                  </a:ln>
                  <a:solidFill>
                    <a:srgbClr val="FFFFFF"/>
                  </a:solidFill>
                  <a:effectLst/>
                  <a:uLnTx/>
                  <a:uFillTx/>
                  <a:latin typeface="Arial" pitchFamily="-105" charset="0"/>
                  <a:ea typeface="ＭＳ Ｐゴシック" charset="0"/>
                </a:rPr>
                <a:t>50-140 م</a:t>
              </a:r>
              <a:endParaRPr kumimoji="0" lang="en-US" sz="1800" b="0" i="0" u="none" strike="noStrike" kern="1200" cap="none" spc="0" normalizeH="0" baseline="0" noProof="0" dirty="0">
                <a:ln>
                  <a:noFill/>
                </a:ln>
                <a:solidFill>
                  <a:srgbClr val="FFFFFF"/>
                </a:solidFill>
                <a:effectLst/>
                <a:uLnTx/>
                <a:uFillTx/>
                <a:latin typeface="Arial" pitchFamily="-105" charset="0"/>
                <a:ea typeface="ＭＳ Ｐゴシック" charset="0"/>
              </a:endParaRPr>
            </a:p>
          </p:txBody>
        </p:sp>
      </p:grpSp>
      <p:grpSp>
        <p:nvGrpSpPr>
          <p:cNvPr id="415836" name="Group 95"/>
          <p:cNvGrpSpPr>
            <a:grpSpLocks/>
          </p:cNvGrpSpPr>
          <p:nvPr/>
        </p:nvGrpSpPr>
        <p:grpSpPr bwMode="auto">
          <a:xfrm>
            <a:off x="2590800" y="4995865"/>
            <a:ext cx="1600200" cy="1489075"/>
            <a:chOff x="1728" y="3195"/>
            <a:chExt cx="1008" cy="938"/>
          </a:xfrm>
        </p:grpSpPr>
        <p:sp>
          <p:nvSpPr>
            <p:cNvPr id="415837" name="AutoShape 96"/>
            <p:cNvSpPr>
              <a:spLocks noChangeArrowheads="1"/>
            </p:cNvSpPr>
            <p:nvPr/>
          </p:nvSpPr>
          <p:spPr bwMode="auto">
            <a:xfrm>
              <a:off x="1776" y="3195"/>
              <a:ext cx="960" cy="912"/>
            </a:xfrm>
            <a:prstGeom prst="upArrowCallout">
              <a:avLst>
                <a:gd name="adj1" fmla="val 26316"/>
                <a:gd name="adj2" fmla="val 26316"/>
                <a:gd name="adj3" fmla="val 16667"/>
                <a:gd name="adj4" fmla="val 66667"/>
              </a:avLst>
            </a:prstGeom>
            <a:solidFill>
              <a:srgbClr val="FA0020"/>
            </a:solidFill>
            <a:ln w="9525">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BONES" charset="0"/>
                <a:ea typeface="ＭＳ Ｐゴシック" charset="0"/>
              </a:endParaRPr>
            </a:p>
          </p:txBody>
        </p:sp>
        <p:sp>
          <p:nvSpPr>
            <p:cNvPr id="3146849" name="Text Box 97"/>
            <p:cNvSpPr txBox="1">
              <a:spLocks noChangeArrowheads="1"/>
            </p:cNvSpPr>
            <p:nvPr/>
          </p:nvSpPr>
          <p:spPr bwMode="auto">
            <a:xfrm>
              <a:off x="1728" y="3551"/>
              <a:ext cx="1008" cy="582"/>
            </a:xfrm>
            <a:prstGeom prst="rect">
              <a:avLst/>
            </a:prstGeom>
            <a:noFill/>
            <a:ln w="9525">
              <a:noFill/>
              <a:miter lim="800000"/>
              <a:headEnd/>
              <a:tailEnd/>
            </a:ln>
            <a:effectLst>
              <a:outerShdw blurRad="63500" dist="35921" dir="2700000" algn="ctr" rotWithShape="0">
                <a:srgbClr val="020009">
                  <a:alpha val="74998"/>
                </a:srgbClr>
              </a:outerShdw>
            </a:effectLst>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800" b="0" i="0" u="none" strike="noStrike" kern="1200" cap="none" spc="0" normalizeH="0" baseline="0" noProof="0" dirty="0">
                  <a:ln>
                    <a:noFill/>
                  </a:ln>
                  <a:solidFill>
                    <a:srgbClr val="FFFFFF"/>
                  </a:solidFill>
                  <a:effectLst/>
                  <a:uLnTx/>
                  <a:uFillTx/>
                  <a:latin typeface="Arial" pitchFamily="-105" charset="0"/>
                  <a:ea typeface="ＭＳ Ｐゴシック" charset="0"/>
                </a:rPr>
                <a:t>إنجيل</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800" b="0" i="0" u="none" strike="noStrike" kern="1200" cap="none" spc="0" normalizeH="0" baseline="0" noProof="0" dirty="0">
                  <a:ln>
                    <a:noFill/>
                  </a:ln>
                  <a:solidFill>
                    <a:srgbClr val="FFFFFF"/>
                  </a:solidFill>
                  <a:effectLst/>
                  <a:uLnTx/>
                  <a:uFillTx/>
                  <a:latin typeface="Arial" pitchFamily="-105" charset="0"/>
                  <a:ea typeface="ＭＳ Ｐゴシック" charset="0"/>
                </a:rPr>
                <a:t>يهوذا</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800" b="0" i="0" u="none" strike="noStrike" kern="1200" cap="none" spc="0" normalizeH="0" baseline="0" noProof="0" dirty="0">
                  <a:ln>
                    <a:noFill/>
                  </a:ln>
                  <a:solidFill>
                    <a:srgbClr val="FFFFFF"/>
                  </a:solidFill>
                  <a:effectLst/>
                  <a:uLnTx/>
                  <a:uFillTx/>
                  <a:latin typeface="Arial" pitchFamily="-105" charset="0"/>
                  <a:ea typeface="ＭＳ Ｐゴシック" charset="0"/>
                </a:rPr>
                <a:t>170 م ؟</a:t>
              </a:r>
              <a:endParaRPr kumimoji="0" lang="en-US" sz="1800" b="0" i="0" u="none" strike="noStrike" kern="1200" cap="none" spc="0" normalizeH="0" baseline="0" noProof="0" dirty="0">
                <a:ln>
                  <a:noFill/>
                </a:ln>
                <a:solidFill>
                  <a:srgbClr val="FFFFFF"/>
                </a:solidFill>
                <a:effectLst/>
                <a:uLnTx/>
                <a:uFillTx/>
                <a:latin typeface="Arial" pitchFamily="-105" charset="0"/>
                <a:ea typeface="ＭＳ Ｐゴシック" charset="0"/>
              </a:endParaRPr>
            </a:p>
          </p:txBody>
        </p:sp>
      </p:grpSp>
      <p:sp>
        <p:nvSpPr>
          <p:cNvPr id="99" name="Text Box 2"/>
          <p:cNvSpPr txBox="1">
            <a:spLocks noChangeArrowheads="1"/>
          </p:cNvSpPr>
          <p:nvPr/>
        </p:nvSpPr>
        <p:spPr bwMode="auto">
          <a:xfrm>
            <a:off x="0" y="106367"/>
            <a:ext cx="9144000" cy="738599"/>
          </a:xfrm>
          <a:prstGeom prst="rect">
            <a:avLst/>
          </a:prstGeom>
          <a:gradFill flip="none" rotWithShape="1">
            <a:gsLst>
              <a:gs pos="0">
                <a:srgbClr val="660066"/>
              </a:gs>
              <a:gs pos="100000">
                <a:schemeClr val="bg1"/>
              </a:gs>
            </a:gsLst>
            <a:path path="circle">
              <a:fillToRect l="50000" t="50000" r="50000" b="50000"/>
            </a:path>
            <a:tileRect/>
          </a:gradFill>
          <a:ln>
            <a:noFill/>
          </a:ln>
        </p:spPr>
        <p:txBody>
          <a:bodyPr wrap="squar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zh-CN"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قانونية العهد الجديد خلال القرون الأربعة الأولى</a:t>
            </a:r>
            <a:endParaRPr kumimoji="0" lang="en-US" altLang="zh-CN"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zh-CN" sz="1800" b="0" i="0" u="none" strike="noStrike" kern="1200" cap="none" spc="0" normalizeH="0" baseline="0" noProof="0" dirty="0">
                <a:ln>
                  <a:noFill/>
                </a:ln>
                <a:solidFill>
                  <a:srgbClr val="FFFFFF"/>
                </a:solidFill>
                <a:effectLst/>
                <a:uLnTx/>
                <a:uFillTx/>
                <a:latin typeface="Arial" charset="0"/>
                <a:ea typeface="ＭＳ Ｐゴシック" charset="0"/>
                <a:cs typeface="Arial" charset="0"/>
              </a:rPr>
              <a:t>هـ . واين هاوس</a:t>
            </a:r>
            <a:endParaRPr kumimoji="0" lang="en-US" sz="18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100" name="Rectangle 3"/>
          <p:cNvSpPr>
            <a:spLocks noChangeArrowheads="1"/>
          </p:cNvSpPr>
          <p:nvPr/>
        </p:nvSpPr>
        <p:spPr bwMode="auto">
          <a:xfrm>
            <a:off x="8653465" y="44451"/>
            <a:ext cx="508343" cy="461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376" tIns="45688" rIns="91376" bIns="45688">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0" i="0" u="none" strike="noStrike" kern="1200" cap="none" spc="0" normalizeH="0" baseline="0" noProof="0" dirty="0">
                <a:ln>
                  <a:noFill/>
                </a:ln>
                <a:solidFill>
                  <a:srgbClr val="FFFFFF"/>
                </a:solidFill>
                <a:effectLst/>
                <a:uLnTx/>
                <a:uFillTx/>
                <a:latin typeface="Arial" charset="0"/>
                <a:ea typeface="ＭＳ Ｐゴシック" charset="0"/>
                <a:cs typeface="Arial" charset="0"/>
              </a:rPr>
              <a:t>36</a:t>
            </a:r>
            <a:endParaRPr kumimoji="0" lang="en-US" sz="24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Tree>
    <p:extLst>
      <p:ext uri="{BB962C8B-B14F-4D97-AF65-F5344CB8AC3E}">
        <p14:creationId xmlns:p14="http://schemas.microsoft.com/office/powerpoint/2010/main" val="33032716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146793"/>
                                        </p:tgtEl>
                                        <p:attrNameLst>
                                          <p:attrName>style.visibility</p:attrName>
                                        </p:attrNameLst>
                                      </p:cBhvr>
                                      <p:to>
                                        <p:strVal val="visible"/>
                                      </p:to>
                                    </p:set>
                                    <p:animEffect transition="in" filter="wipe(down)">
                                      <p:cBhvr>
                                        <p:cTn id="7" dur="500"/>
                                        <p:tgtEl>
                                          <p:spTgt spid="314679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146794"/>
                                        </p:tgtEl>
                                        <p:attrNameLst>
                                          <p:attrName>style.visibility</p:attrName>
                                        </p:attrNameLst>
                                      </p:cBhvr>
                                      <p:to>
                                        <p:strVal val="visible"/>
                                      </p:to>
                                    </p:set>
                                    <p:animEffect transition="in" filter="wipe(down)">
                                      <p:cBhvr>
                                        <p:cTn id="10" dur="500"/>
                                        <p:tgtEl>
                                          <p:spTgt spid="3146794"/>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146795"/>
                                        </p:tgtEl>
                                        <p:attrNameLst>
                                          <p:attrName>style.visibility</p:attrName>
                                        </p:attrNameLst>
                                      </p:cBhvr>
                                      <p:to>
                                        <p:strVal val="visible"/>
                                      </p:to>
                                    </p:set>
                                    <p:animEffect transition="in" filter="wipe(down)">
                                      <p:cBhvr>
                                        <p:cTn id="13" dur="500"/>
                                        <p:tgtEl>
                                          <p:spTgt spid="3146795"/>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146796"/>
                                        </p:tgtEl>
                                        <p:attrNameLst>
                                          <p:attrName>style.visibility</p:attrName>
                                        </p:attrNameLst>
                                      </p:cBhvr>
                                      <p:to>
                                        <p:strVal val="visible"/>
                                      </p:to>
                                    </p:set>
                                    <p:animEffect transition="in" filter="wipe(down)">
                                      <p:cBhvr>
                                        <p:cTn id="16" dur="500"/>
                                        <p:tgtEl>
                                          <p:spTgt spid="3146796"/>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3146797"/>
                                        </p:tgtEl>
                                        <p:attrNameLst>
                                          <p:attrName>style.visibility</p:attrName>
                                        </p:attrNameLst>
                                      </p:cBhvr>
                                      <p:to>
                                        <p:strVal val="visible"/>
                                      </p:to>
                                    </p:set>
                                    <p:animEffect transition="in" filter="wipe(down)">
                                      <p:cBhvr>
                                        <p:cTn id="19" dur="500"/>
                                        <p:tgtEl>
                                          <p:spTgt spid="3146797"/>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3146798"/>
                                        </p:tgtEl>
                                        <p:attrNameLst>
                                          <p:attrName>style.visibility</p:attrName>
                                        </p:attrNameLst>
                                      </p:cBhvr>
                                      <p:to>
                                        <p:strVal val="visible"/>
                                      </p:to>
                                    </p:set>
                                    <p:animEffect transition="in" filter="wipe(down)">
                                      <p:cBhvr>
                                        <p:cTn id="24" dur="500"/>
                                        <p:tgtEl>
                                          <p:spTgt spid="3146798"/>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3146799"/>
                                        </p:tgtEl>
                                        <p:attrNameLst>
                                          <p:attrName>style.visibility</p:attrName>
                                        </p:attrNameLst>
                                      </p:cBhvr>
                                      <p:to>
                                        <p:strVal val="visible"/>
                                      </p:to>
                                    </p:set>
                                    <p:animEffect transition="in" filter="wipe(down)">
                                      <p:cBhvr>
                                        <p:cTn id="27" dur="500"/>
                                        <p:tgtEl>
                                          <p:spTgt spid="3146799"/>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3146800"/>
                                        </p:tgtEl>
                                        <p:attrNameLst>
                                          <p:attrName>style.visibility</p:attrName>
                                        </p:attrNameLst>
                                      </p:cBhvr>
                                      <p:to>
                                        <p:strVal val="visible"/>
                                      </p:to>
                                    </p:set>
                                    <p:animEffect transition="in" filter="wipe(down)">
                                      <p:cBhvr>
                                        <p:cTn id="30" dur="500"/>
                                        <p:tgtEl>
                                          <p:spTgt spid="3146800"/>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3146801"/>
                                        </p:tgtEl>
                                        <p:attrNameLst>
                                          <p:attrName>style.visibility</p:attrName>
                                        </p:attrNameLst>
                                      </p:cBhvr>
                                      <p:to>
                                        <p:strVal val="visible"/>
                                      </p:to>
                                    </p:set>
                                    <p:animEffect transition="in" filter="wipe(down)">
                                      <p:cBhvr>
                                        <p:cTn id="33" dur="500"/>
                                        <p:tgtEl>
                                          <p:spTgt spid="3146801"/>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3146802"/>
                                        </p:tgtEl>
                                        <p:attrNameLst>
                                          <p:attrName>style.visibility</p:attrName>
                                        </p:attrNameLst>
                                      </p:cBhvr>
                                      <p:to>
                                        <p:strVal val="visible"/>
                                      </p:to>
                                    </p:set>
                                    <p:animEffect transition="in" filter="wipe(down)">
                                      <p:cBhvr>
                                        <p:cTn id="36" dur="500"/>
                                        <p:tgtEl>
                                          <p:spTgt spid="3146802"/>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3146803"/>
                                        </p:tgtEl>
                                        <p:attrNameLst>
                                          <p:attrName>style.visibility</p:attrName>
                                        </p:attrNameLst>
                                      </p:cBhvr>
                                      <p:to>
                                        <p:strVal val="visible"/>
                                      </p:to>
                                    </p:set>
                                    <p:animEffect transition="in" filter="wipe(down)">
                                      <p:cBhvr>
                                        <p:cTn id="41" dur="500"/>
                                        <p:tgtEl>
                                          <p:spTgt spid="3146803"/>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3146804"/>
                                        </p:tgtEl>
                                        <p:attrNameLst>
                                          <p:attrName>style.visibility</p:attrName>
                                        </p:attrNameLst>
                                      </p:cBhvr>
                                      <p:to>
                                        <p:strVal val="visible"/>
                                      </p:to>
                                    </p:set>
                                    <p:animEffect transition="in" filter="wipe(down)">
                                      <p:cBhvr>
                                        <p:cTn id="44" dur="500"/>
                                        <p:tgtEl>
                                          <p:spTgt spid="3146804"/>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3146805"/>
                                        </p:tgtEl>
                                        <p:attrNameLst>
                                          <p:attrName>style.visibility</p:attrName>
                                        </p:attrNameLst>
                                      </p:cBhvr>
                                      <p:to>
                                        <p:strVal val="visible"/>
                                      </p:to>
                                    </p:set>
                                    <p:animEffect transition="in" filter="wipe(down)">
                                      <p:cBhvr>
                                        <p:cTn id="47" dur="500"/>
                                        <p:tgtEl>
                                          <p:spTgt spid="3146805"/>
                                        </p:tgtEl>
                                      </p:cBhvr>
                                    </p:animEffect>
                                  </p:childTnLst>
                                </p:cTn>
                              </p:par>
                              <p:par>
                                <p:cTn id="48" presetID="22" presetClass="entr" presetSubtype="4" fill="hold" grpId="0" nodeType="withEffect">
                                  <p:stCondLst>
                                    <p:cond delay="0"/>
                                  </p:stCondLst>
                                  <p:childTnLst>
                                    <p:set>
                                      <p:cBhvr>
                                        <p:cTn id="49" dur="1" fill="hold">
                                          <p:stCondLst>
                                            <p:cond delay="0"/>
                                          </p:stCondLst>
                                        </p:cTn>
                                        <p:tgtEl>
                                          <p:spTgt spid="3146806"/>
                                        </p:tgtEl>
                                        <p:attrNameLst>
                                          <p:attrName>style.visibility</p:attrName>
                                        </p:attrNameLst>
                                      </p:cBhvr>
                                      <p:to>
                                        <p:strVal val="visible"/>
                                      </p:to>
                                    </p:set>
                                    <p:animEffect transition="in" filter="wipe(down)">
                                      <p:cBhvr>
                                        <p:cTn id="50" dur="500"/>
                                        <p:tgtEl>
                                          <p:spTgt spid="3146806"/>
                                        </p:tgtEl>
                                      </p:cBhvr>
                                    </p:animEffect>
                                  </p:childTnLst>
                                </p:cTn>
                              </p:par>
                              <p:par>
                                <p:cTn id="51" presetID="22" presetClass="entr" presetSubtype="4" fill="hold" grpId="0" nodeType="withEffect">
                                  <p:stCondLst>
                                    <p:cond delay="0"/>
                                  </p:stCondLst>
                                  <p:childTnLst>
                                    <p:set>
                                      <p:cBhvr>
                                        <p:cTn id="52" dur="1" fill="hold">
                                          <p:stCondLst>
                                            <p:cond delay="0"/>
                                          </p:stCondLst>
                                        </p:cTn>
                                        <p:tgtEl>
                                          <p:spTgt spid="3146807"/>
                                        </p:tgtEl>
                                        <p:attrNameLst>
                                          <p:attrName>style.visibility</p:attrName>
                                        </p:attrNameLst>
                                      </p:cBhvr>
                                      <p:to>
                                        <p:strVal val="visible"/>
                                      </p:to>
                                    </p:set>
                                    <p:animEffect transition="in" filter="wipe(down)">
                                      <p:cBhvr>
                                        <p:cTn id="53" dur="500"/>
                                        <p:tgtEl>
                                          <p:spTgt spid="3146807"/>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3146840"/>
                                        </p:tgtEl>
                                        <p:attrNameLst>
                                          <p:attrName>style.visibility</p:attrName>
                                        </p:attrNameLst>
                                      </p:cBhvr>
                                      <p:to>
                                        <p:strVal val="visible"/>
                                      </p:to>
                                    </p:se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3146808"/>
                                        </p:tgtEl>
                                        <p:attrNameLst>
                                          <p:attrName>style.visibility</p:attrName>
                                        </p:attrNameLst>
                                      </p:cBhvr>
                                      <p:to>
                                        <p:strVal val="visible"/>
                                      </p:to>
                                    </p:set>
                                    <p:animEffect transition="in" filter="wipe(down)">
                                      <p:cBhvr>
                                        <p:cTn id="62" dur="500"/>
                                        <p:tgtEl>
                                          <p:spTgt spid="3146808"/>
                                        </p:tgtEl>
                                      </p:cBhvr>
                                    </p:animEffect>
                                  </p:childTnLst>
                                </p:cTn>
                              </p:par>
                              <p:par>
                                <p:cTn id="63" presetID="22" presetClass="entr" presetSubtype="4" fill="hold" grpId="0" nodeType="withEffect">
                                  <p:stCondLst>
                                    <p:cond delay="0"/>
                                  </p:stCondLst>
                                  <p:childTnLst>
                                    <p:set>
                                      <p:cBhvr>
                                        <p:cTn id="64" dur="1" fill="hold">
                                          <p:stCondLst>
                                            <p:cond delay="0"/>
                                          </p:stCondLst>
                                        </p:cTn>
                                        <p:tgtEl>
                                          <p:spTgt spid="3146809"/>
                                        </p:tgtEl>
                                        <p:attrNameLst>
                                          <p:attrName>style.visibility</p:attrName>
                                        </p:attrNameLst>
                                      </p:cBhvr>
                                      <p:to>
                                        <p:strVal val="visible"/>
                                      </p:to>
                                    </p:set>
                                    <p:animEffect transition="in" filter="wipe(down)">
                                      <p:cBhvr>
                                        <p:cTn id="65" dur="500"/>
                                        <p:tgtEl>
                                          <p:spTgt spid="3146809"/>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22" presetClass="entr" presetSubtype="4" fill="hold" grpId="0" nodeType="clickEffect">
                                  <p:stCondLst>
                                    <p:cond delay="0"/>
                                  </p:stCondLst>
                                  <p:childTnLst>
                                    <p:set>
                                      <p:cBhvr>
                                        <p:cTn id="69" dur="1" fill="hold">
                                          <p:stCondLst>
                                            <p:cond delay="0"/>
                                          </p:stCondLst>
                                        </p:cTn>
                                        <p:tgtEl>
                                          <p:spTgt spid="3146810"/>
                                        </p:tgtEl>
                                        <p:attrNameLst>
                                          <p:attrName>style.visibility</p:attrName>
                                        </p:attrNameLst>
                                      </p:cBhvr>
                                      <p:to>
                                        <p:strVal val="visible"/>
                                      </p:to>
                                    </p:set>
                                    <p:animEffect transition="in" filter="wipe(down)">
                                      <p:cBhvr>
                                        <p:cTn id="70" dur="500"/>
                                        <p:tgtEl>
                                          <p:spTgt spid="3146810"/>
                                        </p:tgtEl>
                                      </p:cBhvr>
                                    </p:animEffect>
                                  </p:childTnLst>
                                </p:cTn>
                              </p:par>
                              <p:par>
                                <p:cTn id="71" presetID="22" presetClass="entr" presetSubtype="4" fill="hold" grpId="0" nodeType="withEffect">
                                  <p:stCondLst>
                                    <p:cond delay="0"/>
                                  </p:stCondLst>
                                  <p:childTnLst>
                                    <p:set>
                                      <p:cBhvr>
                                        <p:cTn id="72" dur="1" fill="hold">
                                          <p:stCondLst>
                                            <p:cond delay="0"/>
                                          </p:stCondLst>
                                        </p:cTn>
                                        <p:tgtEl>
                                          <p:spTgt spid="3146811"/>
                                        </p:tgtEl>
                                        <p:attrNameLst>
                                          <p:attrName>style.visibility</p:attrName>
                                        </p:attrNameLst>
                                      </p:cBhvr>
                                      <p:to>
                                        <p:strVal val="visible"/>
                                      </p:to>
                                    </p:set>
                                    <p:animEffect transition="in" filter="wipe(down)">
                                      <p:cBhvr>
                                        <p:cTn id="73" dur="500"/>
                                        <p:tgtEl>
                                          <p:spTgt spid="3146811"/>
                                        </p:tgtEl>
                                      </p:cBhvr>
                                    </p:animEffect>
                                  </p:childTnLst>
                                </p:cTn>
                              </p:par>
                              <p:par>
                                <p:cTn id="74" presetID="22" presetClass="entr" presetSubtype="4" fill="hold" grpId="0" nodeType="withEffect">
                                  <p:stCondLst>
                                    <p:cond delay="0"/>
                                  </p:stCondLst>
                                  <p:childTnLst>
                                    <p:set>
                                      <p:cBhvr>
                                        <p:cTn id="75" dur="1" fill="hold">
                                          <p:stCondLst>
                                            <p:cond delay="0"/>
                                          </p:stCondLst>
                                        </p:cTn>
                                        <p:tgtEl>
                                          <p:spTgt spid="3146812"/>
                                        </p:tgtEl>
                                        <p:attrNameLst>
                                          <p:attrName>style.visibility</p:attrName>
                                        </p:attrNameLst>
                                      </p:cBhvr>
                                      <p:to>
                                        <p:strVal val="visible"/>
                                      </p:to>
                                    </p:set>
                                    <p:animEffect transition="in" filter="wipe(down)">
                                      <p:cBhvr>
                                        <p:cTn id="76" dur="500"/>
                                        <p:tgtEl>
                                          <p:spTgt spid="3146812"/>
                                        </p:tgtEl>
                                      </p:cBhvr>
                                    </p:animEffect>
                                  </p:childTnLst>
                                </p:cTn>
                              </p:par>
                              <p:par>
                                <p:cTn id="77" presetID="22" presetClass="entr" presetSubtype="4" fill="hold" grpId="0" nodeType="withEffect">
                                  <p:stCondLst>
                                    <p:cond delay="0"/>
                                  </p:stCondLst>
                                  <p:childTnLst>
                                    <p:set>
                                      <p:cBhvr>
                                        <p:cTn id="78" dur="1" fill="hold">
                                          <p:stCondLst>
                                            <p:cond delay="0"/>
                                          </p:stCondLst>
                                        </p:cTn>
                                        <p:tgtEl>
                                          <p:spTgt spid="3146813"/>
                                        </p:tgtEl>
                                        <p:attrNameLst>
                                          <p:attrName>style.visibility</p:attrName>
                                        </p:attrNameLst>
                                      </p:cBhvr>
                                      <p:to>
                                        <p:strVal val="visible"/>
                                      </p:to>
                                    </p:set>
                                    <p:animEffect transition="in" filter="wipe(down)">
                                      <p:cBhvr>
                                        <p:cTn id="79" dur="500"/>
                                        <p:tgtEl>
                                          <p:spTgt spid="3146813"/>
                                        </p:tgtEl>
                                      </p:cBhvr>
                                    </p:animEffect>
                                  </p:childTnLst>
                                </p:cTn>
                              </p:par>
                              <p:par>
                                <p:cTn id="80" presetID="22" presetClass="entr" presetSubtype="4" fill="hold" grpId="0" nodeType="withEffect">
                                  <p:stCondLst>
                                    <p:cond delay="0"/>
                                  </p:stCondLst>
                                  <p:childTnLst>
                                    <p:set>
                                      <p:cBhvr>
                                        <p:cTn id="81" dur="1" fill="hold">
                                          <p:stCondLst>
                                            <p:cond delay="0"/>
                                          </p:stCondLst>
                                        </p:cTn>
                                        <p:tgtEl>
                                          <p:spTgt spid="3146814"/>
                                        </p:tgtEl>
                                        <p:attrNameLst>
                                          <p:attrName>style.visibility</p:attrName>
                                        </p:attrNameLst>
                                      </p:cBhvr>
                                      <p:to>
                                        <p:strVal val="visible"/>
                                      </p:to>
                                    </p:set>
                                    <p:animEffect transition="in" filter="wipe(down)">
                                      <p:cBhvr>
                                        <p:cTn id="82" dur="500"/>
                                        <p:tgtEl>
                                          <p:spTgt spid="3146814"/>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22" presetClass="entr" presetSubtype="4" fill="hold" grpId="0" nodeType="clickEffect">
                                  <p:stCondLst>
                                    <p:cond delay="0"/>
                                  </p:stCondLst>
                                  <p:childTnLst>
                                    <p:set>
                                      <p:cBhvr>
                                        <p:cTn id="86" dur="1" fill="hold">
                                          <p:stCondLst>
                                            <p:cond delay="0"/>
                                          </p:stCondLst>
                                        </p:cTn>
                                        <p:tgtEl>
                                          <p:spTgt spid="3146815"/>
                                        </p:tgtEl>
                                        <p:attrNameLst>
                                          <p:attrName>style.visibility</p:attrName>
                                        </p:attrNameLst>
                                      </p:cBhvr>
                                      <p:to>
                                        <p:strVal val="visible"/>
                                      </p:to>
                                    </p:set>
                                    <p:animEffect transition="in" filter="wipe(down)">
                                      <p:cBhvr>
                                        <p:cTn id="87" dur="500"/>
                                        <p:tgtEl>
                                          <p:spTgt spid="3146815"/>
                                        </p:tgtEl>
                                      </p:cBhvr>
                                    </p:animEffect>
                                  </p:childTnLst>
                                </p:cTn>
                              </p:par>
                              <p:par>
                                <p:cTn id="88" presetID="22" presetClass="entr" presetSubtype="4" fill="hold" grpId="0" nodeType="withEffect">
                                  <p:stCondLst>
                                    <p:cond delay="0"/>
                                  </p:stCondLst>
                                  <p:childTnLst>
                                    <p:set>
                                      <p:cBhvr>
                                        <p:cTn id="89" dur="1" fill="hold">
                                          <p:stCondLst>
                                            <p:cond delay="0"/>
                                          </p:stCondLst>
                                        </p:cTn>
                                        <p:tgtEl>
                                          <p:spTgt spid="3146816"/>
                                        </p:tgtEl>
                                        <p:attrNameLst>
                                          <p:attrName>style.visibility</p:attrName>
                                        </p:attrNameLst>
                                      </p:cBhvr>
                                      <p:to>
                                        <p:strVal val="visible"/>
                                      </p:to>
                                    </p:set>
                                    <p:animEffect transition="in" filter="wipe(down)">
                                      <p:cBhvr>
                                        <p:cTn id="90" dur="500"/>
                                        <p:tgtEl>
                                          <p:spTgt spid="3146816"/>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3146817"/>
                                        </p:tgtEl>
                                        <p:attrNameLst>
                                          <p:attrName>style.visibility</p:attrName>
                                        </p:attrNameLst>
                                      </p:cBhvr>
                                      <p:to>
                                        <p:strVal val="visible"/>
                                      </p:to>
                                    </p:set>
                                    <p:animEffect transition="in" filter="wipe(down)">
                                      <p:cBhvr>
                                        <p:cTn id="93" dur="500"/>
                                        <p:tgtEl>
                                          <p:spTgt spid="3146817"/>
                                        </p:tgtEl>
                                      </p:cBhvr>
                                    </p:animEffect>
                                  </p:childTnLst>
                                </p:cTn>
                              </p:par>
                              <p:par>
                                <p:cTn id="94" presetID="22" presetClass="entr" presetSubtype="4" fill="hold" grpId="0" nodeType="withEffect">
                                  <p:stCondLst>
                                    <p:cond delay="0"/>
                                  </p:stCondLst>
                                  <p:childTnLst>
                                    <p:set>
                                      <p:cBhvr>
                                        <p:cTn id="95" dur="1" fill="hold">
                                          <p:stCondLst>
                                            <p:cond delay="0"/>
                                          </p:stCondLst>
                                        </p:cTn>
                                        <p:tgtEl>
                                          <p:spTgt spid="3146818"/>
                                        </p:tgtEl>
                                        <p:attrNameLst>
                                          <p:attrName>style.visibility</p:attrName>
                                        </p:attrNameLst>
                                      </p:cBhvr>
                                      <p:to>
                                        <p:strVal val="visible"/>
                                      </p:to>
                                    </p:set>
                                    <p:animEffect transition="in" filter="wipe(down)">
                                      <p:cBhvr>
                                        <p:cTn id="96" dur="500"/>
                                        <p:tgtEl>
                                          <p:spTgt spid="3146818"/>
                                        </p:tgtEl>
                                      </p:cBhvr>
                                    </p:animEffect>
                                  </p:childTnLst>
                                </p:cTn>
                              </p:par>
                              <p:par>
                                <p:cTn id="97" presetID="22" presetClass="entr" presetSubtype="4" fill="hold" grpId="0" nodeType="withEffect">
                                  <p:stCondLst>
                                    <p:cond delay="0"/>
                                  </p:stCondLst>
                                  <p:childTnLst>
                                    <p:set>
                                      <p:cBhvr>
                                        <p:cTn id="98" dur="1" fill="hold">
                                          <p:stCondLst>
                                            <p:cond delay="0"/>
                                          </p:stCondLst>
                                        </p:cTn>
                                        <p:tgtEl>
                                          <p:spTgt spid="3146819"/>
                                        </p:tgtEl>
                                        <p:attrNameLst>
                                          <p:attrName>style.visibility</p:attrName>
                                        </p:attrNameLst>
                                      </p:cBhvr>
                                      <p:to>
                                        <p:strVal val="visible"/>
                                      </p:to>
                                    </p:set>
                                    <p:animEffect transition="in" filter="wipe(down)">
                                      <p:cBhvr>
                                        <p:cTn id="99" dur="500"/>
                                        <p:tgtEl>
                                          <p:spTgt spid="3146819"/>
                                        </p:tgtEl>
                                      </p:cBhvr>
                                    </p:animEffect>
                                  </p:childTnLst>
                                </p:cTn>
                              </p:par>
                            </p:childTnLst>
                          </p:cTn>
                        </p:par>
                      </p:childTnLst>
                    </p:cTn>
                  </p:par>
                  <p:par>
                    <p:cTn id="100" fill="hold" nodeType="clickPar">
                      <p:stCondLst>
                        <p:cond delay="indefinite"/>
                      </p:stCondLst>
                      <p:childTnLst>
                        <p:par>
                          <p:cTn id="101" fill="hold" nodeType="withGroup">
                            <p:stCondLst>
                              <p:cond delay="0"/>
                            </p:stCondLst>
                            <p:childTnLst>
                              <p:par>
                                <p:cTn id="102" presetID="22" presetClass="entr" presetSubtype="4" fill="hold" grpId="0" nodeType="clickEffect">
                                  <p:stCondLst>
                                    <p:cond delay="0"/>
                                  </p:stCondLst>
                                  <p:childTnLst>
                                    <p:set>
                                      <p:cBhvr>
                                        <p:cTn id="103" dur="1" fill="hold">
                                          <p:stCondLst>
                                            <p:cond delay="0"/>
                                          </p:stCondLst>
                                        </p:cTn>
                                        <p:tgtEl>
                                          <p:spTgt spid="3146820"/>
                                        </p:tgtEl>
                                        <p:attrNameLst>
                                          <p:attrName>style.visibility</p:attrName>
                                        </p:attrNameLst>
                                      </p:cBhvr>
                                      <p:to>
                                        <p:strVal val="visible"/>
                                      </p:to>
                                    </p:set>
                                    <p:animEffect transition="in" filter="wipe(down)">
                                      <p:cBhvr>
                                        <p:cTn id="104" dur="500"/>
                                        <p:tgtEl>
                                          <p:spTgt spid="3146820"/>
                                        </p:tgtEl>
                                      </p:cBhvr>
                                    </p:animEffect>
                                  </p:childTnLst>
                                </p:cTn>
                              </p:par>
                              <p:par>
                                <p:cTn id="105" presetID="22" presetClass="entr" presetSubtype="4" fill="hold" grpId="0" nodeType="withEffect">
                                  <p:stCondLst>
                                    <p:cond delay="0"/>
                                  </p:stCondLst>
                                  <p:childTnLst>
                                    <p:set>
                                      <p:cBhvr>
                                        <p:cTn id="106" dur="1" fill="hold">
                                          <p:stCondLst>
                                            <p:cond delay="0"/>
                                          </p:stCondLst>
                                        </p:cTn>
                                        <p:tgtEl>
                                          <p:spTgt spid="3146821"/>
                                        </p:tgtEl>
                                        <p:attrNameLst>
                                          <p:attrName>style.visibility</p:attrName>
                                        </p:attrNameLst>
                                      </p:cBhvr>
                                      <p:to>
                                        <p:strVal val="visible"/>
                                      </p:to>
                                    </p:set>
                                    <p:animEffect transition="in" filter="wipe(down)">
                                      <p:cBhvr>
                                        <p:cTn id="107" dur="500"/>
                                        <p:tgtEl>
                                          <p:spTgt spid="3146821"/>
                                        </p:tgtEl>
                                      </p:cBhvr>
                                    </p:animEffect>
                                  </p:childTnLst>
                                </p:cTn>
                              </p:par>
                              <p:par>
                                <p:cTn id="108" presetID="22" presetClass="entr" presetSubtype="4" fill="hold" grpId="0" nodeType="withEffect">
                                  <p:stCondLst>
                                    <p:cond delay="0"/>
                                  </p:stCondLst>
                                  <p:childTnLst>
                                    <p:set>
                                      <p:cBhvr>
                                        <p:cTn id="109" dur="1" fill="hold">
                                          <p:stCondLst>
                                            <p:cond delay="0"/>
                                          </p:stCondLst>
                                        </p:cTn>
                                        <p:tgtEl>
                                          <p:spTgt spid="3146822"/>
                                        </p:tgtEl>
                                        <p:attrNameLst>
                                          <p:attrName>style.visibility</p:attrName>
                                        </p:attrNameLst>
                                      </p:cBhvr>
                                      <p:to>
                                        <p:strVal val="visible"/>
                                      </p:to>
                                    </p:set>
                                    <p:animEffect transition="in" filter="wipe(down)">
                                      <p:cBhvr>
                                        <p:cTn id="110" dur="500"/>
                                        <p:tgtEl>
                                          <p:spTgt spid="3146822"/>
                                        </p:tgtEl>
                                      </p:cBhvr>
                                    </p:animEffect>
                                  </p:childTnLst>
                                </p:cTn>
                              </p:par>
                              <p:par>
                                <p:cTn id="111" presetID="22" presetClass="entr" presetSubtype="4" fill="hold" grpId="0" nodeType="withEffect">
                                  <p:stCondLst>
                                    <p:cond delay="0"/>
                                  </p:stCondLst>
                                  <p:childTnLst>
                                    <p:set>
                                      <p:cBhvr>
                                        <p:cTn id="112" dur="1" fill="hold">
                                          <p:stCondLst>
                                            <p:cond delay="0"/>
                                          </p:stCondLst>
                                        </p:cTn>
                                        <p:tgtEl>
                                          <p:spTgt spid="3146823"/>
                                        </p:tgtEl>
                                        <p:attrNameLst>
                                          <p:attrName>style.visibility</p:attrName>
                                        </p:attrNameLst>
                                      </p:cBhvr>
                                      <p:to>
                                        <p:strVal val="visible"/>
                                      </p:to>
                                    </p:set>
                                    <p:animEffect transition="in" filter="wipe(down)">
                                      <p:cBhvr>
                                        <p:cTn id="113" dur="500"/>
                                        <p:tgtEl>
                                          <p:spTgt spid="3146823"/>
                                        </p:tgtEl>
                                      </p:cBhvr>
                                    </p:animEffect>
                                  </p:childTnLst>
                                </p:cTn>
                              </p:par>
                              <p:par>
                                <p:cTn id="114" presetID="22" presetClass="entr" presetSubtype="4" fill="hold" grpId="0" nodeType="withEffect">
                                  <p:stCondLst>
                                    <p:cond delay="0"/>
                                  </p:stCondLst>
                                  <p:childTnLst>
                                    <p:set>
                                      <p:cBhvr>
                                        <p:cTn id="115" dur="1" fill="hold">
                                          <p:stCondLst>
                                            <p:cond delay="0"/>
                                          </p:stCondLst>
                                        </p:cTn>
                                        <p:tgtEl>
                                          <p:spTgt spid="3146824"/>
                                        </p:tgtEl>
                                        <p:attrNameLst>
                                          <p:attrName>style.visibility</p:attrName>
                                        </p:attrNameLst>
                                      </p:cBhvr>
                                      <p:to>
                                        <p:strVal val="visible"/>
                                      </p:to>
                                    </p:set>
                                    <p:animEffect transition="in" filter="wipe(down)">
                                      <p:cBhvr>
                                        <p:cTn id="116" dur="500"/>
                                        <p:tgtEl>
                                          <p:spTgt spid="3146824"/>
                                        </p:tgtEl>
                                      </p:cBhvr>
                                    </p:animEffect>
                                  </p:childTnLst>
                                </p:cTn>
                              </p:par>
                            </p:childTnLst>
                          </p:cTn>
                        </p:par>
                      </p:childTnLst>
                    </p:cTn>
                  </p:par>
                  <p:par>
                    <p:cTn id="117" fill="hold" nodeType="clickPar">
                      <p:stCondLst>
                        <p:cond delay="indefinite"/>
                      </p:stCondLst>
                      <p:childTnLst>
                        <p:par>
                          <p:cTn id="118" fill="hold" nodeType="withGroup">
                            <p:stCondLst>
                              <p:cond delay="0"/>
                            </p:stCondLst>
                            <p:childTnLst>
                              <p:par>
                                <p:cTn id="119" presetID="1" presetClass="entr" presetSubtype="0" fill="hold" grpId="0" nodeType="clickEffect">
                                  <p:stCondLst>
                                    <p:cond delay="0"/>
                                  </p:stCondLst>
                                  <p:childTnLst>
                                    <p:set>
                                      <p:cBhvr>
                                        <p:cTn id="120" dur="1" fill="hold">
                                          <p:stCondLst>
                                            <p:cond delay="0"/>
                                          </p:stCondLst>
                                        </p:cTn>
                                        <p:tgtEl>
                                          <p:spTgt spid="3146841"/>
                                        </p:tgtEl>
                                        <p:attrNameLst>
                                          <p:attrName>style.visibility</p:attrName>
                                        </p:attrNameLst>
                                      </p:cBhvr>
                                      <p:to>
                                        <p:strVal val="visible"/>
                                      </p:to>
                                    </p:set>
                                  </p:childTnLst>
                                </p:cTn>
                              </p:par>
                            </p:childTnLst>
                          </p:cTn>
                        </p:par>
                      </p:childTnLst>
                    </p:cTn>
                  </p:par>
                  <p:par>
                    <p:cTn id="121" fill="hold" nodeType="clickPar">
                      <p:stCondLst>
                        <p:cond delay="indefinite"/>
                      </p:stCondLst>
                      <p:childTnLst>
                        <p:par>
                          <p:cTn id="122" fill="hold" nodeType="withGroup">
                            <p:stCondLst>
                              <p:cond delay="0"/>
                            </p:stCondLst>
                            <p:childTnLst>
                              <p:par>
                                <p:cTn id="123" presetID="22" presetClass="entr" presetSubtype="4" fill="hold" grpId="0" nodeType="clickEffect">
                                  <p:stCondLst>
                                    <p:cond delay="0"/>
                                  </p:stCondLst>
                                  <p:childTnLst>
                                    <p:set>
                                      <p:cBhvr>
                                        <p:cTn id="124" dur="1" fill="hold">
                                          <p:stCondLst>
                                            <p:cond delay="0"/>
                                          </p:stCondLst>
                                        </p:cTn>
                                        <p:tgtEl>
                                          <p:spTgt spid="3146825"/>
                                        </p:tgtEl>
                                        <p:attrNameLst>
                                          <p:attrName>style.visibility</p:attrName>
                                        </p:attrNameLst>
                                      </p:cBhvr>
                                      <p:to>
                                        <p:strVal val="visible"/>
                                      </p:to>
                                    </p:set>
                                    <p:animEffect transition="in" filter="wipe(down)">
                                      <p:cBhvr>
                                        <p:cTn id="125" dur="500"/>
                                        <p:tgtEl>
                                          <p:spTgt spid="3146825"/>
                                        </p:tgtEl>
                                      </p:cBhvr>
                                    </p:animEffect>
                                  </p:childTnLst>
                                </p:cTn>
                              </p:par>
                              <p:par>
                                <p:cTn id="126" presetID="22" presetClass="entr" presetSubtype="4" fill="hold" grpId="0" nodeType="withEffect">
                                  <p:stCondLst>
                                    <p:cond delay="0"/>
                                  </p:stCondLst>
                                  <p:childTnLst>
                                    <p:set>
                                      <p:cBhvr>
                                        <p:cTn id="127" dur="1" fill="hold">
                                          <p:stCondLst>
                                            <p:cond delay="0"/>
                                          </p:stCondLst>
                                        </p:cTn>
                                        <p:tgtEl>
                                          <p:spTgt spid="3146826"/>
                                        </p:tgtEl>
                                        <p:attrNameLst>
                                          <p:attrName>style.visibility</p:attrName>
                                        </p:attrNameLst>
                                      </p:cBhvr>
                                      <p:to>
                                        <p:strVal val="visible"/>
                                      </p:to>
                                    </p:set>
                                    <p:animEffect transition="in" filter="wipe(down)">
                                      <p:cBhvr>
                                        <p:cTn id="128" dur="500"/>
                                        <p:tgtEl>
                                          <p:spTgt spid="3146826"/>
                                        </p:tgtEl>
                                      </p:cBhvr>
                                    </p:animEffect>
                                  </p:childTnLst>
                                </p:cTn>
                              </p:par>
                              <p:par>
                                <p:cTn id="129" presetID="22" presetClass="entr" presetSubtype="4" fill="hold" grpId="0" nodeType="withEffect">
                                  <p:stCondLst>
                                    <p:cond delay="0"/>
                                  </p:stCondLst>
                                  <p:childTnLst>
                                    <p:set>
                                      <p:cBhvr>
                                        <p:cTn id="130" dur="1" fill="hold">
                                          <p:stCondLst>
                                            <p:cond delay="0"/>
                                          </p:stCondLst>
                                        </p:cTn>
                                        <p:tgtEl>
                                          <p:spTgt spid="3146827"/>
                                        </p:tgtEl>
                                        <p:attrNameLst>
                                          <p:attrName>style.visibility</p:attrName>
                                        </p:attrNameLst>
                                      </p:cBhvr>
                                      <p:to>
                                        <p:strVal val="visible"/>
                                      </p:to>
                                    </p:set>
                                    <p:animEffect transition="in" filter="wipe(down)">
                                      <p:cBhvr>
                                        <p:cTn id="131" dur="500"/>
                                        <p:tgtEl>
                                          <p:spTgt spid="3146827"/>
                                        </p:tgtEl>
                                      </p:cBhvr>
                                    </p:animEffect>
                                  </p:childTnLst>
                                </p:cTn>
                              </p:par>
                              <p:par>
                                <p:cTn id="132" presetID="22" presetClass="entr" presetSubtype="4" fill="hold" grpId="0" nodeType="withEffect">
                                  <p:stCondLst>
                                    <p:cond delay="0"/>
                                  </p:stCondLst>
                                  <p:childTnLst>
                                    <p:set>
                                      <p:cBhvr>
                                        <p:cTn id="133" dur="1" fill="hold">
                                          <p:stCondLst>
                                            <p:cond delay="0"/>
                                          </p:stCondLst>
                                        </p:cTn>
                                        <p:tgtEl>
                                          <p:spTgt spid="3146828"/>
                                        </p:tgtEl>
                                        <p:attrNameLst>
                                          <p:attrName>style.visibility</p:attrName>
                                        </p:attrNameLst>
                                      </p:cBhvr>
                                      <p:to>
                                        <p:strVal val="visible"/>
                                      </p:to>
                                    </p:set>
                                    <p:animEffect transition="in" filter="wipe(down)">
                                      <p:cBhvr>
                                        <p:cTn id="134" dur="500"/>
                                        <p:tgtEl>
                                          <p:spTgt spid="3146828"/>
                                        </p:tgtEl>
                                      </p:cBhvr>
                                    </p:animEffect>
                                  </p:childTnLst>
                                </p:cTn>
                              </p:par>
                              <p:par>
                                <p:cTn id="135" presetID="22" presetClass="entr" presetSubtype="4" fill="hold" grpId="0" nodeType="withEffect">
                                  <p:stCondLst>
                                    <p:cond delay="0"/>
                                  </p:stCondLst>
                                  <p:childTnLst>
                                    <p:set>
                                      <p:cBhvr>
                                        <p:cTn id="136" dur="1" fill="hold">
                                          <p:stCondLst>
                                            <p:cond delay="0"/>
                                          </p:stCondLst>
                                        </p:cTn>
                                        <p:tgtEl>
                                          <p:spTgt spid="3146829"/>
                                        </p:tgtEl>
                                        <p:attrNameLst>
                                          <p:attrName>style.visibility</p:attrName>
                                        </p:attrNameLst>
                                      </p:cBhvr>
                                      <p:to>
                                        <p:strVal val="visible"/>
                                      </p:to>
                                    </p:set>
                                    <p:animEffect transition="in" filter="wipe(down)">
                                      <p:cBhvr>
                                        <p:cTn id="137" dur="500"/>
                                        <p:tgtEl>
                                          <p:spTgt spid="3146829"/>
                                        </p:tgtEl>
                                      </p:cBhvr>
                                    </p:animEffect>
                                  </p:childTnLst>
                                </p:cTn>
                              </p:par>
                            </p:childTnLst>
                          </p:cTn>
                        </p:par>
                      </p:childTnLst>
                    </p:cTn>
                  </p:par>
                  <p:par>
                    <p:cTn id="138" fill="hold" nodeType="clickPar">
                      <p:stCondLst>
                        <p:cond delay="indefinite"/>
                      </p:stCondLst>
                      <p:childTnLst>
                        <p:par>
                          <p:cTn id="139" fill="hold" nodeType="withGroup">
                            <p:stCondLst>
                              <p:cond delay="0"/>
                            </p:stCondLst>
                            <p:childTnLst>
                              <p:par>
                                <p:cTn id="140" presetID="22" presetClass="entr" presetSubtype="4" fill="hold" grpId="0" nodeType="clickEffect">
                                  <p:stCondLst>
                                    <p:cond delay="0"/>
                                  </p:stCondLst>
                                  <p:childTnLst>
                                    <p:set>
                                      <p:cBhvr>
                                        <p:cTn id="141" dur="1" fill="hold">
                                          <p:stCondLst>
                                            <p:cond delay="0"/>
                                          </p:stCondLst>
                                        </p:cTn>
                                        <p:tgtEl>
                                          <p:spTgt spid="3146830"/>
                                        </p:tgtEl>
                                        <p:attrNameLst>
                                          <p:attrName>style.visibility</p:attrName>
                                        </p:attrNameLst>
                                      </p:cBhvr>
                                      <p:to>
                                        <p:strVal val="visible"/>
                                      </p:to>
                                    </p:set>
                                    <p:animEffect transition="in" filter="wipe(down)">
                                      <p:cBhvr>
                                        <p:cTn id="142" dur="500"/>
                                        <p:tgtEl>
                                          <p:spTgt spid="3146830"/>
                                        </p:tgtEl>
                                      </p:cBhvr>
                                    </p:animEffect>
                                  </p:childTnLst>
                                </p:cTn>
                              </p:par>
                              <p:par>
                                <p:cTn id="143" presetID="22" presetClass="entr" presetSubtype="4" fill="hold" grpId="0" nodeType="withEffect">
                                  <p:stCondLst>
                                    <p:cond delay="0"/>
                                  </p:stCondLst>
                                  <p:childTnLst>
                                    <p:set>
                                      <p:cBhvr>
                                        <p:cTn id="144" dur="1" fill="hold">
                                          <p:stCondLst>
                                            <p:cond delay="0"/>
                                          </p:stCondLst>
                                        </p:cTn>
                                        <p:tgtEl>
                                          <p:spTgt spid="3146831"/>
                                        </p:tgtEl>
                                        <p:attrNameLst>
                                          <p:attrName>style.visibility</p:attrName>
                                        </p:attrNameLst>
                                      </p:cBhvr>
                                      <p:to>
                                        <p:strVal val="visible"/>
                                      </p:to>
                                    </p:set>
                                    <p:animEffect transition="in" filter="wipe(down)">
                                      <p:cBhvr>
                                        <p:cTn id="145" dur="500"/>
                                        <p:tgtEl>
                                          <p:spTgt spid="3146831"/>
                                        </p:tgtEl>
                                      </p:cBhvr>
                                    </p:animEffect>
                                  </p:childTnLst>
                                </p:cTn>
                              </p:par>
                              <p:par>
                                <p:cTn id="146" presetID="22" presetClass="entr" presetSubtype="4" fill="hold" grpId="0" nodeType="withEffect">
                                  <p:stCondLst>
                                    <p:cond delay="0"/>
                                  </p:stCondLst>
                                  <p:childTnLst>
                                    <p:set>
                                      <p:cBhvr>
                                        <p:cTn id="147" dur="1" fill="hold">
                                          <p:stCondLst>
                                            <p:cond delay="0"/>
                                          </p:stCondLst>
                                        </p:cTn>
                                        <p:tgtEl>
                                          <p:spTgt spid="3146832"/>
                                        </p:tgtEl>
                                        <p:attrNameLst>
                                          <p:attrName>style.visibility</p:attrName>
                                        </p:attrNameLst>
                                      </p:cBhvr>
                                      <p:to>
                                        <p:strVal val="visible"/>
                                      </p:to>
                                    </p:set>
                                    <p:animEffect transition="in" filter="wipe(down)">
                                      <p:cBhvr>
                                        <p:cTn id="148" dur="500"/>
                                        <p:tgtEl>
                                          <p:spTgt spid="3146832"/>
                                        </p:tgtEl>
                                      </p:cBhvr>
                                    </p:animEffect>
                                  </p:childTnLst>
                                </p:cTn>
                              </p:par>
                              <p:par>
                                <p:cTn id="149" presetID="22" presetClass="entr" presetSubtype="4" fill="hold" grpId="0" nodeType="withEffect">
                                  <p:stCondLst>
                                    <p:cond delay="0"/>
                                  </p:stCondLst>
                                  <p:childTnLst>
                                    <p:set>
                                      <p:cBhvr>
                                        <p:cTn id="150" dur="1" fill="hold">
                                          <p:stCondLst>
                                            <p:cond delay="0"/>
                                          </p:stCondLst>
                                        </p:cTn>
                                        <p:tgtEl>
                                          <p:spTgt spid="3146833"/>
                                        </p:tgtEl>
                                        <p:attrNameLst>
                                          <p:attrName>style.visibility</p:attrName>
                                        </p:attrNameLst>
                                      </p:cBhvr>
                                      <p:to>
                                        <p:strVal val="visible"/>
                                      </p:to>
                                    </p:set>
                                    <p:animEffect transition="in" filter="wipe(down)">
                                      <p:cBhvr>
                                        <p:cTn id="151" dur="500"/>
                                        <p:tgtEl>
                                          <p:spTgt spid="3146833"/>
                                        </p:tgtEl>
                                      </p:cBhvr>
                                    </p:animEffect>
                                  </p:childTnLst>
                                </p:cTn>
                              </p:par>
                              <p:par>
                                <p:cTn id="152" presetID="22" presetClass="entr" presetSubtype="4" fill="hold" grpId="0" nodeType="withEffect">
                                  <p:stCondLst>
                                    <p:cond delay="0"/>
                                  </p:stCondLst>
                                  <p:childTnLst>
                                    <p:set>
                                      <p:cBhvr>
                                        <p:cTn id="153" dur="1" fill="hold">
                                          <p:stCondLst>
                                            <p:cond delay="0"/>
                                          </p:stCondLst>
                                        </p:cTn>
                                        <p:tgtEl>
                                          <p:spTgt spid="3146834"/>
                                        </p:tgtEl>
                                        <p:attrNameLst>
                                          <p:attrName>style.visibility</p:attrName>
                                        </p:attrNameLst>
                                      </p:cBhvr>
                                      <p:to>
                                        <p:strVal val="visible"/>
                                      </p:to>
                                    </p:set>
                                    <p:animEffect transition="in" filter="wipe(down)">
                                      <p:cBhvr>
                                        <p:cTn id="154" dur="500"/>
                                        <p:tgtEl>
                                          <p:spTgt spid="3146834"/>
                                        </p:tgtEl>
                                      </p:cBhvr>
                                    </p:animEffect>
                                  </p:childTnLst>
                                </p:cTn>
                              </p:par>
                            </p:childTnLst>
                          </p:cTn>
                        </p:par>
                      </p:childTnLst>
                    </p:cTn>
                  </p:par>
                  <p:par>
                    <p:cTn id="155" fill="hold" nodeType="clickPar">
                      <p:stCondLst>
                        <p:cond delay="indefinite"/>
                      </p:stCondLst>
                      <p:childTnLst>
                        <p:par>
                          <p:cTn id="156" fill="hold" nodeType="withGroup">
                            <p:stCondLst>
                              <p:cond delay="0"/>
                            </p:stCondLst>
                            <p:childTnLst>
                              <p:par>
                                <p:cTn id="157" presetID="22" presetClass="entr" presetSubtype="4" fill="hold" grpId="0" nodeType="clickEffect">
                                  <p:stCondLst>
                                    <p:cond delay="0"/>
                                  </p:stCondLst>
                                  <p:childTnLst>
                                    <p:set>
                                      <p:cBhvr>
                                        <p:cTn id="158" dur="1" fill="hold">
                                          <p:stCondLst>
                                            <p:cond delay="0"/>
                                          </p:stCondLst>
                                        </p:cTn>
                                        <p:tgtEl>
                                          <p:spTgt spid="3146835"/>
                                        </p:tgtEl>
                                        <p:attrNameLst>
                                          <p:attrName>style.visibility</p:attrName>
                                        </p:attrNameLst>
                                      </p:cBhvr>
                                      <p:to>
                                        <p:strVal val="visible"/>
                                      </p:to>
                                    </p:set>
                                    <p:animEffect transition="in" filter="wipe(down)">
                                      <p:cBhvr>
                                        <p:cTn id="159" dur="500"/>
                                        <p:tgtEl>
                                          <p:spTgt spid="3146835"/>
                                        </p:tgtEl>
                                      </p:cBhvr>
                                    </p:animEffect>
                                  </p:childTnLst>
                                </p:cTn>
                              </p:par>
                              <p:par>
                                <p:cTn id="160" presetID="22" presetClass="entr" presetSubtype="4" fill="hold" grpId="0" nodeType="withEffect">
                                  <p:stCondLst>
                                    <p:cond delay="0"/>
                                  </p:stCondLst>
                                  <p:childTnLst>
                                    <p:set>
                                      <p:cBhvr>
                                        <p:cTn id="161" dur="1" fill="hold">
                                          <p:stCondLst>
                                            <p:cond delay="0"/>
                                          </p:stCondLst>
                                        </p:cTn>
                                        <p:tgtEl>
                                          <p:spTgt spid="3146836"/>
                                        </p:tgtEl>
                                        <p:attrNameLst>
                                          <p:attrName>style.visibility</p:attrName>
                                        </p:attrNameLst>
                                      </p:cBhvr>
                                      <p:to>
                                        <p:strVal val="visible"/>
                                      </p:to>
                                    </p:set>
                                    <p:animEffect transition="in" filter="wipe(down)">
                                      <p:cBhvr>
                                        <p:cTn id="162" dur="500"/>
                                        <p:tgtEl>
                                          <p:spTgt spid="3146836"/>
                                        </p:tgtEl>
                                      </p:cBhvr>
                                    </p:animEffect>
                                  </p:childTnLst>
                                </p:cTn>
                              </p:par>
                              <p:par>
                                <p:cTn id="163" presetID="22" presetClass="entr" presetSubtype="4" fill="hold" grpId="0" nodeType="withEffect">
                                  <p:stCondLst>
                                    <p:cond delay="0"/>
                                  </p:stCondLst>
                                  <p:childTnLst>
                                    <p:set>
                                      <p:cBhvr>
                                        <p:cTn id="164" dur="1" fill="hold">
                                          <p:stCondLst>
                                            <p:cond delay="0"/>
                                          </p:stCondLst>
                                        </p:cTn>
                                        <p:tgtEl>
                                          <p:spTgt spid="3146837"/>
                                        </p:tgtEl>
                                        <p:attrNameLst>
                                          <p:attrName>style.visibility</p:attrName>
                                        </p:attrNameLst>
                                      </p:cBhvr>
                                      <p:to>
                                        <p:strVal val="visible"/>
                                      </p:to>
                                    </p:set>
                                    <p:animEffect transition="in" filter="wipe(down)">
                                      <p:cBhvr>
                                        <p:cTn id="165" dur="500"/>
                                        <p:tgtEl>
                                          <p:spTgt spid="3146837"/>
                                        </p:tgtEl>
                                      </p:cBhvr>
                                    </p:animEffect>
                                  </p:childTnLst>
                                </p:cTn>
                              </p:par>
                              <p:par>
                                <p:cTn id="166" presetID="22" presetClass="entr" presetSubtype="4" fill="hold" grpId="0" nodeType="withEffect">
                                  <p:stCondLst>
                                    <p:cond delay="0"/>
                                  </p:stCondLst>
                                  <p:childTnLst>
                                    <p:set>
                                      <p:cBhvr>
                                        <p:cTn id="167" dur="1" fill="hold">
                                          <p:stCondLst>
                                            <p:cond delay="0"/>
                                          </p:stCondLst>
                                        </p:cTn>
                                        <p:tgtEl>
                                          <p:spTgt spid="3146838"/>
                                        </p:tgtEl>
                                        <p:attrNameLst>
                                          <p:attrName>style.visibility</p:attrName>
                                        </p:attrNameLst>
                                      </p:cBhvr>
                                      <p:to>
                                        <p:strVal val="visible"/>
                                      </p:to>
                                    </p:set>
                                    <p:animEffect transition="in" filter="wipe(down)">
                                      <p:cBhvr>
                                        <p:cTn id="168" dur="500"/>
                                        <p:tgtEl>
                                          <p:spTgt spid="3146838"/>
                                        </p:tgtEl>
                                      </p:cBhvr>
                                    </p:animEffect>
                                  </p:childTnLst>
                                </p:cTn>
                              </p:par>
                              <p:par>
                                <p:cTn id="169" presetID="22" presetClass="entr" presetSubtype="4" fill="hold" grpId="0" nodeType="withEffect">
                                  <p:stCondLst>
                                    <p:cond delay="0"/>
                                  </p:stCondLst>
                                  <p:childTnLst>
                                    <p:set>
                                      <p:cBhvr>
                                        <p:cTn id="170" dur="1" fill="hold">
                                          <p:stCondLst>
                                            <p:cond delay="0"/>
                                          </p:stCondLst>
                                        </p:cTn>
                                        <p:tgtEl>
                                          <p:spTgt spid="3146839"/>
                                        </p:tgtEl>
                                        <p:attrNameLst>
                                          <p:attrName>style.visibility</p:attrName>
                                        </p:attrNameLst>
                                      </p:cBhvr>
                                      <p:to>
                                        <p:strVal val="visible"/>
                                      </p:to>
                                    </p:set>
                                    <p:animEffect transition="in" filter="wipe(down)">
                                      <p:cBhvr>
                                        <p:cTn id="171" dur="500"/>
                                        <p:tgtEl>
                                          <p:spTgt spid="31468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46793" grpId="0"/>
      <p:bldP spid="3146794" grpId="0"/>
      <p:bldP spid="3146795" grpId="0"/>
      <p:bldP spid="3146796" grpId="0"/>
      <p:bldP spid="3146797" grpId="0"/>
      <p:bldP spid="3146798" grpId="0"/>
      <p:bldP spid="3146799" grpId="0"/>
      <p:bldP spid="3146800" grpId="0"/>
      <p:bldP spid="3146801" grpId="0"/>
      <p:bldP spid="3146802" grpId="0"/>
      <p:bldP spid="3146803" grpId="0"/>
      <p:bldP spid="3146804" grpId="0"/>
      <p:bldP spid="3146805" grpId="0"/>
      <p:bldP spid="3146806" grpId="0"/>
      <p:bldP spid="3146807" grpId="0"/>
      <p:bldP spid="3146808" grpId="0"/>
      <p:bldP spid="3146809" grpId="0"/>
      <p:bldP spid="3146810" grpId="0"/>
      <p:bldP spid="3146811" grpId="0"/>
      <p:bldP spid="3146812" grpId="0"/>
      <p:bldP spid="3146813" grpId="0"/>
      <p:bldP spid="3146814" grpId="0"/>
      <p:bldP spid="3146815" grpId="0"/>
      <p:bldP spid="3146816" grpId="0"/>
      <p:bldP spid="3146817" grpId="0"/>
      <p:bldP spid="3146818" grpId="0"/>
      <p:bldP spid="3146819" grpId="0"/>
      <p:bldP spid="3146820" grpId="0"/>
      <p:bldP spid="3146821" grpId="0"/>
      <p:bldP spid="3146822" grpId="0"/>
      <p:bldP spid="3146823" grpId="0"/>
      <p:bldP spid="3146824" grpId="0"/>
      <p:bldP spid="3146825" grpId="0"/>
      <p:bldP spid="3146826" grpId="0"/>
      <p:bldP spid="3146827" grpId="0"/>
      <p:bldP spid="3146828" grpId="0"/>
      <p:bldP spid="3146829" grpId="0"/>
      <p:bldP spid="3146830" grpId="0"/>
      <p:bldP spid="3146831" grpId="0"/>
      <p:bldP spid="3146832" grpId="0"/>
      <p:bldP spid="3146833" grpId="0"/>
      <p:bldP spid="3146834" grpId="0"/>
      <p:bldP spid="3146835" grpId="0"/>
      <p:bldP spid="3146836" grpId="0"/>
      <p:bldP spid="3146837" grpId="0"/>
      <p:bldP spid="3146838" grpId="0"/>
      <p:bldP spid="3146839" grpId="0"/>
      <p:bldP spid="3146840" grpId="0"/>
      <p:bldP spid="3146841" grpId="0"/>
    </p:bldLst>
  </p:timing>
</p:sld>
</file>

<file path=ppt/slides/slide35.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16066" name="Title 3"/>
          <p:cNvSpPr>
            <a:spLocks noGrp="1"/>
          </p:cNvSpPr>
          <p:nvPr>
            <p:ph type="title" idx="4294967295"/>
          </p:nvPr>
        </p:nvSpPr>
        <p:spPr/>
        <p:txBody>
          <a:bodyPr/>
          <a:lstStyle/>
          <a:p>
            <a:pPr eaLnBrk="1" hangingPunct="1"/>
            <a:r>
              <a:rPr lang="en-US">
                <a:latin typeface="Times New Roman" charset="0"/>
              </a:rPr>
              <a:t>How Well Do You Know the Life of Christ?</a:t>
            </a:r>
          </a:p>
        </p:txBody>
      </p:sp>
      <p:sp>
        <p:nvSpPr>
          <p:cNvPr id="5" name="Rectangle 4"/>
          <p:cNvSpPr/>
          <p:nvPr/>
        </p:nvSpPr>
        <p:spPr bwMode="auto">
          <a:xfrm>
            <a:off x="-76200" y="-76200"/>
            <a:ext cx="9296400" cy="7010400"/>
          </a:xfrm>
          <a:prstGeom prst="rect">
            <a:avLst/>
          </a:prstGeom>
          <a:solidFill>
            <a:schemeClr val="accent6">
              <a:lumMod val="20000"/>
              <a:lumOff val="80000"/>
            </a:schemeClr>
          </a:solidFill>
          <a:ln w="12700" cap="flat" cmpd="sng" algn="ctr">
            <a:solidFill>
              <a:schemeClr val="tx1"/>
            </a:solidFill>
            <a:prstDash val="solid"/>
            <a:round/>
            <a:headEnd type="none" w="sm" len="sm"/>
            <a:tailEnd type="none" w="sm" len="sm"/>
          </a:ln>
          <a:effectLst/>
        </p:spPr>
        <p:txBody>
          <a:bodyPr wrap="none" lIns="91376" tIns="45688" rIns="91376" bIns="45688"/>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CC"/>
              </a:solidFill>
              <a:effectLst/>
              <a:uLnTx/>
              <a:uFillTx/>
              <a:latin typeface="Times New Roman" charset="0"/>
              <a:ea typeface="ＭＳ Ｐゴシック" charset="0"/>
            </a:endParaRPr>
          </a:p>
        </p:txBody>
      </p:sp>
      <p:pic>
        <p:nvPicPr>
          <p:cNvPr id="216068" name="Picture 4"/>
          <p:cNvPicPr>
            <a:picLocks noChangeAspect="1" noChangeArrowheads="1"/>
          </p:cNvPicPr>
          <p:nvPr/>
        </p:nvPicPr>
        <p:blipFill>
          <a:blip r:embed="rId2" cstate="screen">
            <a:clrChange>
              <a:clrFrom>
                <a:srgbClr val="FFFFFF"/>
              </a:clrFrom>
              <a:clrTo>
                <a:srgbClr val="FFFFFF">
                  <a:alpha val="0"/>
                </a:srgbClr>
              </a:clrTo>
            </a:clrChange>
            <a:lum contrast="100000"/>
            <a:extLst>
              <a:ext uri="{28A0092B-C50C-407E-A947-70E740481C1C}">
                <a14:useLocalDpi xmlns:a14="http://schemas.microsoft.com/office/drawing/2010/main"/>
              </a:ext>
            </a:extLst>
          </a:blip>
          <a:srcRect/>
          <a:stretch>
            <a:fillRect/>
          </a:stretch>
        </p:blipFill>
        <p:spPr bwMode="auto">
          <a:xfrm>
            <a:off x="9324975" y="-242887"/>
            <a:ext cx="8763000" cy="671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16069" name="Text Box 3"/>
          <p:cNvSpPr txBox="1">
            <a:spLocks noChangeArrowheads="1"/>
          </p:cNvSpPr>
          <p:nvPr/>
        </p:nvSpPr>
        <p:spPr bwMode="auto">
          <a:xfrm>
            <a:off x="8532815" y="76205"/>
            <a:ext cx="530785" cy="461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53</a:t>
            </a:r>
            <a:endParaRPr kumimoji="0" lang="en-US" sz="24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216070" name="TextBox 5"/>
          <p:cNvSpPr txBox="1">
            <a:spLocks noChangeArrowheads="1"/>
          </p:cNvSpPr>
          <p:nvPr/>
        </p:nvSpPr>
        <p:spPr bwMode="auto">
          <a:xfrm>
            <a:off x="2819400" y="6534150"/>
            <a:ext cx="6324600" cy="3692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تيري هول، بانوراما الكتاب المقدس، 121</a:t>
            </a:r>
            <a:endParaRPr kumimoji="0" lang="en-US" sz="18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7" name="TextBox 6"/>
          <p:cNvSpPr txBox="1">
            <a:spLocks noChangeArrowheads="1"/>
          </p:cNvSpPr>
          <p:nvPr/>
        </p:nvSpPr>
        <p:spPr bwMode="auto">
          <a:xfrm>
            <a:off x="2447872" y="3079753"/>
            <a:ext cx="355707" cy="461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1</a:t>
            </a:r>
            <a:endParaRPr kumimoji="0" lang="en-US" sz="24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8" name="TextBox 7"/>
          <p:cNvSpPr txBox="1">
            <a:spLocks noChangeArrowheads="1"/>
          </p:cNvSpPr>
          <p:nvPr/>
        </p:nvSpPr>
        <p:spPr bwMode="auto">
          <a:xfrm>
            <a:off x="2447872" y="2482854"/>
            <a:ext cx="355707" cy="461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7</a:t>
            </a:r>
            <a:endParaRPr kumimoji="0" lang="en-US" sz="24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9" name="TextBox 8"/>
          <p:cNvSpPr txBox="1">
            <a:spLocks noChangeArrowheads="1"/>
          </p:cNvSpPr>
          <p:nvPr/>
        </p:nvSpPr>
        <p:spPr bwMode="auto">
          <a:xfrm>
            <a:off x="2447872" y="1885954"/>
            <a:ext cx="355707" cy="461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3</a:t>
            </a:r>
            <a:endParaRPr kumimoji="0" lang="en-US" sz="24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10" name="TextBox 9"/>
          <p:cNvSpPr txBox="1">
            <a:spLocks noChangeArrowheads="1"/>
          </p:cNvSpPr>
          <p:nvPr/>
        </p:nvSpPr>
        <p:spPr bwMode="auto">
          <a:xfrm>
            <a:off x="2447872" y="1289053"/>
            <a:ext cx="355707" cy="461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6</a:t>
            </a:r>
            <a:endParaRPr kumimoji="0" lang="en-US" sz="24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11" name="TextBox 10"/>
          <p:cNvSpPr txBox="1">
            <a:spLocks noChangeArrowheads="1"/>
          </p:cNvSpPr>
          <p:nvPr/>
        </p:nvSpPr>
        <p:spPr bwMode="auto">
          <a:xfrm>
            <a:off x="2447872" y="692154"/>
            <a:ext cx="355707" cy="461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4</a:t>
            </a:r>
            <a:endParaRPr kumimoji="0" lang="en-US" sz="24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12" name="TextBox 11"/>
          <p:cNvSpPr txBox="1">
            <a:spLocks noChangeArrowheads="1"/>
          </p:cNvSpPr>
          <p:nvPr/>
        </p:nvSpPr>
        <p:spPr bwMode="auto">
          <a:xfrm>
            <a:off x="2447872" y="3676655"/>
            <a:ext cx="355707" cy="461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5</a:t>
            </a:r>
            <a:endParaRPr kumimoji="0" lang="en-US" sz="24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13" name="TextBox 12"/>
          <p:cNvSpPr txBox="1">
            <a:spLocks noChangeArrowheads="1"/>
          </p:cNvSpPr>
          <p:nvPr/>
        </p:nvSpPr>
        <p:spPr bwMode="auto">
          <a:xfrm>
            <a:off x="2360334" y="4273554"/>
            <a:ext cx="530786" cy="461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10</a:t>
            </a:r>
            <a:endParaRPr kumimoji="0" lang="en-US" sz="24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14" name="TextBox 13"/>
          <p:cNvSpPr txBox="1">
            <a:spLocks noChangeArrowheads="1"/>
          </p:cNvSpPr>
          <p:nvPr/>
        </p:nvSpPr>
        <p:spPr bwMode="auto">
          <a:xfrm>
            <a:off x="2447872" y="4870453"/>
            <a:ext cx="355707" cy="461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8</a:t>
            </a:r>
            <a:endParaRPr kumimoji="0" lang="en-US" sz="24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15" name="TextBox 14"/>
          <p:cNvSpPr txBox="1">
            <a:spLocks noChangeArrowheads="1"/>
          </p:cNvSpPr>
          <p:nvPr/>
        </p:nvSpPr>
        <p:spPr bwMode="auto">
          <a:xfrm>
            <a:off x="2447872" y="5467355"/>
            <a:ext cx="355707" cy="461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2</a:t>
            </a:r>
            <a:endParaRPr kumimoji="0" lang="en-US" sz="24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16" name="TextBox 15"/>
          <p:cNvSpPr txBox="1">
            <a:spLocks noChangeArrowheads="1"/>
          </p:cNvSpPr>
          <p:nvPr/>
        </p:nvSpPr>
        <p:spPr bwMode="auto">
          <a:xfrm>
            <a:off x="2447872" y="6062666"/>
            <a:ext cx="355707" cy="461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9</a:t>
            </a:r>
            <a:endParaRPr kumimoji="0" lang="en-US" sz="24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216081" name="TextBox 16"/>
          <p:cNvSpPr txBox="1">
            <a:spLocks noChangeArrowheads="1"/>
          </p:cNvSpPr>
          <p:nvPr/>
        </p:nvSpPr>
        <p:spPr bwMode="auto">
          <a:xfrm>
            <a:off x="179388" y="96844"/>
            <a:ext cx="8137525" cy="523875"/>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8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هل تعرف حياة المسيح جيداً ؟</a:t>
            </a:r>
            <a:endParaRPr kumimoji="0" lang="en-US" sz="2800"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216082" name="TextBox 17"/>
          <p:cNvSpPr txBox="1">
            <a:spLocks noChangeArrowheads="1"/>
          </p:cNvSpPr>
          <p:nvPr/>
        </p:nvSpPr>
        <p:spPr bwMode="auto">
          <a:xfrm>
            <a:off x="2987678" y="1284294"/>
            <a:ext cx="2712473" cy="5231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8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مقابلة مع نيقوديموس</a:t>
            </a:r>
            <a:endParaRPr kumimoji="0" lang="en-US" sz="28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216083" name="TextBox 18"/>
          <p:cNvSpPr txBox="1">
            <a:spLocks noChangeArrowheads="1"/>
          </p:cNvSpPr>
          <p:nvPr/>
        </p:nvSpPr>
        <p:spPr bwMode="auto">
          <a:xfrm>
            <a:off x="2987681" y="692156"/>
            <a:ext cx="2018372" cy="5231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8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ضيف في عرس</a:t>
            </a:r>
            <a:endParaRPr kumimoji="0" lang="en-US" sz="28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216084" name="TextBox 19"/>
          <p:cNvSpPr txBox="1">
            <a:spLocks noChangeArrowheads="1"/>
          </p:cNvSpPr>
          <p:nvPr/>
        </p:nvSpPr>
        <p:spPr bwMode="auto">
          <a:xfrm>
            <a:off x="2987675" y="6021394"/>
            <a:ext cx="1256946" cy="5231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8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قبر لعازر</a:t>
            </a:r>
            <a:endParaRPr kumimoji="0" lang="en-US" sz="28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216085" name="TextBox 20"/>
          <p:cNvSpPr txBox="1">
            <a:spLocks noChangeArrowheads="1"/>
          </p:cNvSpPr>
          <p:nvPr/>
        </p:nvSpPr>
        <p:spPr bwMode="auto">
          <a:xfrm>
            <a:off x="2987681" y="5429256"/>
            <a:ext cx="2127376" cy="5231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8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نجار في الناصرة</a:t>
            </a:r>
            <a:endParaRPr kumimoji="0" lang="en-US" sz="28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216086" name="TextBox 21"/>
          <p:cNvSpPr txBox="1">
            <a:spLocks noChangeArrowheads="1"/>
          </p:cNvSpPr>
          <p:nvPr/>
        </p:nvSpPr>
        <p:spPr bwMode="auto">
          <a:xfrm>
            <a:off x="2987681" y="4837119"/>
            <a:ext cx="1777922" cy="5231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8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أمثال الملكوت</a:t>
            </a:r>
            <a:endParaRPr kumimoji="0" lang="en-US" sz="28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216087" name="TextBox 22"/>
          <p:cNvSpPr txBox="1">
            <a:spLocks noChangeArrowheads="1"/>
          </p:cNvSpPr>
          <p:nvPr/>
        </p:nvSpPr>
        <p:spPr bwMode="auto">
          <a:xfrm>
            <a:off x="2987675" y="3060706"/>
            <a:ext cx="2375842" cy="5231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8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الولادة في بيت لحم</a:t>
            </a:r>
            <a:endParaRPr kumimoji="0" lang="en-US" sz="28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216088" name="TextBox 23"/>
          <p:cNvSpPr txBox="1">
            <a:spLocks noChangeArrowheads="1"/>
          </p:cNvSpPr>
          <p:nvPr/>
        </p:nvSpPr>
        <p:spPr bwMode="auto">
          <a:xfrm>
            <a:off x="2987675" y="4244981"/>
            <a:ext cx="2351797" cy="5231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8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غسل أرجل التلاميذ</a:t>
            </a:r>
            <a:endParaRPr kumimoji="0" lang="en-US" sz="28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216089" name="TextBox 24"/>
          <p:cNvSpPr txBox="1">
            <a:spLocks noChangeArrowheads="1"/>
          </p:cNvSpPr>
          <p:nvPr/>
        </p:nvSpPr>
        <p:spPr bwMode="auto">
          <a:xfrm>
            <a:off x="2987675" y="3652844"/>
            <a:ext cx="3308790" cy="5231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8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تطهير الهيكل (المرة الأولى</a:t>
            </a:r>
            <a:endParaRPr kumimoji="0" lang="en-US" sz="28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216090" name="TextBox 25"/>
          <p:cNvSpPr txBox="1">
            <a:spLocks noChangeArrowheads="1"/>
          </p:cNvSpPr>
          <p:nvPr/>
        </p:nvSpPr>
        <p:spPr bwMode="auto">
          <a:xfrm>
            <a:off x="2987675" y="2468569"/>
            <a:ext cx="2164246" cy="5231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8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رسالة على الجبل</a:t>
            </a:r>
            <a:endParaRPr kumimoji="0" lang="en-US" sz="28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216091" name="TextBox 26"/>
          <p:cNvSpPr txBox="1">
            <a:spLocks noChangeArrowheads="1"/>
          </p:cNvSpPr>
          <p:nvPr/>
        </p:nvSpPr>
        <p:spPr bwMode="auto">
          <a:xfrm>
            <a:off x="2987675" y="1876431"/>
            <a:ext cx="2364621" cy="5231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8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3 تجارب من العدو</a:t>
            </a:r>
            <a:endParaRPr kumimoji="0" lang="en-US" sz="28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216092" name="TextBox 27"/>
          <p:cNvSpPr txBox="1">
            <a:spLocks noChangeArrowheads="1"/>
          </p:cNvSpPr>
          <p:nvPr/>
        </p:nvSpPr>
        <p:spPr bwMode="auto">
          <a:xfrm>
            <a:off x="250825" y="1006481"/>
            <a:ext cx="2017713" cy="7078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هل يمكنك ترتيب هذه الأحداث بشكل زمني ؟</a:t>
            </a:r>
            <a:endParaRPr kumimoji="0" lang="en-US"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pic>
        <p:nvPicPr>
          <p:cNvPr id="216093" name="Picture 4"/>
          <p:cNvPicPr>
            <a:picLocks noChangeAspect="1" noChangeArrowheads="1"/>
          </p:cNvPicPr>
          <p:nvPr/>
        </p:nvPicPr>
        <p:blipFill>
          <a:blip r:embed="rId2" cstate="screen">
            <a:clrChange>
              <a:clrFrom>
                <a:srgbClr val="FFFFFF"/>
              </a:clrFrom>
              <a:clrTo>
                <a:srgbClr val="FFFFFF">
                  <a:alpha val="0"/>
                </a:srgbClr>
              </a:clrTo>
            </a:clrChange>
            <a:lum contrast="100000"/>
            <a:extLst>
              <a:ext uri="{28A0092B-C50C-407E-A947-70E740481C1C}">
                <a14:useLocalDpi xmlns:a14="http://schemas.microsoft.com/office/drawing/2010/main"/>
              </a:ext>
            </a:extLst>
          </a:blip>
          <a:srcRect l="2359" t="33632" r="74786"/>
          <a:stretch>
            <a:fillRect/>
          </a:stretch>
        </p:blipFill>
        <p:spPr bwMode="auto">
          <a:xfrm>
            <a:off x="250828" y="2636838"/>
            <a:ext cx="2003425" cy="4457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P spid="13" grpId="0"/>
      <p:bldP spid="14" grpId="0"/>
      <p:bldP spid="15" grpId="0"/>
      <p:bldP spid="16"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1"/>
            </a:gs>
            <a:gs pos="100000">
              <a:srgbClr val="800000"/>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4763" name="Rectangle 2"/>
          <p:cNvSpPr txBox="1">
            <a:spLocks noGrp="1"/>
          </p:cNvSpPr>
          <p:nvPr>
            <p:ph type="title"/>
          </p:nvPr>
        </p:nvSpPr>
        <p:spPr>
          <a:xfrm>
            <a:off x="228638" y="1125537"/>
            <a:ext cx="8664576" cy="855663"/>
          </a:xfrm>
          <a:prstGeom prst="rect">
            <a:avLst/>
          </a:prstGeom>
          <a:solidFill>
            <a:srgbClr val="000000"/>
          </a:solidFill>
          <a:effectLst>
            <a:outerShdw blurRad="63500" dist="35921" dir="2700000" rotWithShape="0">
              <a:srgbClr val="000000">
                <a:alpha val="74998"/>
              </a:srgbClr>
            </a:outerShdw>
          </a:effectLst>
        </p:spPr>
        <p:txBody>
          <a:bodyPr/>
          <a:lstStyle/>
          <a:p>
            <a:pPr rtl="0">
              <a:defRPr sz="4000" b="1">
                <a:solidFill>
                  <a:srgbClr val="FFFFFF"/>
                </a:solidFill>
              </a:defRPr>
            </a:pPr>
            <a:r>
              <a:rPr lang="ar-JO" dirty="0"/>
              <a:t>أسباب اعتبار مرقس أول الأناجيل</a:t>
            </a:r>
            <a:endParaRPr dirty="0"/>
          </a:p>
        </p:txBody>
      </p:sp>
      <p:sp>
        <p:nvSpPr>
          <p:cNvPr id="4764" name="Rectangle 5"/>
          <p:cNvSpPr txBox="1"/>
          <p:nvPr/>
        </p:nvSpPr>
        <p:spPr>
          <a:xfrm>
            <a:off x="4155668" y="6553200"/>
            <a:ext cx="4937941" cy="264077"/>
          </a:xfrm>
          <a:prstGeom prst="rect">
            <a:avLst/>
          </a:prstGeom>
          <a:ln w="12700">
            <a:miter lim="400000"/>
          </a:ln>
          <a:effectLst>
            <a:outerShdw blurRad="63500" dist="35921" dir="2700000" rotWithShape="0">
              <a:srgbClr val="000000">
                <a:alpha val="74998"/>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30" tIns="45630" rIns="45630" bIns="45630">
            <a:spAutoFit/>
          </a:bodyPr>
          <a:lstStyle/>
          <a:p>
            <a:pPr marL="0" marR="0" lvl="0" indent="0" algn="r" defTabSz="914400" rtl="0" eaLnBrk="1" fontAlgn="auto" latinLnBrk="0" hangingPunct="0">
              <a:lnSpc>
                <a:spcPct val="100000"/>
              </a:lnSpc>
              <a:spcBef>
                <a:spcPts val="200"/>
              </a:spcBef>
              <a:spcAft>
                <a:spcPts val="0"/>
              </a:spcAft>
              <a:buClrTx/>
              <a:buSzTx/>
              <a:buFontTx/>
              <a:buNone/>
              <a:tabLst/>
              <a:defRPr sz="1200" b="1">
                <a:solidFill>
                  <a:srgbClr val="FFFFFF"/>
                </a:solidFill>
              </a:defRPr>
            </a:pPr>
            <a:r>
              <a:rPr kumimoji="0" sz="1200" b="1" i="0" u="none" strike="noStrike" kern="0" cap="none" spc="0" normalizeH="0" baseline="0" noProof="0">
                <a:ln>
                  <a:noFill/>
                </a:ln>
                <a:solidFill>
                  <a:srgbClr val="FFFFFF"/>
                </a:solidFill>
                <a:effectLst/>
                <a:uLnTx/>
                <a:uFillTx/>
                <a:latin typeface="Arial"/>
                <a:cs typeface="Arial"/>
                <a:sym typeface="Arial"/>
              </a:rPr>
              <a:t>Blomberg, </a:t>
            </a:r>
            <a:r>
              <a:rPr kumimoji="0" sz="1200" b="1" i="1" u="none" strike="noStrike" kern="0" cap="none" spc="0" normalizeH="0" baseline="0" noProof="0">
                <a:ln>
                  <a:noFill/>
                </a:ln>
                <a:solidFill>
                  <a:srgbClr val="FFFFFF"/>
                </a:solidFill>
                <a:effectLst/>
                <a:uLnTx/>
                <a:uFillTx/>
                <a:latin typeface="Arial"/>
                <a:cs typeface="Arial"/>
                <a:sym typeface="Arial"/>
              </a:rPr>
              <a:t>Jesus and the Gospels</a:t>
            </a:r>
            <a:r>
              <a:rPr kumimoji="0" sz="1200" b="1" i="0" u="none" strike="noStrike" kern="0" cap="none" spc="0" normalizeH="0" baseline="0" noProof="0">
                <a:ln>
                  <a:noFill/>
                </a:ln>
                <a:solidFill>
                  <a:srgbClr val="FFFFFF"/>
                </a:solidFill>
                <a:effectLst/>
                <a:uLnTx/>
                <a:uFillTx/>
                <a:latin typeface="Arial"/>
                <a:cs typeface="Arial"/>
                <a:sym typeface="Arial"/>
              </a:rPr>
              <a:t>, 87-90</a:t>
            </a:r>
          </a:p>
        </p:txBody>
      </p:sp>
      <p:sp>
        <p:nvSpPr>
          <p:cNvPr id="4765" name="Text Box 6"/>
          <p:cNvSpPr txBox="1"/>
          <p:nvPr/>
        </p:nvSpPr>
        <p:spPr>
          <a:xfrm>
            <a:off x="899592" y="262571"/>
            <a:ext cx="7034547" cy="64614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630" tIns="45630" rIns="45630" bIns="45630">
            <a:spAutoFit/>
          </a:bodyPr>
          <a:lstStyle>
            <a:lvl1pPr>
              <a:defRPr b="1" i="1">
                <a:solidFill>
                  <a:srgbClr val="FFFFFF"/>
                </a:solidFill>
              </a:defRPr>
            </a:lvl1p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lang="ar-JO" sz="3600" b="1" i="0" u="none" strike="noStrike" kern="0" cap="none" spc="0" normalizeH="0" baseline="0" noProof="0" dirty="0">
                <a:ln>
                  <a:noFill/>
                </a:ln>
                <a:solidFill>
                  <a:srgbClr val="FFFFFF"/>
                </a:solidFill>
                <a:effectLst/>
                <a:uLnTx/>
                <a:uFillTx/>
                <a:latin typeface="Arial"/>
                <a:cs typeface="Arial"/>
                <a:sym typeface="Arial"/>
              </a:rPr>
              <a:t>فسر و أجب في المجموعات الصغيرة</a:t>
            </a:r>
            <a:endParaRPr kumimoji="0" sz="3600" b="1" i="0" u="none" strike="noStrike" kern="0" cap="none" spc="0" normalizeH="0" baseline="0" noProof="0" dirty="0">
              <a:ln>
                <a:noFill/>
              </a:ln>
              <a:solidFill>
                <a:srgbClr val="FFFFFF"/>
              </a:solidFill>
              <a:effectLst/>
              <a:uLnTx/>
              <a:uFillTx/>
              <a:latin typeface="Arial"/>
              <a:cs typeface="Arial"/>
              <a:sym typeface="Arial"/>
            </a:endParaRPr>
          </a:p>
        </p:txBody>
      </p:sp>
      <p:sp>
        <p:nvSpPr>
          <p:cNvPr id="4766" name="Rectangle 3"/>
          <p:cNvSpPr txBox="1"/>
          <p:nvPr/>
        </p:nvSpPr>
        <p:spPr>
          <a:xfrm>
            <a:off x="297150" y="2060848"/>
            <a:ext cx="8824141" cy="4197891"/>
          </a:xfrm>
          <a:prstGeom prst="rect">
            <a:avLst/>
          </a:prstGeom>
          <a:ln w="12700">
            <a:miter lim="400000"/>
          </a:ln>
          <a:effectLst>
            <a:outerShdw blurRad="63500" dist="35921" dir="2700000" rotWithShape="0">
              <a:srgbClr val="000000">
                <a:alpha val="74998"/>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30" tIns="45630" rIns="45630" bIns="45630">
            <a:spAutoFit/>
          </a:bodyPr>
          <a:lstStyle/>
          <a:p>
            <a:pPr marL="608460" marR="0" lvl="0" indent="-608460" algn="r" defTabSz="914400" rtl="0" eaLnBrk="1" fontAlgn="auto" latinLnBrk="0" hangingPunct="0">
              <a:lnSpc>
                <a:spcPct val="90000"/>
              </a:lnSpc>
              <a:spcBef>
                <a:spcPts val="600"/>
              </a:spcBef>
              <a:spcAft>
                <a:spcPts val="0"/>
              </a:spcAft>
              <a:buClrTx/>
              <a:buSzPct val="100000"/>
              <a:tabLst/>
              <a:defRPr sz="2800" b="1">
                <a:solidFill>
                  <a:srgbClr val="FFFFFF"/>
                </a:solidFill>
              </a:defRPr>
            </a:pPr>
            <a:r>
              <a:rPr lang="ar-JO" sz="2800" b="1" kern="0" dirty="0">
                <a:solidFill>
                  <a:srgbClr val="FFFFFF"/>
                </a:solidFill>
                <a:latin typeface="Arial"/>
                <a:cs typeface="Arial"/>
                <a:sym typeface="Arial"/>
              </a:rPr>
              <a:t>1. التفاصيل أكثر وضوحاً</a:t>
            </a:r>
            <a:endParaRPr kumimoji="0" lang="ar-JO" sz="2800" b="1" i="0" u="none" strike="noStrike" kern="0" cap="none" spc="0" normalizeH="0" baseline="0" noProof="0" dirty="0">
              <a:ln>
                <a:noFill/>
              </a:ln>
              <a:solidFill>
                <a:srgbClr val="FFFFFF"/>
              </a:solidFill>
              <a:effectLst/>
              <a:uLnTx/>
              <a:uFillTx/>
              <a:latin typeface="Arial"/>
              <a:cs typeface="Arial"/>
              <a:sym typeface="Arial"/>
            </a:endParaRPr>
          </a:p>
          <a:p>
            <a:pPr marL="608460" marR="0" lvl="0" indent="-608460" algn="r" defTabSz="914400" rtl="0" eaLnBrk="1" fontAlgn="auto" latinLnBrk="0" hangingPunct="0">
              <a:lnSpc>
                <a:spcPct val="90000"/>
              </a:lnSpc>
              <a:spcBef>
                <a:spcPts val="600"/>
              </a:spcBef>
              <a:spcAft>
                <a:spcPts val="0"/>
              </a:spcAft>
              <a:buClrTx/>
              <a:buSzPct val="100000"/>
              <a:tabLst/>
              <a:defRPr sz="2800" b="1">
                <a:solidFill>
                  <a:srgbClr val="FFFFFF"/>
                </a:solidFill>
              </a:defRPr>
            </a:pPr>
            <a:r>
              <a:rPr lang="ar-JO" sz="2800" b="1" kern="0" dirty="0">
                <a:solidFill>
                  <a:srgbClr val="FFFFFF"/>
                </a:solidFill>
                <a:latin typeface="Arial"/>
                <a:cs typeface="Arial"/>
                <a:sym typeface="Arial"/>
              </a:rPr>
              <a:t>2. القواعد و الأسلوب أشد</a:t>
            </a:r>
            <a:endParaRPr kumimoji="0" lang="ar-JO" sz="2800" b="1" i="0" u="none" strike="noStrike" kern="0" cap="none" spc="0" normalizeH="0" baseline="0" noProof="0" dirty="0">
              <a:ln>
                <a:noFill/>
              </a:ln>
              <a:solidFill>
                <a:srgbClr val="FFFFFF"/>
              </a:solidFill>
              <a:effectLst/>
              <a:uLnTx/>
              <a:uFillTx/>
              <a:latin typeface="Arial"/>
              <a:cs typeface="Arial"/>
              <a:sym typeface="Arial"/>
            </a:endParaRPr>
          </a:p>
          <a:p>
            <a:pPr marL="608460" marR="0" lvl="0" indent="-608460" algn="r" defTabSz="914400" rtl="0" eaLnBrk="1" fontAlgn="auto" latinLnBrk="0" hangingPunct="0">
              <a:lnSpc>
                <a:spcPct val="90000"/>
              </a:lnSpc>
              <a:spcBef>
                <a:spcPts val="600"/>
              </a:spcBef>
              <a:spcAft>
                <a:spcPts val="0"/>
              </a:spcAft>
              <a:buClrTx/>
              <a:buSzPct val="100000"/>
              <a:tabLst/>
              <a:defRPr sz="2800" b="1">
                <a:solidFill>
                  <a:srgbClr val="FFFFFF"/>
                </a:solidFill>
              </a:defRPr>
            </a:pPr>
            <a:r>
              <a:rPr lang="ar-JO" sz="2800" b="1" kern="0" noProof="0" dirty="0">
                <a:solidFill>
                  <a:srgbClr val="FFFFFF"/>
                </a:solidFill>
                <a:latin typeface="Arial"/>
                <a:cs typeface="Arial"/>
                <a:sym typeface="Arial"/>
              </a:rPr>
              <a:t>3. تفاصيل محرجة أو مضللة</a:t>
            </a:r>
            <a:endParaRPr kumimoji="0" lang="en-US" sz="2800" b="1" i="0" u="none" strike="noStrike" kern="0" cap="none" spc="0" normalizeH="0" baseline="0" noProof="0" dirty="0">
              <a:ln>
                <a:noFill/>
              </a:ln>
              <a:solidFill>
                <a:srgbClr val="FFFFFF"/>
              </a:solidFill>
              <a:effectLst/>
              <a:uLnTx/>
              <a:uFillTx/>
              <a:latin typeface="Arial"/>
              <a:cs typeface="Arial"/>
              <a:sym typeface="Arial"/>
            </a:endParaRPr>
          </a:p>
          <a:p>
            <a:pPr marL="608460" marR="0" lvl="0" indent="-608460" algn="r" defTabSz="914400" rtl="0" eaLnBrk="1" fontAlgn="auto" latinLnBrk="0" hangingPunct="0">
              <a:lnSpc>
                <a:spcPct val="90000"/>
              </a:lnSpc>
              <a:spcBef>
                <a:spcPts val="600"/>
              </a:spcBef>
              <a:spcAft>
                <a:spcPts val="0"/>
              </a:spcAft>
              <a:buClrTx/>
              <a:buSzPct val="100000"/>
              <a:tabLst/>
              <a:defRPr sz="2800" b="1">
                <a:solidFill>
                  <a:srgbClr val="FFFFFF"/>
                </a:solidFill>
              </a:defRPr>
            </a:pPr>
            <a:r>
              <a:rPr lang="ar-JO" sz="2800" b="1" kern="0" dirty="0">
                <a:solidFill>
                  <a:srgbClr val="FFFFFF"/>
                </a:solidFill>
                <a:latin typeface="Arial"/>
                <a:cs typeface="Arial"/>
                <a:sym typeface="Arial"/>
              </a:rPr>
              <a:t>4. الإنجيل الأقصر</a:t>
            </a:r>
            <a:endParaRPr kumimoji="0" lang="ar-JO" sz="2800" b="1" i="0" u="none" strike="noStrike" kern="0" cap="none" spc="0" normalizeH="0" baseline="0" noProof="0" dirty="0">
              <a:ln>
                <a:noFill/>
              </a:ln>
              <a:solidFill>
                <a:srgbClr val="FFFFFF"/>
              </a:solidFill>
              <a:effectLst/>
              <a:uLnTx/>
              <a:uFillTx/>
              <a:latin typeface="Arial"/>
              <a:cs typeface="Arial"/>
              <a:sym typeface="Arial"/>
            </a:endParaRPr>
          </a:p>
          <a:p>
            <a:pPr marL="608460" marR="0" lvl="0" indent="-608460" algn="r" defTabSz="914400" rtl="0" eaLnBrk="1" fontAlgn="auto" latinLnBrk="0" hangingPunct="0">
              <a:lnSpc>
                <a:spcPct val="90000"/>
              </a:lnSpc>
              <a:spcBef>
                <a:spcPts val="600"/>
              </a:spcBef>
              <a:spcAft>
                <a:spcPts val="0"/>
              </a:spcAft>
              <a:buClrTx/>
              <a:buSzPct val="100000"/>
              <a:tabLst/>
              <a:defRPr sz="2800" b="1">
                <a:solidFill>
                  <a:srgbClr val="FFFFFF"/>
                </a:solidFill>
              </a:defRPr>
            </a:pPr>
            <a:r>
              <a:rPr lang="ar-JO" sz="2800" b="1" kern="0" dirty="0">
                <a:solidFill>
                  <a:srgbClr val="FFFFFF"/>
                </a:solidFill>
                <a:latin typeface="Arial"/>
                <a:cs typeface="Arial"/>
                <a:sym typeface="Arial"/>
              </a:rPr>
              <a:t>5. محتوى قليل غير موجود في متى أو لوقا</a:t>
            </a:r>
            <a:endParaRPr kumimoji="0" lang="ar-JO" sz="2800" b="1" i="0" u="none" strike="noStrike" kern="0" cap="none" spc="0" normalizeH="0" baseline="0" noProof="0" dirty="0">
              <a:ln>
                <a:noFill/>
              </a:ln>
              <a:solidFill>
                <a:srgbClr val="FFFFFF"/>
              </a:solidFill>
              <a:effectLst/>
              <a:uLnTx/>
              <a:uFillTx/>
              <a:latin typeface="Arial"/>
              <a:cs typeface="Arial"/>
              <a:sym typeface="Arial"/>
            </a:endParaRPr>
          </a:p>
          <a:p>
            <a:pPr marL="608460" marR="0" lvl="0" indent="-608460" algn="r" defTabSz="914400" rtl="0" eaLnBrk="1" fontAlgn="auto" latinLnBrk="0" hangingPunct="0">
              <a:lnSpc>
                <a:spcPct val="90000"/>
              </a:lnSpc>
              <a:spcBef>
                <a:spcPts val="600"/>
              </a:spcBef>
              <a:spcAft>
                <a:spcPts val="0"/>
              </a:spcAft>
              <a:buClrTx/>
              <a:buSzPct val="100000"/>
              <a:tabLst/>
              <a:defRPr sz="2800" b="1">
                <a:solidFill>
                  <a:srgbClr val="FFFFFF"/>
                </a:solidFill>
              </a:defRPr>
            </a:pPr>
            <a:r>
              <a:rPr lang="ar-JO" sz="2800" b="1" kern="0" dirty="0">
                <a:solidFill>
                  <a:srgbClr val="FFFFFF"/>
                </a:solidFill>
                <a:latin typeface="Arial"/>
                <a:cs typeface="Arial"/>
                <a:sym typeface="Arial"/>
              </a:rPr>
              <a:t>6. ترتيب المحتوى مشابه لمتى و لوقا</a:t>
            </a:r>
            <a:endParaRPr kumimoji="0" lang="ar-JO" sz="2800" b="1" i="0" u="none" strike="noStrike" kern="0" cap="none" spc="0" normalizeH="0" baseline="0" noProof="0" dirty="0">
              <a:ln>
                <a:noFill/>
              </a:ln>
              <a:solidFill>
                <a:srgbClr val="FFFFFF"/>
              </a:solidFill>
              <a:effectLst/>
              <a:uLnTx/>
              <a:uFillTx/>
              <a:latin typeface="Arial"/>
              <a:cs typeface="Arial"/>
              <a:sym typeface="Arial"/>
            </a:endParaRPr>
          </a:p>
          <a:p>
            <a:pPr marL="608460" marR="0" lvl="0" indent="-608460" algn="r" defTabSz="914400" rtl="0" eaLnBrk="1" fontAlgn="auto" latinLnBrk="0" hangingPunct="0">
              <a:lnSpc>
                <a:spcPct val="90000"/>
              </a:lnSpc>
              <a:spcBef>
                <a:spcPts val="600"/>
              </a:spcBef>
              <a:spcAft>
                <a:spcPts val="0"/>
              </a:spcAft>
              <a:buClrTx/>
              <a:buSzPct val="100000"/>
              <a:tabLst/>
              <a:defRPr sz="2800" b="1">
                <a:solidFill>
                  <a:srgbClr val="FFFFFF"/>
                </a:solidFill>
              </a:defRPr>
            </a:pPr>
            <a:r>
              <a:rPr lang="ar-JO" sz="2800" b="1" kern="0" dirty="0">
                <a:solidFill>
                  <a:srgbClr val="FFFFFF"/>
                </a:solidFill>
                <a:latin typeface="Arial"/>
                <a:cs typeface="Arial"/>
                <a:sym typeface="Arial"/>
              </a:rPr>
              <a:t>7. تأثير كبير للكلمات الآرامية</a:t>
            </a:r>
            <a:endParaRPr kumimoji="0" lang="ar-JO" sz="2800" b="1" i="0" u="none" strike="noStrike" kern="0" cap="none" spc="0" normalizeH="0" baseline="0" noProof="0" dirty="0">
              <a:ln>
                <a:noFill/>
              </a:ln>
              <a:solidFill>
                <a:srgbClr val="FFFFFF"/>
              </a:solidFill>
              <a:effectLst/>
              <a:uLnTx/>
              <a:uFillTx/>
              <a:latin typeface="Arial"/>
              <a:cs typeface="Arial"/>
              <a:sym typeface="Arial"/>
            </a:endParaRPr>
          </a:p>
          <a:p>
            <a:pPr marL="608460" marR="0" lvl="0" indent="-608460" algn="r" defTabSz="914400" rtl="0" eaLnBrk="1" fontAlgn="auto" latinLnBrk="0" hangingPunct="0">
              <a:lnSpc>
                <a:spcPct val="90000"/>
              </a:lnSpc>
              <a:spcBef>
                <a:spcPts val="600"/>
              </a:spcBef>
              <a:spcAft>
                <a:spcPts val="0"/>
              </a:spcAft>
              <a:buClrTx/>
              <a:buSzPct val="100000"/>
              <a:tabLst/>
              <a:defRPr sz="2800" b="1">
                <a:solidFill>
                  <a:srgbClr val="FFFFFF"/>
                </a:solidFill>
              </a:defRPr>
            </a:pPr>
            <a:r>
              <a:rPr lang="ar-JO" sz="2800" b="1" kern="0" dirty="0">
                <a:solidFill>
                  <a:srgbClr val="FFFFFF"/>
                </a:solidFill>
                <a:latin typeface="Arial"/>
                <a:cs typeface="Arial"/>
                <a:sym typeface="Arial"/>
              </a:rPr>
              <a:t>8. يحذف جميع المواد المشتركة مع متى و لوقا</a:t>
            </a:r>
            <a:endParaRPr kumimoji="0" lang="ar-JO" sz="2800" b="1" i="0" u="none" strike="noStrike" kern="0" cap="none" spc="0" normalizeH="0" baseline="0" noProof="0" dirty="0">
              <a:ln>
                <a:noFill/>
              </a:ln>
              <a:solidFill>
                <a:srgbClr val="FFFFFF"/>
              </a:solidFill>
              <a:effectLst/>
              <a:uLnTx/>
              <a:uFillTx/>
              <a:latin typeface="Arial"/>
              <a:cs typeface="Arial"/>
              <a:sym typeface="Arial"/>
            </a:endParaRPr>
          </a:p>
          <a:p>
            <a:pPr marL="608460" marR="0" lvl="0" indent="-608460" algn="r" defTabSz="914400" rtl="0" eaLnBrk="1" fontAlgn="auto" latinLnBrk="0" hangingPunct="0">
              <a:lnSpc>
                <a:spcPct val="90000"/>
              </a:lnSpc>
              <a:spcBef>
                <a:spcPts val="600"/>
              </a:spcBef>
              <a:spcAft>
                <a:spcPts val="0"/>
              </a:spcAft>
              <a:buClrTx/>
              <a:buSzPct val="100000"/>
              <a:tabLst/>
              <a:defRPr sz="2800" b="1">
                <a:solidFill>
                  <a:srgbClr val="FFFFFF"/>
                </a:solidFill>
              </a:defRPr>
            </a:pPr>
            <a:r>
              <a:rPr lang="ar-JO" sz="2800" b="1" kern="0" dirty="0">
                <a:solidFill>
                  <a:srgbClr val="FFFFFF"/>
                </a:solidFill>
                <a:latin typeface="Arial"/>
                <a:cs typeface="Arial"/>
                <a:sym typeface="Arial"/>
              </a:rPr>
              <a:t>9. لاهوت متناسب مع متى و لوقا</a:t>
            </a:r>
            <a:endParaRPr kumimoji="0" sz="2800" b="1" i="0" u="none" strike="noStrike" kern="0" cap="none" spc="0" normalizeH="0" baseline="0" noProof="0" dirty="0">
              <a:ln>
                <a:noFill/>
              </a:ln>
              <a:solidFill>
                <a:srgbClr val="FFFFFF"/>
              </a:solidFill>
              <a:effectLst/>
              <a:uLnTx/>
              <a:uFillTx/>
              <a:latin typeface="Arial"/>
              <a:cs typeface="Arial"/>
              <a:sym typeface="Arial"/>
            </a:endParaRPr>
          </a:p>
        </p:txBody>
      </p:sp>
      <p:sp>
        <p:nvSpPr>
          <p:cNvPr id="4767" name="Text Box 3"/>
          <p:cNvSpPr txBox="1"/>
          <p:nvPr/>
        </p:nvSpPr>
        <p:spPr>
          <a:xfrm>
            <a:off x="8627665" y="44465"/>
            <a:ext cx="438400" cy="46148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630" tIns="45630" rIns="45630" bIns="45630">
            <a:spAutoFit/>
          </a:bodyPr>
          <a:lstStyle>
            <a:lvl1pPr>
              <a:defRPr b="1">
                <a:solidFill>
                  <a:srgbClr val="FFFFFF"/>
                </a:solidFill>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lang="ar-JO" kern="0" dirty="0">
                <a:latin typeface="Arial"/>
                <a:cs typeface="Arial"/>
                <a:sym typeface="Arial"/>
              </a:rPr>
              <a:t>85</a:t>
            </a:r>
            <a:endParaRPr kumimoji="0" sz="2400" b="1" i="0" u="none" strike="noStrike" kern="0" cap="none" spc="0" normalizeH="0" baseline="0" noProof="0" dirty="0">
              <a:ln>
                <a:noFill/>
              </a:ln>
              <a:solidFill>
                <a:srgbClr val="FFFFFF"/>
              </a:solidFill>
              <a:effectLst/>
              <a:uLnTx/>
              <a:uFillTx/>
              <a:latin typeface="Arial"/>
              <a:cs typeface="Arial"/>
              <a:sym typeface="Arial"/>
            </a:endParaRPr>
          </a:p>
        </p:txBody>
      </p:sp>
    </p:spTree>
  </p:cSld>
  <p:clrMapOvr>
    <a:overrideClrMapping bg1="lt1" tx1="dk1" bg2="lt2" tx2="dk2" accent1="accent1" accent2="accent2" accent3="accent3" accent4="accent4" accent5="accent5" accent6="accent6" hlink="hlink" folHlink="folHlink"/>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1" name="Text Box 3"/>
          <p:cNvSpPr txBox="1">
            <a:spLocks noChangeArrowheads="1"/>
          </p:cNvSpPr>
          <p:nvPr/>
        </p:nvSpPr>
        <p:spPr bwMode="auto">
          <a:xfrm>
            <a:off x="8410585" y="44461"/>
            <a:ext cx="598041" cy="4615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341" tIns="45671" rIns="91341" bIns="45671">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78أ</a:t>
            </a:r>
            <a:endParaRPr kumimoji="0" lang="en-US" sz="2400" b="0"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pic>
        <p:nvPicPr>
          <p:cNvPr id="261122" name="Picture 4" descr="bs00559_"/>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348039" y="1628776"/>
            <a:ext cx="5095875" cy="5229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83300" name="Rectangle 5"/>
          <p:cNvSpPr>
            <a:spLocks noGrp="1" noChangeArrowheads="1"/>
          </p:cNvSpPr>
          <p:nvPr>
            <p:ph type="title" idx="4294967295"/>
          </p:nvPr>
        </p:nvSpPr>
        <p:spPr>
          <a:xfrm>
            <a:off x="250825" y="596067"/>
            <a:ext cx="5761038" cy="1200230"/>
          </a:xfrm>
          <a:solidFill>
            <a:schemeClr val="bg1"/>
          </a:solidFill>
          <a:ln w="76200">
            <a:solidFill>
              <a:srgbClr val="008000"/>
            </a:solidFill>
          </a:ln>
        </p:spPr>
        <p:txBody>
          <a:bodyPr>
            <a:spAutoFit/>
          </a:bodyPr>
          <a:lstStyle/>
          <a:p>
            <a:pPr eaLnBrk="1" hangingPunct="1">
              <a:defRPr/>
            </a:pPr>
            <a:r>
              <a:rPr lang="ar-JO" sz="3600" b="1" dirty="0">
                <a:solidFill>
                  <a:schemeClr val="tx1"/>
                </a:solidFill>
                <a:latin typeface="Arial"/>
                <a:ea typeface="ＭＳ Ｐゴシック" charset="0"/>
                <a:cs typeface="Arial"/>
              </a:rPr>
              <a:t>مؤشرات أن متى هو كاتب الإنجيل الأول</a:t>
            </a:r>
            <a:endParaRPr lang="en-US" sz="3600" b="1" dirty="0">
              <a:solidFill>
                <a:schemeClr val="tx1"/>
              </a:solidFill>
              <a:latin typeface="Arial"/>
              <a:ea typeface="ＭＳ Ｐゴシック" charset="0"/>
              <a:cs typeface="Arial"/>
            </a:endParaRPr>
          </a:p>
        </p:txBody>
      </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3169" name="Picture 8" descr="eusebius.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6011863" y="1412876"/>
            <a:ext cx="2952750" cy="3960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63170" name="Text Box 3"/>
          <p:cNvSpPr txBox="1">
            <a:spLocks noChangeArrowheads="1"/>
          </p:cNvSpPr>
          <p:nvPr/>
        </p:nvSpPr>
        <p:spPr bwMode="auto">
          <a:xfrm>
            <a:off x="8410585" y="44461"/>
            <a:ext cx="598041" cy="4615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341" tIns="45671" rIns="91341" bIns="45671">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78أ</a:t>
            </a:r>
            <a:endParaRPr kumimoji="0" lang="en-US" sz="2400" b="0"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183300" name="Rectangle 5"/>
          <p:cNvSpPr>
            <a:spLocks noGrp="1" noChangeArrowheads="1"/>
          </p:cNvSpPr>
          <p:nvPr>
            <p:ph type="title" idx="4294967295"/>
          </p:nvPr>
        </p:nvSpPr>
        <p:spPr>
          <a:xfrm>
            <a:off x="0" y="-27027"/>
            <a:ext cx="7454900" cy="1200230"/>
          </a:xfrm>
          <a:solidFill>
            <a:schemeClr val="bg1"/>
          </a:solidFill>
        </p:spPr>
        <p:txBody>
          <a:bodyPr>
            <a:spAutoFit/>
          </a:bodyPr>
          <a:lstStyle/>
          <a:p>
            <a:pPr eaLnBrk="1" hangingPunct="1">
              <a:defRPr/>
            </a:pPr>
            <a:r>
              <a:rPr lang="ar-JO" sz="3600" b="1" dirty="0">
                <a:solidFill>
                  <a:schemeClr val="tx1"/>
                </a:solidFill>
                <a:latin typeface="Arial"/>
                <a:ea typeface="ＭＳ Ｐゴシック" charset="0"/>
                <a:cs typeface="Arial"/>
              </a:rPr>
              <a:t>المؤشر الخارجي رقم 1</a:t>
            </a:r>
            <a:br>
              <a:rPr lang="en-US" sz="3600" b="1" dirty="0">
                <a:solidFill>
                  <a:schemeClr val="tx1"/>
                </a:solidFill>
                <a:latin typeface="Arial"/>
                <a:ea typeface="ＭＳ Ｐゴシック" charset="0"/>
                <a:cs typeface="Arial"/>
              </a:rPr>
            </a:br>
            <a:r>
              <a:rPr lang="ar-JO" sz="3600" b="1" dirty="0">
                <a:solidFill>
                  <a:schemeClr val="tx1"/>
                </a:solidFill>
                <a:latin typeface="Arial"/>
                <a:ea typeface="ＭＳ Ｐゴシック" charset="0"/>
                <a:cs typeface="Arial"/>
              </a:rPr>
              <a:t>شهادة يوسابيوس (القرن الرابع)</a:t>
            </a:r>
            <a:endParaRPr lang="en-US" sz="3600" b="1" dirty="0">
              <a:solidFill>
                <a:schemeClr val="tx1"/>
              </a:solidFill>
              <a:latin typeface="Arial"/>
              <a:ea typeface="ＭＳ Ｐゴシック" charset="0"/>
              <a:cs typeface="Arial"/>
            </a:endParaRPr>
          </a:p>
        </p:txBody>
      </p:sp>
      <p:sp>
        <p:nvSpPr>
          <p:cNvPr id="7" name="Text Box 2"/>
          <p:cNvSpPr txBox="1">
            <a:spLocks noChangeArrowheads="1"/>
          </p:cNvSpPr>
          <p:nvPr/>
        </p:nvSpPr>
        <p:spPr bwMode="auto">
          <a:xfrm>
            <a:off x="144484" y="1556792"/>
            <a:ext cx="5722937" cy="5003720"/>
          </a:xfrm>
          <a:prstGeom prst="rect">
            <a:avLst/>
          </a:prstGeom>
          <a:solidFill>
            <a:schemeClr val="tx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91341" tIns="45671" rIns="91341" bIns="45671" anchor="ctr">
            <a:no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lvl="0" algn="ctr">
              <a:defRPr/>
            </a:pPr>
            <a:r>
              <a:rPr lang="ar-JO" sz="3600" b="1" dirty="0">
                <a:solidFill>
                  <a:schemeClr val="bg1"/>
                </a:solidFill>
                <a:latin typeface="+mj-lt"/>
              </a:rPr>
              <a:t>من بين الأناجيل الأربعة وهي الأناجيل الوحيدة التي لا جدال فيها في كنيسة الله تحت السماء ، تعلمت بالتقليد [من القرن الثاني. أوريجانوس] </a:t>
            </a:r>
            <a:r>
              <a:rPr lang="ar-JO" sz="3600" b="1" dirty="0">
                <a:solidFill>
                  <a:srgbClr val="FFFF00"/>
                </a:solidFill>
                <a:latin typeface="+mj-lt"/>
              </a:rPr>
              <a:t>أن أول الإناجيل كتبه متى</a:t>
            </a:r>
            <a:r>
              <a:rPr lang="ar-JO" sz="3600" b="1" dirty="0">
                <a:solidFill>
                  <a:schemeClr val="bg1"/>
                </a:solidFill>
                <a:latin typeface="+mj-lt"/>
              </a:rPr>
              <a:t>، الذي كان يومًا ما عشارًا ولكن بعد ذلك رسول ليسوع المسيح ، وقد تم إعداده للمتحولين عن اليهودية ، ونشر باللغة العبرية.</a:t>
            </a:r>
            <a:endParaRPr kumimoji="0" lang="en-US" sz="3600" b="1" i="0" u="none" strike="noStrike" kern="1200" cap="none" spc="0" normalizeH="0" baseline="0" noProof="0" dirty="0">
              <a:ln>
                <a:noFill/>
              </a:ln>
              <a:solidFill>
                <a:schemeClr val="bg1"/>
              </a:solidFill>
              <a:effectLst/>
              <a:uLnTx/>
              <a:uFillTx/>
              <a:latin typeface="+mj-lt"/>
              <a:ea typeface="ＭＳ Ｐゴシック" charset="0"/>
            </a:endParaRPr>
          </a:p>
        </p:txBody>
      </p:sp>
      <p:sp>
        <p:nvSpPr>
          <p:cNvPr id="263173" name="Text Box 2"/>
          <p:cNvSpPr txBox="1">
            <a:spLocks noChangeArrowheads="1"/>
          </p:cNvSpPr>
          <p:nvPr/>
        </p:nvSpPr>
        <p:spPr bwMode="auto">
          <a:xfrm>
            <a:off x="5981700" y="5156697"/>
            <a:ext cx="3132138" cy="1384896"/>
          </a:xfrm>
          <a:prstGeom prst="rect">
            <a:avLst/>
          </a:prstGeom>
          <a:solidFill>
            <a:schemeClr val="tx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91341" tIns="45671" rIns="91341" bIns="45671"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800" b="0" i="0" u="none" strike="noStrike" kern="1200" cap="none" spc="0" normalizeH="0" baseline="0" noProof="0" dirty="0">
                <a:ln>
                  <a:noFill/>
                </a:ln>
                <a:solidFill>
                  <a:srgbClr val="FFFFFF"/>
                </a:solidFill>
                <a:effectLst/>
                <a:uLnTx/>
                <a:uFillTx/>
                <a:latin typeface="Arial" charset="0"/>
                <a:ea typeface="ＭＳ Ｐゴシック" charset="0"/>
              </a:rPr>
              <a:t>(يقتبس</a:t>
            </a:r>
            <a:r>
              <a:rPr kumimoji="0" lang="ar-JO" sz="2800" b="0" i="0" u="none" strike="noStrike" kern="1200" cap="none" spc="0" normalizeH="0" noProof="0" dirty="0">
                <a:ln>
                  <a:noFill/>
                </a:ln>
                <a:solidFill>
                  <a:srgbClr val="FFFFFF"/>
                </a:solidFill>
                <a:effectLst/>
                <a:uLnTx/>
                <a:uFillTx/>
                <a:latin typeface="Arial" charset="0"/>
                <a:ea typeface="ＭＳ Ｐゴシック" charset="0"/>
              </a:rPr>
              <a:t> يوسابيوس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800" b="0" i="0" u="none" strike="noStrike" kern="1200" cap="none" spc="0" normalizeH="0" noProof="0" dirty="0">
                <a:ln>
                  <a:noFill/>
                </a:ln>
                <a:solidFill>
                  <a:srgbClr val="FFFFFF"/>
                </a:solidFill>
                <a:effectLst/>
                <a:uLnTx/>
                <a:uFillTx/>
                <a:latin typeface="Arial" charset="0"/>
                <a:ea typeface="ＭＳ Ｐゴシック" charset="0"/>
              </a:rPr>
              <a:t>من أوريجانوس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800" b="0" i="0" u="none" strike="noStrike" kern="1200" cap="none" spc="0" normalizeH="0" noProof="0" dirty="0">
                <a:ln>
                  <a:noFill/>
                </a:ln>
                <a:solidFill>
                  <a:srgbClr val="FFFFFF"/>
                </a:solidFill>
                <a:effectLst/>
                <a:uLnTx/>
                <a:uFillTx/>
                <a:latin typeface="Arial" charset="0"/>
                <a:ea typeface="ＭＳ Ｐゴシック" charset="0"/>
              </a:rPr>
              <a:t>في القرن الثاني)</a:t>
            </a:r>
            <a:endParaRPr kumimoji="0" lang="en-US" sz="2800" b="0" i="0" u="none" strike="noStrike" kern="1200" cap="none" spc="0" normalizeH="0" baseline="0" noProof="0" dirty="0">
              <a:ln>
                <a:noFill/>
              </a:ln>
              <a:solidFill>
                <a:srgbClr val="FFFFFF"/>
              </a:solidFill>
              <a:effectLst/>
              <a:uLnTx/>
              <a:uFillTx/>
              <a:latin typeface="Arial" charset="0"/>
              <a:ea typeface="ＭＳ Ｐゴシック"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7">
                                            <p:bg/>
                                          </p:spTgt>
                                        </p:tgtEl>
                                        <p:attrNameLst>
                                          <p:attrName>style.visibility</p:attrName>
                                        </p:attrNameLst>
                                      </p:cBhvr>
                                      <p:to>
                                        <p:strVal val="visible"/>
                                      </p:to>
                                    </p:set>
                                    <p:animEffect transition="in" filter="checkerboard(across)">
                                      <p:cBhvr>
                                        <p:cTn id="7" dur="500"/>
                                        <p:tgtEl>
                                          <p:spTgt spid="7">
                                            <p:bg/>
                                          </p:spTgt>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checkerboard(across)">
                                      <p:cBhvr>
                                        <p:cTn id="10"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5217" name="Picture 8" descr="eusebius.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6011863" y="1412876"/>
            <a:ext cx="2952750" cy="3960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65218" name="Text Box 3"/>
          <p:cNvSpPr txBox="1">
            <a:spLocks noChangeArrowheads="1"/>
          </p:cNvSpPr>
          <p:nvPr/>
        </p:nvSpPr>
        <p:spPr bwMode="auto">
          <a:xfrm>
            <a:off x="8410585" y="44461"/>
            <a:ext cx="598041" cy="4615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341" tIns="45671" rIns="91341" bIns="45671">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78أ</a:t>
            </a:r>
            <a:endParaRPr kumimoji="0" lang="en-US" sz="2400" b="0"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183300" name="Rectangle 5"/>
          <p:cNvSpPr>
            <a:spLocks noGrp="1" noChangeArrowheads="1"/>
          </p:cNvSpPr>
          <p:nvPr>
            <p:ph type="title" idx="4294967295"/>
          </p:nvPr>
        </p:nvSpPr>
        <p:spPr>
          <a:xfrm>
            <a:off x="0" y="-26987"/>
            <a:ext cx="7454900" cy="1200151"/>
          </a:xfrm>
          <a:solidFill>
            <a:schemeClr val="bg1"/>
          </a:solidFill>
        </p:spPr>
        <p:txBody>
          <a:bodyPr>
            <a:spAutoFit/>
          </a:bodyPr>
          <a:lstStyle/>
          <a:p>
            <a:pPr eaLnBrk="1" hangingPunct="1">
              <a:defRPr/>
            </a:pPr>
            <a:r>
              <a:rPr lang="ar-JO" sz="3600" b="1" dirty="0">
                <a:solidFill>
                  <a:schemeClr val="tx1"/>
                </a:solidFill>
                <a:ea typeface="ＭＳ Ｐゴシック" charset="0"/>
                <a:cs typeface="Arial"/>
              </a:rPr>
              <a:t>المؤشر الخارجي رقم 1</a:t>
            </a:r>
            <a:br>
              <a:rPr lang="en-US" sz="3600" b="1" dirty="0">
                <a:solidFill>
                  <a:schemeClr val="tx1"/>
                </a:solidFill>
                <a:ea typeface="ＭＳ Ｐゴシック" charset="0"/>
                <a:cs typeface="Arial"/>
              </a:rPr>
            </a:br>
            <a:r>
              <a:rPr lang="ar-JO" sz="3600" b="1" dirty="0">
                <a:solidFill>
                  <a:schemeClr val="tx1"/>
                </a:solidFill>
                <a:ea typeface="ＭＳ Ｐゴシック" charset="0"/>
                <a:cs typeface="Arial"/>
              </a:rPr>
              <a:t>شهادة يوسابيوس (القرن الرابع)</a:t>
            </a:r>
            <a:endParaRPr lang="en-US" sz="3600" b="1" dirty="0">
              <a:solidFill>
                <a:schemeClr val="tx1"/>
              </a:solidFill>
              <a:latin typeface="Arial"/>
              <a:ea typeface="ＭＳ Ｐゴシック" charset="0"/>
              <a:cs typeface="Arial"/>
            </a:endParaRPr>
          </a:p>
        </p:txBody>
      </p:sp>
      <p:sp>
        <p:nvSpPr>
          <p:cNvPr id="7" name="Text Box 2"/>
          <p:cNvSpPr txBox="1">
            <a:spLocks noChangeArrowheads="1"/>
          </p:cNvSpPr>
          <p:nvPr/>
        </p:nvSpPr>
        <p:spPr bwMode="auto">
          <a:xfrm>
            <a:off x="144484" y="1504600"/>
            <a:ext cx="5722937" cy="5078214"/>
          </a:xfrm>
          <a:prstGeom prst="rect">
            <a:avLst/>
          </a:prstGeom>
          <a:solidFill>
            <a:schemeClr val="tx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91341" tIns="45671" rIns="91341" bIns="45671"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lvl="0" algn="ctr">
              <a:defRPr/>
            </a:pPr>
            <a:r>
              <a:rPr lang="ar-JO" sz="3600" b="1" dirty="0">
                <a:solidFill>
                  <a:schemeClr val="bg1"/>
                </a:solidFill>
                <a:latin typeface="+mj-lt"/>
              </a:rPr>
              <a:t>الثاني هو </a:t>
            </a:r>
            <a:r>
              <a:rPr lang="ar-JO" sz="3600" b="1" dirty="0">
                <a:solidFill>
                  <a:srgbClr val="FFFF00"/>
                </a:solidFill>
                <a:latin typeface="+mj-lt"/>
              </a:rPr>
              <a:t>مرقس</a:t>
            </a:r>
            <a:r>
              <a:rPr lang="ar-JO" sz="3600" b="1" dirty="0">
                <a:solidFill>
                  <a:schemeClr val="bg1"/>
                </a:solidFill>
                <a:latin typeface="+mj-lt"/>
              </a:rPr>
              <a:t> الذي ألفه وفقًا لتعليمات بطرس الذي في رسالته الكاثوليكية [أي العامة] يعترف به باعتباره ابنًا  قائلاً: الكنيسة التي في بابل المنتخبة معكم تسلم عليكم ، وكذلك مرقس ابني . والثالث من </a:t>
            </a:r>
            <a:r>
              <a:rPr lang="ar-JO" sz="3600" b="1" dirty="0">
                <a:solidFill>
                  <a:srgbClr val="FFFF00"/>
                </a:solidFill>
                <a:latin typeface="+mj-lt"/>
              </a:rPr>
              <a:t>لوقا</a:t>
            </a:r>
            <a:r>
              <a:rPr lang="ar-JO" sz="3600" b="1" dirty="0">
                <a:solidFill>
                  <a:schemeClr val="bg1"/>
                </a:solidFill>
                <a:latin typeface="+mj-lt"/>
              </a:rPr>
              <a:t> حيث مدح هذا الإنجيل من قبل بولس وقد ألَّفه للمتحولين من الأمم . وآخر ذلك كله بواسطة </a:t>
            </a:r>
            <a:r>
              <a:rPr lang="ar-JO" sz="3600" b="1" dirty="0">
                <a:solidFill>
                  <a:srgbClr val="FFFF00"/>
                </a:solidFill>
                <a:latin typeface="+mj-lt"/>
              </a:rPr>
              <a:t>يوحنا</a:t>
            </a:r>
            <a:r>
              <a:rPr lang="ar-JO" sz="3600" b="1" dirty="0">
                <a:solidFill>
                  <a:schemeClr val="bg1"/>
                </a:solidFill>
                <a:latin typeface="+mj-lt"/>
              </a:rPr>
              <a:t>.</a:t>
            </a:r>
            <a:endParaRPr kumimoji="0" lang="en-US" sz="3600" b="1" i="0" u="none" strike="noStrike" kern="1200" cap="none" spc="0" normalizeH="0" baseline="0" noProof="0" dirty="0">
              <a:ln>
                <a:noFill/>
              </a:ln>
              <a:solidFill>
                <a:schemeClr val="bg1"/>
              </a:solidFill>
              <a:effectLst/>
              <a:uLnTx/>
              <a:uFillTx/>
              <a:latin typeface="+mj-lt"/>
              <a:ea typeface="ＭＳ Ｐゴシック" charset="0"/>
            </a:endParaRPr>
          </a:p>
        </p:txBody>
      </p:sp>
      <p:sp>
        <p:nvSpPr>
          <p:cNvPr id="265221" name="Text Box 2"/>
          <p:cNvSpPr txBox="1">
            <a:spLocks noChangeArrowheads="1"/>
          </p:cNvSpPr>
          <p:nvPr/>
        </p:nvSpPr>
        <p:spPr bwMode="auto">
          <a:xfrm>
            <a:off x="5981700" y="5156697"/>
            <a:ext cx="3132138" cy="1384896"/>
          </a:xfrm>
          <a:prstGeom prst="rect">
            <a:avLst/>
          </a:prstGeom>
          <a:solidFill>
            <a:schemeClr val="tx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91341" tIns="45671" rIns="91341" bIns="45671"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lvl="0" algn="ctr">
              <a:defRPr/>
            </a:pPr>
            <a:r>
              <a:rPr lang="ar-JO" sz="2800" dirty="0">
                <a:solidFill>
                  <a:srgbClr val="FFFFFF"/>
                </a:solidFill>
              </a:rPr>
              <a:t>(يقتبس يوسابيوس </a:t>
            </a:r>
          </a:p>
          <a:p>
            <a:pPr lvl="0" algn="ctr">
              <a:defRPr/>
            </a:pPr>
            <a:r>
              <a:rPr lang="ar-JO" sz="2800" dirty="0">
                <a:solidFill>
                  <a:srgbClr val="FFFFFF"/>
                </a:solidFill>
              </a:rPr>
              <a:t>من أوريجانوس </a:t>
            </a:r>
          </a:p>
          <a:p>
            <a:pPr lvl="0" algn="ctr">
              <a:defRPr/>
            </a:pPr>
            <a:r>
              <a:rPr lang="ar-JO" sz="2800" dirty="0">
                <a:solidFill>
                  <a:srgbClr val="FFFFFF"/>
                </a:solidFill>
              </a:rPr>
              <a:t>في القرن الثاني)</a:t>
            </a:r>
            <a:endParaRPr lang="en-US" sz="2800" dirty="0">
              <a:solidFill>
                <a:srgbClr val="FFFFFF"/>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7">
                                            <p:bg/>
                                          </p:spTgt>
                                        </p:tgtEl>
                                        <p:attrNameLst>
                                          <p:attrName>style.visibility</p:attrName>
                                        </p:attrNameLst>
                                      </p:cBhvr>
                                      <p:to>
                                        <p:strVal val="visible"/>
                                      </p:to>
                                    </p:set>
                                    <p:animEffect transition="in" filter="checkerboard(across)">
                                      <p:cBhvr>
                                        <p:cTn id="7" dur="500"/>
                                        <p:tgtEl>
                                          <p:spTgt spid="7">
                                            <p:bg/>
                                          </p:spTgt>
                                        </p:tgtEl>
                                      </p:cBhvr>
                                    </p:animEffect>
                                  </p:childTnLst>
                                </p:cTn>
                              </p:par>
                            </p:childTnLst>
                          </p:cTn>
                        </p:par>
                        <p:par>
                          <p:cTn id="8" fill="hold" nodeType="afterGroup">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checkerboard(across)">
                                      <p:cBhvr>
                                        <p:cTn id="11"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Text Box 4"/>
          <p:cNvSpPr txBox="1">
            <a:spLocks noChangeArrowheads="1"/>
          </p:cNvSpPr>
          <p:nvPr/>
        </p:nvSpPr>
        <p:spPr bwMode="auto">
          <a:xfrm>
            <a:off x="8426454" y="152405"/>
            <a:ext cx="508343" cy="461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0" i="0" u="none" strike="noStrike" kern="1200" cap="none" spc="0" normalizeH="0" baseline="0" noProof="0" dirty="0">
                <a:ln>
                  <a:noFill/>
                </a:ln>
                <a:solidFill>
                  <a:srgbClr val="FFFFFF"/>
                </a:solidFill>
                <a:effectLst/>
                <a:uLnTx/>
                <a:uFillTx/>
                <a:latin typeface="Arial" charset="0"/>
                <a:ea typeface="ＭＳ Ｐゴシック" charset="0"/>
                <a:cs typeface="Arial" charset="0"/>
              </a:rPr>
              <a:t>48</a:t>
            </a:r>
            <a:endParaRPr kumimoji="0" lang="en-US" sz="24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grpSp>
        <p:nvGrpSpPr>
          <p:cNvPr id="150530" name="Group 5"/>
          <p:cNvGrpSpPr>
            <a:grpSpLocks/>
          </p:cNvGrpSpPr>
          <p:nvPr/>
        </p:nvGrpSpPr>
        <p:grpSpPr bwMode="auto">
          <a:xfrm>
            <a:off x="4611691" y="382590"/>
            <a:ext cx="2460623" cy="831849"/>
            <a:chOff x="313" y="769"/>
            <a:chExt cx="1550" cy="524"/>
          </a:xfrm>
        </p:grpSpPr>
        <p:sp>
          <p:nvSpPr>
            <p:cNvPr id="150534" name="Text Box 6"/>
            <p:cNvSpPr txBox="1">
              <a:spLocks noChangeArrowheads="1"/>
            </p:cNvSpPr>
            <p:nvPr/>
          </p:nvSpPr>
          <p:spPr bwMode="auto">
            <a:xfrm rot="16200000">
              <a:off x="177" y="905"/>
              <a:ext cx="523" cy="252"/>
            </a:xfrm>
            <a:prstGeom prst="rect">
              <a:avLst/>
            </a:prstGeom>
            <a:solidFill>
              <a:schemeClr val="tx2"/>
            </a:solidFill>
            <a:ln w="12700">
              <a:solidFill>
                <a:schemeClr val="bg1"/>
              </a:solidFill>
              <a:miter lim="800000"/>
              <a:headEnd/>
              <a:tailEnd/>
            </a:ln>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متى</a:t>
              </a:r>
              <a:endParaRPr kumimoji="0" lang="en-US"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150535" name="Text Box 7"/>
            <p:cNvSpPr txBox="1">
              <a:spLocks noChangeArrowheads="1"/>
            </p:cNvSpPr>
            <p:nvPr/>
          </p:nvSpPr>
          <p:spPr bwMode="auto">
            <a:xfrm rot="16200000">
              <a:off x="631" y="922"/>
              <a:ext cx="491" cy="252"/>
            </a:xfrm>
            <a:prstGeom prst="rect">
              <a:avLst/>
            </a:prstGeom>
            <a:solidFill>
              <a:schemeClr val="tx2"/>
            </a:solidFill>
            <a:ln w="12700">
              <a:solidFill>
                <a:schemeClr val="bg1"/>
              </a:solidFill>
              <a:miter lim="800000"/>
              <a:headEnd/>
              <a:tailEnd/>
            </a:ln>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مرقس</a:t>
              </a:r>
              <a:endParaRPr kumimoji="0" lang="en-US"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150536" name="Text Box 8"/>
            <p:cNvSpPr txBox="1">
              <a:spLocks noChangeArrowheads="1"/>
            </p:cNvSpPr>
            <p:nvPr/>
          </p:nvSpPr>
          <p:spPr bwMode="auto">
            <a:xfrm rot="16200000">
              <a:off x="1112" y="967"/>
              <a:ext cx="400" cy="252"/>
            </a:xfrm>
            <a:prstGeom prst="rect">
              <a:avLst/>
            </a:prstGeom>
            <a:solidFill>
              <a:schemeClr val="tx2"/>
            </a:solidFill>
            <a:ln w="12700">
              <a:solidFill>
                <a:schemeClr val="bg1"/>
              </a:solidFill>
              <a:miter lim="800000"/>
              <a:headEnd/>
              <a:tailEnd/>
            </a:ln>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لوقا</a:t>
              </a:r>
              <a:endParaRPr kumimoji="0" lang="en-US"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150537" name="Text Box 9"/>
            <p:cNvSpPr txBox="1">
              <a:spLocks noChangeArrowheads="1"/>
            </p:cNvSpPr>
            <p:nvPr/>
          </p:nvSpPr>
          <p:spPr bwMode="auto">
            <a:xfrm rot="16200000">
              <a:off x="1534" y="939"/>
              <a:ext cx="405" cy="252"/>
            </a:xfrm>
            <a:prstGeom prst="rect">
              <a:avLst/>
            </a:prstGeom>
            <a:solidFill>
              <a:schemeClr val="tx2"/>
            </a:solidFill>
            <a:ln w="12700">
              <a:solidFill>
                <a:schemeClr val="bg1"/>
              </a:solidFill>
              <a:miter lim="800000"/>
              <a:headEnd/>
              <a:tailEnd/>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يوحنا</a:t>
              </a:r>
              <a:endParaRPr kumimoji="0" lang="en-US"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grpSp>
      <p:sp>
        <p:nvSpPr>
          <p:cNvPr id="66570" name="Rectangle 10"/>
          <p:cNvSpPr>
            <a:spLocks noGrp="1" noChangeArrowheads="1"/>
          </p:cNvSpPr>
          <p:nvPr>
            <p:ph type="title"/>
          </p:nvPr>
        </p:nvSpPr>
        <p:spPr>
          <a:xfrm>
            <a:off x="-152400" y="0"/>
            <a:ext cx="4724400" cy="1066800"/>
          </a:xfrm>
        </p:spPr>
        <p:txBody>
          <a:bodyPr/>
          <a:lstStyle/>
          <a:p>
            <a:pPr eaLnBrk="1" hangingPunct="1">
              <a:defRPr/>
            </a:pPr>
            <a:r>
              <a:rPr lang="ar-JO" dirty="0">
                <a:solidFill>
                  <a:schemeClr val="tx1"/>
                </a:solidFill>
                <a:effectLst/>
                <a:latin typeface="Arial" charset="0"/>
                <a:ea typeface="ＭＳ Ｐゴシック" charset="0"/>
                <a:cs typeface="Arial" charset="0"/>
              </a:rPr>
              <a:t>الأناجيل</a:t>
            </a:r>
            <a:endParaRPr lang="en-US" dirty="0">
              <a:solidFill>
                <a:schemeClr val="tx1"/>
              </a:solidFill>
              <a:effectLst/>
              <a:latin typeface="Arial" charset="0"/>
              <a:ea typeface="ＭＳ Ｐゴシック" charset="0"/>
              <a:cs typeface="Arial" charset="0"/>
            </a:endParaRPr>
          </a:p>
        </p:txBody>
      </p:sp>
      <p:sp>
        <p:nvSpPr>
          <p:cNvPr id="150532" name="Text Box 11"/>
          <p:cNvSpPr txBox="1">
            <a:spLocks noChangeArrowheads="1"/>
          </p:cNvSpPr>
          <p:nvPr/>
        </p:nvSpPr>
        <p:spPr bwMode="auto">
          <a:xfrm>
            <a:off x="6" y="762000"/>
            <a:ext cx="4571999" cy="4000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000" b="0" i="0" u="none" strike="noStrike" kern="1200" cap="none" spc="0" normalizeH="0" baseline="0" noProof="0" dirty="0">
                <a:ln>
                  <a:noFill/>
                </a:ln>
                <a:solidFill>
                  <a:srgbClr val="FFFFFF"/>
                </a:solidFill>
                <a:effectLst/>
                <a:uLnTx/>
                <a:uFillTx/>
                <a:latin typeface="Times New Roman" charset="0"/>
                <a:ea typeface="ＭＳ Ｐゴシック" charset="0"/>
              </a:rPr>
              <a:t>كتاب الموارد المرئية للكتاب المقدس ، 177</a:t>
            </a:r>
            <a:endParaRPr kumimoji="0" lang="en-US" sz="20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66572" name="Rectangle 12"/>
          <p:cNvSpPr>
            <a:spLocks noChangeArrowheads="1"/>
          </p:cNvSpPr>
          <p:nvPr/>
        </p:nvSpPr>
        <p:spPr bwMode="auto">
          <a:xfrm>
            <a:off x="0" y="1295400"/>
            <a:ext cx="9144000" cy="5105400"/>
          </a:xfrm>
          <a:prstGeom prst="rect">
            <a:avLst/>
          </a:prstGeom>
          <a:noFill/>
          <a:ln w="9525">
            <a:noFill/>
            <a:miter lim="800000"/>
            <a:headEnd/>
            <a:tailEnd/>
          </a:ln>
          <a:effectLst/>
        </p:spPr>
        <p:txBody>
          <a:bodyPr lIns="91376" tIns="45688" rIns="91376" bIns="45688"/>
          <a:lstStyle/>
          <a:p>
            <a:pPr marL="342659" marR="0" lvl="0" indent="-342659" algn="r" defTabSz="914400" rtl="1" eaLnBrk="1" fontAlgn="base" latinLnBrk="0" hangingPunct="1">
              <a:lnSpc>
                <a:spcPct val="90000"/>
              </a:lnSpc>
              <a:spcBef>
                <a:spcPct val="20000"/>
              </a:spcBef>
              <a:spcAft>
                <a:spcPct val="0"/>
              </a:spcAft>
              <a:buClr>
                <a:srgbClr val="FFFFCC"/>
              </a:buClr>
              <a:buSzPct val="75000"/>
              <a:buFont typeface="Wingdings" charset="0"/>
              <a:buChar char="§"/>
              <a:tabLst/>
              <a:defRPr/>
            </a:pPr>
            <a:r>
              <a:rPr kumimoji="0" lang="ar-JO" altLang="ja-JP" sz="2800" b="1" i="0" u="none" strike="noStrike" kern="1200" cap="none" spc="0" normalizeH="0" baseline="0" noProof="0" dirty="0">
                <a:ln>
                  <a:noFill/>
                </a:ln>
                <a:solidFill>
                  <a:srgbClr val="FFFFFF"/>
                </a:solidFill>
                <a:effectLst/>
                <a:uLnTx/>
                <a:uFillTx/>
                <a:latin typeface="Arial Narrow"/>
                <a:ea typeface="ＭＳ Ｐゴシック" charset="0"/>
                <a:cs typeface="Arial Narrow"/>
              </a:rPr>
              <a:t>كلمة إنجيل تأتي من الإنجليزية القديمة ” سحر الآلهة“ و تترجم من الكلمة اليونانية الأخبار السارة</a:t>
            </a:r>
            <a:endParaRPr kumimoji="0" lang="en-US" sz="2800" b="1" i="0" u="none" strike="noStrike" kern="1200" cap="none" spc="0" normalizeH="0" baseline="0" noProof="0" dirty="0">
              <a:ln>
                <a:noFill/>
              </a:ln>
              <a:solidFill>
                <a:srgbClr val="FFFFFF"/>
              </a:solidFill>
              <a:effectLst/>
              <a:uLnTx/>
              <a:uFillTx/>
              <a:latin typeface="Arial Narrow"/>
              <a:ea typeface="ＭＳ Ｐゴシック" charset="0"/>
              <a:cs typeface="Arial Narrow"/>
            </a:endParaRPr>
          </a:p>
          <a:p>
            <a:pPr marL="342659" marR="0" lvl="0" indent="-342659" algn="r" defTabSz="914400" rtl="1" eaLnBrk="1" fontAlgn="base" latinLnBrk="0" hangingPunct="1">
              <a:lnSpc>
                <a:spcPct val="90000"/>
              </a:lnSpc>
              <a:spcBef>
                <a:spcPct val="20000"/>
              </a:spcBef>
              <a:spcAft>
                <a:spcPct val="0"/>
              </a:spcAft>
              <a:buClr>
                <a:srgbClr val="FFFFCC"/>
              </a:buClr>
              <a:buSzPct val="75000"/>
              <a:buFont typeface="Wingdings" charset="0"/>
              <a:buChar char="§"/>
              <a:tabLst/>
              <a:defRPr/>
            </a:pPr>
            <a:r>
              <a:rPr kumimoji="0" lang="ar-JO" sz="2800" b="1" i="0" u="none" strike="noStrike" kern="1200" cap="none" spc="0" normalizeH="0" baseline="0" noProof="0" dirty="0">
                <a:ln>
                  <a:noFill/>
                </a:ln>
                <a:solidFill>
                  <a:srgbClr val="FFFFFF"/>
                </a:solidFill>
                <a:effectLst/>
                <a:uLnTx/>
                <a:uFillTx/>
                <a:latin typeface="Arial Narrow"/>
                <a:ea typeface="ＭＳ Ｐゴシック" charset="0"/>
                <a:cs typeface="Arial Narrow"/>
              </a:rPr>
              <a:t>في العصور القديمة أعلن دعاة الملوك عن بشرى ولادة الملك في جميع أنحاء مدن المملكة</a:t>
            </a:r>
            <a:endParaRPr kumimoji="0" lang="en-US" sz="2800" b="1" i="0" u="none" strike="noStrike" kern="1200" cap="none" spc="0" normalizeH="0" baseline="0" noProof="0" dirty="0">
              <a:ln>
                <a:noFill/>
              </a:ln>
              <a:solidFill>
                <a:srgbClr val="FFFFFF"/>
              </a:solidFill>
              <a:effectLst/>
              <a:uLnTx/>
              <a:uFillTx/>
              <a:latin typeface="Arial Narrow"/>
              <a:ea typeface="ＭＳ Ｐゴシック" charset="0"/>
              <a:cs typeface="Arial Narrow"/>
            </a:endParaRPr>
          </a:p>
          <a:p>
            <a:pPr marL="342659" marR="0" lvl="0" indent="-342659" algn="r" defTabSz="914400" rtl="1" eaLnBrk="1" fontAlgn="base" latinLnBrk="0" hangingPunct="1">
              <a:lnSpc>
                <a:spcPct val="90000"/>
              </a:lnSpc>
              <a:spcBef>
                <a:spcPct val="20000"/>
              </a:spcBef>
              <a:spcAft>
                <a:spcPct val="0"/>
              </a:spcAft>
              <a:buClr>
                <a:srgbClr val="FFFFCC"/>
              </a:buClr>
              <a:buSzPct val="75000"/>
              <a:buFont typeface="Wingdings" charset="0"/>
              <a:buChar char="§"/>
              <a:tabLst/>
              <a:defRPr/>
            </a:pPr>
            <a:r>
              <a:rPr kumimoji="0" lang="ar-JO" sz="2800" b="1" i="0" u="none" strike="noStrike" kern="1200" cap="none" spc="0" normalizeH="0" baseline="0" noProof="0" dirty="0">
                <a:ln>
                  <a:noFill/>
                </a:ln>
                <a:solidFill>
                  <a:srgbClr val="FFFFFF"/>
                </a:solidFill>
                <a:effectLst/>
                <a:uLnTx/>
                <a:uFillTx/>
                <a:latin typeface="Arial Narrow"/>
                <a:ea typeface="ＭＳ Ｐゴシック" charset="0"/>
                <a:cs typeface="Arial Narrow"/>
              </a:rPr>
              <a:t>إنها تحمل نفس المعنى في العهد الجديد، فالأناجيل الأربعة تعلن البشرى عن يسوع</a:t>
            </a:r>
            <a:endParaRPr kumimoji="0" lang="en-US" sz="2800" b="1" i="0" u="none" strike="noStrike" kern="1200" cap="none" spc="0" normalizeH="0" baseline="0" noProof="0" dirty="0">
              <a:ln>
                <a:noFill/>
              </a:ln>
              <a:solidFill>
                <a:srgbClr val="FFFFFF"/>
              </a:solidFill>
              <a:effectLst/>
              <a:uLnTx/>
              <a:uFillTx/>
              <a:latin typeface="Arial Narrow"/>
              <a:ea typeface="ＭＳ Ｐゴシック" charset="0"/>
              <a:cs typeface="Arial Narrow"/>
            </a:endParaRPr>
          </a:p>
          <a:p>
            <a:pPr marL="342659" marR="0" lvl="0" indent="-342659" algn="r" defTabSz="914400" rtl="1" eaLnBrk="1" fontAlgn="base" latinLnBrk="0" hangingPunct="1">
              <a:lnSpc>
                <a:spcPct val="90000"/>
              </a:lnSpc>
              <a:spcBef>
                <a:spcPct val="20000"/>
              </a:spcBef>
              <a:spcAft>
                <a:spcPct val="0"/>
              </a:spcAft>
              <a:buClr>
                <a:srgbClr val="FFFFCC"/>
              </a:buClr>
              <a:buSzPct val="75000"/>
              <a:buFont typeface="Wingdings" charset="0"/>
              <a:buChar char="§"/>
              <a:tabLst/>
              <a:defRPr/>
            </a:pPr>
            <a:r>
              <a:rPr kumimoji="0" lang="ar-JO" sz="2800" b="1" i="0" u="none" strike="noStrike" kern="1200" cap="none" spc="0" normalizeH="0" baseline="0" noProof="0" dirty="0">
                <a:ln>
                  <a:noFill/>
                </a:ln>
                <a:solidFill>
                  <a:srgbClr val="FFFFFF"/>
                </a:solidFill>
                <a:effectLst/>
                <a:uLnTx/>
                <a:uFillTx/>
                <a:latin typeface="Arial Narrow"/>
                <a:ea typeface="ＭＳ Ｐゴシック" charset="0"/>
                <a:cs typeface="Arial Narrow"/>
              </a:rPr>
              <a:t>عرف العالم القديم التاريخ و الشعر و النبوة و الرسائل لكن الإنجيل كان جديداً بالنسبة لهم</a:t>
            </a:r>
            <a:r>
              <a:rPr kumimoji="0" lang="en-US" sz="2800" b="1" i="0" u="none" strike="noStrike" kern="1200" cap="none" spc="0" normalizeH="0" baseline="0" noProof="0" dirty="0">
                <a:ln>
                  <a:noFill/>
                </a:ln>
                <a:solidFill>
                  <a:srgbClr val="FFFFFF"/>
                </a:solidFill>
                <a:effectLst/>
                <a:uLnTx/>
                <a:uFillTx/>
                <a:latin typeface="Arial Narrow"/>
                <a:ea typeface="ＭＳ Ｐゴシック" charset="0"/>
                <a:cs typeface="Arial Narrow"/>
              </a:rPr>
              <a:t> </a:t>
            </a:r>
          </a:p>
          <a:p>
            <a:pPr marL="342659" marR="0" lvl="0" indent="-342659" algn="r" defTabSz="914400" rtl="1" eaLnBrk="1" fontAlgn="base" latinLnBrk="0" hangingPunct="1">
              <a:lnSpc>
                <a:spcPct val="90000"/>
              </a:lnSpc>
              <a:spcBef>
                <a:spcPct val="20000"/>
              </a:spcBef>
              <a:spcAft>
                <a:spcPct val="0"/>
              </a:spcAft>
              <a:buClr>
                <a:srgbClr val="FFFFCC"/>
              </a:buClr>
              <a:buSzPct val="75000"/>
              <a:buFont typeface="Wingdings" charset="0"/>
              <a:buChar char="§"/>
              <a:tabLst/>
              <a:defRPr/>
            </a:pPr>
            <a:r>
              <a:rPr kumimoji="0" lang="ar-JO" sz="2800" b="1" i="0" u="none" strike="noStrike" kern="1200" cap="none" spc="0" normalizeH="0" baseline="0" noProof="0" dirty="0">
                <a:ln>
                  <a:noFill/>
                </a:ln>
                <a:solidFill>
                  <a:srgbClr val="FFFFFF"/>
                </a:solidFill>
                <a:effectLst/>
                <a:uLnTx/>
                <a:uFillTx/>
                <a:latin typeface="Arial Narrow"/>
                <a:ea typeface="ＭＳ Ｐゴシック" charset="0"/>
                <a:cs typeface="Arial Narrow"/>
              </a:rPr>
              <a:t>هنا أعطى الكتاب الموحى لهم أكثر من مجرد تاريخ، لكنهم خلقوا الإيمان (يو 20: 30-31) من خلال إعلان الأخبار السارة أنه كما وعد العهد القديم أرسل الله المسيا إلى العالم</a:t>
            </a:r>
            <a:endParaRPr kumimoji="0" lang="en-US" sz="2800" b="1" i="0" u="none" strike="noStrike" kern="1200" cap="none" spc="0" normalizeH="0" baseline="0" noProof="0" dirty="0">
              <a:ln>
                <a:noFill/>
              </a:ln>
              <a:solidFill>
                <a:srgbClr val="FFFFFF"/>
              </a:solidFill>
              <a:effectLst/>
              <a:uLnTx/>
              <a:uFillTx/>
              <a:latin typeface="Arial Narrow"/>
              <a:ea typeface="ＭＳ Ｐゴシック" charset="0"/>
              <a:cs typeface="Arial Narrow"/>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66572">
                                            <p:txEl>
                                              <p:pRg st="0" end="0"/>
                                            </p:txEl>
                                          </p:spTgt>
                                        </p:tgtEl>
                                        <p:attrNameLst>
                                          <p:attrName>style.visibility</p:attrName>
                                        </p:attrNameLst>
                                      </p:cBhvr>
                                      <p:to>
                                        <p:strVal val="visible"/>
                                      </p:to>
                                    </p:set>
                                    <p:anim calcmode="lin" valueType="num">
                                      <p:cBhvr additive="base">
                                        <p:cTn id="7" dur="500" fill="hold"/>
                                        <p:tgtEl>
                                          <p:spTgt spid="6657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6572">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66572">
                                            <p:txEl>
                                              <p:pRg st="1" end="1"/>
                                            </p:txEl>
                                          </p:spTgt>
                                        </p:tgtEl>
                                        <p:attrNameLst>
                                          <p:attrName>style.visibility</p:attrName>
                                        </p:attrNameLst>
                                      </p:cBhvr>
                                      <p:to>
                                        <p:strVal val="visible"/>
                                      </p:to>
                                    </p:set>
                                    <p:anim calcmode="lin" valueType="num">
                                      <p:cBhvr additive="base">
                                        <p:cTn id="13" dur="500" fill="hold"/>
                                        <p:tgtEl>
                                          <p:spTgt spid="6657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6572">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66572">
                                            <p:txEl>
                                              <p:pRg st="2" end="2"/>
                                            </p:txEl>
                                          </p:spTgt>
                                        </p:tgtEl>
                                        <p:attrNameLst>
                                          <p:attrName>style.visibility</p:attrName>
                                        </p:attrNameLst>
                                      </p:cBhvr>
                                      <p:to>
                                        <p:strVal val="visible"/>
                                      </p:to>
                                    </p:set>
                                    <p:anim calcmode="lin" valueType="num">
                                      <p:cBhvr additive="base">
                                        <p:cTn id="19" dur="500" fill="hold"/>
                                        <p:tgtEl>
                                          <p:spTgt spid="6657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6572">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66572">
                                            <p:txEl>
                                              <p:pRg st="3" end="3"/>
                                            </p:txEl>
                                          </p:spTgt>
                                        </p:tgtEl>
                                        <p:attrNameLst>
                                          <p:attrName>style.visibility</p:attrName>
                                        </p:attrNameLst>
                                      </p:cBhvr>
                                      <p:to>
                                        <p:strVal val="visible"/>
                                      </p:to>
                                    </p:set>
                                    <p:anim calcmode="lin" valueType="num">
                                      <p:cBhvr additive="base">
                                        <p:cTn id="25" dur="500" fill="hold"/>
                                        <p:tgtEl>
                                          <p:spTgt spid="6657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6572">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 fill="hold" grpId="0" nodeType="clickEffect">
                                  <p:stCondLst>
                                    <p:cond delay="0"/>
                                  </p:stCondLst>
                                  <p:childTnLst>
                                    <p:set>
                                      <p:cBhvr>
                                        <p:cTn id="30" dur="1" fill="hold">
                                          <p:stCondLst>
                                            <p:cond delay="0"/>
                                          </p:stCondLst>
                                        </p:cTn>
                                        <p:tgtEl>
                                          <p:spTgt spid="66572">
                                            <p:txEl>
                                              <p:pRg st="4" end="4"/>
                                            </p:txEl>
                                          </p:spTgt>
                                        </p:tgtEl>
                                        <p:attrNameLst>
                                          <p:attrName>style.visibility</p:attrName>
                                        </p:attrNameLst>
                                      </p:cBhvr>
                                      <p:to>
                                        <p:strVal val="visible"/>
                                      </p:to>
                                    </p:set>
                                    <p:anim calcmode="lin" valueType="num">
                                      <p:cBhvr additive="base">
                                        <p:cTn id="31" dur="500" fill="hold"/>
                                        <p:tgtEl>
                                          <p:spTgt spid="6657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6572">
                                            <p:txEl>
                                              <p:pRg st="4" end="4"/>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72" grpId="0" build="p"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7265" name="Picture 2" descr="Matt 26 Magdalen Fragments P64.gif"/>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2916238" y="1335089"/>
            <a:ext cx="6264275" cy="5549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4034"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0"/>
            <a:ext cx="2916238" cy="6872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67267" name="Text Box 3"/>
          <p:cNvSpPr txBox="1">
            <a:spLocks noChangeArrowheads="1"/>
          </p:cNvSpPr>
          <p:nvPr/>
        </p:nvSpPr>
        <p:spPr bwMode="auto">
          <a:xfrm>
            <a:off x="8410585" y="44461"/>
            <a:ext cx="598041" cy="4615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341" tIns="45671" rIns="91341" bIns="45671">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78أ</a:t>
            </a:r>
            <a:endParaRPr kumimoji="0" lang="en-US" sz="2400" b="0"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183300" name="Rectangle 5"/>
          <p:cNvSpPr>
            <a:spLocks noGrp="1" noChangeArrowheads="1"/>
          </p:cNvSpPr>
          <p:nvPr>
            <p:ph type="title" idx="4294967295"/>
          </p:nvPr>
        </p:nvSpPr>
        <p:spPr>
          <a:xfrm>
            <a:off x="2555896" y="188536"/>
            <a:ext cx="5472113" cy="1077119"/>
          </a:xfrm>
          <a:solidFill>
            <a:schemeClr val="bg1"/>
          </a:solidFill>
        </p:spPr>
        <p:txBody>
          <a:bodyPr>
            <a:spAutoFit/>
          </a:bodyPr>
          <a:lstStyle/>
          <a:p>
            <a:pPr eaLnBrk="1" hangingPunct="1">
              <a:defRPr/>
            </a:pPr>
            <a:r>
              <a:rPr lang="ar-JO" sz="3200" b="1" dirty="0">
                <a:solidFill>
                  <a:schemeClr val="tx1"/>
                </a:solidFill>
                <a:latin typeface="Arial"/>
                <a:ea typeface="ＭＳ Ｐゴシック" charset="0"/>
                <a:cs typeface="Arial"/>
              </a:rPr>
              <a:t>المؤشر الخارجي رقم 2</a:t>
            </a:r>
            <a:br>
              <a:rPr lang="ar-JO" sz="3200" b="1" dirty="0">
                <a:solidFill>
                  <a:schemeClr val="tx1"/>
                </a:solidFill>
                <a:latin typeface="Arial"/>
                <a:ea typeface="ＭＳ Ｐゴシック" charset="0"/>
                <a:cs typeface="Arial"/>
              </a:rPr>
            </a:br>
            <a:r>
              <a:rPr lang="ar-JO" sz="3200" b="1" dirty="0">
                <a:solidFill>
                  <a:schemeClr val="tx1"/>
                </a:solidFill>
                <a:latin typeface="Arial"/>
                <a:ea typeface="ＭＳ Ｐゴシック" charset="0"/>
                <a:cs typeface="Arial"/>
              </a:rPr>
              <a:t>ورقة بردي من حوالي 50م</a:t>
            </a:r>
            <a:endParaRPr lang="en-US" sz="3200" b="1" dirty="0">
              <a:solidFill>
                <a:schemeClr val="tx1"/>
              </a:solidFill>
              <a:latin typeface="Arial"/>
              <a:ea typeface="ＭＳ Ｐゴシック" charset="0"/>
              <a:cs typeface="Arial"/>
            </a:endParaRPr>
          </a:p>
        </p:txBody>
      </p:sp>
      <p:sp>
        <p:nvSpPr>
          <p:cNvPr id="2" name="Rounded Rectangular Callout 1"/>
          <p:cNvSpPr>
            <a:spLocks noChangeArrowheads="1"/>
          </p:cNvSpPr>
          <p:nvPr/>
        </p:nvSpPr>
        <p:spPr bwMode="auto">
          <a:xfrm>
            <a:off x="2987676" y="2565400"/>
            <a:ext cx="4608513" cy="3095625"/>
          </a:xfrm>
          <a:prstGeom prst="wedgeRoundRectCallout">
            <a:avLst>
              <a:gd name="adj1" fmla="val -88347"/>
              <a:gd name="adj2" fmla="val 37856"/>
              <a:gd name="adj3" fmla="val 16667"/>
            </a:avLst>
          </a:prstGeom>
          <a:solidFill>
            <a:schemeClr val="accent1"/>
          </a:solidFill>
          <a:ln w="9525">
            <a:solidFill>
              <a:schemeClr val="tx1"/>
            </a:solidFill>
            <a:round/>
            <a:headEnd/>
            <a:tailEnd/>
          </a:ln>
        </p:spPr>
        <p:txBody>
          <a:bodyPr lIns="91341" tIns="45671" rIns="91341" bIns="45671"/>
          <a:lstStyle/>
          <a:p>
            <a:pPr lvl="0" algn="ctr">
              <a:defRPr/>
            </a:pPr>
            <a:r>
              <a:rPr lang="ar-JO" sz="2800" b="1" dirty="0"/>
              <a:t>يبدو أن جزء المجدلية الآن ينتمي إلى أسلوب الكتابة اليدوية الذي كان سائدًا في القرن الأول قبل الميلاد وتلاشى ببطء في منتصف القرن الأول الميلادي </a:t>
            </a:r>
          </a:p>
          <a:p>
            <a:pPr lvl="0" algn="ctr">
              <a:defRPr/>
            </a:pPr>
            <a:r>
              <a:rPr lang="ar-JO" sz="2800" b="1" dirty="0"/>
              <a:t>(د. كارستن ثيد)</a:t>
            </a:r>
            <a:endParaRPr kumimoji="0" lang="en-US" sz="2800" b="1" i="0" u="none" strike="noStrike" kern="1200" cap="none" spc="0" normalizeH="0" baseline="0" noProof="0" dirty="0">
              <a:ln>
                <a:noFill/>
              </a:ln>
              <a:solidFill>
                <a:srgbClr val="000000"/>
              </a:solidFill>
              <a:effectLst/>
              <a:uLnTx/>
              <a:uFillTx/>
              <a:latin typeface="Arial" charset="0"/>
              <a:ea typeface="ＭＳ Ｐゴシック"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9" fill="hold" nodeType="clickEffect">
                                  <p:stCondLst>
                                    <p:cond delay="0"/>
                                  </p:stCondLst>
                                  <p:childTnLst>
                                    <p:set>
                                      <p:cBhvr>
                                        <p:cTn id="6" dur="1" fill="hold">
                                          <p:stCondLst>
                                            <p:cond delay="0"/>
                                          </p:stCondLst>
                                        </p:cTn>
                                        <p:tgtEl>
                                          <p:spTgt spid="44034"/>
                                        </p:tgtEl>
                                        <p:attrNameLst>
                                          <p:attrName>style.visibility</p:attrName>
                                        </p:attrNameLst>
                                      </p:cBhvr>
                                      <p:to>
                                        <p:strVal val="visible"/>
                                      </p:to>
                                    </p:set>
                                    <p:anim calcmode="lin" valueType="num">
                                      <p:cBhvr additive="base">
                                        <p:cTn id="7" dur="500" fill="hold"/>
                                        <p:tgtEl>
                                          <p:spTgt spid="44034"/>
                                        </p:tgtEl>
                                        <p:attrNameLst>
                                          <p:attrName>ppt_x</p:attrName>
                                        </p:attrNameLst>
                                      </p:cBhvr>
                                      <p:tavLst>
                                        <p:tav tm="0">
                                          <p:val>
                                            <p:strVal val="0-#ppt_w/2"/>
                                          </p:val>
                                        </p:tav>
                                        <p:tav tm="100000">
                                          <p:val>
                                            <p:strVal val="#ppt_x"/>
                                          </p:val>
                                        </p:tav>
                                      </p:tavLst>
                                    </p:anim>
                                    <p:anim calcmode="lin" valueType="num">
                                      <p:cBhvr additive="base">
                                        <p:cTn id="8" dur="500" fill="hold"/>
                                        <p:tgtEl>
                                          <p:spTgt spid="44034"/>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40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9" name="Rectangle 38"/>
          <p:cNvSpPr>
            <a:spLocks noGrp="1" noChangeArrowheads="1"/>
          </p:cNvSpPr>
          <p:nvPr>
            <p:ph type="title" idx="4294967295"/>
          </p:nvPr>
        </p:nvSpPr>
        <p:spPr>
          <a:xfrm>
            <a:off x="0" y="0"/>
            <a:ext cx="9144000" cy="1200150"/>
          </a:xfrm>
          <a:solidFill>
            <a:schemeClr val="bg1"/>
          </a:solidFill>
        </p:spPr>
        <p:txBody>
          <a:bodyPr anchor="t">
            <a:spAutoFit/>
          </a:bodyPr>
          <a:lstStyle/>
          <a:p>
            <a:pPr eaLnBrk="1" hangingPunct="1">
              <a:defRPr/>
            </a:pPr>
            <a:r>
              <a:rPr lang="ar-JO" sz="3600" b="1" dirty="0">
                <a:solidFill>
                  <a:srgbClr val="000000"/>
                </a:solidFill>
                <a:ea typeface="ＭＳ Ｐゴシック" charset="0"/>
                <a:cs typeface="Arial"/>
              </a:rPr>
              <a:t>مؤشر خارجي رقم 3</a:t>
            </a:r>
            <a:br>
              <a:rPr lang="en-US" sz="3600" b="1" dirty="0">
                <a:solidFill>
                  <a:srgbClr val="000000"/>
                </a:solidFill>
                <a:ea typeface="ＭＳ Ｐゴシック" charset="0"/>
                <a:cs typeface="Arial"/>
              </a:rPr>
            </a:br>
            <a:r>
              <a:rPr lang="ar-JO" sz="3600" b="1" dirty="0">
                <a:solidFill>
                  <a:srgbClr val="000000"/>
                </a:solidFill>
                <a:ea typeface="ＭＳ Ｐゴシック" charset="0"/>
                <a:cs typeface="Arial"/>
              </a:rPr>
              <a:t>صاحب الترتيب الأول في العهد الجديد</a:t>
            </a:r>
            <a:endParaRPr lang="en-US" sz="4000" dirty="0">
              <a:solidFill>
                <a:srgbClr val="FFFFFF"/>
              </a:solidFill>
              <a:effectLst>
                <a:outerShdw blurRad="38100" dist="38100" dir="2700000" algn="tl">
                  <a:srgbClr val="000000"/>
                </a:outerShdw>
              </a:effectLst>
              <a:latin typeface="Arial"/>
              <a:ea typeface="ＭＳ Ｐゴシック" charset="0"/>
              <a:cs typeface="Arial"/>
            </a:endParaRPr>
          </a:p>
        </p:txBody>
      </p:sp>
      <p:sp>
        <p:nvSpPr>
          <p:cNvPr id="269314" name="Text Box 2"/>
          <p:cNvSpPr txBox="1">
            <a:spLocks noChangeArrowheads="1"/>
          </p:cNvSpPr>
          <p:nvPr/>
        </p:nvSpPr>
        <p:spPr bwMode="auto">
          <a:xfrm rot="-5400000">
            <a:off x="5395053" y="1922482"/>
            <a:ext cx="662161" cy="400011"/>
          </a:xfrm>
          <a:prstGeom prst="rect">
            <a:avLst/>
          </a:prstGeom>
          <a:solidFill>
            <a:srgbClr val="FFFF00"/>
          </a:solidFill>
          <a:ln w="12700">
            <a:solidFill>
              <a:schemeClr val="tx1"/>
            </a:solidFill>
            <a:miter lim="800000"/>
            <a:headEnd/>
            <a:tailEnd/>
          </a:ln>
        </p:spPr>
        <p:txBody>
          <a:bodyPr wrap="none" lIns="91341" tIns="45671" rIns="91341" bIns="45671">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أعمال</a:t>
            </a:r>
            <a:endParaRPr kumimoji="0" lang="en-US"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grpSp>
        <p:nvGrpSpPr>
          <p:cNvPr id="269315" name="Group 4"/>
          <p:cNvGrpSpPr>
            <a:grpSpLocks/>
          </p:cNvGrpSpPr>
          <p:nvPr/>
        </p:nvGrpSpPr>
        <p:grpSpPr bwMode="auto">
          <a:xfrm>
            <a:off x="528657" y="1636714"/>
            <a:ext cx="2438411" cy="801686"/>
            <a:chOff x="333" y="777"/>
            <a:chExt cx="1536" cy="505"/>
          </a:xfrm>
        </p:grpSpPr>
        <p:sp>
          <p:nvSpPr>
            <p:cNvPr id="269334" name="Text Box 5"/>
            <p:cNvSpPr txBox="1">
              <a:spLocks noChangeArrowheads="1"/>
            </p:cNvSpPr>
            <p:nvPr/>
          </p:nvSpPr>
          <p:spPr bwMode="auto">
            <a:xfrm rot="16200000">
              <a:off x="301" y="809"/>
              <a:ext cx="316" cy="252"/>
            </a:xfrm>
            <a:prstGeom prst="rect">
              <a:avLst/>
            </a:prstGeom>
            <a:solidFill>
              <a:srgbClr val="FFCCFF"/>
            </a:solidFill>
            <a:ln w="12700">
              <a:solidFill>
                <a:schemeClr val="tx1"/>
              </a:solidFill>
              <a:miter lim="800000"/>
              <a:headEnd/>
              <a:tailEnd/>
            </a:ln>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SA"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متى</a:t>
              </a:r>
              <a:endParaRPr kumimoji="0" lang="en-US"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269335" name="Text Box 6"/>
            <p:cNvSpPr txBox="1">
              <a:spLocks noChangeArrowheads="1"/>
            </p:cNvSpPr>
            <p:nvPr/>
          </p:nvSpPr>
          <p:spPr bwMode="auto">
            <a:xfrm rot="16200000">
              <a:off x="667" y="932"/>
              <a:ext cx="448" cy="252"/>
            </a:xfrm>
            <a:prstGeom prst="rect">
              <a:avLst/>
            </a:prstGeom>
            <a:solidFill>
              <a:srgbClr val="FFCCFF"/>
            </a:solidFill>
            <a:ln w="12700">
              <a:solidFill>
                <a:schemeClr val="tx1"/>
              </a:solidFill>
              <a:miter lim="800000"/>
              <a:headEnd/>
              <a:tailEnd/>
            </a:ln>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مرقس</a:t>
              </a:r>
              <a:endParaRPr kumimoji="0" lang="en-US"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269336" name="Text Box 7"/>
            <p:cNvSpPr txBox="1">
              <a:spLocks noChangeArrowheads="1"/>
            </p:cNvSpPr>
            <p:nvPr/>
          </p:nvSpPr>
          <p:spPr bwMode="auto">
            <a:xfrm rot="16200000">
              <a:off x="1149" y="943"/>
              <a:ext cx="326" cy="252"/>
            </a:xfrm>
            <a:prstGeom prst="rect">
              <a:avLst/>
            </a:prstGeom>
            <a:solidFill>
              <a:srgbClr val="FFCCFF"/>
            </a:solidFill>
            <a:ln w="12700">
              <a:solidFill>
                <a:schemeClr val="tx1"/>
              </a:solidFill>
              <a:miter lim="800000"/>
              <a:headEnd/>
              <a:tailEnd/>
            </a:ln>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لوقا</a:t>
              </a:r>
              <a:endParaRPr kumimoji="0" lang="en-US"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269337" name="Text Box 8"/>
            <p:cNvSpPr txBox="1">
              <a:spLocks noChangeArrowheads="1"/>
            </p:cNvSpPr>
            <p:nvPr/>
          </p:nvSpPr>
          <p:spPr bwMode="auto">
            <a:xfrm rot="16200000">
              <a:off x="1540" y="939"/>
              <a:ext cx="405" cy="252"/>
            </a:xfrm>
            <a:prstGeom prst="rect">
              <a:avLst/>
            </a:prstGeom>
            <a:solidFill>
              <a:srgbClr val="FFCCFF"/>
            </a:solidFill>
            <a:ln w="12700">
              <a:solidFill>
                <a:schemeClr val="tx1"/>
              </a:solidFill>
              <a:miter lim="800000"/>
              <a:headEnd/>
              <a:tailEnd/>
            </a:ln>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يوحنا</a:t>
              </a:r>
              <a:endParaRPr kumimoji="0" lang="en-US"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grpSp>
      <p:sp>
        <p:nvSpPr>
          <p:cNvPr id="269316" name="Text Box 9"/>
          <p:cNvSpPr txBox="1">
            <a:spLocks noChangeArrowheads="1"/>
          </p:cNvSpPr>
          <p:nvPr/>
        </p:nvSpPr>
        <p:spPr bwMode="auto">
          <a:xfrm>
            <a:off x="1431594" y="1201759"/>
            <a:ext cx="876963" cy="430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341" tIns="45671" rIns="91341" bIns="45671">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2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الأناجيل</a:t>
            </a:r>
            <a:endParaRPr kumimoji="0" lang="en-US" sz="2200"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269317" name="Text Box 10"/>
          <p:cNvSpPr txBox="1">
            <a:spLocks noChangeArrowheads="1"/>
          </p:cNvSpPr>
          <p:nvPr/>
        </p:nvSpPr>
        <p:spPr bwMode="auto">
          <a:xfrm>
            <a:off x="4953021" y="1204913"/>
            <a:ext cx="1533525" cy="430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341" tIns="45671" rIns="91341" bIns="45671">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2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التاريخ</a:t>
            </a:r>
            <a:endParaRPr kumimoji="0" lang="en-US" sz="2200"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269318" name="Text Box 11"/>
          <p:cNvSpPr txBox="1">
            <a:spLocks noChangeArrowheads="1"/>
          </p:cNvSpPr>
          <p:nvPr/>
        </p:nvSpPr>
        <p:spPr bwMode="auto">
          <a:xfrm>
            <a:off x="1331913" y="2786084"/>
            <a:ext cx="4267200" cy="427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341" tIns="45671" rIns="91341" bIns="45671">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2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رسائل بولس</a:t>
            </a:r>
            <a:endParaRPr kumimoji="0" lang="en-US" sz="2200"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grpSp>
        <p:nvGrpSpPr>
          <p:cNvPr id="3" name="Group 12"/>
          <p:cNvGrpSpPr>
            <a:grpSpLocks/>
          </p:cNvGrpSpPr>
          <p:nvPr/>
        </p:nvGrpSpPr>
        <p:grpSpPr bwMode="auto">
          <a:xfrm>
            <a:off x="271485" y="3135331"/>
            <a:ext cx="8632826" cy="1657362"/>
            <a:chOff x="171" y="1884"/>
            <a:chExt cx="5438" cy="1044"/>
          </a:xfrm>
          <a:solidFill>
            <a:srgbClr val="CCFFCC"/>
          </a:solidFill>
        </p:grpSpPr>
        <p:sp>
          <p:nvSpPr>
            <p:cNvPr id="18454" name="Text Box 13"/>
            <p:cNvSpPr txBox="1">
              <a:spLocks noChangeArrowheads="1"/>
            </p:cNvSpPr>
            <p:nvPr/>
          </p:nvSpPr>
          <p:spPr bwMode="auto">
            <a:xfrm rot="16200000">
              <a:off x="79" y="2459"/>
              <a:ext cx="435" cy="252"/>
            </a:xfrm>
            <a:prstGeom prst="rect">
              <a:avLst/>
            </a:prstGeom>
            <a:grpFill/>
            <a:ln w="12700">
              <a:solidFill>
                <a:schemeClr val="tx1"/>
              </a:solid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000000"/>
                  </a:solidFill>
                  <a:effectLst/>
                  <a:uLnTx/>
                  <a:uFillTx/>
                  <a:latin typeface="Arial"/>
                  <a:ea typeface="ＭＳ Ｐゴシック" charset="0"/>
                  <a:cs typeface="Arial"/>
                </a:rPr>
                <a:t>رومية</a:t>
              </a:r>
              <a:endParaRPr kumimoji="0" lang="en-US" sz="2000" b="1" i="0" u="none" strike="noStrike" kern="1200" cap="none" spc="0" normalizeH="0" baseline="0" noProof="0" dirty="0">
                <a:ln>
                  <a:noFill/>
                </a:ln>
                <a:solidFill>
                  <a:srgbClr val="000000"/>
                </a:solidFill>
                <a:effectLst/>
                <a:uLnTx/>
                <a:uFillTx/>
                <a:latin typeface="Arial"/>
                <a:ea typeface="ＭＳ Ｐゴシック" charset="0"/>
                <a:cs typeface="Arial"/>
              </a:endParaRPr>
            </a:p>
          </p:txBody>
        </p:sp>
        <p:sp>
          <p:nvSpPr>
            <p:cNvPr id="18455" name="Text Box 14"/>
            <p:cNvSpPr txBox="1">
              <a:spLocks noChangeArrowheads="1"/>
            </p:cNvSpPr>
            <p:nvPr/>
          </p:nvSpPr>
          <p:spPr bwMode="auto">
            <a:xfrm rot="16200000">
              <a:off x="345" y="2261"/>
              <a:ext cx="758" cy="252"/>
            </a:xfrm>
            <a:prstGeom prst="rect">
              <a:avLst/>
            </a:prstGeom>
            <a:grpFill/>
            <a:ln w="12700">
              <a:solidFill>
                <a:schemeClr val="tx1"/>
              </a:solid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000000"/>
                  </a:solidFill>
                  <a:effectLst/>
                  <a:uLnTx/>
                  <a:uFillTx/>
                  <a:latin typeface="Arial"/>
                  <a:ea typeface="ＭＳ Ｐゴシック" charset="0"/>
                  <a:cs typeface="Arial"/>
                </a:rPr>
                <a:t>1 كورنثوس</a:t>
              </a:r>
              <a:endParaRPr kumimoji="0" lang="en-US" sz="2000" b="1" i="0" u="none" strike="noStrike" kern="1200" cap="none" spc="0" normalizeH="0" baseline="0" noProof="0" dirty="0">
                <a:ln>
                  <a:noFill/>
                </a:ln>
                <a:solidFill>
                  <a:srgbClr val="000000"/>
                </a:solidFill>
                <a:effectLst/>
                <a:uLnTx/>
                <a:uFillTx/>
                <a:latin typeface="Arial"/>
                <a:ea typeface="ＭＳ Ｐゴシック" charset="0"/>
                <a:cs typeface="Arial"/>
              </a:endParaRPr>
            </a:p>
          </p:txBody>
        </p:sp>
        <p:sp>
          <p:nvSpPr>
            <p:cNvPr id="18456" name="Text Box 15"/>
            <p:cNvSpPr txBox="1">
              <a:spLocks noChangeArrowheads="1"/>
            </p:cNvSpPr>
            <p:nvPr/>
          </p:nvSpPr>
          <p:spPr bwMode="auto">
            <a:xfrm rot="16200000">
              <a:off x="765" y="2261"/>
              <a:ext cx="758" cy="252"/>
            </a:xfrm>
            <a:prstGeom prst="rect">
              <a:avLst/>
            </a:prstGeom>
            <a:grpFill/>
            <a:ln w="12700">
              <a:solidFill>
                <a:schemeClr val="tx1"/>
              </a:solid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000000"/>
                  </a:solidFill>
                  <a:effectLst/>
                  <a:uLnTx/>
                  <a:uFillTx/>
                  <a:latin typeface="Arial"/>
                  <a:ea typeface="ＭＳ Ｐゴシック" charset="0"/>
                  <a:cs typeface="Arial"/>
                </a:rPr>
                <a:t>2 كورنثوس</a:t>
              </a:r>
              <a:endParaRPr kumimoji="0" lang="en-US" sz="2000" b="1" i="0" u="none" strike="noStrike" kern="1200" cap="none" spc="0" normalizeH="0" baseline="0" noProof="0" dirty="0">
                <a:ln>
                  <a:noFill/>
                </a:ln>
                <a:solidFill>
                  <a:srgbClr val="000000"/>
                </a:solidFill>
                <a:effectLst/>
                <a:uLnTx/>
                <a:uFillTx/>
                <a:latin typeface="Arial"/>
                <a:ea typeface="ＭＳ Ｐゴシック" charset="0"/>
                <a:cs typeface="Arial"/>
              </a:endParaRPr>
            </a:p>
          </p:txBody>
        </p:sp>
        <p:sp>
          <p:nvSpPr>
            <p:cNvPr id="18457" name="Text Box 16"/>
            <p:cNvSpPr txBox="1">
              <a:spLocks noChangeArrowheads="1"/>
            </p:cNvSpPr>
            <p:nvPr/>
          </p:nvSpPr>
          <p:spPr bwMode="auto">
            <a:xfrm rot="16200000">
              <a:off x="1341" y="2414"/>
              <a:ext cx="487" cy="252"/>
            </a:xfrm>
            <a:prstGeom prst="rect">
              <a:avLst/>
            </a:prstGeom>
            <a:grpFill/>
            <a:ln w="12700">
              <a:solidFill>
                <a:schemeClr val="tx1"/>
              </a:solid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000000"/>
                  </a:solidFill>
                  <a:effectLst/>
                  <a:uLnTx/>
                  <a:uFillTx/>
                  <a:latin typeface="Arial"/>
                  <a:ea typeface="ＭＳ Ｐゴシック" charset="0"/>
                  <a:cs typeface="Arial"/>
                </a:rPr>
                <a:t>غلاطية</a:t>
              </a:r>
              <a:endParaRPr kumimoji="0" lang="en-US" sz="2000" b="1" i="0" u="none" strike="noStrike" kern="1200" cap="none" spc="0" normalizeH="0" baseline="0" noProof="0" dirty="0">
                <a:ln>
                  <a:noFill/>
                </a:ln>
                <a:solidFill>
                  <a:srgbClr val="000000"/>
                </a:solidFill>
                <a:effectLst/>
                <a:uLnTx/>
                <a:uFillTx/>
                <a:latin typeface="Arial"/>
                <a:ea typeface="ＭＳ Ｐゴシック" charset="0"/>
                <a:cs typeface="Arial"/>
              </a:endParaRPr>
            </a:p>
          </p:txBody>
        </p:sp>
        <p:sp>
          <p:nvSpPr>
            <p:cNvPr id="18458" name="Text Box 17"/>
            <p:cNvSpPr txBox="1">
              <a:spLocks noChangeArrowheads="1"/>
            </p:cNvSpPr>
            <p:nvPr/>
          </p:nvSpPr>
          <p:spPr bwMode="auto">
            <a:xfrm rot="16200000">
              <a:off x="1773" y="2374"/>
              <a:ext cx="444" cy="252"/>
            </a:xfrm>
            <a:prstGeom prst="rect">
              <a:avLst/>
            </a:prstGeom>
            <a:grpFill/>
            <a:ln w="12700">
              <a:solidFill>
                <a:schemeClr val="tx1"/>
              </a:solid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000000"/>
                  </a:solidFill>
                  <a:effectLst/>
                  <a:uLnTx/>
                  <a:uFillTx/>
                  <a:latin typeface="Arial"/>
                  <a:ea typeface="ＭＳ Ｐゴシック" charset="0"/>
                  <a:cs typeface="Arial"/>
                </a:rPr>
                <a:t>أفسس</a:t>
              </a:r>
              <a:endParaRPr kumimoji="0" lang="en-US" sz="2000" b="1" i="0" u="none" strike="noStrike" kern="1200" cap="none" spc="0" normalizeH="0" baseline="0" noProof="0" dirty="0">
                <a:ln>
                  <a:noFill/>
                </a:ln>
                <a:solidFill>
                  <a:srgbClr val="000000"/>
                </a:solidFill>
                <a:effectLst/>
                <a:uLnTx/>
                <a:uFillTx/>
                <a:latin typeface="Arial"/>
                <a:ea typeface="ＭＳ Ｐゴシック" charset="0"/>
                <a:cs typeface="Arial"/>
              </a:endParaRPr>
            </a:p>
          </p:txBody>
        </p:sp>
        <p:sp>
          <p:nvSpPr>
            <p:cNvPr id="18459" name="Text Box 18"/>
            <p:cNvSpPr txBox="1">
              <a:spLocks noChangeArrowheads="1"/>
            </p:cNvSpPr>
            <p:nvPr/>
          </p:nvSpPr>
          <p:spPr bwMode="auto">
            <a:xfrm rot="16200000">
              <a:off x="2256" y="2347"/>
              <a:ext cx="384" cy="252"/>
            </a:xfrm>
            <a:prstGeom prst="rect">
              <a:avLst/>
            </a:prstGeom>
            <a:grpFill/>
            <a:ln w="12700">
              <a:solidFill>
                <a:schemeClr val="tx1"/>
              </a:solid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000000"/>
                  </a:solidFill>
                  <a:effectLst/>
                  <a:uLnTx/>
                  <a:uFillTx/>
                  <a:latin typeface="Arial"/>
                  <a:ea typeface="ＭＳ Ｐゴシック" charset="0"/>
                  <a:cs typeface="Arial"/>
                </a:rPr>
                <a:t>فيلبي</a:t>
              </a:r>
              <a:endParaRPr kumimoji="0" lang="en-US" sz="2000" b="1" i="0" u="none" strike="noStrike" kern="1200" cap="none" spc="0" normalizeH="0" baseline="0" noProof="0" dirty="0">
                <a:ln>
                  <a:noFill/>
                </a:ln>
                <a:solidFill>
                  <a:srgbClr val="000000"/>
                </a:solidFill>
                <a:effectLst/>
                <a:uLnTx/>
                <a:uFillTx/>
                <a:latin typeface="Arial"/>
                <a:ea typeface="ＭＳ Ｐゴシック" charset="0"/>
                <a:cs typeface="Arial"/>
              </a:endParaRPr>
            </a:p>
          </p:txBody>
        </p:sp>
        <p:sp>
          <p:nvSpPr>
            <p:cNvPr id="18460" name="Text Box 19"/>
            <p:cNvSpPr txBox="1">
              <a:spLocks noChangeArrowheads="1"/>
            </p:cNvSpPr>
            <p:nvPr/>
          </p:nvSpPr>
          <p:spPr bwMode="auto">
            <a:xfrm rot="16200000">
              <a:off x="2539" y="2347"/>
              <a:ext cx="590" cy="252"/>
            </a:xfrm>
            <a:prstGeom prst="rect">
              <a:avLst/>
            </a:prstGeom>
            <a:grpFill/>
            <a:ln w="12700">
              <a:solidFill>
                <a:schemeClr val="tx1"/>
              </a:solid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000000"/>
                  </a:solidFill>
                  <a:effectLst/>
                  <a:uLnTx/>
                  <a:uFillTx/>
                  <a:latin typeface="Arial"/>
                  <a:ea typeface="ＭＳ Ｐゴシック" charset="0"/>
                  <a:cs typeface="Arial"/>
                </a:rPr>
                <a:t>كولاوسي</a:t>
              </a:r>
              <a:endParaRPr kumimoji="0" lang="en-US" sz="2000" b="1" i="0" u="none" strike="noStrike" kern="1200" cap="none" spc="0" normalizeH="0" baseline="0" noProof="0" dirty="0">
                <a:ln>
                  <a:noFill/>
                </a:ln>
                <a:solidFill>
                  <a:srgbClr val="000000"/>
                </a:solidFill>
                <a:effectLst/>
                <a:uLnTx/>
                <a:uFillTx/>
                <a:latin typeface="Arial"/>
                <a:ea typeface="ＭＳ Ｐゴシック" charset="0"/>
                <a:cs typeface="Arial"/>
              </a:endParaRPr>
            </a:p>
          </p:txBody>
        </p:sp>
        <p:sp>
          <p:nvSpPr>
            <p:cNvPr id="18461" name="Text Box 20"/>
            <p:cNvSpPr txBox="1">
              <a:spLocks noChangeArrowheads="1"/>
            </p:cNvSpPr>
            <p:nvPr/>
          </p:nvSpPr>
          <p:spPr bwMode="auto">
            <a:xfrm rot="16200000">
              <a:off x="2873" y="2149"/>
              <a:ext cx="781" cy="252"/>
            </a:xfrm>
            <a:prstGeom prst="rect">
              <a:avLst/>
            </a:prstGeom>
            <a:grpFill/>
            <a:ln w="12700">
              <a:solidFill>
                <a:schemeClr val="tx1"/>
              </a:solid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000000"/>
                  </a:solidFill>
                  <a:effectLst/>
                  <a:uLnTx/>
                  <a:uFillTx/>
                  <a:latin typeface="Arial"/>
                  <a:ea typeface="ＭＳ Ｐゴシック" charset="0"/>
                  <a:cs typeface="Arial"/>
                </a:rPr>
                <a:t>1 تسالونيكي</a:t>
              </a:r>
              <a:endParaRPr kumimoji="0" lang="en-US" sz="2000" b="1" i="0" u="none" strike="noStrike" kern="1200" cap="none" spc="0" normalizeH="0" baseline="0" noProof="0" dirty="0">
                <a:ln>
                  <a:noFill/>
                </a:ln>
                <a:solidFill>
                  <a:srgbClr val="000000"/>
                </a:solidFill>
                <a:effectLst/>
                <a:uLnTx/>
                <a:uFillTx/>
                <a:latin typeface="Arial"/>
                <a:ea typeface="ＭＳ Ｐゴシック" charset="0"/>
                <a:cs typeface="Arial"/>
              </a:endParaRPr>
            </a:p>
          </p:txBody>
        </p:sp>
        <p:sp>
          <p:nvSpPr>
            <p:cNvPr id="18462" name="Text Box 21"/>
            <p:cNvSpPr txBox="1">
              <a:spLocks noChangeArrowheads="1"/>
            </p:cNvSpPr>
            <p:nvPr/>
          </p:nvSpPr>
          <p:spPr bwMode="auto">
            <a:xfrm rot="16200000">
              <a:off x="3353" y="2149"/>
              <a:ext cx="781" cy="252"/>
            </a:xfrm>
            <a:prstGeom prst="rect">
              <a:avLst/>
            </a:prstGeom>
            <a:grpFill/>
            <a:ln w="12700">
              <a:solidFill>
                <a:schemeClr val="tx1"/>
              </a:solid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000000"/>
                  </a:solidFill>
                  <a:effectLst/>
                  <a:uLnTx/>
                  <a:uFillTx/>
                  <a:latin typeface="Arial"/>
                  <a:ea typeface="ＭＳ Ｐゴシック" charset="0"/>
                  <a:cs typeface="Arial"/>
                </a:rPr>
                <a:t>2 تسالونيكي</a:t>
              </a:r>
              <a:endParaRPr kumimoji="0" lang="en-US" sz="2000" b="1" i="0" u="none" strike="noStrike" kern="1200" cap="none" spc="0" normalizeH="0" baseline="0" noProof="0" dirty="0">
                <a:ln>
                  <a:noFill/>
                </a:ln>
                <a:solidFill>
                  <a:srgbClr val="000000"/>
                </a:solidFill>
                <a:effectLst/>
                <a:uLnTx/>
                <a:uFillTx/>
                <a:latin typeface="Arial"/>
                <a:ea typeface="ＭＳ Ｐゴシック" charset="0"/>
                <a:cs typeface="Arial"/>
              </a:endParaRPr>
            </a:p>
          </p:txBody>
        </p:sp>
        <p:sp>
          <p:nvSpPr>
            <p:cNvPr id="18463" name="Text Box 22"/>
            <p:cNvSpPr txBox="1">
              <a:spLocks noChangeArrowheads="1"/>
            </p:cNvSpPr>
            <p:nvPr/>
          </p:nvSpPr>
          <p:spPr bwMode="auto">
            <a:xfrm rot="16200000">
              <a:off x="3787" y="2394"/>
              <a:ext cx="778" cy="252"/>
            </a:xfrm>
            <a:prstGeom prst="rect">
              <a:avLst/>
            </a:prstGeom>
            <a:grpFill/>
            <a:ln w="12700">
              <a:solidFill>
                <a:schemeClr val="tx1"/>
              </a:solid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000000"/>
                  </a:solidFill>
                  <a:effectLst/>
                  <a:uLnTx/>
                  <a:uFillTx/>
                  <a:latin typeface="Arial"/>
                  <a:ea typeface="ＭＳ Ｐゴシック" charset="0"/>
                  <a:cs typeface="Arial"/>
                </a:rPr>
                <a:t>1 تيموثاوس</a:t>
              </a:r>
              <a:endParaRPr kumimoji="0" lang="en-US" sz="2000" b="1" i="0" u="none" strike="noStrike" kern="1200" cap="none" spc="0" normalizeH="0" baseline="0" noProof="0" dirty="0">
                <a:ln>
                  <a:noFill/>
                </a:ln>
                <a:solidFill>
                  <a:srgbClr val="000000"/>
                </a:solidFill>
                <a:effectLst/>
                <a:uLnTx/>
                <a:uFillTx/>
                <a:latin typeface="Arial"/>
                <a:ea typeface="ＭＳ Ｐゴシック" charset="0"/>
                <a:cs typeface="Arial"/>
              </a:endParaRPr>
            </a:p>
          </p:txBody>
        </p:sp>
        <p:sp>
          <p:nvSpPr>
            <p:cNvPr id="18464" name="Text Box 23"/>
            <p:cNvSpPr txBox="1">
              <a:spLocks noChangeArrowheads="1"/>
            </p:cNvSpPr>
            <p:nvPr/>
          </p:nvSpPr>
          <p:spPr bwMode="auto">
            <a:xfrm rot="16200000">
              <a:off x="4219" y="2394"/>
              <a:ext cx="778" cy="252"/>
            </a:xfrm>
            <a:prstGeom prst="rect">
              <a:avLst/>
            </a:prstGeom>
            <a:grpFill/>
            <a:ln w="12700">
              <a:solidFill>
                <a:schemeClr val="tx1"/>
              </a:solid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000000"/>
                  </a:solidFill>
                  <a:effectLst/>
                  <a:uLnTx/>
                  <a:uFillTx/>
                  <a:latin typeface="Arial"/>
                  <a:ea typeface="ＭＳ Ｐゴシック" charset="0"/>
                  <a:cs typeface="Arial"/>
                </a:rPr>
                <a:t>2 تيموثاوس</a:t>
              </a:r>
              <a:endParaRPr kumimoji="0" lang="en-US" sz="2000" b="1" i="0" u="none" strike="noStrike" kern="1200" cap="none" spc="0" normalizeH="0" baseline="0" noProof="0" dirty="0">
                <a:ln>
                  <a:noFill/>
                </a:ln>
                <a:solidFill>
                  <a:srgbClr val="000000"/>
                </a:solidFill>
                <a:effectLst/>
                <a:uLnTx/>
                <a:uFillTx/>
                <a:latin typeface="Arial"/>
                <a:ea typeface="ＭＳ Ｐゴシック" charset="0"/>
                <a:cs typeface="Arial"/>
              </a:endParaRPr>
            </a:p>
          </p:txBody>
        </p:sp>
        <p:sp>
          <p:nvSpPr>
            <p:cNvPr id="18465" name="Text Box 24"/>
            <p:cNvSpPr txBox="1">
              <a:spLocks noChangeArrowheads="1"/>
            </p:cNvSpPr>
            <p:nvPr/>
          </p:nvSpPr>
          <p:spPr bwMode="auto">
            <a:xfrm rot="16200000">
              <a:off x="4825" y="2586"/>
              <a:ext cx="433" cy="252"/>
            </a:xfrm>
            <a:prstGeom prst="rect">
              <a:avLst/>
            </a:prstGeom>
            <a:grpFill/>
            <a:ln w="12700">
              <a:solidFill>
                <a:schemeClr val="tx1"/>
              </a:solid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000000"/>
                  </a:solidFill>
                  <a:effectLst/>
                  <a:uLnTx/>
                  <a:uFillTx/>
                  <a:latin typeface="Arial"/>
                  <a:ea typeface="ＭＳ Ｐゴシック" charset="0"/>
                  <a:cs typeface="Arial"/>
                </a:rPr>
                <a:t>تيطس</a:t>
              </a:r>
              <a:endParaRPr kumimoji="0" lang="en-US" sz="2000" b="1" i="0" u="none" strike="noStrike" kern="1200" cap="none" spc="0" normalizeH="0" baseline="0" noProof="0" dirty="0">
                <a:ln>
                  <a:noFill/>
                </a:ln>
                <a:solidFill>
                  <a:srgbClr val="000000"/>
                </a:solidFill>
                <a:effectLst/>
                <a:uLnTx/>
                <a:uFillTx/>
                <a:latin typeface="Arial"/>
                <a:ea typeface="ＭＳ Ｐゴシック" charset="0"/>
                <a:cs typeface="Arial"/>
              </a:endParaRPr>
            </a:p>
          </p:txBody>
        </p:sp>
        <p:sp>
          <p:nvSpPr>
            <p:cNvPr id="18466" name="Text Box 25"/>
            <p:cNvSpPr txBox="1">
              <a:spLocks noChangeArrowheads="1"/>
            </p:cNvSpPr>
            <p:nvPr/>
          </p:nvSpPr>
          <p:spPr bwMode="auto">
            <a:xfrm rot="16200000">
              <a:off x="5245" y="2414"/>
              <a:ext cx="475" cy="252"/>
            </a:xfrm>
            <a:prstGeom prst="rect">
              <a:avLst/>
            </a:prstGeom>
            <a:grpFill/>
            <a:ln w="12700">
              <a:solidFill>
                <a:schemeClr val="tx1"/>
              </a:solid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000000"/>
                  </a:solidFill>
                  <a:effectLst/>
                  <a:uLnTx/>
                  <a:uFillTx/>
                  <a:latin typeface="Arial"/>
                  <a:ea typeface="ＭＳ Ｐゴシック" charset="0"/>
                  <a:cs typeface="Arial"/>
                </a:rPr>
                <a:t>فليمون</a:t>
              </a:r>
              <a:endParaRPr kumimoji="0" lang="en-US" sz="2000" b="1" i="0" u="none" strike="noStrike" kern="1200" cap="none" spc="0" normalizeH="0" baseline="0" noProof="0" dirty="0">
                <a:ln>
                  <a:noFill/>
                </a:ln>
                <a:solidFill>
                  <a:srgbClr val="000000"/>
                </a:solidFill>
                <a:effectLst/>
                <a:uLnTx/>
                <a:uFillTx/>
                <a:latin typeface="Arial"/>
                <a:ea typeface="ＭＳ Ｐゴシック" charset="0"/>
                <a:cs typeface="Arial"/>
              </a:endParaRPr>
            </a:p>
          </p:txBody>
        </p:sp>
      </p:grpSp>
      <p:sp>
        <p:nvSpPr>
          <p:cNvPr id="269320" name="Text Box 26"/>
          <p:cNvSpPr txBox="1">
            <a:spLocks noChangeArrowheads="1"/>
          </p:cNvSpPr>
          <p:nvPr/>
        </p:nvSpPr>
        <p:spPr bwMode="auto">
          <a:xfrm>
            <a:off x="965200" y="4983184"/>
            <a:ext cx="3302000" cy="427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341" tIns="45671" rIns="91341" bIns="45671">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2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الرسائل العامة</a:t>
            </a:r>
            <a:endParaRPr kumimoji="0" lang="en-US" sz="2200"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269321" name="Text Box 27"/>
          <p:cNvSpPr txBox="1">
            <a:spLocks noChangeArrowheads="1"/>
          </p:cNvSpPr>
          <p:nvPr/>
        </p:nvSpPr>
        <p:spPr bwMode="auto">
          <a:xfrm>
            <a:off x="7003067" y="4876800"/>
            <a:ext cx="687809" cy="430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341" tIns="45671" rIns="91341" bIns="45671">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2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النبوة</a:t>
            </a:r>
            <a:endParaRPr kumimoji="0" lang="en-US" sz="2200"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269322" name="Text Box 28"/>
          <p:cNvSpPr txBox="1">
            <a:spLocks noChangeArrowheads="1"/>
          </p:cNvSpPr>
          <p:nvPr/>
        </p:nvSpPr>
        <p:spPr bwMode="auto">
          <a:xfrm rot="-5400000">
            <a:off x="7095854" y="5901552"/>
            <a:ext cx="540333" cy="400011"/>
          </a:xfrm>
          <a:prstGeom prst="rect">
            <a:avLst/>
          </a:prstGeom>
          <a:solidFill>
            <a:schemeClr val="accent1"/>
          </a:solidFill>
          <a:ln w="12700">
            <a:solidFill>
              <a:schemeClr val="tx1"/>
            </a:solidFill>
            <a:miter lim="800000"/>
            <a:headEnd/>
            <a:tailEnd/>
          </a:ln>
        </p:spPr>
        <p:txBody>
          <a:bodyPr wrap="none" lIns="91341" tIns="45671" rIns="91341" bIns="45671">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رؤيا</a:t>
            </a:r>
            <a:endParaRPr kumimoji="0" lang="en-US"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grpSp>
        <p:nvGrpSpPr>
          <p:cNvPr id="269323" name="Group 29"/>
          <p:cNvGrpSpPr>
            <a:grpSpLocks/>
          </p:cNvGrpSpPr>
          <p:nvPr/>
        </p:nvGrpSpPr>
        <p:grpSpPr bwMode="auto">
          <a:xfrm>
            <a:off x="295279" y="5430892"/>
            <a:ext cx="4960934" cy="1030294"/>
            <a:chOff x="186" y="3421"/>
            <a:chExt cx="3125" cy="649"/>
          </a:xfrm>
        </p:grpSpPr>
        <p:sp>
          <p:nvSpPr>
            <p:cNvPr id="269326" name="Text Box 30"/>
            <p:cNvSpPr txBox="1">
              <a:spLocks noChangeArrowheads="1"/>
            </p:cNvSpPr>
            <p:nvPr/>
          </p:nvSpPr>
          <p:spPr bwMode="auto">
            <a:xfrm rot="16200000">
              <a:off x="26" y="3581"/>
              <a:ext cx="571" cy="252"/>
            </a:xfrm>
            <a:prstGeom prst="rect">
              <a:avLst/>
            </a:prstGeom>
            <a:solidFill>
              <a:srgbClr val="D9DDC1"/>
            </a:solidFill>
            <a:ln w="12700">
              <a:solidFill>
                <a:schemeClr val="tx1"/>
              </a:solidFill>
              <a:miter lim="800000"/>
              <a:headEnd/>
              <a:tailEnd/>
            </a:ln>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عبرانيين</a:t>
              </a:r>
              <a:endParaRPr kumimoji="0" lang="en-US"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269327" name="Text Box 31"/>
            <p:cNvSpPr txBox="1">
              <a:spLocks noChangeArrowheads="1"/>
            </p:cNvSpPr>
            <p:nvPr/>
          </p:nvSpPr>
          <p:spPr bwMode="auto">
            <a:xfrm rot="16200000">
              <a:off x="446" y="3666"/>
              <a:ext cx="449" cy="252"/>
            </a:xfrm>
            <a:prstGeom prst="rect">
              <a:avLst/>
            </a:prstGeom>
            <a:solidFill>
              <a:srgbClr val="D9DDC1"/>
            </a:solidFill>
            <a:ln w="12700">
              <a:solidFill>
                <a:schemeClr val="tx1"/>
              </a:solidFill>
              <a:miter lim="800000"/>
              <a:headEnd/>
              <a:tailEnd/>
            </a:ln>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يعقوب</a:t>
              </a:r>
              <a:endParaRPr kumimoji="0" lang="en-US"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269328" name="Text Box 32"/>
            <p:cNvSpPr txBox="1">
              <a:spLocks noChangeArrowheads="1"/>
            </p:cNvSpPr>
            <p:nvPr/>
          </p:nvSpPr>
          <p:spPr bwMode="auto">
            <a:xfrm rot="16200000">
              <a:off x="806" y="3647"/>
              <a:ext cx="595" cy="252"/>
            </a:xfrm>
            <a:prstGeom prst="rect">
              <a:avLst/>
            </a:prstGeom>
            <a:solidFill>
              <a:srgbClr val="D9DDC1"/>
            </a:solidFill>
            <a:ln w="12700">
              <a:solidFill>
                <a:schemeClr val="tx1"/>
              </a:solidFill>
              <a:miter lim="800000"/>
              <a:headEnd/>
              <a:tailEnd/>
            </a:ln>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1 بطرس</a:t>
              </a:r>
              <a:endParaRPr kumimoji="0" lang="en-US"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269329" name="Text Box 33"/>
            <p:cNvSpPr txBox="1">
              <a:spLocks noChangeArrowheads="1"/>
            </p:cNvSpPr>
            <p:nvPr/>
          </p:nvSpPr>
          <p:spPr bwMode="auto">
            <a:xfrm rot="16200000">
              <a:off x="1209" y="3647"/>
              <a:ext cx="595" cy="252"/>
            </a:xfrm>
            <a:prstGeom prst="rect">
              <a:avLst/>
            </a:prstGeom>
            <a:solidFill>
              <a:srgbClr val="D9DDC1"/>
            </a:solidFill>
            <a:ln w="12700">
              <a:solidFill>
                <a:schemeClr val="tx1"/>
              </a:solidFill>
              <a:miter lim="800000"/>
              <a:headEnd/>
              <a:tailEnd/>
            </a:ln>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2 بطرس</a:t>
              </a:r>
              <a:endParaRPr kumimoji="0" lang="en-US"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269330" name="Text Box 34"/>
            <p:cNvSpPr txBox="1">
              <a:spLocks noChangeArrowheads="1"/>
            </p:cNvSpPr>
            <p:nvPr/>
          </p:nvSpPr>
          <p:spPr bwMode="auto">
            <a:xfrm rot="16200000">
              <a:off x="1650" y="3657"/>
              <a:ext cx="540" cy="252"/>
            </a:xfrm>
            <a:prstGeom prst="rect">
              <a:avLst/>
            </a:prstGeom>
            <a:solidFill>
              <a:srgbClr val="D9DDC1"/>
            </a:solidFill>
            <a:ln w="12700">
              <a:solidFill>
                <a:schemeClr val="tx1"/>
              </a:solidFill>
              <a:miter lim="800000"/>
              <a:headEnd/>
              <a:tailEnd/>
            </a:ln>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1 يوحنا</a:t>
              </a:r>
              <a:endParaRPr kumimoji="0" lang="en-US"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269331" name="Text Box 35"/>
            <p:cNvSpPr txBox="1">
              <a:spLocks noChangeArrowheads="1"/>
            </p:cNvSpPr>
            <p:nvPr/>
          </p:nvSpPr>
          <p:spPr bwMode="auto">
            <a:xfrm rot="16200000">
              <a:off x="2082" y="3657"/>
              <a:ext cx="540" cy="252"/>
            </a:xfrm>
            <a:prstGeom prst="rect">
              <a:avLst/>
            </a:prstGeom>
            <a:solidFill>
              <a:srgbClr val="D9DDC1"/>
            </a:solidFill>
            <a:ln w="12700">
              <a:solidFill>
                <a:schemeClr val="tx1"/>
              </a:solidFill>
              <a:miter lim="800000"/>
              <a:headEnd/>
              <a:tailEnd/>
            </a:ln>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2 يوحنا</a:t>
              </a:r>
              <a:endParaRPr kumimoji="0" lang="en-US"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269332" name="Text Box 36"/>
            <p:cNvSpPr txBox="1">
              <a:spLocks noChangeArrowheads="1"/>
            </p:cNvSpPr>
            <p:nvPr/>
          </p:nvSpPr>
          <p:spPr bwMode="auto">
            <a:xfrm rot="16200000">
              <a:off x="2515" y="3657"/>
              <a:ext cx="540" cy="252"/>
            </a:xfrm>
            <a:prstGeom prst="rect">
              <a:avLst/>
            </a:prstGeom>
            <a:solidFill>
              <a:srgbClr val="D9DDC1"/>
            </a:solidFill>
            <a:ln w="12700">
              <a:solidFill>
                <a:schemeClr val="tx1"/>
              </a:solidFill>
              <a:miter lim="800000"/>
              <a:headEnd/>
              <a:tailEnd/>
            </a:ln>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3 يوحنا</a:t>
              </a:r>
              <a:endParaRPr kumimoji="0" lang="en-US"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269333" name="Text Box 37"/>
            <p:cNvSpPr txBox="1">
              <a:spLocks noChangeArrowheads="1"/>
            </p:cNvSpPr>
            <p:nvPr/>
          </p:nvSpPr>
          <p:spPr bwMode="auto">
            <a:xfrm rot="16200000">
              <a:off x="2987" y="3729"/>
              <a:ext cx="396" cy="252"/>
            </a:xfrm>
            <a:prstGeom prst="rect">
              <a:avLst/>
            </a:prstGeom>
            <a:solidFill>
              <a:srgbClr val="D9DDC1"/>
            </a:solidFill>
            <a:ln w="12700">
              <a:solidFill>
                <a:schemeClr val="tx1"/>
              </a:solidFill>
              <a:miter lim="800000"/>
              <a:headEnd/>
              <a:tailEnd/>
            </a:ln>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يهوذا</a:t>
              </a:r>
              <a:endParaRPr kumimoji="0" lang="en-US"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grpSp>
      <p:sp>
        <p:nvSpPr>
          <p:cNvPr id="269324" name="Text Box 5"/>
          <p:cNvSpPr txBox="1">
            <a:spLocks noChangeArrowheads="1"/>
          </p:cNvSpPr>
          <p:nvPr/>
        </p:nvSpPr>
        <p:spPr bwMode="auto">
          <a:xfrm>
            <a:off x="8388360" y="44461"/>
            <a:ext cx="598041" cy="4615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lIns="91341" tIns="45671" rIns="91341" bIns="45671">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78أ</a:t>
            </a:r>
            <a:endParaRPr kumimoji="0" lang="en-US" sz="24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40" name="Up Arrow 39"/>
          <p:cNvSpPr/>
          <p:nvPr/>
        </p:nvSpPr>
        <p:spPr>
          <a:xfrm rot="19783294">
            <a:off x="252414" y="2352676"/>
            <a:ext cx="2089150" cy="1439863"/>
          </a:xfrm>
          <a:prstGeom prst="upArrow">
            <a:avLst/>
          </a:prstGeom>
          <a:gradFill rotWithShape="1">
            <a:gsLst>
              <a:gs pos="0">
                <a:srgbClr val="00CC99">
                  <a:tint val="100000"/>
                  <a:shade val="100000"/>
                  <a:satMod val="130000"/>
                </a:srgbClr>
              </a:gs>
              <a:gs pos="100000">
                <a:srgbClr val="00CC99">
                  <a:tint val="50000"/>
                  <a:shade val="100000"/>
                  <a:satMod val="350000"/>
                </a:srgbClr>
              </a:gs>
            </a:gsLst>
            <a:lin ang="16200000" scaled="0"/>
          </a:gradFill>
          <a:ln w="76200" cap="flat" cmpd="sng" algn="ctr">
            <a:solidFill>
              <a:srgbClr val="000000"/>
            </a:solidFill>
            <a:prstDash val="solid"/>
          </a:ln>
          <a:effectLst>
            <a:outerShdw blurRad="40000" dist="23000" dir="5400000" rotWithShape="0">
              <a:srgbClr val="000000">
                <a:alpha val="35000"/>
              </a:srgbClr>
            </a:outerShdw>
          </a:effectLst>
        </p:spPr>
        <p:txBody>
          <a:bodyPr lIns="91341" tIns="45671" rIns="91341" bIns="4567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Times New Roman"/>
              <a:ea typeface="Times New Roman"/>
              <a:cs typeface="Times New Roman"/>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2000"/>
                                        <p:tgtEl>
                                          <p:spTgt spid="40"/>
                                        </p:tgtEl>
                                      </p:cBhvr>
                                    </p:animEffect>
                                    <p:anim calcmode="lin" valueType="num">
                                      <p:cBhvr>
                                        <p:cTn id="8" dur="2000" fill="hold"/>
                                        <p:tgtEl>
                                          <p:spTgt spid="40"/>
                                        </p:tgtEl>
                                        <p:attrNameLst>
                                          <p:attrName>ppt_w</p:attrName>
                                        </p:attrNameLst>
                                      </p:cBhvr>
                                      <p:tavLst>
                                        <p:tav tm="0" fmla="#ppt_w*sin(2.5*pi*$)">
                                          <p:val>
                                            <p:fltVal val="0"/>
                                          </p:val>
                                        </p:tav>
                                        <p:tav tm="100000">
                                          <p:val>
                                            <p:fltVal val="1"/>
                                          </p:val>
                                        </p:tav>
                                      </p:tavLst>
                                    </p:anim>
                                    <p:anim calcmode="lin" valueType="num">
                                      <p:cBhvr>
                                        <p:cTn id="9" dur="2000" fill="hold"/>
                                        <p:tgtEl>
                                          <p:spTgt spid="4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8"/>
          <p:cNvSpPr txBox="1">
            <a:spLocks noChangeArrowheads="1"/>
          </p:cNvSpPr>
          <p:nvPr/>
        </p:nvSpPr>
        <p:spPr bwMode="auto">
          <a:xfrm>
            <a:off x="1" y="21"/>
            <a:ext cx="3419475" cy="1815783"/>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lIns="91341" tIns="45671" rIns="91341" bIns="45671">
            <a:spAutoFit/>
          </a:bodyPr>
          <a:lstStyle>
            <a:lvl1pPr algn="ctr" rtl="0" eaLnBrk="0" fontAlgn="base" hangingPunct="0">
              <a:spcBef>
                <a:spcPct val="0"/>
              </a:spcBef>
              <a:spcAft>
                <a:spcPct val="0"/>
              </a:spcAft>
              <a:defRPr sz="4400">
                <a:solidFill>
                  <a:srgbClr val="F8F8EF"/>
                </a:solidFill>
                <a:effectLst>
                  <a:outerShdw blurRad="38100" dist="38100" dir="2700000" algn="tl">
                    <a:srgbClr val="000000">
                      <a:alpha val="43137"/>
                    </a:srgbClr>
                  </a:outerShdw>
                </a:effectLst>
                <a:latin typeface="+mj-lt"/>
                <a:ea typeface="ＭＳ Ｐゴシック" charset="-128"/>
                <a:cs typeface="ＭＳ Ｐゴシック" charset="-128"/>
              </a:defRPr>
            </a:lvl1pPr>
            <a:lvl2pPr algn="ctr" rtl="0" eaLnBrk="0" fontAlgn="base" hangingPunct="0">
              <a:spcBef>
                <a:spcPct val="0"/>
              </a:spcBef>
              <a:spcAft>
                <a:spcPct val="0"/>
              </a:spcAft>
              <a:defRPr sz="4400">
                <a:solidFill>
                  <a:srgbClr val="F8F8EF"/>
                </a:solidFill>
                <a:latin typeface="Arial" pitchFamily="-112" charset="0"/>
                <a:ea typeface="ＭＳ Ｐゴシック" charset="-128"/>
                <a:cs typeface="ＭＳ Ｐゴシック" charset="-128"/>
              </a:defRPr>
            </a:lvl2pPr>
            <a:lvl3pPr algn="ctr" rtl="0" eaLnBrk="0" fontAlgn="base" hangingPunct="0">
              <a:spcBef>
                <a:spcPct val="0"/>
              </a:spcBef>
              <a:spcAft>
                <a:spcPct val="0"/>
              </a:spcAft>
              <a:defRPr sz="4400">
                <a:solidFill>
                  <a:srgbClr val="F8F8EF"/>
                </a:solidFill>
                <a:latin typeface="Arial" pitchFamily="-112" charset="0"/>
                <a:ea typeface="ＭＳ Ｐゴシック" charset="-128"/>
                <a:cs typeface="ＭＳ Ｐゴシック" charset="-128"/>
              </a:defRPr>
            </a:lvl3pPr>
            <a:lvl4pPr algn="ctr" rtl="0" eaLnBrk="0" fontAlgn="base" hangingPunct="0">
              <a:spcBef>
                <a:spcPct val="0"/>
              </a:spcBef>
              <a:spcAft>
                <a:spcPct val="0"/>
              </a:spcAft>
              <a:defRPr sz="4400">
                <a:solidFill>
                  <a:srgbClr val="F8F8EF"/>
                </a:solidFill>
                <a:latin typeface="Arial" pitchFamily="-112" charset="0"/>
                <a:ea typeface="ＭＳ Ｐゴシック" charset="-128"/>
                <a:cs typeface="ＭＳ Ｐゴシック" charset="-128"/>
              </a:defRPr>
            </a:lvl4pPr>
            <a:lvl5pPr algn="ctr" rtl="0" eaLnBrk="0" fontAlgn="base" hangingPunct="0">
              <a:spcBef>
                <a:spcPct val="0"/>
              </a:spcBef>
              <a:spcAft>
                <a:spcPct val="0"/>
              </a:spcAft>
              <a:defRPr sz="4400">
                <a:solidFill>
                  <a:srgbClr val="F8F8EF"/>
                </a:solidFill>
                <a:latin typeface="Arial" pitchFamily="-112"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pitchFamily="-112" charset="0"/>
              </a:defRPr>
            </a:lvl6pPr>
            <a:lvl7pPr marL="914400" algn="ctr" rtl="0" fontAlgn="base">
              <a:spcBef>
                <a:spcPct val="0"/>
              </a:spcBef>
              <a:spcAft>
                <a:spcPct val="0"/>
              </a:spcAft>
              <a:defRPr sz="4400">
                <a:solidFill>
                  <a:schemeClr val="tx2"/>
                </a:solidFill>
                <a:latin typeface="Arial" pitchFamily="-112" charset="0"/>
              </a:defRPr>
            </a:lvl7pPr>
            <a:lvl8pPr marL="1371600" algn="ctr" rtl="0" fontAlgn="base">
              <a:spcBef>
                <a:spcPct val="0"/>
              </a:spcBef>
              <a:spcAft>
                <a:spcPct val="0"/>
              </a:spcAft>
              <a:defRPr sz="4400">
                <a:solidFill>
                  <a:schemeClr val="tx2"/>
                </a:solidFill>
                <a:latin typeface="Arial" pitchFamily="-112" charset="0"/>
              </a:defRPr>
            </a:lvl8pPr>
            <a:lvl9pPr marL="1828800" algn="ctr" rtl="0" fontAlgn="base">
              <a:spcBef>
                <a:spcPct val="0"/>
              </a:spcBef>
              <a:spcAft>
                <a:spcPct val="0"/>
              </a:spcAft>
              <a:defRPr sz="4400">
                <a:solidFill>
                  <a:schemeClr val="tx2"/>
                </a:solidFill>
                <a:latin typeface="Arial" pitchFamily="-112"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3600" b="1"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Arial"/>
                <a:ea typeface="ＭＳ Ｐゴシック" charset="0"/>
                <a:cs typeface="Arial"/>
              </a:rPr>
              <a:t>مؤشر داخلي</a:t>
            </a:r>
          </a:p>
          <a:p>
            <a:pPr marL="0" marR="0" lvl="0" indent="0" algn="ctr" defTabSz="914400" rtl="0" eaLnBrk="1" fontAlgn="base" latinLnBrk="0" hangingPunct="1">
              <a:lnSpc>
                <a:spcPct val="100000"/>
              </a:lnSpc>
              <a:spcBef>
                <a:spcPct val="0"/>
              </a:spcBef>
              <a:spcAft>
                <a:spcPct val="0"/>
              </a:spcAft>
              <a:buClrTx/>
              <a:buSzTx/>
              <a:buFontTx/>
              <a:buNone/>
              <a:tabLst/>
              <a:defRPr/>
            </a:pPr>
            <a:r>
              <a:rPr lang="ar-JO" sz="3600" b="1" kern="0" dirty="0">
                <a:solidFill>
                  <a:srgbClr val="000000"/>
                </a:solidFill>
                <a:latin typeface="Arial"/>
                <a:ea typeface="ＭＳ Ｐゴシック" charset="0"/>
                <a:cs typeface="Arial"/>
              </a:rPr>
              <a:t>كتب متى</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3600" b="1" i="0" u="none" strike="noStrike" kern="0" cap="none" spc="0" normalizeH="0" baseline="0" noProof="0" dirty="0">
                <a:ln>
                  <a:noFill/>
                </a:ln>
                <a:solidFill>
                  <a:srgbClr val="000000"/>
                </a:solidFill>
                <a:effectLst>
                  <a:outerShdw blurRad="38100" dist="38100" dir="2700000" algn="tl">
                    <a:srgbClr val="000000"/>
                  </a:outerShdw>
                </a:effectLst>
                <a:uLnTx/>
                <a:uFillTx/>
                <a:latin typeface="Arial"/>
                <a:ea typeface="ＭＳ Ｐゴシック" charset="0"/>
                <a:cs typeface="Arial"/>
              </a:rPr>
              <a:t>لليهود</a:t>
            </a:r>
            <a:endParaRPr kumimoji="0" lang="en-US" sz="4000" b="0"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endParaRPr>
          </a:p>
        </p:txBody>
      </p:sp>
      <p:sp>
        <p:nvSpPr>
          <p:cNvPr id="271362" name="Rectangle 3"/>
          <p:cNvSpPr>
            <a:spLocks noGrp="1" noChangeArrowheads="1"/>
          </p:cNvSpPr>
          <p:nvPr>
            <p:ph type="subTitle" idx="1"/>
          </p:nvPr>
        </p:nvSpPr>
        <p:spPr>
          <a:xfrm>
            <a:off x="3324225" y="481013"/>
            <a:ext cx="5784850" cy="6477000"/>
          </a:xfrm>
        </p:spPr>
        <p:txBody>
          <a:bodyPr/>
          <a:lstStyle/>
          <a:p>
            <a:pPr eaLnBrk="1" hangingPunct="1"/>
            <a:r>
              <a:rPr lang="ar-JO" altLang="ja-JP" sz="2800" b="1" dirty="0">
                <a:latin typeface="Arial" charset="0"/>
                <a:ea typeface="ＭＳ Ｐゴシック" charset="0"/>
                <a:cs typeface="ＭＳ Ｐゴシック" charset="0"/>
              </a:rPr>
              <a:t>أصدر </a:t>
            </a:r>
            <a:r>
              <a:rPr lang="ar-JO" altLang="ja-JP" sz="2800" b="1" dirty="0">
                <a:solidFill>
                  <a:srgbClr val="FFFF00"/>
                </a:solidFill>
                <a:latin typeface="Arial" charset="0"/>
                <a:ea typeface="ＭＳ Ｐゴシック" charset="0"/>
                <a:cs typeface="ＭＳ Ｐゴシック" charset="0"/>
              </a:rPr>
              <a:t>متى</a:t>
            </a:r>
            <a:r>
              <a:rPr lang="ar-JO" altLang="ja-JP" sz="2800" b="1" dirty="0">
                <a:latin typeface="Arial" charset="0"/>
                <a:ea typeface="ＭＳ Ｐゴシック" charset="0"/>
                <a:cs typeface="ＭＳ Ｐゴシック" charset="0"/>
              </a:rPr>
              <a:t> إنجيلاً مكتوباً بين اليهود بلغتهم الخاصة </a:t>
            </a:r>
            <a:r>
              <a:rPr lang="ar-JO" altLang="ja-JP" sz="2800" b="1" dirty="0">
                <a:latin typeface="Arial" pitchFamily="34" charset="0"/>
                <a:ea typeface="ＭＳ Ｐゴシック" charset="0"/>
                <a:cs typeface="Arial" pitchFamily="34" charset="0"/>
              </a:rPr>
              <a:t>بينما كان بطرس و بولس يخدمون في روما </a:t>
            </a:r>
            <a:r>
              <a:rPr lang="ar-JO" altLang="ja-JP" sz="2800" b="1" dirty="0">
                <a:solidFill>
                  <a:srgbClr val="FFFF00"/>
                </a:solidFill>
                <a:latin typeface="Arial" pitchFamily="34" charset="0"/>
                <a:ea typeface="ＭＳ Ｐゴシック" charset="0"/>
                <a:cs typeface="Arial" pitchFamily="34" charset="0"/>
              </a:rPr>
              <a:t>(60-68م) </a:t>
            </a:r>
            <a:r>
              <a:rPr lang="ar-JO" altLang="ja-JP" sz="2800" b="1" dirty="0">
                <a:latin typeface="Arial" pitchFamily="34" charset="0"/>
                <a:ea typeface="ＭＳ Ｐゴシック" charset="0"/>
                <a:cs typeface="Arial" pitchFamily="34" charset="0"/>
              </a:rPr>
              <a:t>و يضعون أساسات الكنيسة</a:t>
            </a:r>
            <a:endParaRPr lang="en-US" altLang="ja-JP" sz="2800" b="1" dirty="0">
              <a:latin typeface="Arial" pitchFamily="34" charset="0"/>
              <a:ea typeface="ＭＳ Ｐゴシック" charset="0"/>
              <a:cs typeface="Arial" pitchFamily="34" charset="0"/>
            </a:endParaRPr>
          </a:p>
          <a:p>
            <a:pPr eaLnBrk="1" hangingPunct="1"/>
            <a:r>
              <a:rPr lang="ar-JO" altLang="ja-JP" sz="2800" b="1" dirty="0">
                <a:latin typeface="Arial" pitchFamily="34" charset="0"/>
                <a:ea typeface="ＭＳ Ｐゴシック" charset="0"/>
                <a:cs typeface="Arial" pitchFamily="34" charset="0"/>
              </a:rPr>
              <a:t>بعد استشهادهما </a:t>
            </a:r>
            <a:r>
              <a:rPr lang="ar-JO" altLang="ja-JP" sz="2800" b="1" dirty="0">
                <a:solidFill>
                  <a:srgbClr val="FFFF00"/>
                </a:solidFill>
                <a:latin typeface="Arial" pitchFamily="34" charset="0"/>
                <a:ea typeface="ＭＳ Ｐゴシック" charset="0"/>
                <a:cs typeface="Arial" pitchFamily="34" charset="0"/>
              </a:rPr>
              <a:t>(بعد 68 م) </a:t>
            </a:r>
            <a:r>
              <a:rPr lang="ar-JO" altLang="ja-JP" sz="2800" b="1" dirty="0">
                <a:latin typeface="Arial" pitchFamily="34" charset="0"/>
                <a:ea typeface="ＭＳ Ｐゴシック" charset="0"/>
                <a:cs typeface="Arial" pitchFamily="34" charset="0"/>
              </a:rPr>
              <a:t>نجد أن </a:t>
            </a:r>
            <a:r>
              <a:rPr lang="ar-JO" altLang="ja-JP" sz="2800" b="1" dirty="0">
                <a:solidFill>
                  <a:srgbClr val="FFFF00"/>
                </a:solidFill>
                <a:latin typeface="Arial" pitchFamily="34" charset="0"/>
                <a:ea typeface="ＭＳ Ｐゴシック" charset="0"/>
                <a:cs typeface="Arial" pitchFamily="34" charset="0"/>
              </a:rPr>
              <a:t>مرقس</a:t>
            </a:r>
            <a:r>
              <a:rPr lang="ar-JO" altLang="ja-JP" sz="2800" b="1" dirty="0">
                <a:latin typeface="Arial" pitchFamily="34" charset="0"/>
                <a:ea typeface="ＭＳ Ｐゴシック" charset="0"/>
                <a:cs typeface="Arial" pitchFamily="34" charset="0"/>
              </a:rPr>
              <a:t> تلميذ و مترجم بطرس سلم لنا كتابة ما سمعه من بطرس</a:t>
            </a:r>
            <a:endParaRPr lang="en-US" altLang="ja-JP" sz="2800" b="1" dirty="0">
              <a:latin typeface="Arial" charset="0"/>
              <a:ea typeface="ＭＳ Ｐゴシック" charset="0"/>
              <a:cs typeface="ＭＳ Ｐゴシック" charset="0"/>
            </a:endParaRPr>
          </a:p>
          <a:p>
            <a:pPr eaLnBrk="1" hangingPunct="1"/>
            <a:r>
              <a:rPr lang="ar-JO" altLang="ja-JP" sz="2800" b="1" dirty="0">
                <a:solidFill>
                  <a:srgbClr val="FFFF00"/>
                </a:solidFill>
                <a:latin typeface="Arial" charset="0"/>
                <a:ea typeface="ＭＳ Ｐゴシック" charset="0"/>
                <a:cs typeface="ＭＳ Ｐゴシック" charset="0"/>
              </a:rPr>
              <a:t>لوقا </a:t>
            </a:r>
            <a:r>
              <a:rPr lang="ar-JO" altLang="ja-JP" sz="2800" b="1" dirty="0">
                <a:latin typeface="Arial" charset="0"/>
                <a:ea typeface="ＭＳ Ｐゴシック" charset="0"/>
                <a:cs typeface="ＭＳ Ｐゴシック" charset="0"/>
              </a:rPr>
              <a:t>أيضاً رفيق بولس سجل الإنجيل الذي قدم من خلاله </a:t>
            </a:r>
            <a:r>
              <a:rPr lang="ar-JO" altLang="ja-JP" sz="2800" b="1" dirty="0">
                <a:solidFill>
                  <a:srgbClr val="FFFF00"/>
                </a:solidFill>
                <a:latin typeface="Arial" charset="0"/>
                <a:ea typeface="ＭＳ Ｐゴシック" charset="0"/>
                <a:cs typeface="ＭＳ Ｐゴシック" charset="0"/>
              </a:rPr>
              <a:t>(بدون تاريخ)</a:t>
            </a:r>
            <a:endParaRPr lang="ar-JO" altLang="ja-JP" sz="2800" b="1" dirty="0">
              <a:latin typeface="Arial" charset="0"/>
              <a:ea typeface="ＭＳ Ｐゴシック" charset="0"/>
              <a:cs typeface="ＭＳ Ｐゴシック" charset="0"/>
            </a:endParaRPr>
          </a:p>
          <a:p>
            <a:pPr eaLnBrk="1" hangingPunct="1"/>
            <a:r>
              <a:rPr lang="ar-JO" sz="2800" b="1" dirty="0">
                <a:latin typeface="Arial" charset="0"/>
                <a:ea typeface="ＭＳ Ｐゴシック" charset="0"/>
                <a:cs typeface="ＭＳ Ｐゴシック" charset="0"/>
              </a:rPr>
              <a:t>بعد ذلك </a:t>
            </a:r>
            <a:r>
              <a:rPr lang="ar-JO" sz="2800" b="1" dirty="0">
                <a:solidFill>
                  <a:srgbClr val="FFFF00"/>
                </a:solidFill>
                <a:latin typeface="Arial" charset="0"/>
                <a:ea typeface="ＭＳ Ｐゴシック" charset="0"/>
                <a:cs typeface="ＭＳ Ｐゴシック" charset="0"/>
              </a:rPr>
              <a:t>(بعد 68) </a:t>
            </a:r>
            <a:r>
              <a:rPr lang="ar-JO" sz="2800" b="1" dirty="0">
                <a:latin typeface="Arial" charset="0"/>
                <a:ea typeface="ＭＳ Ｐゴシック" charset="0"/>
                <a:cs typeface="ＭＳ Ｐゴシック" charset="0"/>
              </a:rPr>
              <a:t>نجد </a:t>
            </a:r>
            <a:r>
              <a:rPr lang="ar-JO" sz="2800" b="1" dirty="0">
                <a:solidFill>
                  <a:srgbClr val="FFFF00"/>
                </a:solidFill>
                <a:latin typeface="Arial" charset="0"/>
                <a:ea typeface="ＭＳ Ｐゴシック" charset="0"/>
                <a:cs typeface="ＭＳ Ｐゴシック" charset="0"/>
              </a:rPr>
              <a:t>يوحنا</a:t>
            </a:r>
            <a:r>
              <a:rPr lang="ar-JO" sz="2800" b="1" dirty="0">
                <a:latin typeface="Arial" charset="0"/>
                <a:ea typeface="ＭＳ Ｐゴシック" charset="0"/>
                <a:cs typeface="ＭＳ Ｐゴシック" charset="0"/>
              </a:rPr>
              <a:t> تلميذ الرب الذي وضعرأسه على صدر الرب كتب هو نفسه إنجيلاً خلال إقامته في أفسس في آسيا</a:t>
            </a:r>
            <a:endParaRPr lang="en-US" sz="2800" b="1" dirty="0">
              <a:latin typeface="Arial" charset="0"/>
              <a:ea typeface="ＭＳ Ｐゴシック" charset="0"/>
              <a:cs typeface="ＭＳ Ｐゴシック" charset="0"/>
            </a:endParaRPr>
          </a:p>
        </p:txBody>
      </p:sp>
      <p:pic>
        <p:nvPicPr>
          <p:cNvPr id="271363" name="Picture 5" descr="180px-Saint_Irenaeus"/>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36525" y="2276475"/>
            <a:ext cx="3155950" cy="419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71364" name="Rectangle 2"/>
          <p:cNvSpPr>
            <a:spLocks noGrp="1" noChangeArrowheads="1"/>
          </p:cNvSpPr>
          <p:nvPr>
            <p:ph type="ctrTitle"/>
          </p:nvPr>
        </p:nvSpPr>
        <p:spPr>
          <a:xfrm>
            <a:off x="107950" y="5373688"/>
            <a:ext cx="3240088" cy="1066800"/>
          </a:xfrm>
          <a:solidFill>
            <a:schemeClr val="bg1"/>
          </a:solidFill>
        </p:spPr>
        <p:txBody>
          <a:bodyPr/>
          <a:lstStyle/>
          <a:p>
            <a:pPr eaLnBrk="1" hangingPunct="1"/>
            <a:r>
              <a:rPr lang="ar-JO" sz="3600" b="1" dirty="0">
                <a:solidFill>
                  <a:srgbClr val="FFFFFF"/>
                </a:solidFill>
                <a:latin typeface="Arial Black" charset="0"/>
                <a:ea typeface="ＭＳ Ｐゴシック" charset="0"/>
                <a:cs typeface="ＭＳ Ｐゴシック" charset="0"/>
              </a:rPr>
              <a:t>إيريناوس</a:t>
            </a:r>
            <a:r>
              <a:rPr lang="en-US" sz="3600" b="1" dirty="0">
                <a:solidFill>
                  <a:srgbClr val="FFFFFF"/>
                </a:solidFill>
                <a:latin typeface="Arial Black" charset="0"/>
                <a:ea typeface="ＭＳ Ｐゴシック" charset="0"/>
                <a:cs typeface="ＭＳ Ｐゴシック" charset="0"/>
              </a:rPr>
              <a:t> </a:t>
            </a:r>
            <a:br>
              <a:rPr lang="en-US" sz="3600" b="1" dirty="0">
                <a:solidFill>
                  <a:srgbClr val="FFFFFF"/>
                </a:solidFill>
                <a:latin typeface="Arial Black" charset="0"/>
                <a:ea typeface="ＭＳ Ｐゴシック" charset="0"/>
                <a:cs typeface="ＭＳ Ｐゴシック" charset="0"/>
              </a:rPr>
            </a:br>
            <a:r>
              <a:rPr lang="ar-JO" sz="2800" b="1" dirty="0">
                <a:solidFill>
                  <a:srgbClr val="FFFFFF"/>
                </a:solidFill>
                <a:latin typeface="Arial Black" charset="0"/>
                <a:ea typeface="ＭＳ Ｐゴシック" charset="0"/>
                <a:cs typeface="ＭＳ Ｐゴシック" charset="0"/>
              </a:rPr>
              <a:t>180 م</a:t>
            </a:r>
            <a:endParaRPr lang="en-US" b="1" dirty="0">
              <a:solidFill>
                <a:srgbClr val="FFFFFF"/>
              </a:solidFill>
              <a:latin typeface="Arial Black" charset="0"/>
              <a:ea typeface="ＭＳ Ｐゴシック" charset="0"/>
              <a:cs typeface="ＭＳ Ｐゴシック" charset="0"/>
            </a:endParaRPr>
          </a:p>
        </p:txBody>
      </p:sp>
      <p:sp>
        <p:nvSpPr>
          <p:cNvPr id="271365" name="Rectangle 4"/>
          <p:cNvSpPr>
            <a:spLocks noChangeArrowheads="1"/>
          </p:cNvSpPr>
          <p:nvPr/>
        </p:nvSpPr>
        <p:spPr bwMode="auto">
          <a:xfrm>
            <a:off x="114300" y="6367465"/>
            <a:ext cx="3200400" cy="51752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91341" tIns="45671" rIns="91341" bIns="45671"/>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ar-JO" sz="2000" b="1" i="1" u="none" strike="noStrike" kern="1200" cap="none" spc="0" normalizeH="0" baseline="0" noProof="0" dirty="0">
                <a:ln>
                  <a:noFill/>
                </a:ln>
                <a:solidFill>
                  <a:srgbClr val="FFFFFF"/>
                </a:solidFill>
                <a:effectLst/>
                <a:uLnTx/>
                <a:uFillTx/>
                <a:latin typeface="Arial" charset="0"/>
                <a:ea typeface="ＭＳ Ｐゴシック" charset="0"/>
              </a:rPr>
              <a:t>ضد الهرطقات 3: 1</a:t>
            </a:r>
            <a:endParaRPr kumimoji="0" lang="en-US" sz="2000" b="1" i="0" u="none" strike="noStrike" kern="1200" cap="none" spc="0" normalizeH="0" baseline="0" noProof="0" dirty="0">
              <a:ln>
                <a:noFill/>
              </a:ln>
              <a:solidFill>
                <a:srgbClr val="FFFFFF"/>
              </a:solidFill>
              <a:effectLst/>
              <a:uLnTx/>
              <a:uFillTx/>
              <a:latin typeface="Arial" charset="0"/>
              <a:ea typeface="ＭＳ Ｐゴシック" charset="0"/>
            </a:endParaRPr>
          </a:p>
        </p:txBody>
      </p:sp>
      <p:sp>
        <p:nvSpPr>
          <p:cNvPr id="271366" name="Text Box 5"/>
          <p:cNvSpPr txBox="1">
            <a:spLocks noChangeArrowheads="1"/>
          </p:cNvSpPr>
          <p:nvPr/>
        </p:nvSpPr>
        <p:spPr bwMode="auto">
          <a:xfrm>
            <a:off x="8388360" y="44461"/>
            <a:ext cx="598041" cy="4615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lIns="91341" tIns="45671" rIns="91341" bIns="45671">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78أ</a:t>
            </a:r>
            <a:endParaRPr kumimoji="0" lang="en-US"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2456F-4767-30E3-66EE-AFA351AB9C30}"/>
              </a:ext>
            </a:extLst>
          </p:cNvPr>
          <p:cNvSpPr>
            <a:spLocks noGrp="1"/>
          </p:cNvSpPr>
          <p:nvPr>
            <p:ph type="title"/>
          </p:nvPr>
        </p:nvSpPr>
        <p:spPr>
          <a:xfrm>
            <a:off x="0" y="0"/>
            <a:ext cx="9144000" cy="1700808"/>
          </a:xfrm>
          <a:blipFill>
            <a:blip r:embed="rId2"/>
            <a:tile tx="0" ty="0" sx="100000" sy="100000" flip="none" algn="tl"/>
          </a:blipFill>
        </p:spPr>
        <p:txBody>
          <a:bodyPr/>
          <a:lstStyle/>
          <a:p>
            <a:r>
              <a:rPr lang="ar-JO" b="1" dirty="0">
                <a:solidFill>
                  <a:schemeClr val="tx1"/>
                </a:solidFill>
              </a:rPr>
              <a:t>مبادئ تفسير الأناجيل بشكل مناسب</a:t>
            </a:r>
            <a:endParaRPr lang="en-US" b="1" dirty="0">
              <a:solidFill>
                <a:schemeClr val="tx1"/>
              </a:solidFill>
            </a:endParaRPr>
          </a:p>
        </p:txBody>
      </p:sp>
      <p:sp>
        <p:nvSpPr>
          <p:cNvPr id="3" name="Title 1">
            <a:extLst>
              <a:ext uri="{FF2B5EF4-FFF2-40B4-BE49-F238E27FC236}">
                <a16:creationId xmlns:a16="http://schemas.microsoft.com/office/drawing/2014/main" id="{E6DE4C02-6A43-976D-FA14-6C9C50DFF2FD}"/>
              </a:ext>
            </a:extLst>
          </p:cNvPr>
          <p:cNvSpPr txBox="1">
            <a:spLocks/>
          </p:cNvSpPr>
          <p:nvPr/>
        </p:nvSpPr>
        <p:spPr bwMode="auto">
          <a:xfrm>
            <a:off x="0" y="2060848"/>
            <a:ext cx="8892480" cy="43204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341" tIns="45671" rIns="91341" bIns="45671" numCol="1" anchor="t" anchorCtr="0" compatLnSpc="1">
            <a:prstTxWarp prst="textNoShape">
              <a:avLst/>
            </a:prstTxWarp>
          </a:bodyPr>
          <a:lstStyle>
            <a:lvl1pPr algn="ctr" rtl="0" eaLnBrk="0" fontAlgn="base" hangingPunct="0">
              <a:spcBef>
                <a:spcPct val="0"/>
              </a:spcBef>
              <a:spcAft>
                <a:spcPct val="0"/>
              </a:spcAft>
              <a:defRPr sz="4400">
                <a:solidFill>
                  <a:srgbClr val="F8F8EF"/>
                </a:solidFill>
                <a:effectLst>
                  <a:outerShdw blurRad="38100" dist="38100" dir="2700000" algn="tl">
                    <a:srgbClr val="000000">
                      <a:alpha val="43137"/>
                    </a:srgbClr>
                  </a:outerShdw>
                </a:effectLst>
                <a:latin typeface="+mj-lt"/>
                <a:ea typeface="ＭＳ Ｐゴシック" charset="-128"/>
                <a:cs typeface="ＭＳ Ｐゴシック" charset="-128"/>
              </a:defRPr>
            </a:lvl1pPr>
            <a:lvl2pPr algn="ctr" rtl="0" eaLnBrk="0" fontAlgn="base" hangingPunct="0">
              <a:spcBef>
                <a:spcPct val="0"/>
              </a:spcBef>
              <a:spcAft>
                <a:spcPct val="0"/>
              </a:spcAft>
              <a:defRPr sz="4400">
                <a:solidFill>
                  <a:srgbClr val="F8F8EF"/>
                </a:solidFill>
                <a:latin typeface="Arial" pitchFamily="-112" charset="0"/>
                <a:ea typeface="ＭＳ Ｐゴシック" charset="-128"/>
                <a:cs typeface="ＭＳ Ｐゴシック" charset="-128"/>
              </a:defRPr>
            </a:lvl2pPr>
            <a:lvl3pPr algn="ctr" rtl="0" eaLnBrk="0" fontAlgn="base" hangingPunct="0">
              <a:spcBef>
                <a:spcPct val="0"/>
              </a:spcBef>
              <a:spcAft>
                <a:spcPct val="0"/>
              </a:spcAft>
              <a:defRPr sz="4400">
                <a:solidFill>
                  <a:srgbClr val="F8F8EF"/>
                </a:solidFill>
                <a:latin typeface="Arial" pitchFamily="-112" charset="0"/>
                <a:ea typeface="ＭＳ Ｐゴシック" charset="-128"/>
                <a:cs typeface="ＭＳ Ｐゴシック" charset="-128"/>
              </a:defRPr>
            </a:lvl3pPr>
            <a:lvl4pPr algn="ctr" rtl="0" eaLnBrk="0" fontAlgn="base" hangingPunct="0">
              <a:spcBef>
                <a:spcPct val="0"/>
              </a:spcBef>
              <a:spcAft>
                <a:spcPct val="0"/>
              </a:spcAft>
              <a:defRPr sz="4400">
                <a:solidFill>
                  <a:srgbClr val="F8F8EF"/>
                </a:solidFill>
                <a:latin typeface="Arial" pitchFamily="-112" charset="0"/>
                <a:ea typeface="ＭＳ Ｐゴシック" charset="-128"/>
                <a:cs typeface="ＭＳ Ｐゴシック" charset="-128"/>
              </a:defRPr>
            </a:lvl4pPr>
            <a:lvl5pPr algn="ctr" rtl="0" eaLnBrk="0" fontAlgn="base" hangingPunct="0">
              <a:spcBef>
                <a:spcPct val="0"/>
              </a:spcBef>
              <a:spcAft>
                <a:spcPct val="0"/>
              </a:spcAft>
              <a:defRPr sz="4400">
                <a:solidFill>
                  <a:srgbClr val="F8F8EF"/>
                </a:solidFill>
                <a:latin typeface="Arial" pitchFamily="-112" charset="0"/>
                <a:ea typeface="ＭＳ Ｐゴシック" charset="-128"/>
                <a:cs typeface="ＭＳ Ｐゴシック" charset="-128"/>
              </a:defRPr>
            </a:lvl5pPr>
            <a:lvl6pPr marL="456726" algn="ctr" rtl="0" fontAlgn="base">
              <a:spcBef>
                <a:spcPct val="0"/>
              </a:spcBef>
              <a:spcAft>
                <a:spcPct val="0"/>
              </a:spcAft>
              <a:defRPr sz="4400">
                <a:solidFill>
                  <a:schemeClr val="tx2"/>
                </a:solidFill>
                <a:latin typeface="Arial" pitchFamily="-112" charset="0"/>
              </a:defRPr>
            </a:lvl6pPr>
            <a:lvl7pPr marL="913455" algn="ctr" rtl="0" fontAlgn="base">
              <a:spcBef>
                <a:spcPct val="0"/>
              </a:spcBef>
              <a:spcAft>
                <a:spcPct val="0"/>
              </a:spcAft>
              <a:defRPr sz="4400">
                <a:solidFill>
                  <a:schemeClr val="tx2"/>
                </a:solidFill>
                <a:latin typeface="Arial" pitchFamily="-112" charset="0"/>
              </a:defRPr>
            </a:lvl7pPr>
            <a:lvl8pPr marL="1370172" algn="ctr" rtl="0" fontAlgn="base">
              <a:spcBef>
                <a:spcPct val="0"/>
              </a:spcBef>
              <a:spcAft>
                <a:spcPct val="0"/>
              </a:spcAft>
              <a:defRPr sz="4400">
                <a:solidFill>
                  <a:schemeClr val="tx2"/>
                </a:solidFill>
                <a:latin typeface="Arial" pitchFamily="-112" charset="0"/>
              </a:defRPr>
            </a:lvl8pPr>
            <a:lvl9pPr marL="1826907" algn="ctr" rtl="0" fontAlgn="base">
              <a:spcBef>
                <a:spcPct val="0"/>
              </a:spcBef>
              <a:spcAft>
                <a:spcPct val="0"/>
              </a:spcAft>
              <a:defRPr sz="4400">
                <a:solidFill>
                  <a:schemeClr val="tx2"/>
                </a:solidFill>
                <a:latin typeface="Arial" pitchFamily="-112" charset="0"/>
              </a:defRPr>
            </a:lvl9pPr>
          </a:lstStyle>
          <a:p>
            <a:pPr marL="458788" marR="0" lvl="0" indent="-458788" algn="r" defTabSz="914400" rtl="1" eaLnBrk="0" fontAlgn="base" latinLnBrk="0" hangingPunct="0">
              <a:lnSpc>
                <a:spcPct val="100000"/>
              </a:lnSpc>
              <a:spcBef>
                <a:spcPct val="0"/>
              </a:spcBef>
              <a:spcAft>
                <a:spcPct val="0"/>
              </a:spcAft>
              <a:buClrTx/>
              <a:buSzTx/>
              <a:defRPr/>
            </a:pPr>
            <a:r>
              <a:rPr lang="ar-JO" sz="3200" b="1" kern="0" dirty="0">
                <a:latin typeface="Arial"/>
              </a:rPr>
              <a:t>1. أدرس </a:t>
            </a:r>
            <a:r>
              <a:rPr lang="ar-JO" sz="3200" b="1" kern="0" dirty="0">
                <a:solidFill>
                  <a:srgbClr val="FFFF00"/>
                </a:solidFill>
                <a:latin typeface="Arial"/>
              </a:rPr>
              <a:t>خلفية</a:t>
            </a:r>
            <a:r>
              <a:rPr lang="ar-JO" sz="3200" b="1" kern="0" dirty="0">
                <a:latin typeface="Arial"/>
              </a:rPr>
              <a:t> النص</a:t>
            </a:r>
          </a:p>
          <a:p>
            <a:pPr marL="458788" marR="0" lvl="0" indent="-458788" algn="r" defTabSz="914400" rtl="1" eaLnBrk="0" fontAlgn="base" latinLnBrk="0" hangingPunct="0">
              <a:lnSpc>
                <a:spcPct val="100000"/>
              </a:lnSpc>
              <a:spcBef>
                <a:spcPct val="0"/>
              </a:spcBef>
              <a:spcAft>
                <a:spcPct val="0"/>
              </a:spcAft>
              <a:buClrTx/>
              <a:buSzTx/>
              <a:defRPr/>
            </a:pPr>
            <a:endParaRPr kumimoji="0" lang="en-US" sz="3200" b="1" i="0" u="none" strike="noStrike" kern="0" cap="none" spc="0" normalizeH="0" baseline="0" noProof="0" dirty="0">
              <a:ln>
                <a:noFill/>
              </a:ln>
              <a:solidFill>
                <a:srgbClr val="F8F8EF"/>
              </a:solidFill>
              <a:effectLst>
                <a:outerShdw blurRad="38100" dist="38100" dir="2700000" algn="tl">
                  <a:srgbClr val="000000">
                    <a:alpha val="43137"/>
                  </a:srgbClr>
                </a:outerShdw>
              </a:effectLst>
              <a:uLnTx/>
              <a:uFillTx/>
              <a:latin typeface="Arial"/>
              <a:ea typeface="ＭＳ Ｐゴシック" charset="-128"/>
            </a:endParaRPr>
          </a:p>
          <a:p>
            <a:pPr marL="458788" marR="0" lvl="0" indent="-458788" algn="r" defTabSz="914400" rtl="1" eaLnBrk="0" fontAlgn="base" latinLnBrk="0" hangingPunct="0">
              <a:lnSpc>
                <a:spcPct val="100000"/>
              </a:lnSpc>
              <a:spcBef>
                <a:spcPct val="0"/>
              </a:spcBef>
              <a:spcAft>
                <a:spcPct val="0"/>
              </a:spcAft>
              <a:buClrTx/>
              <a:buSzTx/>
              <a:defRPr/>
            </a:pPr>
            <a:r>
              <a:rPr lang="ar-JO" sz="3200" b="1" kern="0" dirty="0">
                <a:latin typeface="Arial"/>
              </a:rPr>
              <a:t>2. أنظر إلى النص في ضوء </a:t>
            </a:r>
            <a:r>
              <a:rPr lang="ar-JO" sz="3200" b="1" kern="0" dirty="0">
                <a:solidFill>
                  <a:srgbClr val="FFFF00"/>
                </a:solidFill>
                <a:latin typeface="Arial"/>
              </a:rPr>
              <a:t>قصد</a:t>
            </a:r>
            <a:r>
              <a:rPr lang="ar-JO" sz="3200" b="1" kern="0" dirty="0">
                <a:latin typeface="Arial"/>
              </a:rPr>
              <a:t> الكاتب</a:t>
            </a:r>
            <a:endParaRPr kumimoji="0" lang="en-US" sz="3200" b="1" i="0" u="none" strike="noStrike" kern="0" cap="none" spc="0" normalizeH="0" baseline="0" noProof="0" dirty="0">
              <a:ln>
                <a:noFill/>
              </a:ln>
              <a:solidFill>
                <a:srgbClr val="F8F8EF"/>
              </a:solidFill>
              <a:effectLst>
                <a:outerShdw blurRad="38100" dist="38100" dir="2700000" algn="tl">
                  <a:srgbClr val="000000">
                    <a:alpha val="43137"/>
                  </a:srgbClr>
                </a:outerShdw>
              </a:effectLst>
              <a:uLnTx/>
              <a:uFillTx/>
              <a:latin typeface="Arial"/>
              <a:ea typeface="ＭＳ Ｐゴシック" charset="-128"/>
            </a:endParaRPr>
          </a:p>
          <a:p>
            <a:pPr marL="458788" marR="0" lvl="0" indent="-458788" algn="r" defTabSz="914400" rtl="1" eaLnBrk="0" fontAlgn="base" latinLnBrk="0" hangingPunct="0">
              <a:lnSpc>
                <a:spcPct val="100000"/>
              </a:lnSpc>
              <a:spcBef>
                <a:spcPct val="0"/>
              </a:spcBef>
              <a:spcAft>
                <a:spcPct val="0"/>
              </a:spcAft>
              <a:buClrTx/>
              <a:buSzTx/>
              <a:defRPr/>
            </a:pPr>
            <a:endParaRPr kumimoji="0" lang="en-US" sz="3200" b="1" i="0" u="none" strike="noStrike" kern="0" cap="none" spc="0" normalizeH="0" baseline="0" noProof="0" dirty="0">
              <a:ln>
                <a:noFill/>
              </a:ln>
              <a:solidFill>
                <a:srgbClr val="F8F8EF"/>
              </a:solidFill>
              <a:effectLst>
                <a:outerShdw blurRad="38100" dist="38100" dir="2700000" algn="tl">
                  <a:srgbClr val="000000">
                    <a:alpha val="43137"/>
                  </a:srgbClr>
                </a:outerShdw>
              </a:effectLst>
              <a:uLnTx/>
              <a:uFillTx/>
              <a:latin typeface="Arial"/>
              <a:ea typeface="ＭＳ Ｐゴシック" charset="-128"/>
            </a:endParaRPr>
          </a:p>
          <a:p>
            <a:pPr marL="458788" marR="0" lvl="0" indent="-458788" algn="r" defTabSz="914400" rtl="1" eaLnBrk="0" fontAlgn="base" latinLnBrk="0" hangingPunct="0">
              <a:lnSpc>
                <a:spcPct val="100000"/>
              </a:lnSpc>
              <a:spcBef>
                <a:spcPct val="0"/>
              </a:spcBef>
              <a:spcAft>
                <a:spcPct val="0"/>
              </a:spcAft>
              <a:buClrTx/>
              <a:buSzTx/>
              <a:defRPr/>
            </a:pPr>
            <a:r>
              <a:rPr lang="ar-JO" sz="3200" b="1" kern="0" dirty="0">
                <a:latin typeface="Arial"/>
              </a:rPr>
              <a:t>3. لا تخترع </a:t>
            </a:r>
            <a:r>
              <a:rPr lang="ar-JO" sz="3200" b="1" kern="0" dirty="0">
                <a:solidFill>
                  <a:srgbClr val="FFFF00"/>
                </a:solidFill>
                <a:latin typeface="Arial"/>
              </a:rPr>
              <a:t>معاني جديدة </a:t>
            </a:r>
            <a:r>
              <a:rPr lang="ar-JO" sz="3200" b="1" kern="0" dirty="0">
                <a:latin typeface="Arial"/>
              </a:rPr>
              <a:t>للكلمات (إسرائيل تعني إسرائيل .... الخ)</a:t>
            </a:r>
            <a:endParaRPr kumimoji="0" lang="en-US" sz="3200" b="1" i="0" u="none" strike="noStrike" kern="0" cap="none" spc="0" normalizeH="0" baseline="0" noProof="0" dirty="0">
              <a:ln>
                <a:noFill/>
              </a:ln>
              <a:solidFill>
                <a:srgbClr val="F8F8EF"/>
              </a:solidFill>
              <a:effectLst>
                <a:outerShdw blurRad="38100" dist="38100" dir="2700000" algn="tl">
                  <a:srgbClr val="000000">
                    <a:alpha val="43137"/>
                  </a:srgbClr>
                </a:outerShdw>
              </a:effectLst>
              <a:uLnTx/>
              <a:uFillTx/>
              <a:latin typeface="Arial"/>
              <a:ea typeface="ＭＳ Ｐゴシック" charset="-128"/>
            </a:endParaRPr>
          </a:p>
          <a:p>
            <a:pPr marL="458788" marR="0" lvl="0" indent="-458788" algn="r" defTabSz="914400" rtl="1" eaLnBrk="0" fontAlgn="base" latinLnBrk="0" hangingPunct="0">
              <a:lnSpc>
                <a:spcPct val="100000"/>
              </a:lnSpc>
              <a:spcBef>
                <a:spcPct val="0"/>
              </a:spcBef>
              <a:spcAft>
                <a:spcPct val="0"/>
              </a:spcAft>
              <a:buClrTx/>
              <a:buSzTx/>
              <a:defRPr/>
            </a:pPr>
            <a:endParaRPr kumimoji="0" lang="en-US" sz="3200" b="1" i="0" u="none" strike="noStrike" kern="0" cap="none" spc="0" normalizeH="0" baseline="0" noProof="0" dirty="0">
              <a:ln>
                <a:noFill/>
              </a:ln>
              <a:solidFill>
                <a:srgbClr val="F8F8EF"/>
              </a:solidFill>
              <a:effectLst>
                <a:outerShdw blurRad="38100" dist="38100" dir="2700000" algn="tl">
                  <a:srgbClr val="000000">
                    <a:alpha val="43137"/>
                  </a:srgbClr>
                </a:outerShdw>
              </a:effectLst>
              <a:uLnTx/>
              <a:uFillTx/>
              <a:latin typeface="Arial"/>
              <a:ea typeface="ＭＳ Ｐゴシック" charset="-128"/>
            </a:endParaRPr>
          </a:p>
          <a:p>
            <a:pPr marL="458788" marR="0" lvl="0" indent="-458788" algn="r" defTabSz="914400" rtl="1" eaLnBrk="0" fontAlgn="base" latinLnBrk="0" hangingPunct="0">
              <a:lnSpc>
                <a:spcPct val="100000"/>
              </a:lnSpc>
              <a:spcBef>
                <a:spcPct val="0"/>
              </a:spcBef>
              <a:spcAft>
                <a:spcPct val="0"/>
              </a:spcAft>
              <a:buClrTx/>
              <a:buSzTx/>
              <a:defRPr/>
            </a:pPr>
            <a:r>
              <a:rPr lang="ar-JO" sz="3200" b="1" kern="0" dirty="0">
                <a:latin typeface="Arial"/>
              </a:rPr>
              <a:t>4. لا تعطي طابعاً روحياً لتعاليم العهد القديم عن </a:t>
            </a:r>
            <a:r>
              <a:rPr lang="ar-JO" sz="3200" b="1" kern="0" dirty="0">
                <a:solidFill>
                  <a:srgbClr val="FFFF00"/>
                </a:solidFill>
                <a:latin typeface="Arial"/>
              </a:rPr>
              <a:t>الملكوت</a:t>
            </a:r>
            <a:r>
              <a:rPr lang="ar-JO" sz="3200" b="1" kern="0" dirty="0">
                <a:latin typeface="Arial"/>
              </a:rPr>
              <a:t> (سياسي-روحي-وطني-عالمي)</a:t>
            </a:r>
            <a:endParaRPr kumimoji="0" lang="en-US" sz="3200" b="1" i="0" u="none" strike="noStrike" kern="0" cap="none" spc="0" normalizeH="0" baseline="0" noProof="0" dirty="0">
              <a:ln>
                <a:noFill/>
              </a:ln>
              <a:solidFill>
                <a:srgbClr val="F8F8EF"/>
              </a:solidFill>
              <a:effectLst>
                <a:outerShdw blurRad="38100" dist="38100" dir="2700000" algn="tl">
                  <a:srgbClr val="000000">
                    <a:alpha val="43137"/>
                  </a:srgbClr>
                </a:outerShdw>
              </a:effectLst>
              <a:uLnTx/>
              <a:uFillTx/>
              <a:latin typeface="Arial"/>
              <a:ea typeface="ＭＳ Ｐゴシック" charset="-128"/>
            </a:endParaRPr>
          </a:p>
        </p:txBody>
      </p:sp>
    </p:spTree>
    <p:extLst>
      <p:ext uri="{BB962C8B-B14F-4D97-AF65-F5344CB8AC3E}">
        <p14:creationId xmlns:p14="http://schemas.microsoft.com/office/powerpoint/2010/main" val="345219709"/>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574800" y="0"/>
            <a:ext cx="9070975" cy="1143000"/>
          </a:xfrm>
        </p:spPr>
        <p:txBody>
          <a:bodyPr/>
          <a:lstStyle/>
          <a:p>
            <a:pPr algn="r"/>
            <a:r>
              <a:rPr lang="en-US" dirty="0">
                <a:solidFill>
                  <a:schemeClr val="tx1"/>
                </a:solidFill>
              </a:rPr>
              <a:t>Black</a:t>
            </a:r>
          </a:p>
        </p:txBody>
      </p:sp>
    </p:spTree>
    <p:extLst>
      <p:ext uri="{BB962C8B-B14F-4D97-AF65-F5344CB8AC3E}">
        <p14:creationId xmlns:p14="http://schemas.microsoft.com/office/powerpoint/2010/main" val="495630717"/>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ar-JO" sz="3200" b="1" dirty="0">
                <a:solidFill>
                  <a:srgbClr val="FFFFFF"/>
                </a:solidFill>
                <a:latin typeface="Arial" charset="0"/>
                <a:ea typeface="ＭＳ Ｐゴシック" charset="0"/>
              </a:rPr>
              <a:t>    مسح العهد الجديد</a:t>
            </a:r>
            <a:r>
              <a:rPr lang="en-US" sz="3200" b="1" dirty="0">
                <a:solidFill>
                  <a:srgbClr val="FFFFFF"/>
                </a:solidFill>
                <a:latin typeface="Arial" charset="0"/>
                <a:ea typeface="ＭＳ Ｐゴシック" charset="0"/>
              </a:rPr>
              <a:t>at BibleStudyDownloads.org</a:t>
            </a:r>
            <a:endParaRPr lang="en-US" sz="110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40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احصل على العرض التقديمي مجاناً</a:t>
            </a:r>
            <a:endParaRPr kumimoji="0" lang="en-US" sz="1400"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3" y="636981"/>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130694154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Text Box 3"/>
          <p:cNvSpPr txBox="1">
            <a:spLocks noChangeArrowheads="1"/>
          </p:cNvSpPr>
          <p:nvPr/>
        </p:nvSpPr>
        <p:spPr bwMode="auto">
          <a:xfrm>
            <a:off x="8578854" y="152405"/>
            <a:ext cx="508343" cy="461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0" i="0" u="none" strike="noStrike" kern="1200" cap="none" spc="0" normalizeH="0" baseline="0" noProof="0" dirty="0">
                <a:ln>
                  <a:noFill/>
                </a:ln>
                <a:solidFill>
                  <a:srgbClr val="FFFFFF"/>
                </a:solidFill>
                <a:effectLst/>
                <a:uLnTx/>
                <a:uFillTx/>
                <a:latin typeface="Arial" charset="0"/>
                <a:ea typeface="ＭＳ Ｐゴシック" charset="0"/>
                <a:cs typeface="Arial" charset="0"/>
              </a:rPr>
              <a:t>48</a:t>
            </a:r>
            <a:endParaRPr kumimoji="0" lang="en-US" sz="24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152578" name="Text Box 5"/>
          <p:cNvSpPr txBox="1">
            <a:spLocks noChangeArrowheads="1"/>
          </p:cNvSpPr>
          <p:nvPr/>
        </p:nvSpPr>
        <p:spPr bwMode="auto">
          <a:xfrm rot="-5400000">
            <a:off x="4518763" y="640480"/>
            <a:ext cx="890712" cy="400045"/>
          </a:xfrm>
          <a:prstGeom prst="rect">
            <a:avLst/>
          </a:prstGeom>
          <a:solidFill>
            <a:srgbClr val="FFFF00"/>
          </a:solidFill>
          <a:ln w="12700">
            <a:solidFill>
              <a:schemeClr val="bg1"/>
            </a:solidFill>
            <a:miter lim="800000"/>
            <a:headEnd/>
            <a:tailEnd/>
          </a:ln>
        </p:spPr>
        <p:txBody>
          <a:bodyPr wrap="squar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متى</a:t>
            </a:r>
            <a:endParaRPr kumimoji="0" lang="en-US"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152579" name="Text Box 6"/>
          <p:cNvSpPr txBox="1">
            <a:spLocks noChangeArrowheads="1"/>
          </p:cNvSpPr>
          <p:nvPr/>
        </p:nvSpPr>
        <p:spPr bwMode="auto">
          <a:xfrm rot="-5400000">
            <a:off x="5286211" y="650695"/>
            <a:ext cx="727408" cy="400045"/>
          </a:xfrm>
          <a:prstGeom prst="rect">
            <a:avLst/>
          </a:prstGeom>
          <a:solidFill>
            <a:srgbClr val="FFFF00"/>
          </a:solidFill>
          <a:ln w="12700">
            <a:solidFill>
              <a:schemeClr val="bg1"/>
            </a:solidFill>
            <a:miter lim="800000"/>
            <a:headEnd/>
            <a:tailEnd/>
          </a:ln>
        </p:spPr>
        <p:txBody>
          <a:bodyPr wrap="squar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مرقس</a:t>
            </a:r>
            <a:endParaRPr kumimoji="0" lang="en-US"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152580" name="Text Box 7"/>
          <p:cNvSpPr txBox="1">
            <a:spLocks noChangeArrowheads="1"/>
          </p:cNvSpPr>
          <p:nvPr/>
        </p:nvSpPr>
        <p:spPr bwMode="auto">
          <a:xfrm rot="-5400000">
            <a:off x="6008989" y="743232"/>
            <a:ext cx="685209" cy="400045"/>
          </a:xfrm>
          <a:prstGeom prst="rect">
            <a:avLst/>
          </a:prstGeom>
          <a:solidFill>
            <a:srgbClr val="FFFF00"/>
          </a:solidFill>
          <a:ln w="12700">
            <a:solidFill>
              <a:schemeClr val="bg1"/>
            </a:solidFill>
            <a:miter lim="800000"/>
            <a:headEnd/>
            <a:tailEnd/>
          </a:ln>
        </p:spPr>
        <p:txBody>
          <a:bodyPr wrap="squar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لوقا</a:t>
            </a:r>
            <a:endParaRPr kumimoji="0" lang="en-US"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152581" name="Text Box 8"/>
          <p:cNvSpPr txBox="1">
            <a:spLocks noChangeArrowheads="1"/>
          </p:cNvSpPr>
          <p:nvPr/>
        </p:nvSpPr>
        <p:spPr bwMode="auto">
          <a:xfrm rot="-5400000">
            <a:off x="6656780" y="708403"/>
            <a:ext cx="754867" cy="400045"/>
          </a:xfrm>
          <a:prstGeom prst="rect">
            <a:avLst/>
          </a:prstGeom>
          <a:solidFill>
            <a:schemeClr val="tx2"/>
          </a:solidFill>
          <a:ln w="12700">
            <a:solidFill>
              <a:schemeClr val="bg1"/>
            </a:solidFill>
            <a:miter lim="800000"/>
            <a:headEnd/>
            <a:tailEnd/>
          </a:ln>
        </p:spPr>
        <p:txBody>
          <a:bodyPr wrap="squar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يوحنا</a:t>
            </a:r>
            <a:endParaRPr kumimoji="0" lang="en-US"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67595" name="Text Box 11"/>
          <p:cNvSpPr txBox="1">
            <a:spLocks noChangeArrowheads="1"/>
          </p:cNvSpPr>
          <p:nvPr/>
        </p:nvSpPr>
        <p:spPr bwMode="auto">
          <a:xfrm>
            <a:off x="2411760" y="1268760"/>
            <a:ext cx="6656040" cy="2814104"/>
          </a:xfrm>
          <a:prstGeom prst="rect">
            <a:avLst/>
          </a:prstGeom>
          <a:noFill/>
          <a:ln w="9525">
            <a:noFill/>
            <a:miter lim="800000"/>
            <a:headEnd/>
            <a:tailEnd/>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lIns="91376" tIns="45688" rIns="91376" bIns="45688"/>
          <a:lstStyle>
            <a:defPPr>
              <a:defRPr lang="en-US"/>
            </a:defPPr>
            <a:lvl1pPr marL="342900" indent="-342900">
              <a:lnSpc>
                <a:spcPct val="90000"/>
              </a:lnSpc>
              <a:spcBef>
                <a:spcPct val="20000"/>
              </a:spcBef>
              <a:buClr>
                <a:srgbClr val="FFFFCC"/>
              </a:buClr>
              <a:buSzPct val="75000"/>
              <a:buFont typeface="Wingdings" charset="0"/>
              <a:buChar char="§"/>
              <a:defRPr sz="2800" b="1">
                <a:solidFill>
                  <a:srgbClr val="FFFFFF"/>
                </a:solidFill>
                <a:latin typeface="Arial Narrow"/>
                <a:cs typeface="Arial Narrow"/>
              </a:defRPr>
            </a:lvl1pPr>
          </a:lstStyle>
          <a:p>
            <a:pPr marL="342900" marR="0" lvl="0" indent="-342900" algn="r" defTabSz="914400" rtl="0" eaLnBrk="1" fontAlgn="base" latinLnBrk="0" hangingPunct="1">
              <a:lnSpc>
                <a:spcPct val="90000"/>
              </a:lnSpc>
              <a:spcBef>
                <a:spcPct val="20000"/>
              </a:spcBef>
              <a:spcAft>
                <a:spcPct val="0"/>
              </a:spcAft>
              <a:buClr>
                <a:srgbClr val="FFFFCC"/>
              </a:buClr>
              <a:buSzPct val="75000"/>
              <a:buFont typeface="Wingdings" charset="0"/>
              <a:buChar char="§"/>
              <a:tabLst/>
              <a:defRPr/>
            </a:pPr>
            <a:r>
              <a:rPr kumimoji="0" lang="ar-JO" sz="2800" b="1" i="0" u="none" strike="noStrike" kern="1200" cap="none" spc="0" normalizeH="0" baseline="0" noProof="0" dirty="0">
                <a:ln>
                  <a:noFill/>
                </a:ln>
                <a:solidFill>
                  <a:srgbClr val="FFFFFF"/>
                </a:solidFill>
                <a:effectLst/>
                <a:uLnTx/>
                <a:uFillTx/>
                <a:latin typeface="Arial Narrow"/>
                <a:ea typeface="ＭＳ Ｐゴシック" charset="0"/>
                <a:cs typeface="Arial Narrow"/>
              </a:rPr>
              <a:t>هذه الأناجيل الثلاثة متشابهة إلى حد كبير لدرجة أنها تُدعى الإزائية (تزامن ، "مع" ؛ بصري ، "رؤية" ؛ وبالتالي "انظر معًا"). إنهم جميعًا ينظرون إلى حياة المسيح من منظور تاريخي بينما يسهب يوحنا أكثر في المعنى الداخلي لحياة يسوع وتعاليمه.</a:t>
            </a:r>
            <a:endParaRPr kumimoji="0" lang="en-US" altLang="ja-JP" sz="2800" b="1" i="0" u="none" strike="noStrike" kern="1200" cap="none" spc="0" normalizeH="0" baseline="0" noProof="0" dirty="0">
              <a:ln>
                <a:noFill/>
              </a:ln>
              <a:solidFill>
                <a:srgbClr val="FFFFFF"/>
              </a:solidFill>
              <a:effectLst/>
              <a:uLnTx/>
              <a:uFillTx/>
              <a:latin typeface="Arial Narrow"/>
              <a:ea typeface="ＭＳ Ｐゴシック" charset="0"/>
              <a:cs typeface="Arial Narrow"/>
            </a:endParaRPr>
          </a:p>
        </p:txBody>
      </p:sp>
      <p:sp>
        <p:nvSpPr>
          <p:cNvPr id="67596" name="Rectangle 12"/>
          <p:cNvSpPr>
            <a:spLocks noGrp="1" noChangeArrowheads="1"/>
          </p:cNvSpPr>
          <p:nvPr>
            <p:ph type="title"/>
          </p:nvPr>
        </p:nvSpPr>
        <p:spPr>
          <a:xfrm>
            <a:off x="2286000" y="228600"/>
            <a:ext cx="2362200" cy="1077153"/>
          </a:xfrm>
          <a:solidFill>
            <a:schemeClr val="bg1"/>
          </a:solidFill>
        </p:spPr>
        <p:txBody>
          <a:bodyPr anchor="t" anchorCtr="0">
            <a:spAutoFit/>
          </a:bodyPr>
          <a:lstStyle/>
          <a:p>
            <a:pPr eaLnBrk="1" hangingPunct="1">
              <a:defRPr/>
            </a:pPr>
            <a:r>
              <a:rPr lang="ar-JO" sz="3200" b="1" dirty="0">
                <a:solidFill>
                  <a:srgbClr val="FFFF00"/>
                </a:solidFill>
                <a:effectLst/>
                <a:latin typeface="Arial" charset="0"/>
                <a:ea typeface="SimSun" charset="0"/>
                <a:cs typeface="SimSun" charset="0"/>
              </a:rPr>
              <a:t>الأناجيل  الإزائية</a:t>
            </a:r>
            <a:endParaRPr lang="en-US" sz="3600" b="1" dirty="0">
              <a:solidFill>
                <a:srgbClr val="FFFF00"/>
              </a:solidFill>
              <a:effectLst/>
              <a:latin typeface="Arial" charset="0"/>
              <a:ea typeface="SimSun" charset="0"/>
              <a:cs typeface="SimSun" charset="0"/>
            </a:endParaRPr>
          </a:p>
        </p:txBody>
      </p:sp>
      <p:sp>
        <p:nvSpPr>
          <p:cNvPr id="67597" name="Rectangle 13"/>
          <p:cNvSpPr>
            <a:spLocks noChangeArrowheads="1"/>
          </p:cNvSpPr>
          <p:nvPr/>
        </p:nvSpPr>
        <p:spPr bwMode="auto">
          <a:xfrm>
            <a:off x="0" y="4"/>
            <a:ext cx="2590800" cy="4228785"/>
          </a:xfrm>
          <a:prstGeom prst="rect">
            <a:avLst/>
          </a:prstGeom>
          <a:noFill/>
          <a:ln w="9525">
            <a:noFill/>
            <a:miter lim="800000"/>
            <a:headEnd/>
            <a:tailEnd/>
          </a:ln>
          <a:effectLst/>
        </p:spPr>
        <p:txBody>
          <a:bodyPr lIns="91376" tIns="45688" rIns="91376" bIns="45688">
            <a:spAutoFit/>
          </a:bodyPr>
          <a:lstStyle/>
          <a:p>
            <a:pPr marL="176091" marR="0" lvl="0" indent="-176091" algn="r" defTabSz="914400" rtl="1" eaLnBrk="1" fontAlgn="base" latinLnBrk="0" hangingPunct="1">
              <a:lnSpc>
                <a:spcPct val="90000"/>
              </a:lnSpc>
              <a:spcBef>
                <a:spcPct val="20000"/>
              </a:spcBef>
              <a:spcAft>
                <a:spcPct val="0"/>
              </a:spcAft>
              <a:buClr>
                <a:srgbClr val="FFFFCC"/>
              </a:buClr>
              <a:buSzPct val="75000"/>
              <a:buFont typeface="Wingdings" charset="0"/>
              <a:buChar char="§"/>
              <a:tabLst/>
              <a:defRPr/>
            </a:pPr>
            <a:r>
              <a:rPr kumimoji="0" lang="ar-JO" sz="2400" b="1" i="0"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charset="0"/>
                <a:ea typeface="ＭＳ Ｐゴシック" charset="0"/>
                <a:cs typeface="Arial" charset="0"/>
              </a:rPr>
              <a:t>لماذا يوجد أربعة أناجيل ؟</a:t>
            </a:r>
            <a:endParaRPr kumimoji="0" lang="en-US" sz="2400" b="1" i="0"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charset="0"/>
              <a:ea typeface="ＭＳ Ｐゴシック" charset="0"/>
              <a:cs typeface="Arial" charset="0"/>
            </a:endParaRPr>
          </a:p>
          <a:p>
            <a:pPr marL="176091" marR="0" lvl="0" indent="-176091" algn="r" defTabSz="914400" rtl="0" eaLnBrk="1" fontAlgn="base" latinLnBrk="0" hangingPunct="1">
              <a:lnSpc>
                <a:spcPct val="90000"/>
              </a:lnSpc>
              <a:spcBef>
                <a:spcPct val="20000"/>
              </a:spcBef>
              <a:spcAft>
                <a:spcPct val="0"/>
              </a:spcAft>
              <a:buClr>
                <a:srgbClr val="FFFFCC"/>
              </a:buClr>
              <a:buSzPct val="75000"/>
              <a:buFontTx/>
              <a:buNone/>
              <a:tabLst/>
              <a:defRPr/>
            </a:pPr>
            <a:r>
              <a:rPr kumimoji="0" lang="en-US" sz="2400" b="1" i="0"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charset="0"/>
                <a:ea typeface="ＭＳ Ｐゴシック" charset="0"/>
                <a:cs typeface="Arial" charset="0"/>
              </a:rPr>
              <a:t>  </a:t>
            </a:r>
            <a:r>
              <a:rPr kumimoji="0" lang="ar-JO" sz="2400" b="1" i="0"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charset="0"/>
                <a:ea typeface="ＭＳ Ｐゴシック" charset="0"/>
                <a:cs typeface="Arial" charset="0"/>
              </a:rPr>
              <a:t>ربما للسبب نفسه قد تروق الأوصاف المختلفة للجوهرة المصقولة بدقة لأناس مختلفين</a:t>
            </a:r>
          </a:p>
          <a:p>
            <a:pPr marL="176091" marR="0" lvl="0" indent="-176091" algn="r" defTabSz="914400" rtl="0" eaLnBrk="1" fontAlgn="base" latinLnBrk="0" hangingPunct="1">
              <a:lnSpc>
                <a:spcPct val="90000"/>
              </a:lnSpc>
              <a:spcBef>
                <a:spcPct val="20000"/>
              </a:spcBef>
              <a:spcAft>
                <a:spcPct val="0"/>
              </a:spcAft>
              <a:buClr>
                <a:srgbClr val="FFFFCC"/>
              </a:buClr>
              <a:buSzPct val="75000"/>
              <a:buFontTx/>
              <a:buNone/>
              <a:tabLst/>
              <a:defRPr/>
            </a:pPr>
            <a:r>
              <a:rPr kumimoji="0" lang="ar-JO" sz="2400" b="1" i="0"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charset="0"/>
                <a:ea typeface="ＭＳ Ｐゴシック" charset="0"/>
                <a:cs typeface="Arial" charset="0"/>
              </a:rPr>
              <a:t>يصف متى وجه واحد لحياة المسيح و مرقس وجه آخر و لوقا وجه ثالث و يوحنا يكمل الصورة</a:t>
            </a:r>
            <a:endParaRPr kumimoji="0" lang="en-US" sz="2400" b="1" i="0"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charset="0"/>
              <a:ea typeface="ＭＳ Ｐゴシック" charset="0"/>
              <a:cs typeface="Times New Roman" charset="0"/>
            </a:endParaRPr>
          </a:p>
        </p:txBody>
      </p:sp>
      <p:sp>
        <p:nvSpPr>
          <p:cNvPr id="11" name="Text Box 11"/>
          <p:cNvSpPr txBox="1">
            <a:spLocks noChangeArrowheads="1"/>
          </p:cNvSpPr>
          <p:nvPr/>
        </p:nvSpPr>
        <p:spPr bwMode="auto">
          <a:xfrm>
            <a:off x="4067950" y="6457890"/>
            <a:ext cx="4571999" cy="4000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000" b="0" i="0" u="none" strike="noStrike" kern="1200" cap="none" spc="0" normalizeH="0" baseline="0" noProof="0" dirty="0">
                <a:ln>
                  <a:noFill/>
                </a:ln>
                <a:solidFill>
                  <a:srgbClr val="FFFFFF"/>
                </a:solidFill>
                <a:effectLst/>
                <a:uLnTx/>
                <a:uFillTx/>
                <a:latin typeface="Times New Roman" charset="0"/>
                <a:ea typeface="ＭＳ Ｐゴシック" charset="0"/>
              </a:rPr>
              <a:t>كتاب الموارد المرئية للكتاب المقدس ، 177</a:t>
            </a:r>
            <a:endParaRPr kumimoji="0" lang="en-US" sz="20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grpSp>
        <p:nvGrpSpPr>
          <p:cNvPr id="2" name="Group 1"/>
          <p:cNvGrpSpPr/>
          <p:nvPr/>
        </p:nvGrpSpPr>
        <p:grpSpPr>
          <a:xfrm>
            <a:off x="2771800" y="3707160"/>
            <a:ext cx="6364263" cy="2794000"/>
            <a:chOff x="2771800" y="3707160"/>
            <a:chExt cx="6364263" cy="2794000"/>
          </a:xfrm>
        </p:grpSpPr>
        <p:pic>
          <p:nvPicPr>
            <p:cNvPr id="67593" name="Picture 9"/>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773363" y="3707160"/>
              <a:ext cx="6362700" cy="2794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 name="Text Box 11"/>
            <p:cNvSpPr txBox="1">
              <a:spLocks noChangeArrowheads="1"/>
            </p:cNvSpPr>
            <p:nvPr/>
          </p:nvSpPr>
          <p:spPr bwMode="auto">
            <a:xfrm>
              <a:off x="2771800" y="3717065"/>
              <a:ext cx="3384376" cy="369267"/>
            </a:xfrm>
            <a:prstGeom prst="rect">
              <a:avLst/>
            </a:prstGeom>
            <a:solidFill>
              <a:schemeClr val="tx1"/>
            </a:solidFill>
            <a:ln>
              <a:noFill/>
            </a:ln>
          </p:spPr>
          <p:txBody>
            <a:bodyPr wrap="squar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متى حدثت الأحداث</a:t>
              </a:r>
              <a:endParaRPr kumimoji="0" lang="en-US" sz="18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7595"/>
                                        </p:tgtEl>
                                        <p:attrNameLst>
                                          <p:attrName>style.visibility</p:attrName>
                                        </p:attrNameLst>
                                      </p:cBhvr>
                                      <p:to>
                                        <p:strVal val="visible"/>
                                      </p:to>
                                    </p:set>
                                    <p:anim calcmode="lin" valueType="num">
                                      <p:cBhvr additive="base">
                                        <p:cTn id="7" dur="500" fill="hold"/>
                                        <p:tgtEl>
                                          <p:spTgt spid="67595"/>
                                        </p:tgtEl>
                                        <p:attrNameLst>
                                          <p:attrName>ppt_x</p:attrName>
                                        </p:attrNameLst>
                                      </p:cBhvr>
                                      <p:tavLst>
                                        <p:tav tm="0">
                                          <p:val>
                                            <p:strVal val="1+#ppt_w/2"/>
                                          </p:val>
                                        </p:tav>
                                        <p:tav tm="100000">
                                          <p:val>
                                            <p:strVal val="#ppt_x"/>
                                          </p:val>
                                        </p:tav>
                                      </p:tavLst>
                                    </p:anim>
                                    <p:anim calcmode="lin" valueType="num">
                                      <p:cBhvr additive="base">
                                        <p:cTn id="8" dur="500" fill="hold"/>
                                        <p:tgtEl>
                                          <p:spTgt spid="67595"/>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7597">
                                            <p:txEl>
                                              <p:pRg st="0" end="0"/>
                                            </p:txEl>
                                          </p:spTgt>
                                        </p:tgtEl>
                                        <p:attrNameLst>
                                          <p:attrName>style.visibility</p:attrName>
                                        </p:attrNameLst>
                                      </p:cBhvr>
                                      <p:to>
                                        <p:strVal val="visible"/>
                                      </p:to>
                                    </p:set>
                                    <p:anim calcmode="lin" valueType="num">
                                      <p:cBhvr additive="base">
                                        <p:cTn id="19" dur="500" fill="hold"/>
                                        <p:tgtEl>
                                          <p:spTgt spid="67597">
                                            <p:txEl>
                                              <p:pRg st="0" end="0"/>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759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67597">
                                            <p:txEl>
                                              <p:pRg st="1" end="1"/>
                                            </p:txEl>
                                          </p:spTgt>
                                        </p:tgtEl>
                                        <p:attrNameLst>
                                          <p:attrName>style.visibility</p:attrName>
                                        </p:attrNameLst>
                                      </p:cBhvr>
                                      <p:to>
                                        <p:strVal val="visible"/>
                                      </p:to>
                                    </p:set>
                                    <p:anim calcmode="lin" valueType="num">
                                      <p:cBhvr additive="base">
                                        <p:cTn id="25" dur="500" fill="hold"/>
                                        <p:tgtEl>
                                          <p:spTgt spid="67597">
                                            <p:txEl>
                                              <p:pRg st="1" end="1"/>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6759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67597">
                                            <p:txEl>
                                              <p:pRg st="2" end="2"/>
                                            </p:txEl>
                                          </p:spTgt>
                                        </p:tgtEl>
                                        <p:attrNameLst>
                                          <p:attrName>style.visibility</p:attrName>
                                        </p:attrNameLst>
                                      </p:cBhvr>
                                      <p:to>
                                        <p:strVal val="visible"/>
                                      </p:to>
                                    </p:set>
                                    <p:anim calcmode="lin" valueType="num">
                                      <p:cBhvr additive="base">
                                        <p:cTn id="31" dur="500" fill="hold"/>
                                        <p:tgtEl>
                                          <p:spTgt spid="67597">
                                            <p:txEl>
                                              <p:pRg st="2" end="2"/>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67597">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95" grpId="0" autoUpdateAnimBg="0"/>
      <p:bldP spid="67597"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69247" y="231122"/>
            <a:ext cx="8153680" cy="6402761"/>
          </a:xfrm>
          <a:prstGeom prst="rect">
            <a:avLst/>
          </a:prstGeom>
          <a:blipFill dpi="0" rotWithShape="0">
            <a:blip r:embed="rId4"/>
            <a:srcRect/>
            <a:tile tx="0" ty="0" sx="100000" sy="100000" flip="none" algn="tl"/>
          </a:blipFill>
          <a:ln>
            <a:noFill/>
          </a:ln>
          <a:extLst>
            <a:ext uri="{91240B29-F687-4f45-9708-019B960494DF}">
              <a14:hiddenLine xmlns="" xmlns:a14="http://schemas.microsoft.com/office/drawing/2010/main" w="9525">
                <a:solidFill>
                  <a:srgbClr val="000000"/>
                </a:solidFill>
                <a:round/>
                <a:headEnd/>
                <a:tailEnd/>
              </a14:hiddenLine>
            </a:ext>
          </a:extLst>
        </p:spPr>
      </p:pic>
      <p:sp>
        <p:nvSpPr>
          <p:cNvPr id="31746" name="Rectangle 2"/>
          <p:cNvSpPr>
            <a:spLocks noChangeArrowheads="1"/>
          </p:cNvSpPr>
          <p:nvPr/>
        </p:nvSpPr>
        <p:spPr bwMode="auto">
          <a:xfrm>
            <a:off x="284349" y="6555442"/>
            <a:ext cx="1283074" cy="211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80566" tIns="40281" rIns="80566" bIns="40281" anchor="ctr"/>
          <a:lstStyle/>
          <a:p>
            <a:pPr defTabSz="897920" eaLnBrk="1" hangingPunct="1"/>
            <a:endParaRPr lang="en-US" sz="2382">
              <a:solidFill>
                <a:srgbClr val="000000"/>
              </a:solidFill>
              <a:latin typeface="Times New Roman" charset="0"/>
              <a:ea typeface="MS Gothic" charset="0"/>
              <a:cs typeface="MS Gothic" charset="0"/>
            </a:endParaRPr>
          </a:p>
        </p:txBody>
      </p:sp>
      <p:sp>
        <p:nvSpPr>
          <p:cNvPr id="31747" name="Rectangle 3"/>
          <p:cNvSpPr>
            <a:spLocks noChangeArrowheads="1"/>
          </p:cNvSpPr>
          <p:nvPr/>
        </p:nvSpPr>
        <p:spPr bwMode="auto">
          <a:xfrm>
            <a:off x="1253659" y="691964"/>
            <a:ext cx="6601665" cy="5454463"/>
          </a:xfrm>
          <a:prstGeom prst="rect">
            <a:avLst/>
          </a:prstGeom>
          <a:gradFill rotWithShape="0">
            <a:gsLst>
              <a:gs pos="0">
                <a:srgbClr val="000000"/>
              </a:gs>
              <a:gs pos="50000">
                <a:srgbClr val="00279F"/>
              </a:gs>
              <a:gs pos="100000">
                <a:srgbClr val="000000"/>
              </a:gs>
            </a:gsLst>
            <a:lin ang="5400000" scaled="1"/>
          </a:gradFill>
          <a:ln w="12600">
            <a:solidFill>
              <a:srgbClr val="000000"/>
            </a:solidFill>
            <a:miter lim="800000"/>
            <a:headEnd/>
            <a:tailEnd/>
          </a:ln>
        </p:spPr>
        <p:txBody>
          <a:bodyPr wrap="none" lIns="80566" tIns="40281" rIns="80566" bIns="40281" anchor="ctr"/>
          <a:lstStyle/>
          <a:p>
            <a:pPr defTabSz="897920" eaLnBrk="1" hangingPunct="1"/>
            <a:endParaRPr lang="en-US" sz="2382">
              <a:solidFill>
                <a:srgbClr val="000000"/>
              </a:solidFill>
              <a:latin typeface="Times New Roman" charset="0"/>
              <a:ea typeface="MS Gothic" charset="0"/>
              <a:cs typeface="MS Gothic" charset="0"/>
            </a:endParaRPr>
          </a:p>
        </p:txBody>
      </p:sp>
      <p:sp>
        <p:nvSpPr>
          <p:cNvPr id="31748" name="AutoShape 4"/>
          <p:cNvSpPr>
            <a:spLocks noChangeArrowheads="1"/>
          </p:cNvSpPr>
          <p:nvPr/>
        </p:nvSpPr>
        <p:spPr bwMode="auto">
          <a:xfrm>
            <a:off x="1449762" y="850247"/>
            <a:ext cx="6209459" cy="5137897"/>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0566" tIns="40281" rIns="80566" bIns="40281" anchor="ctr"/>
          <a:lstStyle/>
          <a:p>
            <a:pPr defTabSz="897920" eaLnBrk="1" hangingPunct="1"/>
            <a:endParaRPr lang="en-US" sz="2382">
              <a:solidFill>
                <a:srgbClr val="000000"/>
              </a:solidFill>
              <a:latin typeface="Times New Roman" charset="0"/>
              <a:ea typeface="MS Gothic" charset="0"/>
              <a:cs typeface="MS Gothic" charset="0"/>
            </a:endParaRPr>
          </a:p>
        </p:txBody>
      </p:sp>
      <p:sp>
        <p:nvSpPr>
          <p:cNvPr id="31749" name="Text Box 5"/>
          <p:cNvSpPr txBox="1">
            <a:spLocks noChangeArrowheads="1"/>
          </p:cNvSpPr>
          <p:nvPr/>
        </p:nvSpPr>
        <p:spPr bwMode="auto">
          <a:xfrm>
            <a:off x="8622655" y="7459"/>
            <a:ext cx="227463" cy="35487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79294" tIns="41230" rIns="79294" bIns="41230" anchor="ctr">
            <a:spAutoFit/>
          </a:bodyPr>
          <a:lstStyle>
            <a:lvl1pPr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cs typeface="ＭＳ Ｐゴシック" charset="0"/>
              </a:defRPr>
            </a:lvl1pPr>
            <a:lvl2pPr marL="742950" indent="-28575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2pPr>
            <a:lvl3pPr marL="11430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3pPr>
            <a:lvl4pPr marL="16002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4pPr>
            <a:lvl5pPr marL="20574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5pPr>
            <a:lvl6pPr marL="25146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6pPr>
            <a:lvl7pPr marL="29718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7pPr>
            <a:lvl8pPr marL="34290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8pPr>
            <a:lvl9pPr marL="38862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9pPr>
          </a:lstStyle>
          <a:p>
            <a:pPr algn="ctr" defTabSz="897920" eaLnBrk="1" hangingPunct="1">
              <a:spcBef>
                <a:spcPts val="1103"/>
              </a:spcBef>
              <a:buClr>
                <a:srgbClr val="FFA27C"/>
              </a:buClr>
              <a:tabLst>
                <a:tab pos="0" algn="l"/>
                <a:tab pos="722818" algn="l"/>
                <a:tab pos="1447037" algn="l"/>
                <a:tab pos="2171256" algn="l"/>
                <a:tab pos="2895475" algn="l"/>
                <a:tab pos="3619693" algn="l"/>
                <a:tab pos="4343912" algn="l"/>
                <a:tab pos="5066730" algn="l"/>
                <a:tab pos="5790949" algn="l"/>
                <a:tab pos="6515168" algn="l"/>
                <a:tab pos="7239386" algn="l"/>
                <a:tab pos="7963605" algn="l"/>
              </a:tabLst>
            </a:pPr>
            <a:r>
              <a:rPr lang="en-GB" sz="1765">
                <a:solidFill>
                  <a:srgbClr val="FFA27C"/>
                </a:solidFill>
                <a:latin typeface="Comic Sans MS" charset="0"/>
                <a:ea typeface="MS Gothic" charset="0"/>
                <a:cs typeface="MS Gothic" charset="0"/>
              </a:rPr>
              <a:t> </a:t>
            </a:r>
          </a:p>
        </p:txBody>
      </p:sp>
      <p:sp>
        <p:nvSpPr>
          <p:cNvPr id="31750" name="Text Box 6"/>
          <p:cNvSpPr txBox="1">
            <a:spLocks noChangeArrowheads="1"/>
          </p:cNvSpPr>
          <p:nvPr/>
        </p:nvSpPr>
        <p:spPr bwMode="auto">
          <a:xfrm>
            <a:off x="8249321" y="6541888"/>
            <a:ext cx="283568" cy="21900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79294" tIns="41230" rIns="79294" bIns="41230" anchor="ctr">
            <a:spAutoFit/>
          </a:bodyPr>
          <a:lstStyle>
            <a:lvl1pPr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cs typeface="ＭＳ Ｐゴシック" charset="0"/>
              </a:defRPr>
            </a:lvl1pPr>
            <a:lvl2pPr marL="742950" indent="-28575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2pPr>
            <a:lvl3pPr marL="11430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3pPr>
            <a:lvl4pPr marL="16002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4pPr>
            <a:lvl5pPr marL="20574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5pPr>
            <a:lvl6pPr marL="25146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6pPr>
            <a:lvl7pPr marL="29718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7pPr>
            <a:lvl8pPr marL="34290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8pPr>
            <a:lvl9pPr marL="38862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9pPr>
          </a:lstStyle>
          <a:p>
            <a:pPr algn="ctr" defTabSz="897920" eaLnBrk="1" hangingPunct="1">
              <a:spcBef>
                <a:spcPts val="552"/>
              </a:spcBef>
              <a:buClr>
                <a:srgbClr val="FFFFFF"/>
              </a:buClr>
              <a:tabLst>
                <a:tab pos="0" algn="l"/>
                <a:tab pos="722818" algn="l"/>
                <a:tab pos="1447037" algn="l"/>
                <a:tab pos="2171256" algn="l"/>
                <a:tab pos="2895475" algn="l"/>
                <a:tab pos="3619693" algn="l"/>
                <a:tab pos="4343912" algn="l"/>
                <a:tab pos="5066730" algn="l"/>
                <a:tab pos="5790949" algn="l"/>
                <a:tab pos="6515168" algn="l"/>
                <a:tab pos="7239386" algn="l"/>
                <a:tab pos="7963605" algn="l"/>
              </a:tabLst>
            </a:pPr>
            <a:r>
              <a:rPr lang="en-GB" sz="882" b="1">
                <a:solidFill>
                  <a:srgbClr val="FFFFFF"/>
                </a:solidFill>
                <a:latin typeface="Comic Sans MS" charset="0"/>
                <a:ea typeface="MS Gothic" charset="0"/>
                <a:cs typeface="MS Gothic" charset="0"/>
              </a:rPr>
              <a:t>13</a:t>
            </a:r>
          </a:p>
        </p:txBody>
      </p:sp>
      <p:grpSp>
        <p:nvGrpSpPr>
          <p:cNvPr id="31751" name="Group 7"/>
          <p:cNvGrpSpPr>
            <a:grpSpLocks/>
          </p:cNvGrpSpPr>
          <p:nvPr/>
        </p:nvGrpSpPr>
        <p:grpSpPr bwMode="auto">
          <a:xfrm>
            <a:off x="1253659" y="701769"/>
            <a:ext cx="6552640" cy="5441856"/>
            <a:chOff x="799" y="501"/>
            <a:chExt cx="4678" cy="3885"/>
          </a:xfrm>
        </p:grpSpPr>
        <p:pic>
          <p:nvPicPr>
            <p:cNvPr id="31758" name="Picture 8"/>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2096" y="658"/>
              <a:ext cx="2468" cy="352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pic>
        <p:sp>
          <p:nvSpPr>
            <p:cNvPr id="31759" name="Rectangle 9"/>
            <p:cNvSpPr>
              <a:spLocks noChangeArrowheads="1"/>
            </p:cNvSpPr>
            <p:nvPr/>
          </p:nvSpPr>
          <p:spPr bwMode="auto">
            <a:xfrm>
              <a:off x="799" y="501"/>
              <a:ext cx="4679" cy="3886"/>
            </a:xfrm>
            <a:prstGeom prst="rect">
              <a:avLst/>
            </a:prstGeom>
            <a:solidFill>
              <a:srgbClr val="000000">
                <a:alpha val="50195"/>
              </a:srgbClr>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defTabSz="897920" eaLnBrk="1" hangingPunct="1"/>
              <a:endParaRPr lang="en-US" sz="2382">
                <a:solidFill>
                  <a:srgbClr val="000000"/>
                </a:solidFill>
                <a:latin typeface="Times New Roman" charset="0"/>
                <a:ea typeface="MS Gothic" charset="0"/>
                <a:cs typeface="MS Gothic" charset="0"/>
              </a:endParaRPr>
            </a:p>
          </p:txBody>
        </p:sp>
      </p:grpSp>
      <p:sp>
        <p:nvSpPr>
          <p:cNvPr id="15370" name="Text Box 10"/>
          <p:cNvSpPr txBox="1">
            <a:spLocks noChangeArrowheads="1"/>
          </p:cNvSpPr>
          <p:nvPr/>
        </p:nvSpPr>
        <p:spPr bwMode="auto">
          <a:xfrm>
            <a:off x="2183747" y="4436129"/>
            <a:ext cx="4741489" cy="103609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79294" tIns="41230" rIns="79294" bIns="41230">
            <a:spAutoFit/>
          </a:bodyPr>
          <a:lstStyle>
            <a:lvl1pPr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cs typeface="ＭＳ Ｐゴシック" charset="0"/>
              </a:defRPr>
            </a:lvl1pPr>
            <a:lvl2pPr marL="742950" indent="-28575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2pPr>
            <a:lvl3pPr marL="11430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3pPr>
            <a:lvl4pPr marL="16002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4pPr>
            <a:lvl5pPr marL="20574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5pPr>
            <a:lvl6pPr marL="25146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6pPr>
            <a:lvl7pPr marL="29718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7pPr>
            <a:lvl8pPr marL="34290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8pPr>
            <a:lvl9pPr marL="38862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9pPr>
          </a:lstStyle>
          <a:p>
            <a:pPr algn="ctr" defTabSz="897920" eaLnBrk="1" hangingPunct="1">
              <a:spcBef>
                <a:spcPts val="1544"/>
              </a:spcBef>
              <a:buClr>
                <a:srgbClr val="FFFF00"/>
              </a:buClr>
              <a:tabLst>
                <a:tab pos="0" algn="l"/>
                <a:tab pos="722818" algn="l"/>
                <a:tab pos="1447037" algn="l"/>
                <a:tab pos="2171256" algn="l"/>
                <a:tab pos="2895475" algn="l"/>
                <a:tab pos="3619693" algn="l"/>
                <a:tab pos="4343912" algn="l"/>
                <a:tab pos="5066730" algn="l"/>
                <a:tab pos="5790949" algn="l"/>
                <a:tab pos="6515168" algn="l"/>
                <a:tab pos="7239386" algn="l"/>
                <a:tab pos="7963605" algn="l"/>
              </a:tabLst>
              <a:defRPr/>
            </a:pPr>
            <a:r>
              <a:rPr lang="ar-JO" sz="2471" b="1" dirty="0">
                <a:solidFill>
                  <a:srgbClr val="FFFF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كما ترى من خلال</a:t>
            </a:r>
          </a:p>
          <a:p>
            <a:pPr algn="ctr" defTabSz="897920" eaLnBrk="1" hangingPunct="1">
              <a:spcBef>
                <a:spcPts val="1544"/>
              </a:spcBef>
              <a:buClr>
                <a:srgbClr val="FFFF00"/>
              </a:buClr>
              <a:tabLst>
                <a:tab pos="0" algn="l"/>
                <a:tab pos="722818" algn="l"/>
                <a:tab pos="1447037" algn="l"/>
                <a:tab pos="2171256" algn="l"/>
                <a:tab pos="2895475" algn="l"/>
                <a:tab pos="3619693" algn="l"/>
                <a:tab pos="4343912" algn="l"/>
                <a:tab pos="5066730" algn="l"/>
                <a:tab pos="5790949" algn="l"/>
                <a:tab pos="6515168" algn="l"/>
                <a:tab pos="7239386" algn="l"/>
                <a:tab pos="7963605" algn="l"/>
              </a:tabLst>
              <a:defRPr/>
            </a:pPr>
            <a:r>
              <a:rPr lang="ar-JO" sz="2471" b="1" dirty="0">
                <a:solidFill>
                  <a:srgbClr val="FFFF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أربع عدسات مختلفة</a:t>
            </a:r>
            <a:endParaRPr lang="en-GB" sz="2471" b="1" dirty="0">
              <a:solidFill>
                <a:srgbClr val="FFFF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5371" name="Text Box 11"/>
          <p:cNvSpPr txBox="1">
            <a:spLocks noChangeArrowheads="1"/>
          </p:cNvSpPr>
          <p:nvPr/>
        </p:nvSpPr>
        <p:spPr bwMode="auto">
          <a:xfrm>
            <a:off x="2211761" y="6161335"/>
            <a:ext cx="3909452" cy="517871"/>
          </a:xfrm>
          <a:prstGeom prst="rect">
            <a:avLst/>
          </a:prstGeom>
          <a:solidFill>
            <a:srgbClr val="1822CD"/>
          </a:solidFill>
          <a:ln w="57240">
            <a:solidFill>
              <a:srgbClr val="FFFF00"/>
            </a:solidFill>
            <a:miter lim="800000"/>
            <a:headEnd/>
            <a:tailEnd/>
          </a:ln>
          <a:effectLst>
            <a:outerShdw dist="71785" dir="2700000" algn="ctr" rotWithShape="0">
              <a:srgbClr val="808080"/>
            </a:outerShdw>
          </a:effectLst>
        </p:spPr>
        <p:txBody>
          <a:bodyPr lIns="79294" tIns="41230" rIns="79294" bIns="41230" anchor="ctr">
            <a:spAutoFit/>
          </a:bodyPr>
          <a:lstStyle>
            <a:lvl1pPr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cs typeface="ＭＳ Ｐゴシック" charset="0"/>
              </a:defRPr>
            </a:lvl1pPr>
            <a:lvl2pPr marL="742950" indent="-28575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2pPr>
            <a:lvl3pPr marL="11430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3pPr>
            <a:lvl4pPr marL="16002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4pPr>
            <a:lvl5pPr marL="20574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5pPr>
            <a:lvl6pPr marL="25146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6pPr>
            <a:lvl7pPr marL="29718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7pPr>
            <a:lvl8pPr marL="34290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8pPr>
            <a:lvl9pPr marL="38862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9pPr>
          </a:lstStyle>
          <a:p>
            <a:pPr algn="ctr" defTabSz="897920" eaLnBrk="1" hangingPunct="1">
              <a:spcBef>
                <a:spcPts val="1765"/>
              </a:spcBef>
              <a:buClr>
                <a:srgbClr val="FFFF00"/>
              </a:buClr>
              <a:tabLst>
                <a:tab pos="0" algn="l"/>
                <a:tab pos="722818" algn="l"/>
                <a:tab pos="1447037" algn="l"/>
                <a:tab pos="2171256" algn="l"/>
                <a:tab pos="2895475" algn="l"/>
                <a:tab pos="3619693" algn="l"/>
                <a:tab pos="4343912" algn="l"/>
                <a:tab pos="5066730" algn="l"/>
                <a:tab pos="5790949" algn="l"/>
                <a:tab pos="6515168" algn="l"/>
                <a:tab pos="7239386" algn="l"/>
                <a:tab pos="7963605" algn="l"/>
              </a:tabLst>
              <a:defRPr/>
            </a:pPr>
            <a:r>
              <a:rPr lang="ar-JO" sz="2824" b="1" dirty="0">
                <a:solidFill>
                  <a:srgbClr val="FFFF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مساعدة الدراسة رقم 21</a:t>
            </a:r>
            <a:endParaRPr lang="en-GB" sz="2824" b="1" dirty="0">
              <a:solidFill>
                <a:srgbClr val="FFFF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31754" name="Text Box 13"/>
          <p:cNvSpPr txBox="1">
            <a:spLocks noChangeArrowheads="1"/>
          </p:cNvSpPr>
          <p:nvPr/>
        </p:nvSpPr>
        <p:spPr bwMode="auto">
          <a:xfrm>
            <a:off x="8572097" y="6482198"/>
            <a:ext cx="273950" cy="3005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79294" tIns="41230" rIns="79294" bIns="41230" anchor="ctr">
            <a:spAutoFit/>
          </a:bodyPr>
          <a:lstStyle>
            <a:lvl1pPr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cs typeface="ＭＳ Ｐゴシック" charset="0"/>
              </a:defRPr>
            </a:lvl1pPr>
            <a:lvl2pPr marL="742950" indent="-28575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2pPr>
            <a:lvl3pPr marL="11430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3pPr>
            <a:lvl4pPr marL="16002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4pPr>
            <a:lvl5pPr marL="20574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5pPr>
            <a:lvl6pPr marL="25146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6pPr>
            <a:lvl7pPr marL="29718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7pPr>
            <a:lvl8pPr marL="34290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8pPr>
            <a:lvl9pPr marL="38862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9pPr>
          </a:lstStyle>
          <a:p>
            <a:pPr algn="ctr" defTabSz="897920" eaLnBrk="1" hangingPunct="1">
              <a:spcBef>
                <a:spcPts val="882"/>
              </a:spcBef>
              <a:buClr>
                <a:srgbClr val="FFFFFF"/>
              </a:buClr>
              <a:tabLst>
                <a:tab pos="0" algn="l"/>
                <a:tab pos="722818" algn="l"/>
                <a:tab pos="1447037" algn="l"/>
                <a:tab pos="2171256" algn="l"/>
                <a:tab pos="2895475" algn="l"/>
                <a:tab pos="3619693" algn="l"/>
                <a:tab pos="4343912" algn="l"/>
                <a:tab pos="5066730" algn="l"/>
                <a:tab pos="5790949" algn="l"/>
                <a:tab pos="6515168" algn="l"/>
                <a:tab pos="7239386" algn="l"/>
                <a:tab pos="7963605" algn="l"/>
              </a:tabLst>
            </a:pPr>
            <a:r>
              <a:rPr lang="en-GB" sz="1412" b="1">
                <a:solidFill>
                  <a:srgbClr val="FFFFFF"/>
                </a:solidFill>
                <a:latin typeface="Comic Sans MS" charset="0"/>
                <a:ea typeface="MS Gothic" charset="0"/>
                <a:cs typeface="MS Gothic" charset="0"/>
              </a:rPr>
              <a:t>2</a:t>
            </a:r>
          </a:p>
        </p:txBody>
      </p:sp>
      <p:sp>
        <p:nvSpPr>
          <p:cNvPr id="184331" name="Title 14"/>
          <p:cNvSpPr>
            <a:spLocks noGrp="1"/>
          </p:cNvSpPr>
          <p:nvPr>
            <p:ph type="title" idx="4294967295"/>
          </p:nvPr>
        </p:nvSpPr>
        <p:spPr bwMode="auto">
          <a:xfrm>
            <a:off x="1318093" y="1905000"/>
            <a:ext cx="6433577" cy="2438681"/>
          </a:xfrm>
          <a:prstGeom prst="rect">
            <a:avLst/>
          </a:prstGeo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780" tIns="44891" rIns="89780" bIns="44891"/>
          <a:lstStyle/>
          <a:p>
            <a:pPr>
              <a:defRPr/>
            </a:pPr>
            <a:r>
              <a:rPr lang="ar-JO" altLang="ja-JP" sz="3794" b="1" dirty="0">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"صورة نهائية </a:t>
            </a:r>
            <a:br>
              <a:rPr lang="ar-JO" altLang="ja-JP" sz="3794" b="1" dirty="0">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ar-JO" altLang="ja-JP" sz="3794" b="1" dirty="0">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للرب يسوع المسيح"</a:t>
            </a: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6" name="Text Box 11"/>
          <p:cNvSpPr txBox="1">
            <a:spLocks noChangeArrowheads="1"/>
          </p:cNvSpPr>
          <p:nvPr/>
        </p:nvSpPr>
        <p:spPr bwMode="auto">
          <a:xfrm>
            <a:off x="578505" y="183698"/>
            <a:ext cx="7839915" cy="517871"/>
          </a:xfrm>
          <a:prstGeom prst="rect">
            <a:avLst/>
          </a:prstGeom>
          <a:solidFill>
            <a:srgbClr val="1822CD"/>
          </a:solidFill>
          <a:ln w="57240">
            <a:solidFill>
              <a:srgbClr val="FFFF00"/>
            </a:solidFill>
            <a:miter lim="800000"/>
            <a:headEnd/>
            <a:tailEnd/>
          </a:ln>
          <a:effectLst>
            <a:outerShdw dist="71785" dir="2700000" algn="ctr" rotWithShape="0">
              <a:srgbClr val="808080"/>
            </a:outerShdw>
          </a:effectLst>
        </p:spPr>
        <p:txBody>
          <a:bodyPr lIns="79294" tIns="41230" rIns="79294" bIns="41230" anchor="ctr">
            <a:spAutoFit/>
          </a:bodyPr>
          <a:lstStyle>
            <a:lvl1pPr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cs typeface="ＭＳ Ｐゴシック" charset="0"/>
              </a:defRPr>
            </a:lvl1pPr>
            <a:lvl2pPr marL="742950" indent="-28575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2pPr>
            <a:lvl3pPr marL="11430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3pPr>
            <a:lvl4pPr marL="16002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4pPr>
            <a:lvl5pPr marL="20574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5pPr>
            <a:lvl6pPr marL="25146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6pPr>
            <a:lvl7pPr marL="29718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7pPr>
            <a:lvl8pPr marL="34290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8pPr>
            <a:lvl9pPr marL="38862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9pPr>
          </a:lstStyle>
          <a:p>
            <a:pPr algn="ctr" defTabSz="897920" eaLnBrk="1" hangingPunct="1">
              <a:spcBef>
                <a:spcPts val="1765"/>
              </a:spcBef>
              <a:buClr>
                <a:srgbClr val="FFFF00"/>
              </a:buClr>
              <a:tabLst>
                <a:tab pos="0" algn="l"/>
                <a:tab pos="722818" algn="l"/>
                <a:tab pos="1447037" algn="l"/>
                <a:tab pos="2171256" algn="l"/>
                <a:tab pos="2895475" algn="l"/>
                <a:tab pos="3619693" algn="l"/>
                <a:tab pos="4343912" algn="l"/>
                <a:tab pos="5066730" algn="l"/>
                <a:tab pos="5790949" algn="l"/>
                <a:tab pos="6515168" algn="l"/>
                <a:tab pos="7239386" algn="l"/>
                <a:tab pos="7963605" algn="l"/>
              </a:tabLst>
              <a:defRPr/>
            </a:pPr>
            <a:r>
              <a:rPr lang="ar-JO" sz="2824" b="1" dirty="0">
                <a:solidFill>
                  <a:srgbClr val="FFFF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من الحلقة الدراسية "الكتاب المقدس بشكل أساسي"...</a:t>
            </a:r>
            <a:endParaRPr lang="en-GB" sz="2824" b="1" dirty="0">
              <a:solidFill>
                <a:srgbClr val="FFFF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7" name="TextBox 16"/>
          <p:cNvSpPr txBox="1"/>
          <p:nvPr/>
        </p:nvSpPr>
        <p:spPr>
          <a:xfrm>
            <a:off x="8345582" y="15409"/>
            <a:ext cx="522754" cy="416582"/>
          </a:xfrm>
          <a:prstGeom prst="rect">
            <a:avLst/>
          </a:prstGeom>
          <a:noFill/>
        </p:spPr>
        <p:txBody>
          <a:bodyPr wrap="none" lIns="89780" tIns="44891" rIns="89780" bIns="44891">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defTabSz="898274" eaLnBrk="1" hangingPunct="1">
              <a:defRPr/>
            </a:pPr>
            <a:r>
              <a:rPr lang="ar-JO" sz="2118" b="1" dirty="0">
                <a:solidFill>
                  <a:srgbClr val="FFFFFF"/>
                </a:solidFill>
                <a:effectLst>
                  <a:outerShdw blurRad="38100" dist="38100" dir="2700000" algn="tl">
                    <a:srgbClr val="000000">
                      <a:alpha val="43137"/>
                    </a:srgbClr>
                  </a:outerShdw>
                </a:effectLst>
                <a:latin typeface="Arial" charset="0"/>
                <a:ea typeface="MS Gothic" charset="0"/>
                <a:cs typeface="MS Gothic" charset="0"/>
              </a:rPr>
              <a:t>51</a:t>
            </a:r>
            <a:r>
              <a:rPr lang="ar-JO" sz="2118" b="1" dirty="0">
                <a:solidFill>
                  <a:srgbClr val="FFFFFF"/>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أ</a:t>
            </a:r>
            <a:endParaRPr lang="en-US" sz="2118" b="1" dirty="0">
              <a:solidFill>
                <a:srgbClr val="FFFFFF"/>
              </a:solidFill>
              <a:effectLst>
                <a:outerShdw blurRad="38100" dist="38100" dir="2700000" algn="tl">
                  <a:srgbClr val="000000">
                    <a:alpha val="43137"/>
                  </a:srgbClr>
                </a:outerShdw>
              </a:effectLst>
              <a:latin typeface="Arial" charset="0"/>
              <a:ea typeface="MS Gothic" charset="0"/>
              <a:cs typeface="MS Gothic"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nodeType="withEffect">
                                  <p:stCondLst>
                                    <p:cond delay="0"/>
                                  </p:stCondLst>
                                  <p:childTnLst>
                                    <p:set>
                                      <p:cBhvr>
                                        <p:cTn id="6" dur="1" fill="hold">
                                          <p:stCondLst>
                                            <p:cond delay="0"/>
                                          </p:stCondLst>
                                        </p:cTn>
                                        <p:tgtEl>
                                          <p:spTgt spid="15371"/>
                                        </p:tgtEl>
                                        <p:attrNameLst>
                                          <p:attrName>style.visibility</p:attrName>
                                        </p:attrNameLst>
                                      </p:cBhvr>
                                      <p:to>
                                        <p:strVal val="visible"/>
                                      </p:to>
                                    </p:set>
                                    <p:anim calcmode="lin" valueType="num">
                                      <p:cBhvr>
                                        <p:cTn id="7" dur="500" fill="hold"/>
                                        <p:tgtEl>
                                          <p:spTgt spid="15371"/>
                                        </p:tgtEl>
                                        <p:attrNameLst>
                                          <p:attrName>ppt_w</p:attrName>
                                        </p:attrNameLst>
                                      </p:cBhvr>
                                      <p:tavLst>
                                        <p:tav tm="100000">
                                          <p:val>
                                            <p:fltVal val="0"/>
                                          </p:val>
                                        </p:tav>
                                        <p:tav>
                                          <p:val>
                                            <p:strVal val="#ppt_w"/>
                                          </p:val>
                                        </p:tav>
                                      </p:tavLst>
                                    </p:anim>
                                    <p:anim calcmode="lin" valueType="num">
                                      <p:cBhvr>
                                        <p:cTn id="8" dur="500" fill="hold"/>
                                        <p:tgtEl>
                                          <p:spTgt spid="15371"/>
                                        </p:tgtEl>
                                        <p:attrNameLst>
                                          <p:attrName>ppt_h</p:attrName>
                                        </p:attrNameLst>
                                      </p:cBhvr>
                                      <p:tavLst>
                                        <p:tav tm="100000">
                                          <p:val>
                                            <p:fltVal val="0"/>
                                          </p:val>
                                        </p:tav>
                                        <p:tav>
                                          <p:val>
                                            <p:strVal val="#ppt_h"/>
                                          </p:val>
                                        </p:tav>
                                      </p:tavLst>
                                    </p:anim>
                                    <p:anim calcmode="lin" valueType="num">
                                      <p:cBhvr>
                                        <p:cTn id="9" dur="500" fill="hold"/>
                                        <p:tgtEl>
                                          <p:spTgt spid="15371"/>
                                        </p:tgtEl>
                                        <p:attrNameLst>
                                          <p:attrName>ppt_x</p:attrName>
                                        </p:attrNameLst>
                                      </p:cBhvr>
                                      <p:tavLst>
                                        <p:tav tm="100000">
                                          <p:val>
                                            <p:fltVal val="0.5"/>
                                          </p:val>
                                        </p:tav>
                                        <p:tav>
                                          <p:val>
                                            <p:strVal val="#ppt_x"/>
                                          </p:val>
                                        </p:tav>
                                      </p:tavLst>
                                    </p:anim>
                                    <p:anim calcmode="lin" valueType="num">
                                      <p:cBhvr>
                                        <p:cTn id="10" dur="500" fill="hold"/>
                                        <p:tgtEl>
                                          <p:spTgt spid="15371"/>
                                        </p:tgtEl>
                                        <p:attrNameLst>
                                          <p:attrName>ppt_y</p:attrName>
                                        </p:attrNameLst>
                                      </p:cBhvr>
                                      <p:tavLst>
                                        <p:tav tm="100000">
                                          <p:val>
                                            <p:fltVal val="0.5"/>
                                          </p:val>
                                        </p:tav>
                                        <p:tav>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fill="hold" nodeType="clickEffect">
                                  <p:stCondLst>
                                    <p:cond delay="0"/>
                                  </p:stCondLst>
                                  <p:childTnLst>
                                    <p:set>
                                      <p:cBhvr>
                                        <p:cTn id="14" dur="1" fill="hold">
                                          <p:stCondLst>
                                            <p:cond delay="0"/>
                                          </p:stCondLst>
                                        </p:cTn>
                                        <p:tgtEl>
                                          <p:spTgt spid="15370"/>
                                        </p:tgtEl>
                                        <p:attrNameLst>
                                          <p:attrName>style.visibility</p:attrName>
                                        </p:attrNameLst>
                                      </p:cBhvr>
                                      <p:to>
                                        <p:strVal val="visible"/>
                                      </p:to>
                                    </p:set>
                                    <p:animEffect transition="in" filter="fade">
                                      <p:cBhvr>
                                        <p:cTn id="15" dur="1000"/>
                                        <p:tgtEl>
                                          <p:spTgt spid="15370"/>
                                        </p:tgtEl>
                                      </p:cBhvr>
                                    </p:animEffect>
                                  </p:childTnLst>
                                </p:cTn>
                              </p:par>
                              <p:par>
                                <p:cTn id="16" presetID="23" presetClass="entr" presetSubtype="528"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100000">
                                          <p:val>
                                            <p:fltVal val="0"/>
                                          </p:val>
                                        </p:tav>
                                        <p:tav>
                                          <p:val>
                                            <p:strVal val="#ppt_w"/>
                                          </p:val>
                                        </p:tav>
                                      </p:tavLst>
                                    </p:anim>
                                    <p:anim calcmode="lin" valueType="num">
                                      <p:cBhvr>
                                        <p:cTn id="19" dur="500" fill="hold"/>
                                        <p:tgtEl>
                                          <p:spTgt spid="16"/>
                                        </p:tgtEl>
                                        <p:attrNameLst>
                                          <p:attrName>ppt_h</p:attrName>
                                        </p:attrNameLst>
                                      </p:cBhvr>
                                      <p:tavLst>
                                        <p:tav tm="100000">
                                          <p:val>
                                            <p:fltVal val="0"/>
                                          </p:val>
                                        </p:tav>
                                        <p:tav>
                                          <p:val>
                                            <p:strVal val="#ppt_h"/>
                                          </p:val>
                                        </p:tav>
                                      </p:tavLst>
                                    </p:anim>
                                    <p:anim calcmode="lin" valueType="num">
                                      <p:cBhvr>
                                        <p:cTn id="20" dur="500" fill="hold"/>
                                        <p:tgtEl>
                                          <p:spTgt spid="16"/>
                                        </p:tgtEl>
                                        <p:attrNameLst>
                                          <p:attrName>ppt_x</p:attrName>
                                        </p:attrNameLst>
                                      </p:cBhvr>
                                      <p:tavLst>
                                        <p:tav tm="100000">
                                          <p:val>
                                            <p:fltVal val="0.5"/>
                                          </p:val>
                                        </p:tav>
                                        <p:tav>
                                          <p:val>
                                            <p:strVal val="#ppt_x"/>
                                          </p:val>
                                        </p:tav>
                                      </p:tavLst>
                                    </p:anim>
                                    <p:anim calcmode="lin" valueType="num">
                                      <p:cBhvr>
                                        <p:cTn id="21" dur="500" fill="hold"/>
                                        <p:tgtEl>
                                          <p:spTgt spid="16"/>
                                        </p:tgtEl>
                                        <p:attrNameLst>
                                          <p:attrName>ppt_y</p:attrName>
                                        </p:attrNameLst>
                                      </p:cBhvr>
                                      <p:tavLst>
                                        <p:tav tm="100000">
                                          <p:val>
                                            <p:fltVal val="0.5"/>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Picture 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69247" y="231122"/>
            <a:ext cx="8153680" cy="6402761"/>
          </a:xfrm>
          <a:prstGeom prst="rect">
            <a:avLst/>
          </a:prstGeom>
          <a:blipFill dpi="0" rotWithShape="0">
            <a:blip r:embed="rId4"/>
            <a:srcRect/>
            <a:tile tx="0" ty="0" sx="100000" sy="100000" flip="none" algn="tl"/>
          </a:blipFill>
          <a:ln>
            <a:noFill/>
          </a:ln>
          <a:extLst>
            <a:ext uri="{91240B29-F687-4f45-9708-019B960494DF}">
              <a14:hiddenLine xmlns="" xmlns:a14="http://schemas.microsoft.com/office/drawing/2010/main" w="9525">
                <a:solidFill>
                  <a:srgbClr val="000000"/>
                </a:solidFill>
                <a:round/>
                <a:headEnd/>
                <a:tailEnd/>
              </a14:hiddenLine>
            </a:ext>
          </a:extLst>
        </p:spPr>
      </p:pic>
      <p:sp>
        <p:nvSpPr>
          <p:cNvPr id="33794" name="Rectangle 2"/>
          <p:cNvSpPr>
            <a:spLocks noChangeArrowheads="1"/>
          </p:cNvSpPr>
          <p:nvPr/>
        </p:nvSpPr>
        <p:spPr bwMode="auto">
          <a:xfrm>
            <a:off x="284349" y="6555442"/>
            <a:ext cx="1283074" cy="211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80566" tIns="40281" rIns="80566" bIns="40281" anchor="ctr"/>
          <a:lstStyle/>
          <a:p>
            <a:pPr defTabSz="897920" eaLnBrk="1" hangingPunct="1"/>
            <a:endParaRPr lang="en-US" sz="2382">
              <a:solidFill>
                <a:srgbClr val="000000"/>
              </a:solidFill>
              <a:latin typeface="Arial" panose="020B0604020202020204" pitchFamily="34" charset="0"/>
              <a:ea typeface="MS Gothic" charset="0"/>
              <a:cs typeface="Arial" panose="020B0604020202020204" pitchFamily="34" charset="0"/>
            </a:endParaRPr>
          </a:p>
        </p:txBody>
      </p:sp>
      <p:sp>
        <p:nvSpPr>
          <p:cNvPr id="33795" name="Rectangle 3"/>
          <p:cNvSpPr>
            <a:spLocks noChangeArrowheads="1"/>
          </p:cNvSpPr>
          <p:nvPr/>
        </p:nvSpPr>
        <p:spPr bwMode="auto">
          <a:xfrm>
            <a:off x="1241051" y="762001"/>
            <a:ext cx="6601666" cy="5454463"/>
          </a:xfrm>
          <a:prstGeom prst="rect">
            <a:avLst/>
          </a:prstGeom>
          <a:gradFill rotWithShape="0">
            <a:gsLst>
              <a:gs pos="0">
                <a:srgbClr val="000000"/>
              </a:gs>
              <a:gs pos="50000">
                <a:srgbClr val="00279F"/>
              </a:gs>
              <a:gs pos="100000">
                <a:srgbClr val="000000"/>
              </a:gs>
            </a:gsLst>
            <a:lin ang="5400000" scaled="1"/>
          </a:gradFill>
          <a:ln w="12600">
            <a:solidFill>
              <a:srgbClr val="000000"/>
            </a:solidFill>
            <a:miter lim="800000"/>
            <a:headEnd/>
            <a:tailEnd/>
          </a:ln>
        </p:spPr>
        <p:txBody>
          <a:bodyPr wrap="none" lIns="80566" tIns="40281" rIns="80566" bIns="40281" anchor="ctr"/>
          <a:lstStyle/>
          <a:p>
            <a:pPr defTabSz="897920" eaLnBrk="1" hangingPunct="1"/>
            <a:endParaRPr lang="en-US" sz="2382">
              <a:solidFill>
                <a:srgbClr val="000000"/>
              </a:solidFill>
              <a:latin typeface="Arial" panose="020B0604020202020204" pitchFamily="34" charset="0"/>
              <a:ea typeface="MS Gothic" charset="0"/>
              <a:cs typeface="Arial" panose="020B0604020202020204" pitchFamily="34" charset="0"/>
            </a:endParaRPr>
          </a:p>
        </p:txBody>
      </p:sp>
      <p:sp>
        <p:nvSpPr>
          <p:cNvPr id="33796" name="AutoShape 4"/>
          <p:cNvSpPr>
            <a:spLocks noChangeArrowheads="1"/>
          </p:cNvSpPr>
          <p:nvPr/>
        </p:nvSpPr>
        <p:spPr bwMode="auto">
          <a:xfrm>
            <a:off x="1449762" y="820831"/>
            <a:ext cx="6209459" cy="5139298"/>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0566" tIns="40281" rIns="80566" bIns="40281" anchor="ctr"/>
          <a:lstStyle/>
          <a:p>
            <a:pPr defTabSz="897920" eaLnBrk="1" hangingPunct="1"/>
            <a:endParaRPr lang="en-US" sz="2382">
              <a:solidFill>
                <a:srgbClr val="000000"/>
              </a:solidFill>
              <a:latin typeface="Arial" panose="020B0604020202020204" pitchFamily="34" charset="0"/>
              <a:ea typeface="MS Gothic" charset="0"/>
              <a:cs typeface="Arial" panose="020B0604020202020204" pitchFamily="34" charset="0"/>
            </a:endParaRPr>
          </a:p>
        </p:txBody>
      </p:sp>
      <p:sp>
        <p:nvSpPr>
          <p:cNvPr id="33797" name="Text Box 6"/>
          <p:cNvSpPr txBox="1">
            <a:spLocks noChangeArrowheads="1"/>
          </p:cNvSpPr>
          <p:nvPr/>
        </p:nvSpPr>
        <p:spPr bwMode="auto">
          <a:xfrm>
            <a:off x="8625059" y="7459"/>
            <a:ext cx="222654" cy="35487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79294" tIns="41230" rIns="79294" bIns="41230" anchor="ctr">
            <a:spAutoFit/>
          </a:bodyPr>
          <a:lstStyle>
            <a:lvl1pPr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cs typeface="ＭＳ Ｐゴシック" charset="0"/>
              </a:defRPr>
            </a:lvl1pPr>
            <a:lvl2pPr marL="742950" indent="-28575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2pPr>
            <a:lvl3pPr marL="11430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3pPr>
            <a:lvl4pPr marL="16002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4pPr>
            <a:lvl5pPr marL="20574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5pPr>
            <a:lvl6pPr marL="25146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6pPr>
            <a:lvl7pPr marL="29718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7pPr>
            <a:lvl8pPr marL="34290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8pPr>
            <a:lvl9pPr marL="38862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9pPr>
          </a:lstStyle>
          <a:p>
            <a:pPr algn="ctr" defTabSz="897920" eaLnBrk="1" hangingPunct="1">
              <a:spcBef>
                <a:spcPts val="1103"/>
              </a:spcBef>
              <a:buClr>
                <a:srgbClr val="FFA27C"/>
              </a:buClr>
              <a:tabLst>
                <a:tab pos="0" algn="l"/>
                <a:tab pos="722818" algn="l"/>
                <a:tab pos="1447037" algn="l"/>
                <a:tab pos="2171256" algn="l"/>
                <a:tab pos="2895475" algn="l"/>
                <a:tab pos="3619693" algn="l"/>
                <a:tab pos="4343912" algn="l"/>
                <a:tab pos="5066730" algn="l"/>
                <a:tab pos="5790949" algn="l"/>
                <a:tab pos="6515168" algn="l"/>
                <a:tab pos="7239386" algn="l"/>
                <a:tab pos="7963605" algn="l"/>
              </a:tabLst>
            </a:pPr>
            <a:r>
              <a:rPr lang="en-GB" sz="1765">
                <a:solidFill>
                  <a:srgbClr val="FFA27C"/>
                </a:solidFill>
                <a:latin typeface="Arial" panose="020B0604020202020204" pitchFamily="34" charset="0"/>
                <a:ea typeface="MS Gothic" charset="0"/>
                <a:cs typeface="Arial" panose="020B0604020202020204" pitchFamily="34" charset="0"/>
              </a:rPr>
              <a:t> </a:t>
            </a:r>
          </a:p>
        </p:txBody>
      </p:sp>
      <p:sp>
        <p:nvSpPr>
          <p:cNvPr id="16391" name="Text Box 7"/>
          <p:cNvSpPr txBox="1">
            <a:spLocks noChangeArrowheads="1"/>
          </p:cNvSpPr>
          <p:nvPr/>
        </p:nvSpPr>
        <p:spPr bwMode="auto">
          <a:xfrm>
            <a:off x="1560419" y="1714500"/>
            <a:ext cx="5990945" cy="517871"/>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79294" tIns="41230" rIns="79294" bIns="41230">
            <a:spAutoFit/>
          </a:bodyPr>
          <a:lstStyle>
            <a:lvl1pPr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cs typeface="ＭＳ Ｐゴシック" charset="0"/>
              </a:defRPr>
            </a:lvl1pPr>
            <a:lvl2pPr marL="742950" indent="-28575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2pPr>
            <a:lvl3pPr marL="11430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3pPr>
            <a:lvl4pPr marL="16002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4pPr>
            <a:lvl5pPr marL="20574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5pPr>
            <a:lvl6pPr marL="25146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6pPr>
            <a:lvl7pPr marL="29718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7pPr>
            <a:lvl8pPr marL="34290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8pPr>
            <a:lvl9pPr marL="38862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9pPr>
          </a:lstStyle>
          <a:p>
            <a:pPr algn="ctr" defTabSz="897920" rtl="1" eaLnBrk="1" hangingPunct="1">
              <a:spcBef>
                <a:spcPts val="1765"/>
              </a:spcBef>
              <a:buClr>
                <a:srgbClr val="FFFF00"/>
              </a:buClr>
              <a:tabLst>
                <a:tab pos="0" algn="l"/>
                <a:tab pos="722818" algn="l"/>
                <a:tab pos="1447037" algn="l"/>
                <a:tab pos="2171256" algn="l"/>
                <a:tab pos="2895475" algn="l"/>
                <a:tab pos="3619693" algn="l"/>
                <a:tab pos="4343912" algn="l"/>
                <a:tab pos="5066730" algn="l"/>
                <a:tab pos="5790949" algn="l"/>
                <a:tab pos="6515168" algn="l"/>
                <a:tab pos="7239386" algn="l"/>
                <a:tab pos="7963605" algn="l"/>
              </a:tabLst>
              <a:defRPr/>
            </a:pPr>
            <a:r>
              <a:rPr lang="en-GB" sz="2824" b="1" dirty="0">
                <a:solidFill>
                  <a:srgbClr val="FFFF00"/>
                </a:solidFill>
                <a:effectLst>
                  <a:outerShdw blurRad="50800" dist="63500" dir="2700000" algn="tl" rotWithShape="0">
                    <a:srgbClr val="000000"/>
                  </a:outerShdw>
                </a:effectLst>
                <a:latin typeface="Arial" panose="020B0604020202020204" pitchFamily="34" charset="0"/>
                <a:ea typeface="MS Gothic" charset="0"/>
                <a:cs typeface="Arial" panose="020B0604020202020204" pitchFamily="34" charset="0"/>
              </a:rPr>
              <a:t>• </a:t>
            </a:r>
            <a:r>
              <a:rPr lang="ar-JO" sz="2824" b="1" dirty="0">
                <a:solidFill>
                  <a:srgbClr val="FFFF00"/>
                </a:solidFill>
                <a:effectLst>
                  <a:outerShdw blurRad="50800" dist="63500" dir="2700000" algn="tl" rotWithShape="0">
                    <a:srgbClr val="000000"/>
                  </a:outerShdw>
                </a:effectLst>
                <a:latin typeface="Arial" panose="020B0604020202020204" pitchFamily="34" charset="0"/>
                <a:ea typeface="MS Gothic" charset="0"/>
                <a:cs typeface="Arial" panose="020B0604020202020204" pitchFamily="34" charset="0"/>
              </a:rPr>
              <a:t> جمهوره</a:t>
            </a:r>
            <a:r>
              <a:rPr lang="ar-JO" sz="2824" b="1" dirty="0">
                <a:solidFill>
                  <a:srgbClr val="FFFFFF"/>
                </a:solidFill>
                <a:effectLst>
                  <a:outerShdw blurRad="50800" dist="63500" dir="2700000" algn="tl" rotWithShape="0">
                    <a:srgbClr val="000000"/>
                  </a:outerShdw>
                </a:effectLst>
                <a:latin typeface="Arial" panose="020B0604020202020204" pitchFamily="34" charset="0"/>
                <a:ea typeface="MS Gothic" charset="0"/>
                <a:cs typeface="Arial" panose="020B0604020202020204" pitchFamily="34" charset="0"/>
              </a:rPr>
              <a:t> </a:t>
            </a:r>
            <a:r>
              <a:rPr lang="ar-JO" sz="2824" b="1" u="sng" dirty="0">
                <a:solidFill>
                  <a:srgbClr val="FFFFFF"/>
                </a:solidFill>
                <a:effectLst>
                  <a:outerShdw blurRad="50800" dist="63500" dir="2700000" algn="tl" rotWithShape="0">
                    <a:srgbClr val="000000"/>
                  </a:outerShdw>
                </a:effectLst>
                <a:latin typeface="Arial" panose="020B0604020202020204" pitchFamily="34" charset="0"/>
                <a:ea typeface="MS Gothic" charset="0"/>
                <a:cs typeface="Arial" panose="020B0604020202020204" pitchFamily="34" charset="0"/>
              </a:rPr>
              <a:t>المحدد</a:t>
            </a:r>
            <a:endParaRPr lang="en-GB" sz="2824" b="1" u="sng" dirty="0">
              <a:solidFill>
                <a:srgbClr val="FFFFFF"/>
              </a:solidFill>
              <a:effectLst>
                <a:outerShdw blurRad="50800" dist="63500" dir="2700000" algn="tl" rotWithShape="0">
                  <a:srgbClr val="000000"/>
                </a:outerShdw>
              </a:effectLst>
              <a:latin typeface="Arial" panose="020B0604020202020204" pitchFamily="34" charset="0"/>
              <a:ea typeface="MS Gothic" charset="0"/>
              <a:cs typeface="Arial" panose="020B0604020202020204" pitchFamily="34" charset="0"/>
            </a:endParaRPr>
          </a:p>
        </p:txBody>
      </p:sp>
      <p:sp>
        <p:nvSpPr>
          <p:cNvPr id="16392" name="Text Box 8"/>
          <p:cNvSpPr txBox="1">
            <a:spLocks noChangeArrowheads="1"/>
          </p:cNvSpPr>
          <p:nvPr/>
        </p:nvSpPr>
        <p:spPr bwMode="auto">
          <a:xfrm>
            <a:off x="1528903" y="2603026"/>
            <a:ext cx="6086194" cy="118331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79294" tIns="41230" rIns="79294" bIns="41230">
            <a:spAutoFit/>
          </a:bodyPr>
          <a:lstStyle>
            <a:lvl1pPr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cs typeface="ＭＳ Ｐゴシック" charset="0"/>
              </a:defRPr>
            </a:lvl1pPr>
            <a:lvl2pPr marL="742950" indent="-28575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2pPr>
            <a:lvl3pPr marL="11430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3pPr>
            <a:lvl4pPr marL="16002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4pPr>
            <a:lvl5pPr marL="20574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5pPr>
            <a:lvl6pPr marL="25146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6pPr>
            <a:lvl7pPr marL="29718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7pPr>
            <a:lvl8pPr marL="34290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8pPr>
            <a:lvl9pPr marL="38862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9pPr>
          </a:lstStyle>
          <a:p>
            <a:pPr algn="ctr" defTabSz="897920" rtl="1" eaLnBrk="1" hangingPunct="1">
              <a:spcBef>
                <a:spcPts val="1765"/>
              </a:spcBef>
              <a:buClr>
                <a:srgbClr val="FFFF00"/>
              </a:buClr>
              <a:tabLst>
                <a:tab pos="0" algn="l"/>
                <a:tab pos="722818" algn="l"/>
                <a:tab pos="1447037" algn="l"/>
                <a:tab pos="2171256" algn="l"/>
                <a:tab pos="2895475" algn="l"/>
                <a:tab pos="3619693" algn="l"/>
                <a:tab pos="4343912" algn="l"/>
                <a:tab pos="5066730" algn="l"/>
                <a:tab pos="5790949" algn="l"/>
                <a:tab pos="6515168" algn="l"/>
                <a:tab pos="7239386" algn="l"/>
                <a:tab pos="7963605" algn="l"/>
              </a:tabLst>
              <a:defRPr/>
            </a:pPr>
            <a:r>
              <a:rPr lang="ar-JO" sz="2824" b="1" dirty="0">
                <a:solidFill>
                  <a:srgbClr val="FFFF00"/>
                </a:solidFill>
                <a:effectLst>
                  <a:outerShdw blurRad="50800" dist="63500" dir="2700000" algn="tl" rotWithShape="0">
                    <a:srgbClr val="000000"/>
                  </a:outerShdw>
                </a:effectLst>
                <a:latin typeface="Arial" panose="020B0604020202020204" pitchFamily="34" charset="0"/>
                <a:ea typeface="MS Gothic" charset="0"/>
                <a:cs typeface="Arial" panose="020B0604020202020204" pitchFamily="34" charset="0"/>
              </a:rPr>
              <a:t> </a:t>
            </a:r>
            <a:r>
              <a:rPr lang="en-US" sz="2824" b="1" dirty="0">
                <a:solidFill>
                  <a:srgbClr val="FFFF00"/>
                </a:solidFill>
                <a:effectLst>
                  <a:outerShdw blurRad="50800" dist="63500" dir="2700000" algn="tl" rotWithShape="0">
                    <a:srgbClr val="000000"/>
                  </a:outerShdw>
                </a:effectLst>
                <a:latin typeface="Arial" panose="020B0604020202020204" pitchFamily="34" charset="0"/>
                <a:ea typeface="MS Gothic" charset="0"/>
                <a:cs typeface="Arial" panose="020B0604020202020204" pitchFamily="34" charset="0"/>
              </a:rPr>
              <a:t> </a:t>
            </a:r>
            <a:r>
              <a:rPr lang="en-GB" sz="2824" b="1" dirty="0">
                <a:solidFill>
                  <a:srgbClr val="FFFF00"/>
                </a:solidFill>
                <a:effectLst>
                  <a:outerShdw blurRad="50800" dist="63500" dir="2700000" algn="tl" rotWithShape="0">
                    <a:srgbClr val="000000"/>
                  </a:outerShdw>
                </a:effectLst>
                <a:latin typeface="Arial" panose="020B0604020202020204" pitchFamily="34" charset="0"/>
                <a:ea typeface="MS Gothic" charset="0"/>
                <a:cs typeface="Arial" panose="020B0604020202020204" pitchFamily="34" charset="0"/>
              </a:rPr>
              <a:t>• </a:t>
            </a:r>
            <a:r>
              <a:rPr lang="ar-JO" sz="2824" b="1" u="sng" dirty="0">
                <a:solidFill>
                  <a:srgbClr val="FFFFFF"/>
                </a:solidFill>
                <a:effectLst>
                  <a:outerShdw blurRad="50800" dist="63500" dir="2700000" algn="tl" rotWithShape="0">
                    <a:srgbClr val="000000"/>
                  </a:outerShdw>
                </a:effectLst>
                <a:latin typeface="Arial" panose="020B0604020202020204" pitchFamily="34" charset="0"/>
                <a:ea typeface="MS Gothic" charset="0"/>
                <a:cs typeface="Arial" panose="020B0604020202020204" pitchFamily="34" charset="0"/>
              </a:rPr>
              <a:t>تقديمه</a:t>
            </a:r>
            <a:r>
              <a:rPr lang="ar-JO" sz="2824" b="1" dirty="0">
                <a:solidFill>
                  <a:srgbClr val="FFFF00"/>
                </a:solidFill>
                <a:effectLst>
                  <a:outerShdw blurRad="50800" dist="63500" dir="2700000" algn="tl" rotWithShape="0">
                    <a:srgbClr val="000000"/>
                  </a:outerShdw>
                </a:effectLst>
                <a:latin typeface="Arial" panose="020B0604020202020204" pitchFamily="34" charset="0"/>
                <a:ea typeface="MS Gothic" charset="0"/>
                <a:cs typeface="Arial" panose="020B0604020202020204" pitchFamily="34" charset="0"/>
              </a:rPr>
              <a:t> الفريد</a:t>
            </a:r>
          </a:p>
          <a:p>
            <a:pPr algn="ctr" defTabSz="897920" rtl="1" eaLnBrk="1" hangingPunct="1">
              <a:spcBef>
                <a:spcPts val="1765"/>
              </a:spcBef>
              <a:buClr>
                <a:srgbClr val="FFFF00"/>
              </a:buClr>
              <a:tabLst>
                <a:tab pos="0" algn="l"/>
                <a:tab pos="722818" algn="l"/>
                <a:tab pos="1447037" algn="l"/>
                <a:tab pos="2171256" algn="l"/>
                <a:tab pos="2895475" algn="l"/>
                <a:tab pos="3619693" algn="l"/>
                <a:tab pos="4343912" algn="l"/>
                <a:tab pos="5066730" algn="l"/>
                <a:tab pos="5790949" algn="l"/>
                <a:tab pos="6515168" algn="l"/>
                <a:tab pos="7239386" algn="l"/>
                <a:tab pos="7963605" algn="l"/>
              </a:tabLst>
              <a:defRPr/>
            </a:pPr>
            <a:r>
              <a:rPr lang="ar-JO" sz="2824" b="1" dirty="0">
                <a:solidFill>
                  <a:srgbClr val="FFFF00"/>
                </a:solidFill>
                <a:effectLst>
                  <a:outerShdw blurRad="50800" dist="63500" dir="2700000" algn="tl" rotWithShape="0">
                    <a:srgbClr val="000000"/>
                  </a:outerShdw>
                </a:effectLst>
                <a:latin typeface="Arial" panose="020B0604020202020204" pitchFamily="34" charset="0"/>
                <a:ea typeface="MS Gothic" charset="0"/>
                <a:cs typeface="Arial" panose="020B0604020202020204" pitchFamily="34" charset="0"/>
              </a:rPr>
              <a:t>لشخص يسوع المسيح</a:t>
            </a:r>
            <a:endParaRPr lang="en-GB" sz="2824" b="1" dirty="0">
              <a:solidFill>
                <a:srgbClr val="FFFF00"/>
              </a:solidFill>
              <a:effectLst>
                <a:outerShdw blurRad="50800" dist="63500" dir="2700000" algn="tl" rotWithShape="0">
                  <a:srgbClr val="000000"/>
                </a:outerShdw>
              </a:effectLst>
              <a:latin typeface="Arial" panose="020B0604020202020204" pitchFamily="34" charset="0"/>
              <a:ea typeface="MS Gothic" charset="0"/>
              <a:cs typeface="Arial" panose="020B0604020202020204" pitchFamily="34" charset="0"/>
            </a:endParaRPr>
          </a:p>
        </p:txBody>
      </p:sp>
      <p:sp>
        <p:nvSpPr>
          <p:cNvPr id="16393" name="Text Box 9"/>
          <p:cNvSpPr txBox="1">
            <a:spLocks noChangeArrowheads="1"/>
          </p:cNvSpPr>
          <p:nvPr/>
        </p:nvSpPr>
        <p:spPr bwMode="auto">
          <a:xfrm>
            <a:off x="1599640" y="3936067"/>
            <a:ext cx="5909703" cy="118331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79294" tIns="41230" rIns="79294" bIns="41230">
            <a:spAutoFit/>
          </a:bodyPr>
          <a:lstStyle>
            <a:lvl1pPr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cs typeface="ＭＳ Ｐゴシック" charset="0"/>
              </a:defRPr>
            </a:lvl1pPr>
            <a:lvl2pPr marL="742950" indent="-28575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2pPr>
            <a:lvl3pPr marL="11430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3pPr>
            <a:lvl4pPr marL="16002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4pPr>
            <a:lvl5pPr marL="20574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5pPr>
            <a:lvl6pPr marL="25146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6pPr>
            <a:lvl7pPr marL="29718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7pPr>
            <a:lvl8pPr marL="34290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8pPr>
            <a:lvl9pPr marL="38862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9pPr>
          </a:lstStyle>
          <a:p>
            <a:pPr algn="ctr" defTabSz="897920" rtl="1" eaLnBrk="1" hangingPunct="1">
              <a:spcBef>
                <a:spcPts val="1765"/>
              </a:spcBef>
              <a:buClr>
                <a:srgbClr val="FFFF00"/>
              </a:buClr>
              <a:tabLst>
                <a:tab pos="0" algn="l"/>
                <a:tab pos="722818" algn="l"/>
                <a:tab pos="1447037" algn="l"/>
                <a:tab pos="2171256" algn="l"/>
                <a:tab pos="2895475" algn="l"/>
                <a:tab pos="3619693" algn="l"/>
                <a:tab pos="4343912" algn="l"/>
                <a:tab pos="5066730" algn="l"/>
                <a:tab pos="5790949" algn="l"/>
                <a:tab pos="6515168" algn="l"/>
                <a:tab pos="7239386" algn="l"/>
                <a:tab pos="7963605" algn="l"/>
              </a:tabLst>
              <a:defRPr/>
            </a:pPr>
            <a:r>
              <a:rPr lang="en-US" sz="2824" b="1" dirty="0">
                <a:solidFill>
                  <a:srgbClr val="FFFF00"/>
                </a:solidFill>
                <a:effectLst>
                  <a:outerShdw blurRad="50800" dist="63500" dir="2700000" algn="tl" rotWithShape="0">
                    <a:srgbClr val="000000"/>
                  </a:outerShdw>
                </a:effectLst>
                <a:latin typeface="Arial" panose="020B0604020202020204" pitchFamily="34" charset="0"/>
                <a:ea typeface="MS Gothic" charset="0"/>
                <a:cs typeface="Arial" panose="020B0604020202020204" pitchFamily="34" charset="0"/>
              </a:rPr>
              <a:t> </a:t>
            </a:r>
            <a:r>
              <a:rPr lang="en-GB" sz="2824" b="1" dirty="0">
                <a:solidFill>
                  <a:srgbClr val="FFFF00"/>
                </a:solidFill>
                <a:effectLst>
                  <a:outerShdw blurRad="50800" dist="63500" dir="2700000" algn="tl" rotWithShape="0">
                    <a:srgbClr val="000000"/>
                  </a:outerShdw>
                </a:effectLst>
                <a:latin typeface="Arial" panose="020B0604020202020204" pitchFamily="34" charset="0"/>
                <a:ea typeface="MS Gothic" charset="0"/>
                <a:cs typeface="Arial" panose="020B0604020202020204" pitchFamily="34" charset="0"/>
              </a:rPr>
              <a:t>• </a:t>
            </a:r>
            <a:r>
              <a:rPr lang="en-US" sz="2824" b="1" dirty="0">
                <a:solidFill>
                  <a:srgbClr val="FFFF00"/>
                </a:solidFill>
                <a:effectLst>
                  <a:outerShdw blurRad="50800" dist="63500" dir="2700000" algn="tl" rotWithShape="0">
                    <a:srgbClr val="000000"/>
                  </a:outerShdw>
                </a:effectLst>
                <a:latin typeface="Arial" panose="020B0604020202020204" pitchFamily="34" charset="0"/>
                <a:ea typeface="MS Gothic" charset="0"/>
                <a:cs typeface="Arial" panose="020B0604020202020204" pitchFamily="34" charset="0"/>
              </a:rPr>
              <a:t> </a:t>
            </a:r>
            <a:r>
              <a:rPr lang="ar-JO" sz="2824" b="1" u="sng" dirty="0">
                <a:solidFill>
                  <a:srgbClr val="FFFFFF"/>
                </a:solidFill>
                <a:effectLst>
                  <a:outerShdw blurRad="50800" dist="63500" dir="2700000" algn="tl" rotWithShape="0">
                    <a:srgbClr val="000000"/>
                  </a:outerShdw>
                </a:effectLst>
                <a:latin typeface="Arial" panose="020B0604020202020204" pitchFamily="34" charset="0"/>
                <a:ea typeface="MS Gothic" charset="0"/>
                <a:cs typeface="Arial" panose="020B0604020202020204" pitchFamily="34" charset="0"/>
              </a:rPr>
              <a:t>غرضه</a:t>
            </a:r>
            <a:r>
              <a:rPr lang="ar-JO" sz="2824" b="1" dirty="0">
                <a:solidFill>
                  <a:srgbClr val="FFFF00"/>
                </a:solidFill>
                <a:effectLst>
                  <a:outerShdw blurRad="50800" dist="63500" dir="2700000" algn="tl" rotWithShape="0">
                    <a:srgbClr val="000000"/>
                  </a:outerShdw>
                </a:effectLst>
                <a:latin typeface="Arial" panose="020B0604020202020204" pitchFamily="34" charset="0"/>
                <a:ea typeface="MS Gothic" charset="0"/>
                <a:cs typeface="Arial" panose="020B0604020202020204" pitchFamily="34" charset="0"/>
              </a:rPr>
              <a:t> التأسيسي</a:t>
            </a:r>
          </a:p>
          <a:p>
            <a:pPr algn="ctr" defTabSz="897920" rtl="1" eaLnBrk="1" hangingPunct="1">
              <a:spcBef>
                <a:spcPts val="1765"/>
              </a:spcBef>
              <a:buClr>
                <a:srgbClr val="FFFF00"/>
              </a:buClr>
              <a:tabLst>
                <a:tab pos="0" algn="l"/>
                <a:tab pos="722818" algn="l"/>
                <a:tab pos="1447037" algn="l"/>
                <a:tab pos="2171256" algn="l"/>
                <a:tab pos="2895475" algn="l"/>
                <a:tab pos="3619693" algn="l"/>
                <a:tab pos="4343912" algn="l"/>
                <a:tab pos="5066730" algn="l"/>
                <a:tab pos="5790949" algn="l"/>
                <a:tab pos="6515168" algn="l"/>
                <a:tab pos="7239386" algn="l"/>
                <a:tab pos="7963605" algn="l"/>
              </a:tabLst>
              <a:defRPr/>
            </a:pPr>
            <a:r>
              <a:rPr lang="ar-JO" sz="2824" b="1" dirty="0">
                <a:solidFill>
                  <a:srgbClr val="FFFF00"/>
                </a:solidFill>
                <a:effectLst>
                  <a:outerShdw blurRad="50800" dist="63500" dir="2700000" algn="tl" rotWithShape="0">
                    <a:srgbClr val="000000"/>
                  </a:outerShdw>
                </a:effectLst>
                <a:latin typeface="Arial" panose="020B0604020202020204" pitchFamily="34" charset="0"/>
                <a:ea typeface="MS Gothic" charset="0"/>
                <a:cs typeface="Arial" panose="020B0604020202020204" pitchFamily="34" charset="0"/>
              </a:rPr>
              <a:t>لكتابه إنجيله</a:t>
            </a:r>
            <a:endParaRPr lang="en-GB" sz="2824" b="1" dirty="0">
              <a:solidFill>
                <a:srgbClr val="FFFF00"/>
              </a:solidFill>
              <a:effectLst>
                <a:outerShdw blurRad="50800" dist="63500" dir="2700000" algn="tl" rotWithShape="0">
                  <a:srgbClr val="000000"/>
                </a:outerShdw>
              </a:effectLst>
              <a:latin typeface="Arial" panose="020B0604020202020204" pitchFamily="34" charset="0"/>
              <a:ea typeface="MS Gothic" charset="0"/>
              <a:cs typeface="Arial" panose="020B0604020202020204" pitchFamily="34" charset="0"/>
            </a:endParaRPr>
          </a:p>
        </p:txBody>
      </p:sp>
      <p:sp>
        <p:nvSpPr>
          <p:cNvPr id="16394" name="Text Box 10"/>
          <p:cNvSpPr txBox="1">
            <a:spLocks noChangeArrowheads="1"/>
          </p:cNvSpPr>
          <p:nvPr/>
        </p:nvSpPr>
        <p:spPr bwMode="auto">
          <a:xfrm>
            <a:off x="1598240" y="5259762"/>
            <a:ext cx="6227669" cy="517871"/>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79294" tIns="41230" rIns="79294" bIns="41230">
            <a:spAutoFit/>
          </a:bodyPr>
          <a:lstStyle>
            <a:lvl1pPr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cs typeface="ＭＳ Ｐゴシック" charset="0"/>
              </a:defRPr>
            </a:lvl1pPr>
            <a:lvl2pPr marL="742950" indent="-28575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2pPr>
            <a:lvl3pPr marL="11430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3pPr>
            <a:lvl4pPr marL="16002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4pPr>
            <a:lvl5pPr marL="20574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5pPr>
            <a:lvl6pPr marL="25146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6pPr>
            <a:lvl7pPr marL="29718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7pPr>
            <a:lvl8pPr marL="34290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8pPr>
            <a:lvl9pPr marL="38862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9pPr>
          </a:lstStyle>
          <a:p>
            <a:pPr algn="ctr" defTabSz="897920" rtl="1" eaLnBrk="1" hangingPunct="1">
              <a:spcBef>
                <a:spcPts val="1765"/>
              </a:spcBef>
              <a:buClr>
                <a:srgbClr val="FFFF00"/>
              </a:buClr>
              <a:tabLst>
                <a:tab pos="0" algn="l"/>
                <a:tab pos="722818" algn="l"/>
                <a:tab pos="1447037" algn="l"/>
                <a:tab pos="2171256" algn="l"/>
                <a:tab pos="2895475" algn="l"/>
                <a:tab pos="3619693" algn="l"/>
                <a:tab pos="4343912" algn="l"/>
                <a:tab pos="5066730" algn="l"/>
                <a:tab pos="5790949" algn="l"/>
                <a:tab pos="6515168" algn="l"/>
                <a:tab pos="7239386" algn="l"/>
                <a:tab pos="7963605" algn="l"/>
              </a:tabLst>
              <a:defRPr/>
            </a:pPr>
            <a:r>
              <a:rPr lang="en-GB" sz="2824" b="1" dirty="0">
                <a:solidFill>
                  <a:srgbClr val="FFFF00"/>
                </a:solidFill>
                <a:effectLst>
                  <a:outerShdw blurRad="50800" dist="63500" dir="2700000" algn="tl" rotWithShape="0">
                    <a:srgbClr val="000000"/>
                  </a:outerShdw>
                </a:effectLst>
                <a:latin typeface="Arial" panose="020B0604020202020204" pitchFamily="34" charset="0"/>
                <a:ea typeface="MS Gothic" charset="0"/>
                <a:cs typeface="Arial" panose="020B0604020202020204" pitchFamily="34" charset="0"/>
              </a:rPr>
              <a:t>• </a:t>
            </a:r>
            <a:r>
              <a:rPr lang="en-US" sz="2824" b="1" dirty="0">
                <a:solidFill>
                  <a:srgbClr val="FFFF00"/>
                </a:solidFill>
                <a:effectLst>
                  <a:outerShdw blurRad="50800" dist="63500" dir="2700000" algn="tl" rotWithShape="0">
                    <a:srgbClr val="000000"/>
                  </a:outerShdw>
                </a:effectLst>
                <a:latin typeface="Arial" panose="020B0604020202020204" pitchFamily="34" charset="0"/>
                <a:ea typeface="MS Gothic" charset="0"/>
                <a:cs typeface="Arial" panose="020B0604020202020204" pitchFamily="34" charset="0"/>
              </a:rPr>
              <a:t> </a:t>
            </a:r>
            <a:r>
              <a:rPr lang="ar-JO" sz="2824" b="1" dirty="0">
                <a:solidFill>
                  <a:srgbClr val="FFFF00"/>
                </a:solidFill>
                <a:effectLst>
                  <a:outerShdw blurRad="50800" dist="63500" dir="2700000" algn="tl" rotWithShape="0">
                    <a:srgbClr val="000000"/>
                  </a:outerShdw>
                </a:effectLst>
                <a:latin typeface="Arial" panose="020B0604020202020204" pitchFamily="34" charset="0"/>
                <a:ea typeface="MS Gothic" charset="0"/>
                <a:cs typeface="Arial" panose="020B0604020202020204" pitchFamily="34" charset="0"/>
              </a:rPr>
              <a:t> </a:t>
            </a:r>
            <a:r>
              <a:rPr lang="ar-JO" sz="2824" b="1" u="sng" dirty="0">
                <a:solidFill>
                  <a:srgbClr val="FFFFFF"/>
                </a:solidFill>
                <a:effectLst>
                  <a:outerShdw blurRad="50800" dist="63500" dir="2700000" algn="tl" rotWithShape="0">
                    <a:srgbClr val="000000"/>
                  </a:outerShdw>
                </a:effectLst>
                <a:latin typeface="Arial" panose="020B0604020202020204" pitchFamily="34" charset="0"/>
                <a:ea typeface="MS Gothic" charset="0"/>
                <a:cs typeface="Arial" panose="020B0604020202020204" pitchFamily="34" charset="0"/>
              </a:rPr>
              <a:t>تاريخه</a:t>
            </a:r>
            <a:r>
              <a:rPr lang="ar-JO" sz="2824" b="1" dirty="0">
                <a:solidFill>
                  <a:srgbClr val="FFFF00"/>
                </a:solidFill>
                <a:effectLst>
                  <a:outerShdw blurRad="50800" dist="63500" dir="2700000" algn="tl" rotWithShape="0">
                    <a:srgbClr val="000000"/>
                  </a:outerShdw>
                </a:effectLst>
                <a:latin typeface="Arial" panose="020B0604020202020204" pitchFamily="34" charset="0"/>
                <a:ea typeface="MS Gothic" charset="0"/>
                <a:cs typeface="Arial" panose="020B0604020202020204" pitchFamily="34" charset="0"/>
              </a:rPr>
              <a:t> الخاص للكتابة</a:t>
            </a:r>
            <a:endParaRPr lang="en-GB" sz="2824" b="1" dirty="0">
              <a:solidFill>
                <a:srgbClr val="FFFF00"/>
              </a:solidFill>
              <a:effectLst>
                <a:outerShdw blurRad="50800" dist="63500" dir="2700000" algn="tl" rotWithShape="0">
                  <a:srgbClr val="000000"/>
                </a:outerShdw>
              </a:effectLst>
              <a:latin typeface="Arial" panose="020B0604020202020204" pitchFamily="34" charset="0"/>
              <a:ea typeface="MS Gothic" charset="0"/>
              <a:cs typeface="Arial" panose="020B0604020202020204" pitchFamily="34" charset="0"/>
            </a:endParaRPr>
          </a:p>
        </p:txBody>
      </p:sp>
      <p:sp>
        <p:nvSpPr>
          <p:cNvPr id="33802" name="Text Box 11"/>
          <p:cNvSpPr txBox="1">
            <a:spLocks noChangeArrowheads="1"/>
          </p:cNvSpPr>
          <p:nvPr/>
        </p:nvSpPr>
        <p:spPr bwMode="auto">
          <a:xfrm>
            <a:off x="8248520" y="6541888"/>
            <a:ext cx="285171" cy="21900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79294" tIns="41230" rIns="79294" bIns="41230" anchor="ctr">
            <a:spAutoFit/>
          </a:bodyPr>
          <a:lstStyle>
            <a:lvl1pPr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cs typeface="ＭＳ Ｐゴシック" charset="0"/>
              </a:defRPr>
            </a:lvl1pPr>
            <a:lvl2pPr marL="742950" indent="-28575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2pPr>
            <a:lvl3pPr marL="11430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3pPr>
            <a:lvl4pPr marL="16002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4pPr>
            <a:lvl5pPr marL="20574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5pPr>
            <a:lvl6pPr marL="25146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6pPr>
            <a:lvl7pPr marL="29718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7pPr>
            <a:lvl8pPr marL="34290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8pPr>
            <a:lvl9pPr marL="38862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9pPr>
          </a:lstStyle>
          <a:p>
            <a:pPr algn="ctr" defTabSz="897920" eaLnBrk="1" hangingPunct="1">
              <a:spcBef>
                <a:spcPts val="552"/>
              </a:spcBef>
              <a:buClr>
                <a:srgbClr val="FFFFFF"/>
              </a:buClr>
              <a:tabLst>
                <a:tab pos="0" algn="l"/>
                <a:tab pos="722818" algn="l"/>
                <a:tab pos="1447037" algn="l"/>
                <a:tab pos="2171256" algn="l"/>
                <a:tab pos="2895475" algn="l"/>
                <a:tab pos="3619693" algn="l"/>
                <a:tab pos="4343912" algn="l"/>
                <a:tab pos="5066730" algn="l"/>
                <a:tab pos="5790949" algn="l"/>
                <a:tab pos="6515168" algn="l"/>
                <a:tab pos="7239386" algn="l"/>
                <a:tab pos="7963605" algn="l"/>
              </a:tabLst>
            </a:pPr>
            <a:r>
              <a:rPr lang="en-GB" sz="882" b="1">
                <a:solidFill>
                  <a:srgbClr val="FFFFFF"/>
                </a:solidFill>
                <a:latin typeface="Arial" panose="020B0604020202020204" pitchFamily="34" charset="0"/>
                <a:ea typeface="MS Gothic" charset="0"/>
                <a:cs typeface="Arial" panose="020B0604020202020204" pitchFamily="34" charset="0"/>
              </a:rPr>
              <a:t>14</a:t>
            </a:r>
          </a:p>
        </p:txBody>
      </p:sp>
      <p:sp>
        <p:nvSpPr>
          <p:cNvPr id="33803" name="Text Box 12"/>
          <p:cNvSpPr txBox="1">
            <a:spLocks noChangeArrowheads="1"/>
          </p:cNvSpPr>
          <p:nvPr/>
        </p:nvSpPr>
        <p:spPr bwMode="auto">
          <a:xfrm>
            <a:off x="8578508" y="6485699"/>
            <a:ext cx="261126" cy="3005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79294" tIns="41230" rIns="79294" bIns="41230" anchor="ctr">
            <a:spAutoFit/>
          </a:bodyPr>
          <a:lstStyle>
            <a:lvl1pPr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cs typeface="ＭＳ Ｐゴシック" charset="0"/>
              </a:defRPr>
            </a:lvl1pPr>
            <a:lvl2pPr marL="742950" indent="-28575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2pPr>
            <a:lvl3pPr marL="11430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3pPr>
            <a:lvl4pPr marL="16002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4pPr>
            <a:lvl5pPr marL="20574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5pPr>
            <a:lvl6pPr marL="25146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6pPr>
            <a:lvl7pPr marL="29718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7pPr>
            <a:lvl8pPr marL="34290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8pPr>
            <a:lvl9pPr marL="38862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9pPr>
          </a:lstStyle>
          <a:p>
            <a:pPr algn="ctr" defTabSz="897920" eaLnBrk="1" hangingPunct="1">
              <a:spcBef>
                <a:spcPts val="882"/>
              </a:spcBef>
              <a:buClr>
                <a:srgbClr val="FFFFFF"/>
              </a:buClr>
              <a:tabLst>
                <a:tab pos="0" algn="l"/>
                <a:tab pos="722818" algn="l"/>
                <a:tab pos="1447037" algn="l"/>
                <a:tab pos="2171256" algn="l"/>
                <a:tab pos="2895475" algn="l"/>
                <a:tab pos="3619693" algn="l"/>
                <a:tab pos="4343912" algn="l"/>
                <a:tab pos="5066730" algn="l"/>
                <a:tab pos="5790949" algn="l"/>
                <a:tab pos="6515168" algn="l"/>
                <a:tab pos="7239386" algn="l"/>
                <a:tab pos="7963605" algn="l"/>
              </a:tabLst>
            </a:pPr>
            <a:r>
              <a:rPr lang="en-GB" sz="1412" b="1">
                <a:solidFill>
                  <a:srgbClr val="FFFFFF"/>
                </a:solidFill>
                <a:latin typeface="Arial" panose="020B0604020202020204" pitchFamily="34" charset="0"/>
                <a:ea typeface="MS Gothic" charset="0"/>
                <a:cs typeface="Arial" panose="020B0604020202020204" pitchFamily="34" charset="0"/>
              </a:rPr>
              <a:t>4</a:t>
            </a:r>
          </a:p>
        </p:txBody>
      </p:sp>
      <p:sp>
        <p:nvSpPr>
          <p:cNvPr id="14" name="Title 13"/>
          <p:cNvSpPr>
            <a:spLocks noGrp="1"/>
          </p:cNvSpPr>
          <p:nvPr>
            <p:ph type="title" idx="4294967295"/>
          </p:nvPr>
        </p:nvSpPr>
        <p:spPr>
          <a:xfrm>
            <a:off x="578504" y="990321"/>
            <a:ext cx="7986993" cy="792816"/>
          </a:xfrm>
          <a:prstGeom prst="rect">
            <a:avLst/>
          </a:prstGeom>
        </p:spPr>
        <p:txBody>
          <a:bodyPr lIns="89780" tIns="44891" rIns="89780" bIns="44891"/>
          <a:lstStyle/>
          <a:p>
            <a:pPr defTabSz="402211">
              <a:defRPr/>
            </a:pPr>
            <a:r>
              <a:rPr lang="ar-JO" sz="3530" b="1" cap="all" dirty="0">
                <a:solidFill>
                  <a:srgbClr val="66FFFF"/>
                </a:solidFill>
                <a:effectLst>
                  <a:outerShdw blurRad="50800" dist="76200" dir="2700000" algn="tl" rotWithShape="0">
                    <a:srgbClr val="000000"/>
                  </a:outerShdw>
                </a:effectLst>
                <a:latin typeface="Arial" panose="020B0604020202020204" pitchFamily="34" charset="0"/>
                <a:cs typeface="Arial" panose="020B0604020202020204" pitchFamily="34" charset="0"/>
              </a:rPr>
              <a:t>كان لكل كاتب إنجيل:</a:t>
            </a:r>
            <a:endParaRPr lang="en-GB" sz="3530" b="1" cap="all" dirty="0">
              <a:solidFill>
                <a:srgbClr val="66FFFF"/>
              </a:solidFill>
              <a:effectLst>
                <a:outerShdw blurRad="50800" dist="76200" dir="2700000" algn="tl" rotWithShape="0">
                  <a:srgbClr val="000000"/>
                </a:outerShdw>
              </a:effectLst>
              <a:latin typeface="Arial" panose="020B0604020202020204" pitchFamily="34" charset="0"/>
              <a:cs typeface="Arial" panose="020B0604020202020204" pitchFamily="34" charset="0"/>
            </a:endParaRPr>
          </a:p>
        </p:txBody>
      </p:sp>
      <p:sp>
        <p:nvSpPr>
          <p:cNvPr id="33805" name="TextBox 14"/>
          <p:cNvSpPr txBox="1">
            <a:spLocks noChangeArrowheads="1"/>
          </p:cNvSpPr>
          <p:nvPr/>
        </p:nvSpPr>
        <p:spPr bwMode="auto">
          <a:xfrm>
            <a:off x="8345582" y="1"/>
            <a:ext cx="541990" cy="4165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89780" tIns="44891" rIns="89780" bIns="44891">
            <a:spAutoFit/>
          </a:bodyPr>
          <a:lstStyle>
            <a:lvl1pPr defTabSz="1017588">
              <a:defRPr sz="2500">
                <a:solidFill>
                  <a:schemeClr val="bg1"/>
                </a:solidFill>
                <a:latin typeface="Times New Roman" charset="0"/>
                <a:ea typeface="ＭＳ Ｐゴシック" charset="0"/>
                <a:cs typeface="ＭＳ Ｐゴシック" charset="0"/>
              </a:defRPr>
            </a:lvl1pPr>
            <a:lvl2pPr marL="742950" indent="-285750" defTabSz="1017588">
              <a:defRPr sz="2500">
                <a:solidFill>
                  <a:schemeClr val="bg1"/>
                </a:solidFill>
                <a:latin typeface="Times New Roman" charset="0"/>
                <a:ea typeface="ＭＳ Ｐゴシック" charset="0"/>
              </a:defRPr>
            </a:lvl2pPr>
            <a:lvl3pPr marL="1143000" indent="-228600" defTabSz="1017588">
              <a:defRPr sz="2500">
                <a:solidFill>
                  <a:schemeClr val="bg1"/>
                </a:solidFill>
                <a:latin typeface="Times New Roman" charset="0"/>
                <a:ea typeface="ＭＳ Ｐゴシック" charset="0"/>
              </a:defRPr>
            </a:lvl3pPr>
            <a:lvl4pPr marL="1600200" indent="-228600" defTabSz="1017588">
              <a:defRPr sz="2500">
                <a:solidFill>
                  <a:schemeClr val="bg1"/>
                </a:solidFill>
                <a:latin typeface="Times New Roman" charset="0"/>
                <a:ea typeface="ＭＳ Ｐゴシック" charset="0"/>
              </a:defRPr>
            </a:lvl4pPr>
            <a:lvl5pPr marL="2057400" indent="-228600" defTabSz="1017588">
              <a:defRPr sz="2500">
                <a:solidFill>
                  <a:schemeClr val="bg1"/>
                </a:solidFill>
                <a:latin typeface="Times New Roman" charset="0"/>
                <a:ea typeface="ＭＳ Ｐゴシック" charset="0"/>
              </a:defRPr>
            </a:lvl5pPr>
            <a:lvl6pPr marL="2514600" indent="-228600" defTabSz="1017588"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6pPr>
            <a:lvl7pPr marL="2971800" indent="-228600" defTabSz="1017588"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7pPr>
            <a:lvl8pPr marL="3429000" indent="-228600" defTabSz="1017588"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8pPr>
            <a:lvl9pPr marL="3886200" indent="-228600" defTabSz="1017588"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9pPr>
          </a:lstStyle>
          <a:p>
            <a:pPr defTabSz="897920" eaLnBrk="1" hangingPunct="1"/>
            <a:r>
              <a:rPr lang="ar-JO" sz="2118" b="1" dirty="0">
                <a:solidFill>
                  <a:srgbClr val="FFFFFF"/>
                </a:solidFill>
                <a:latin typeface="Arial" panose="020B0604020202020204" pitchFamily="34" charset="0"/>
                <a:ea typeface="MS Gothic" charset="0"/>
                <a:cs typeface="Arial" panose="020B0604020202020204" pitchFamily="34" charset="0"/>
              </a:rPr>
              <a:t>51أ</a:t>
            </a:r>
            <a:endParaRPr lang="en-US" sz="2118" b="1" dirty="0">
              <a:solidFill>
                <a:srgbClr val="FFFFFF"/>
              </a:solidFill>
              <a:latin typeface="Arial" panose="020B0604020202020204" pitchFamily="34" charset="0"/>
              <a:ea typeface="MS Gothic" charset="0"/>
              <a:cs typeface="Arial" panose="020B0604020202020204"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6391"/>
                                        </p:tgtEl>
                                        <p:attrNameLst>
                                          <p:attrName>style.visibility</p:attrName>
                                        </p:attrNameLst>
                                      </p:cBhvr>
                                      <p:to>
                                        <p:strVal val="visible"/>
                                      </p:to>
                                    </p:set>
                                    <p:animEffect transition="in" filter="wipe(left)">
                                      <p:cBhvr>
                                        <p:cTn id="7" dur="500"/>
                                        <p:tgtEl>
                                          <p:spTgt spid="1639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16392"/>
                                        </p:tgtEl>
                                        <p:attrNameLst>
                                          <p:attrName>style.visibility</p:attrName>
                                        </p:attrNameLst>
                                      </p:cBhvr>
                                      <p:to>
                                        <p:strVal val="visible"/>
                                      </p:to>
                                    </p:set>
                                    <p:animEffect transition="in" filter="wipe(left)">
                                      <p:cBhvr>
                                        <p:cTn id="12" dur="500"/>
                                        <p:tgtEl>
                                          <p:spTgt spid="1639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16393"/>
                                        </p:tgtEl>
                                        <p:attrNameLst>
                                          <p:attrName>style.visibility</p:attrName>
                                        </p:attrNameLst>
                                      </p:cBhvr>
                                      <p:to>
                                        <p:strVal val="visible"/>
                                      </p:to>
                                    </p:set>
                                    <p:animEffect transition="in" filter="wipe(left)">
                                      <p:cBhvr>
                                        <p:cTn id="17" dur="500"/>
                                        <p:tgtEl>
                                          <p:spTgt spid="1639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16394"/>
                                        </p:tgtEl>
                                        <p:attrNameLst>
                                          <p:attrName>style.visibility</p:attrName>
                                        </p:attrNameLst>
                                      </p:cBhvr>
                                      <p:to>
                                        <p:strVal val="visible"/>
                                      </p:to>
                                    </p:set>
                                    <p:animEffect transition="in" filter="wipe(left)">
                                      <p:cBhvr>
                                        <p:cTn id="22" dur="500"/>
                                        <p:tgtEl>
                                          <p:spTgt spid="163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Picture 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69247" y="231122"/>
            <a:ext cx="8153680" cy="6402761"/>
          </a:xfrm>
          <a:prstGeom prst="rect">
            <a:avLst/>
          </a:prstGeom>
          <a:blipFill dpi="0" rotWithShape="0">
            <a:blip r:embed="rId4"/>
            <a:srcRect/>
            <a:tile tx="0" ty="0" sx="100000" sy="100000" flip="none" algn="tl"/>
          </a:blipFill>
          <a:ln>
            <a:noFill/>
          </a:ln>
          <a:extLst>
            <a:ext uri="{91240B29-F687-4f45-9708-019B960494DF}">
              <a14:hiddenLine xmlns="" xmlns:a14="http://schemas.microsoft.com/office/drawing/2010/main" w="9525">
                <a:solidFill>
                  <a:srgbClr val="000000"/>
                </a:solidFill>
                <a:round/>
                <a:headEnd/>
                <a:tailEnd/>
              </a14:hiddenLine>
            </a:ext>
          </a:extLst>
        </p:spPr>
      </p:pic>
      <p:sp>
        <p:nvSpPr>
          <p:cNvPr id="186370" name="Rectangle 2"/>
          <p:cNvSpPr>
            <a:spLocks noChangeArrowheads="1"/>
          </p:cNvSpPr>
          <p:nvPr/>
        </p:nvSpPr>
        <p:spPr bwMode="auto">
          <a:xfrm>
            <a:off x="284349" y="6555442"/>
            <a:ext cx="1283074" cy="211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80566" tIns="40281" rIns="80566" bIns="40281" anchor="ctr"/>
          <a:lstStyle/>
          <a:p>
            <a:pPr defTabSz="897920" eaLnBrk="1" hangingPunct="1">
              <a:defRPr/>
            </a:pPr>
            <a:endParaRPr lang="en-US" sz="2382">
              <a:solidFill>
                <a:srgbClr val="0000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86371" name="Rectangle 3"/>
          <p:cNvSpPr>
            <a:spLocks noChangeArrowheads="1"/>
          </p:cNvSpPr>
          <p:nvPr/>
        </p:nvSpPr>
        <p:spPr bwMode="auto">
          <a:xfrm>
            <a:off x="1241051" y="762001"/>
            <a:ext cx="6601666" cy="5454463"/>
          </a:xfrm>
          <a:prstGeom prst="rect">
            <a:avLst/>
          </a:prstGeom>
          <a:gradFill rotWithShape="0">
            <a:gsLst>
              <a:gs pos="0">
                <a:srgbClr val="000000"/>
              </a:gs>
              <a:gs pos="50000">
                <a:srgbClr val="00279F"/>
              </a:gs>
              <a:gs pos="100000">
                <a:srgbClr val="000000"/>
              </a:gs>
            </a:gsLst>
            <a:lin ang="5400000" scaled="1"/>
          </a:gradFill>
          <a:ln w="12600">
            <a:solidFill>
              <a:srgbClr val="000000"/>
            </a:solidFill>
            <a:miter lim="800000"/>
            <a:headEnd/>
            <a:tailEnd/>
          </a:ln>
        </p:spPr>
        <p:txBody>
          <a:bodyPr wrap="none" lIns="80566" tIns="40281" rIns="80566" bIns="40281" anchor="ctr"/>
          <a:lstStyle/>
          <a:p>
            <a:pPr defTabSz="897920" eaLnBrk="1" hangingPunct="1">
              <a:defRPr/>
            </a:pPr>
            <a:endParaRPr lang="en-US" sz="2382">
              <a:solidFill>
                <a:srgbClr val="0000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86372" name="AutoShape 4"/>
          <p:cNvSpPr>
            <a:spLocks noChangeArrowheads="1"/>
          </p:cNvSpPr>
          <p:nvPr/>
        </p:nvSpPr>
        <p:spPr bwMode="auto">
          <a:xfrm>
            <a:off x="4721879" y="889468"/>
            <a:ext cx="2914930" cy="2484904"/>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0566" tIns="40281" rIns="80566" bIns="40281" anchor="ctr"/>
          <a:lstStyle/>
          <a:p>
            <a:pPr defTabSz="897920" eaLnBrk="1" hangingPunct="1">
              <a:defRPr/>
            </a:pPr>
            <a:endParaRPr lang="en-US" sz="2382">
              <a:solidFill>
                <a:srgbClr val="0000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86373" name="AutoShape 5"/>
          <p:cNvSpPr>
            <a:spLocks noChangeArrowheads="1"/>
          </p:cNvSpPr>
          <p:nvPr/>
        </p:nvSpPr>
        <p:spPr bwMode="auto">
          <a:xfrm>
            <a:off x="1434353" y="3564872"/>
            <a:ext cx="2914931" cy="248630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0566" tIns="40281" rIns="80566" bIns="40281" anchor="ctr"/>
          <a:lstStyle/>
          <a:p>
            <a:pPr defTabSz="897920" eaLnBrk="1" hangingPunct="1">
              <a:defRPr/>
            </a:pPr>
            <a:endParaRPr lang="en-US" sz="2382">
              <a:solidFill>
                <a:srgbClr val="0000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86374" name="AutoShape 6"/>
          <p:cNvSpPr>
            <a:spLocks noChangeArrowheads="1"/>
          </p:cNvSpPr>
          <p:nvPr/>
        </p:nvSpPr>
        <p:spPr bwMode="auto">
          <a:xfrm>
            <a:off x="4720478" y="3545261"/>
            <a:ext cx="2914931" cy="248630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0566" tIns="40281" rIns="80566" bIns="40281" anchor="ctr"/>
          <a:lstStyle/>
          <a:p>
            <a:pPr defTabSz="897920" eaLnBrk="1" hangingPunct="1">
              <a:defRPr/>
            </a:pPr>
            <a:endParaRPr lang="en-US" sz="2382">
              <a:solidFill>
                <a:srgbClr val="0000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86375" name="AutoShape 7"/>
          <p:cNvSpPr>
            <a:spLocks noChangeArrowheads="1"/>
          </p:cNvSpPr>
          <p:nvPr/>
        </p:nvSpPr>
        <p:spPr bwMode="auto">
          <a:xfrm>
            <a:off x="1432953" y="882463"/>
            <a:ext cx="2916331" cy="2486306"/>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0566" tIns="40281" rIns="80566" bIns="40281" anchor="ctr"/>
          <a:lstStyle/>
          <a:p>
            <a:pPr defTabSz="897920" eaLnBrk="1" hangingPunct="1">
              <a:defRPr/>
            </a:pPr>
            <a:endParaRPr lang="en-US" sz="2382" dirty="0">
              <a:solidFill>
                <a:srgbClr val="0000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grpSp>
        <p:nvGrpSpPr>
          <p:cNvPr id="2" name="Group 8"/>
          <p:cNvGrpSpPr>
            <a:grpSpLocks/>
          </p:cNvGrpSpPr>
          <p:nvPr/>
        </p:nvGrpSpPr>
        <p:grpSpPr bwMode="auto">
          <a:xfrm>
            <a:off x="1860177" y="1411941"/>
            <a:ext cx="5534306" cy="4191000"/>
            <a:chOff x="1232" y="1008"/>
            <a:chExt cx="3951" cy="2991"/>
          </a:xfrm>
        </p:grpSpPr>
        <p:grpSp>
          <p:nvGrpSpPr>
            <p:cNvPr id="35859" name="Group 9"/>
            <p:cNvGrpSpPr>
              <a:grpSpLocks/>
            </p:cNvGrpSpPr>
            <p:nvPr/>
          </p:nvGrpSpPr>
          <p:grpSpPr bwMode="auto">
            <a:xfrm>
              <a:off x="1232" y="2928"/>
              <a:ext cx="1615" cy="1071"/>
              <a:chOff x="1232" y="2928"/>
              <a:chExt cx="1615" cy="1071"/>
            </a:xfrm>
          </p:grpSpPr>
          <p:sp>
            <p:nvSpPr>
              <p:cNvPr id="186403" name="Line 10"/>
              <p:cNvSpPr>
                <a:spLocks noChangeShapeType="1"/>
              </p:cNvSpPr>
              <p:nvPr/>
            </p:nvSpPr>
            <p:spPr bwMode="auto">
              <a:xfrm>
                <a:off x="1248" y="3264"/>
                <a:ext cx="1600" cy="1"/>
              </a:xfrm>
              <a:prstGeom prst="line">
                <a:avLst/>
              </a:prstGeom>
              <a:noFill/>
              <a:ln w="12600">
                <a:solidFill>
                  <a:srgbClr val="FFFF00"/>
                </a:solidFill>
                <a:miter lim="800000"/>
                <a:headEnd/>
                <a:tailEnd/>
              </a:ln>
              <a:extLst>
                <a:ext uri="{909E8E84-426E-40dd-AFC4-6F175D3DCCD1}">
                  <a14:hiddenFill xmlns="" xmlns:a14="http://schemas.microsoft.com/office/drawing/2010/main">
                    <a:noFill/>
                  </a14:hiddenFill>
                </a:ext>
              </a:extLst>
            </p:spPr>
            <p:txBody>
              <a:bodyPr/>
              <a:lstStyle/>
              <a:p>
                <a:pPr defTabSz="397830">
                  <a:lnSpc>
                    <a:spcPct val="93000"/>
                  </a:lnSpc>
                  <a:buClr>
                    <a:srgbClr val="000000"/>
                  </a:buClr>
                  <a:buSzPct val="100000"/>
                  <a:defRPr/>
                </a:pPr>
                <a:endParaRPr lang="en-US" sz="2206">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86404" name="Line 11"/>
              <p:cNvSpPr>
                <a:spLocks noChangeShapeType="1"/>
              </p:cNvSpPr>
              <p:nvPr/>
            </p:nvSpPr>
            <p:spPr bwMode="auto">
              <a:xfrm>
                <a:off x="1232" y="3632"/>
                <a:ext cx="1600" cy="1"/>
              </a:xfrm>
              <a:prstGeom prst="line">
                <a:avLst/>
              </a:prstGeom>
              <a:noFill/>
              <a:ln w="12600">
                <a:solidFill>
                  <a:srgbClr val="FFFF00"/>
                </a:solidFill>
                <a:miter lim="800000"/>
                <a:headEnd/>
                <a:tailEnd/>
              </a:ln>
              <a:extLst>
                <a:ext uri="{909E8E84-426E-40dd-AFC4-6F175D3DCCD1}">
                  <a14:hiddenFill xmlns="" xmlns:a14="http://schemas.microsoft.com/office/drawing/2010/main">
                    <a:noFill/>
                  </a14:hiddenFill>
                </a:ext>
              </a:extLst>
            </p:spPr>
            <p:txBody>
              <a:bodyPr/>
              <a:lstStyle/>
              <a:p>
                <a:pPr defTabSz="397830">
                  <a:lnSpc>
                    <a:spcPct val="93000"/>
                  </a:lnSpc>
                  <a:buClr>
                    <a:srgbClr val="000000"/>
                  </a:buClr>
                  <a:buSzPct val="100000"/>
                  <a:defRPr/>
                </a:pPr>
                <a:endParaRPr lang="en-US" sz="2206">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86405" name="Line 12"/>
              <p:cNvSpPr>
                <a:spLocks noChangeShapeType="1"/>
              </p:cNvSpPr>
              <p:nvPr/>
            </p:nvSpPr>
            <p:spPr bwMode="auto">
              <a:xfrm>
                <a:off x="1232" y="4000"/>
                <a:ext cx="1600" cy="1"/>
              </a:xfrm>
              <a:prstGeom prst="line">
                <a:avLst/>
              </a:prstGeom>
              <a:noFill/>
              <a:ln w="12600">
                <a:solidFill>
                  <a:srgbClr val="FFFF00"/>
                </a:solidFill>
                <a:miter lim="800000"/>
                <a:headEnd/>
                <a:tailEnd/>
              </a:ln>
              <a:extLst>
                <a:ext uri="{909E8E84-426E-40dd-AFC4-6F175D3DCCD1}">
                  <a14:hiddenFill xmlns="" xmlns:a14="http://schemas.microsoft.com/office/drawing/2010/main">
                    <a:noFill/>
                  </a14:hiddenFill>
                </a:ext>
              </a:extLst>
            </p:spPr>
            <p:txBody>
              <a:bodyPr/>
              <a:lstStyle/>
              <a:p>
                <a:pPr defTabSz="397830">
                  <a:lnSpc>
                    <a:spcPct val="93000"/>
                  </a:lnSpc>
                  <a:buClr>
                    <a:srgbClr val="000000"/>
                  </a:buClr>
                  <a:buSzPct val="100000"/>
                  <a:defRPr/>
                </a:pPr>
                <a:endParaRPr lang="en-US" sz="2206">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86406" name="Line 13"/>
              <p:cNvSpPr>
                <a:spLocks noChangeShapeType="1"/>
              </p:cNvSpPr>
              <p:nvPr/>
            </p:nvSpPr>
            <p:spPr bwMode="auto">
              <a:xfrm>
                <a:off x="1232" y="2928"/>
                <a:ext cx="1600" cy="1"/>
              </a:xfrm>
              <a:prstGeom prst="line">
                <a:avLst/>
              </a:prstGeom>
              <a:noFill/>
              <a:ln w="12600">
                <a:solidFill>
                  <a:srgbClr val="FFFF00"/>
                </a:solidFill>
                <a:miter lim="800000"/>
                <a:headEnd/>
                <a:tailEnd/>
              </a:ln>
              <a:extLst>
                <a:ext uri="{909E8E84-426E-40dd-AFC4-6F175D3DCCD1}">
                  <a14:hiddenFill xmlns="" xmlns:a14="http://schemas.microsoft.com/office/drawing/2010/main">
                    <a:noFill/>
                  </a14:hiddenFill>
                </a:ext>
              </a:extLst>
            </p:spPr>
            <p:txBody>
              <a:bodyPr/>
              <a:lstStyle/>
              <a:p>
                <a:pPr defTabSz="397830">
                  <a:lnSpc>
                    <a:spcPct val="93000"/>
                  </a:lnSpc>
                  <a:buClr>
                    <a:srgbClr val="000000"/>
                  </a:buClr>
                  <a:buSzPct val="100000"/>
                  <a:defRPr/>
                </a:pPr>
                <a:endParaRPr lang="en-US" sz="2206">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pSp>
        <p:grpSp>
          <p:nvGrpSpPr>
            <p:cNvPr id="35860" name="Group 14"/>
            <p:cNvGrpSpPr>
              <a:grpSpLocks/>
            </p:cNvGrpSpPr>
            <p:nvPr/>
          </p:nvGrpSpPr>
          <p:grpSpPr bwMode="auto">
            <a:xfrm>
              <a:off x="3552" y="2928"/>
              <a:ext cx="1615" cy="1071"/>
              <a:chOff x="3552" y="2928"/>
              <a:chExt cx="1615" cy="1071"/>
            </a:xfrm>
          </p:grpSpPr>
          <p:sp>
            <p:nvSpPr>
              <p:cNvPr id="186399" name="Line 15"/>
              <p:cNvSpPr>
                <a:spLocks noChangeShapeType="1"/>
              </p:cNvSpPr>
              <p:nvPr/>
            </p:nvSpPr>
            <p:spPr bwMode="auto">
              <a:xfrm>
                <a:off x="3568" y="3264"/>
                <a:ext cx="1600" cy="1"/>
              </a:xfrm>
              <a:prstGeom prst="line">
                <a:avLst/>
              </a:prstGeom>
              <a:noFill/>
              <a:ln w="12600">
                <a:solidFill>
                  <a:srgbClr val="FFFF00"/>
                </a:solidFill>
                <a:miter lim="800000"/>
                <a:headEnd/>
                <a:tailEnd/>
              </a:ln>
              <a:extLst>
                <a:ext uri="{909E8E84-426E-40dd-AFC4-6F175D3DCCD1}">
                  <a14:hiddenFill xmlns="" xmlns:a14="http://schemas.microsoft.com/office/drawing/2010/main">
                    <a:noFill/>
                  </a14:hiddenFill>
                </a:ext>
              </a:extLst>
            </p:spPr>
            <p:txBody>
              <a:bodyPr/>
              <a:lstStyle/>
              <a:p>
                <a:pPr defTabSz="397830">
                  <a:lnSpc>
                    <a:spcPct val="93000"/>
                  </a:lnSpc>
                  <a:buClr>
                    <a:srgbClr val="000000"/>
                  </a:buClr>
                  <a:buSzPct val="100000"/>
                  <a:defRPr/>
                </a:pPr>
                <a:endParaRPr lang="en-US" sz="2206">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86400" name="Line 16"/>
              <p:cNvSpPr>
                <a:spLocks noChangeShapeType="1"/>
              </p:cNvSpPr>
              <p:nvPr/>
            </p:nvSpPr>
            <p:spPr bwMode="auto">
              <a:xfrm>
                <a:off x="3552" y="3632"/>
                <a:ext cx="1600" cy="1"/>
              </a:xfrm>
              <a:prstGeom prst="line">
                <a:avLst/>
              </a:prstGeom>
              <a:noFill/>
              <a:ln w="12600">
                <a:solidFill>
                  <a:srgbClr val="FFFF00"/>
                </a:solidFill>
                <a:miter lim="800000"/>
                <a:headEnd/>
                <a:tailEnd/>
              </a:ln>
              <a:extLst>
                <a:ext uri="{909E8E84-426E-40dd-AFC4-6F175D3DCCD1}">
                  <a14:hiddenFill xmlns="" xmlns:a14="http://schemas.microsoft.com/office/drawing/2010/main">
                    <a:noFill/>
                  </a14:hiddenFill>
                </a:ext>
              </a:extLst>
            </p:spPr>
            <p:txBody>
              <a:bodyPr/>
              <a:lstStyle/>
              <a:p>
                <a:pPr defTabSz="397830">
                  <a:lnSpc>
                    <a:spcPct val="93000"/>
                  </a:lnSpc>
                  <a:buClr>
                    <a:srgbClr val="000000"/>
                  </a:buClr>
                  <a:buSzPct val="100000"/>
                  <a:defRPr/>
                </a:pPr>
                <a:endParaRPr lang="en-US" sz="2206">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86401" name="Line 17"/>
              <p:cNvSpPr>
                <a:spLocks noChangeShapeType="1"/>
              </p:cNvSpPr>
              <p:nvPr/>
            </p:nvSpPr>
            <p:spPr bwMode="auto">
              <a:xfrm>
                <a:off x="3552" y="4000"/>
                <a:ext cx="1600" cy="1"/>
              </a:xfrm>
              <a:prstGeom prst="line">
                <a:avLst/>
              </a:prstGeom>
              <a:noFill/>
              <a:ln w="12600">
                <a:solidFill>
                  <a:srgbClr val="FFFF00"/>
                </a:solidFill>
                <a:miter lim="800000"/>
                <a:headEnd/>
                <a:tailEnd/>
              </a:ln>
              <a:extLst>
                <a:ext uri="{909E8E84-426E-40dd-AFC4-6F175D3DCCD1}">
                  <a14:hiddenFill xmlns="" xmlns:a14="http://schemas.microsoft.com/office/drawing/2010/main">
                    <a:noFill/>
                  </a14:hiddenFill>
                </a:ext>
              </a:extLst>
            </p:spPr>
            <p:txBody>
              <a:bodyPr/>
              <a:lstStyle/>
              <a:p>
                <a:pPr defTabSz="397830">
                  <a:lnSpc>
                    <a:spcPct val="93000"/>
                  </a:lnSpc>
                  <a:buClr>
                    <a:srgbClr val="000000"/>
                  </a:buClr>
                  <a:buSzPct val="100000"/>
                  <a:defRPr/>
                </a:pPr>
                <a:endParaRPr lang="en-US" sz="2206">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86402" name="Line 18"/>
              <p:cNvSpPr>
                <a:spLocks noChangeShapeType="1"/>
              </p:cNvSpPr>
              <p:nvPr/>
            </p:nvSpPr>
            <p:spPr bwMode="auto">
              <a:xfrm>
                <a:off x="3552" y="2928"/>
                <a:ext cx="1600" cy="1"/>
              </a:xfrm>
              <a:prstGeom prst="line">
                <a:avLst/>
              </a:prstGeom>
              <a:noFill/>
              <a:ln w="12600">
                <a:solidFill>
                  <a:srgbClr val="FFFF00"/>
                </a:solidFill>
                <a:miter lim="800000"/>
                <a:headEnd/>
                <a:tailEnd/>
              </a:ln>
              <a:extLst>
                <a:ext uri="{909E8E84-426E-40dd-AFC4-6F175D3DCCD1}">
                  <a14:hiddenFill xmlns="" xmlns:a14="http://schemas.microsoft.com/office/drawing/2010/main">
                    <a:noFill/>
                  </a14:hiddenFill>
                </a:ext>
              </a:extLst>
            </p:spPr>
            <p:txBody>
              <a:bodyPr/>
              <a:lstStyle/>
              <a:p>
                <a:pPr defTabSz="397830">
                  <a:lnSpc>
                    <a:spcPct val="93000"/>
                  </a:lnSpc>
                  <a:buClr>
                    <a:srgbClr val="000000"/>
                  </a:buClr>
                  <a:buSzPct val="100000"/>
                  <a:defRPr/>
                </a:pPr>
                <a:endParaRPr lang="en-US" sz="2206">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pSp>
        <p:grpSp>
          <p:nvGrpSpPr>
            <p:cNvPr id="35861" name="Group 19"/>
            <p:cNvGrpSpPr>
              <a:grpSpLocks/>
            </p:cNvGrpSpPr>
            <p:nvPr/>
          </p:nvGrpSpPr>
          <p:grpSpPr bwMode="auto">
            <a:xfrm>
              <a:off x="3568" y="1008"/>
              <a:ext cx="1615" cy="1071"/>
              <a:chOff x="3568" y="1008"/>
              <a:chExt cx="1615" cy="1071"/>
            </a:xfrm>
          </p:grpSpPr>
          <p:sp>
            <p:nvSpPr>
              <p:cNvPr id="186395" name="Line 20"/>
              <p:cNvSpPr>
                <a:spLocks noChangeShapeType="1"/>
              </p:cNvSpPr>
              <p:nvPr/>
            </p:nvSpPr>
            <p:spPr bwMode="auto">
              <a:xfrm>
                <a:off x="3584" y="1344"/>
                <a:ext cx="1600" cy="1"/>
              </a:xfrm>
              <a:prstGeom prst="line">
                <a:avLst/>
              </a:prstGeom>
              <a:noFill/>
              <a:ln w="12600">
                <a:solidFill>
                  <a:srgbClr val="FFFF00"/>
                </a:solidFill>
                <a:miter lim="800000"/>
                <a:headEnd/>
                <a:tailEnd/>
              </a:ln>
              <a:extLst>
                <a:ext uri="{909E8E84-426E-40dd-AFC4-6F175D3DCCD1}">
                  <a14:hiddenFill xmlns="" xmlns:a14="http://schemas.microsoft.com/office/drawing/2010/main">
                    <a:noFill/>
                  </a14:hiddenFill>
                </a:ext>
              </a:extLst>
            </p:spPr>
            <p:txBody>
              <a:bodyPr/>
              <a:lstStyle/>
              <a:p>
                <a:pPr defTabSz="397830">
                  <a:lnSpc>
                    <a:spcPct val="93000"/>
                  </a:lnSpc>
                  <a:buClr>
                    <a:srgbClr val="000000"/>
                  </a:buClr>
                  <a:buSzPct val="100000"/>
                  <a:defRPr/>
                </a:pPr>
                <a:endParaRPr lang="en-US" sz="2206">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86396" name="Line 21"/>
              <p:cNvSpPr>
                <a:spLocks noChangeShapeType="1"/>
              </p:cNvSpPr>
              <p:nvPr/>
            </p:nvSpPr>
            <p:spPr bwMode="auto">
              <a:xfrm>
                <a:off x="3568" y="1712"/>
                <a:ext cx="1600" cy="1"/>
              </a:xfrm>
              <a:prstGeom prst="line">
                <a:avLst/>
              </a:prstGeom>
              <a:noFill/>
              <a:ln w="12600">
                <a:solidFill>
                  <a:srgbClr val="FFFF00"/>
                </a:solidFill>
                <a:miter lim="800000"/>
                <a:headEnd/>
                <a:tailEnd/>
              </a:ln>
              <a:extLst>
                <a:ext uri="{909E8E84-426E-40dd-AFC4-6F175D3DCCD1}">
                  <a14:hiddenFill xmlns="" xmlns:a14="http://schemas.microsoft.com/office/drawing/2010/main">
                    <a:noFill/>
                  </a14:hiddenFill>
                </a:ext>
              </a:extLst>
            </p:spPr>
            <p:txBody>
              <a:bodyPr/>
              <a:lstStyle/>
              <a:p>
                <a:pPr defTabSz="397830">
                  <a:lnSpc>
                    <a:spcPct val="93000"/>
                  </a:lnSpc>
                  <a:buClr>
                    <a:srgbClr val="000000"/>
                  </a:buClr>
                  <a:buSzPct val="100000"/>
                  <a:defRPr/>
                </a:pPr>
                <a:endParaRPr lang="en-US" sz="2206">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86397" name="Line 22"/>
              <p:cNvSpPr>
                <a:spLocks noChangeShapeType="1"/>
              </p:cNvSpPr>
              <p:nvPr/>
            </p:nvSpPr>
            <p:spPr bwMode="auto">
              <a:xfrm>
                <a:off x="3568" y="2080"/>
                <a:ext cx="1600" cy="1"/>
              </a:xfrm>
              <a:prstGeom prst="line">
                <a:avLst/>
              </a:prstGeom>
              <a:noFill/>
              <a:ln w="12600">
                <a:solidFill>
                  <a:srgbClr val="FFFF00"/>
                </a:solidFill>
                <a:miter lim="800000"/>
                <a:headEnd/>
                <a:tailEnd/>
              </a:ln>
              <a:extLst>
                <a:ext uri="{909E8E84-426E-40dd-AFC4-6F175D3DCCD1}">
                  <a14:hiddenFill xmlns="" xmlns:a14="http://schemas.microsoft.com/office/drawing/2010/main">
                    <a:noFill/>
                  </a14:hiddenFill>
                </a:ext>
              </a:extLst>
            </p:spPr>
            <p:txBody>
              <a:bodyPr/>
              <a:lstStyle/>
              <a:p>
                <a:pPr defTabSz="397830">
                  <a:lnSpc>
                    <a:spcPct val="93000"/>
                  </a:lnSpc>
                  <a:buClr>
                    <a:srgbClr val="000000"/>
                  </a:buClr>
                  <a:buSzPct val="100000"/>
                  <a:defRPr/>
                </a:pPr>
                <a:endParaRPr lang="en-US" sz="2206">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86398" name="Line 23"/>
              <p:cNvSpPr>
                <a:spLocks noChangeShapeType="1"/>
              </p:cNvSpPr>
              <p:nvPr/>
            </p:nvSpPr>
            <p:spPr bwMode="auto">
              <a:xfrm>
                <a:off x="3568" y="1008"/>
                <a:ext cx="1600" cy="1"/>
              </a:xfrm>
              <a:prstGeom prst="line">
                <a:avLst/>
              </a:prstGeom>
              <a:noFill/>
              <a:ln w="12600">
                <a:solidFill>
                  <a:srgbClr val="FFFF00"/>
                </a:solidFill>
                <a:miter lim="800000"/>
                <a:headEnd/>
                <a:tailEnd/>
              </a:ln>
              <a:extLst>
                <a:ext uri="{909E8E84-426E-40dd-AFC4-6F175D3DCCD1}">
                  <a14:hiddenFill xmlns="" xmlns:a14="http://schemas.microsoft.com/office/drawing/2010/main">
                    <a:noFill/>
                  </a14:hiddenFill>
                </a:ext>
              </a:extLst>
            </p:spPr>
            <p:txBody>
              <a:bodyPr/>
              <a:lstStyle/>
              <a:p>
                <a:pPr defTabSz="397830">
                  <a:lnSpc>
                    <a:spcPct val="93000"/>
                  </a:lnSpc>
                  <a:buClr>
                    <a:srgbClr val="000000"/>
                  </a:buClr>
                  <a:buSzPct val="100000"/>
                  <a:defRPr/>
                </a:pPr>
                <a:endParaRPr lang="en-US" sz="2206">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pSp>
        <p:grpSp>
          <p:nvGrpSpPr>
            <p:cNvPr id="35862" name="Group 24"/>
            <p:cNvGrpSpPr>
              <a:grpSpLocks/>
            </p:cNvGrpSpPr>
            <p:nvPr/>
          </p:nvGrpSpPr>
          <p:grpSpPr bwMode="auto">
            <a:xfrm>
              <a:off x="1264" y="1008"/>
              <a:ext cx="1615" cy="1071"/>
              <a:chOff x="1264" y="1008"/>
              <a:chExt cx="1615" cy="1071"/>
            </a:xfrm>
          </p:grpSpPr>
          <p:sp>
            <p:nvSpPr>
              <p:cNvPr id="186391" name="Line 25"/>
              <p:cNvSpPr>
                <a:spLocks noChangeShapeType="1"/>
              </p:cNvSpPr>
              <p:nvPr/>
            </p:nvSpPr>
            <p:spPr bwMode="auto">
              <a:xfrm>
                <a:off x="1280" y="1344"/>
                <a:ext cx="1600" cy="1"/>
              </a:xfrm>
              <a:prstGeom prst="line">
                <a:avLst/>
              </a:prstGeom>
              <a:noFill/>
              <a:ln w="12600">
                <a:solidFill>
                  <a:srgbClr val="FFFF00"/>
                </a:solidFill>
                <a:miter lim="800000"/>
                <a:headEnd/>
                <a:tailEnd/>
              </a:ln>
              <a:extLst>
                <a:ext uri="{909E8E84-426E-40dd-AFC4-6F175D3DCCD1}">
                  <a14:hiddenFill xmlns="" xmlns:a14="http://schemas.microsoft.com/office/drawing/2010/main">
                    <a:noFill/>
                  </a14:hiddenFill>
                </a:ext>
              </a:extLst>
            </p:spPr>
            <p:txBody>
              <a:bodyPr/>
              <a:lstStyle/>
              <a:p>
                <a:pPr defTabSz="397830">
                  <a:lnSpc>
                    <a:spcPct val="93000"/>
                  </a:lnSpc>
                  <a:buClr>
                    <a:srgbClr val="000000"/>
                  </a:buClr>
                  <a:buSzPct val="100000"/>
                  <a:defRPr/>
                </a:pPr>
                <a:endParaRPr lang="en-US" sz="2206">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86392" name="Line 26"/>
              <p:cNvSpPr>
                <a:spLocks noChangeShapeType="1"/>
              </p:cNvSpPr>
              <p:nvPr/>
            </p:nvSpPr>
            <p:spPr bwMode="auto">
              <a:xfrm>
                <a:off x="1264" y="1712"/>
                <a:ext cx="1600" cy="1"/>
              </a:xfrm>
              <a:prstGeom prst="line">
                <a:avLst/>
              </a:prstGeom>
              <a:noFill/>
              <a:ln w="12600">
                <a:solidFill>
                  <a:srgbClr val="FFFF00"/>
                </a:solidFill>
                <a:miter lim="800000"/>
                <a:headEnd/>
                <a:tailEnd/>
              </a:ln>
              <a:extLst>
                <a:ext uri="{909E8E84-426E-40dd-AFC4-6F175D3DCCD1}">
                  <a14:hiddenFill xmlns="" xmlns:a14="http://schemas.microsoft.com/office/drawing/2010/main">
                    <a:noFill/>
                  </a14:hiddenFill>
                </a:ext>
              </a:extLst>
            </p:spPr>
            <p:txBody>
              <a:bodyPr/>
              <a:lstStyle/>
              <a:p>
                <a:pPr defTabSz="397830">
                  <a:lnSpc>
                    <a:spcPct val="93000"/>
                  </a:lnSpc>
                  <a:buClr>
                    <a:srgbClr val="000000"/>
                  </a:buClr>
                  <a:buSzPct val="100000"/>
                  <a:defRPr/>
                </a:pPr>
                <a:endParaRPr lang="en-US" sz="2206">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86393" name="Line 27"/>
              <p:cNvSpPr>
                <a:spLocks noChangeShapeType="1"/>
              </p:cNvSpPr>
              <p:nvPr/>
            </p:nvSpPr>
            <p:spPr bwMode="auto">
              <a:xfrm>
                <a:off x="1264" y="2080"/>
                <a:ext cx="1600" cy="1"/>
              </a:xfrm>
              <a:prstGeom prst="line">
                <a:avLst/>
              </a:prstGeom>
              <a:noFill/>
              <a:ln w="12600">
                <a:solidFill>
                  <a:srgbClr val="FFFF00"/>
                </a:solidFill>
                <a:miter lim="800000"/>
                <a:headEnd/>
                <a:tailEnd/>
              </a:ln>
              <a:extLst>
                <a:ext uri="{909E8E84-426E-40dd-AFC4-6F175D3DCCD1}">
                  <a14:hiddenFill xmlns="" xmlns:a14="http://schemas.microsoft.com/office/drawing/2010/main">
                    <a:noFill/>
                  </a14:hiddenFill>
                </a:ext>
              </a:extLst>
            </p:spPr>
            <p:txBody>
              <a:bodyPr/>
              <a:lstStyle/>
              <a:p>
                <a:pPr defTabSz="397830">
                  <a:lnSpc>
                    <a:spcPct val="93000"/>
                  </a:lnSpc>
                  <a:buClr>
                    <a:srgbClr val="000000"/>
                  </a:buClr>
                  <a:buSzPct val="100000"/>
                  <a:defRPr/>
                </a:pPr>
                <a:endParaRPr lang="en-US" sz="2206">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86394" name="Line 28"/>
              <p:cNvSpPr>
                <a:spLocks noChangeShapeType="1"/>
              </p:cNvSpPr>
              <p:nvPr/>
            </p:nvSpPr>
            <p:spPr bwMode="auto">
              <a:xfrm>
                <a:off x="1264" y="1008"/>
                <a:ext cx="1600" cy="1"/>
              </a:xfrm>
              <a:prstGeom prst="line">
                <a:avLst/>
              </a:prstGeom>
              <a:noFill/>
              <a:ln w="12600">
                <a:solidFill>
                  <a:srgbClr val="FFFF00"/>
                </a:solidFill>
                <a:miter lim="800000"/>
                <a:headEnd/>
                <a:tailEnd/>
              </a:ln>
              <a:extLst>
                <a:ext uri="{909E8E84-426E-40dd-AFC4-6F175D3DCCD1}">
                  <a14:hiddenFill xmlns="" xmlns:a14="http://schemas.microsoft.com/office/drawing/2010/main">
                    <a:noFill/>
                  </a14:hiddenFill>
                </a:ext>
              </a:extLst>
            </p:spPr>
            <p:txBody>
              <a:bodyPr/>
              <a:lstStyle/>
              <a:p>
                <a:pPr defTabSz="397830">
                  <a:lnSpc>
                    <a:spcPct val="93000"/>
                  </a:lnSpc>
                  <a:buClr>
                    <a:srgbClr val="000000"/>
                  </a:buClr>
                  <a:buSzPct val="100000"/>
                  <a:defRPr/>
                </a:pPr>
                <a:endParaRPr lang="en-US" sz="2206">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pSp>
      </p:grpSp>
      <p:grpSp>
        <p:nvGrpSpPr>
          <p:cNvPr id="7" name="Group 29"/>
          <p:cNvGrpSpPr>
            <a:grpSpLocks/>
          </p:cNvGrpSpPr>
          <p:nvPr/>
        </p:nvGrpSpPr>
        <p:grpSpPr bwMode="auto">
          <a:xfrm>
            <a:off x="3810001" y="945497"/>
            <a:ext cx="3563471" cy="3315540"/>
            <a:chOff x="2624" y="675"/>
            <a:chExt cx="2544" cy="2367"/>
          </a:xfrm>
        </p:grpSpPr>
        <p:sp>
          <p:nvSpPr>
            <p:cNvPr id="186383" name="Rectangle 30"/>
            <p:cNvSpPr>
              <a:spLocks noChangeArrowheads="1"/>
            </p:cNvSpPr>
            <p:nvPr/>
          </p:nvSpPr>
          <p:spPr bwMode="auto">
            <a:xfrm>
              <a:off x="4933" y="675"/>
              <a:ext cx="235" cy="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79729" tIns="39071" rIns="79729" bIns="39071">
              <a:spAutoFit/>
            </a:bodyPr>
            <a:lstStyle/>
            <a:p>
              <a:pPr defTabSz="897920" eaLnBrk="1" hangingPunct="1">
                <a:spcBef>
                  <a:spcPts val="2217"/>
                </a:spcBef>
                <a:buClr>
                  <a:srgbClr val="FAFD00"/>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3530"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2</a:t>
              </a:r>
              <a:endParaRPr lang="en-GB" sz="3530"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86384" name="Rectangle 31"/>
            <p:cNvSpPr>
              <a:spLocks noChangeArrowheads="1"/>
            </p:cNvSpPr>
            <p:nvPr/>
          </p:nvSpPr>
          <p:spPr bwMode="auto">
            <a:xfrm>
              <a:off x="2624" y="2598"/>
              <a:ext cx="224" cy="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79729" tIns="39071" rIns="79729" bIns="39071">
              <a:spAutoFit/>
            </a:bodyPr>
            <a:lstStyle/>
            <a:p>
              <a:pPr defTabSz="897920" eaLnBrk="1" hangingPunct="1">
                <a:spcBef>
                  <a:spcPts val="2217"/>
                </a:spcBef>
                <a:buClr>
                  <a:srgbClr val="FAFD00"/>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3530"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3</a:t>
              </a:r>
              <a:endParaRPr lang="en-GB" sz="3530"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86385" name="Rectangle 32"/>
            <p:cNvSpPr>
              <a:spLocks noChangeArrowheads="1"/>
            </p:cNvSpPr>
            <p:nvPr/>
          </p:nvSpPr>
          <p:spPr bwMode="auto">
            <a:xfrm>
              <a:off x="4979" y="2587"/>
              <a:ext cx="189" cy="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79729" tIns="39071" rIns="79729" bIns="39071">
              <a:spAutoFit/>
            </a:bodyPr>
            <a:lstStyle/>
            <a:p>
              <a:pPr defTabSz="897920" eaLnBrk="1" hangingPunct="1">
                <a:spcBef>
                  <a:spcPts val="2217"/>
                </a:spcBef>
                <a:buClr>
                  <a:srgbClr val="FAFD00"/>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3530"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4</a:t>
              </a:r>
              <a:endParaRPr lang="en-GB" sz="3530"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86386" name="Rectangle 33"/>
            <p:cNvSpPr>
              <a:spLocks noChangeArrowheads="1"/>
            </p:cNvSpPr>
            <p:nvPr/>
          </p:nvSpPr>
          <p:spPr bwMode="auto">
            <a:xfrm>
              <a:off x="2851" y="687"/>
              <a:ext cx="29" cy="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79729" tIns="39071" rIns="79729" bIns="39071">
              <a:spAutoFit/>
            </a:bodyPr>
            <a:lstStyle/>
            <a:p>
              <a:pPr defTabSz="897920" rtl="1" eaLnBrk="1" hangingPunct="1">
                <a:spcBef>
                  <a:spcPts val="2217"/>
                </a:spcBef>
                <a:buClr>
                  <a:srgbClr val="FAFD00"/>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3530"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1</a:t>
              </a:r>
              <a:endParaRPr lang="en-GB" sz="3530"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grpSp>
      <p:sp>
        <p:nvSpPr>
          <p:cNvPr id="186378" name="Text Box 34"/>
          <p:cNvSpPr txBox="1">
            <a:spLocks noChangeArrowheads="1"/>
          </p:cNvSpPr>
          <p:nvPr/>
        </p:nvSpPr>
        <p:spPr bwMode="auto">
          <a:xfrm>
            <a:off x="8625059" y="7459"/>
            <a:ext cx="222654" cy="35487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79294" tIns="41230" rIns="79294" bIns="41230" anchor="ctr">
            <a:spAutoFit/>
          </a:bodyPr>
          <a:lstStyle>
            <a:lvl1pPr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cs typeface="ＭＳ Ｐゴシック" charset="0"/>
              </a:defRPr>
            </a:lvl1pPr>
            <a:lvl2pPr marL="742950" indent="-28575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2pPr>
            <a:lvl3pPr marL="11430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3pPr>
            <a:lvl4pPr marL="16002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4pPr>
            <a:lvl5pPr marL="20574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5pPr>
            <a:lvl6pPr marL="25146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6pPr>
            <a:lvl7pPr marL="29718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7pPr>
            <a:lvl8pPr marL="34290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8pPr>
            <a:lvl9pPr marL="38862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9pPr>
          </a:lstStyle>
          <a:p>
            <a:pPr algn="ctr" defTabSz="897920" eaLnBrk="1" hangingPunct="1">
              <a:spcBef>
                <a:spcPts val="1103"/>
              </a:spcBef>
              <a:buClr>
                <a:srgbClr val="FFA27C"/>
              </a:buClr>
              <a:tabLst>
                <a:tab pos="0" algn="l"/>
                <a:tab pos="722818" algn="l"/>
                <a:tab pos="1447037" algn="l"/>
                <a:tab pos="2171256" algn="l"/>
                <a:tab pos="2895475" algn="l"/>
                <a:tab pos="3619693" algn="l"/>
                <a:tab pos="4343912" algn="l"/>
                <a:tab pos="5066730" algn="l"/>
                <a:tab pos="5790949" algn="l"/>
                <a:tab pos="6515168" algn="l"/>
                <a:tab pos="7239386" algn="l"/>
                <a:tab pos="7963605" algn="l"/>
              </a:tabLst>
              <a:defRPr/>
            </a:pPr>
            <a:r>
              <a:rPr lang="en-GB" sz="1765">
                <a:solidFill>
                  <a:srgbClr val="FFA27C"/>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 </a:t>
            </a:r>
          </a:p>
        </p:txBody>
      </p:sp>
      <p:sp>
        <p:nvSpPr>
          <p:cNvPr id="186379" name="Text Box 35"/>
          <p:cNvSpPr txBox="1">
            <a:spLocks noChangeArrowheads="1"/>
          </p:cNvSpPr>
          <p:nvPr/>
        </p:nvSpPr>
        <p:spPr bwMode="auto">
          <a:xfrm>
            <a:off x="7918357" y="6538633"/>
            <a:ext cx="162485" cy="215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80566" tIns="40281" rIns="80566" bIns="40281" anchor="ctr"/>
          <a:lstStyle>
            <a:lvl1pPr defTabSz="1017588">
              <a:defRPr sz="2500">
                <a:solidFill>
                  <a:schemeClr val="bg1"/>
                </a:solidFill>
                <a:latin typeface="Times New Roman" charset="0"/>
                <a:ea typeface="ＭＳ Ｐゴシック" charset="0"/>
                <a:cs typeface="ＭＳ Ｐゴシック" charset="0"/>
              </a:defRPr>
            </a:lvl1pPr>
            <a:lvl2pPr marL="742950" indent="-285750" defTabSz="1017588">
              <a:defRPr sz="2500">
                <a:solidFill>
                  <a:schemeClr val="bg1"/>
                </a:solidFill>
                <a:latin typeface="Times New Roman" charset="0"/>
                <a:ea typeface="ＭＳ Ｐゴシック" charset="0"/>
              </a:defRPr>
            </a:lvl2pPr>
            <a:lvl3pPr marL="1143000" indent="-228600" defTabSz="1017588">
              <a:defRPr sz="2500">
                <a:solidFill>
                  <a:schemeClr val="bg1"/>
                </a:solidFill>
                <a:latin typeface="Times New Roman" charset="0"/>
                <a:ea typeface="ＭＳ Ｐゴシック" charset="0"/>
              </a:defRPr>
            </a:lvl3pPr>
            <a:lvl4pPr marL="1600200" indent="-228600" defTabSz="1017588">
              <a:defRPr sz="2500">
                <a:solidFill>
                  <a:schemeClr val="bg1"/>
                </a:solidFill>
                <a:latin typeface="Times New Roman" charset="0"/>
                <a:ea typeface="ＭＳ Ｐゴシック" charset="0"/>
              </a:defRPr>
            </a:lvl4pPr>
            <a:lvl5pPr marL="2057400" indent="-228600" defTabSz="1017588">
              <a:defRPr sz="2500">
                <a:solidFill>
                  <a:schemeClr val="bg1"/>
                </a:solidFill>
                <a:latin typeface="Times New Roman" charset="0"/>
                <a:ea typeface="ＭＳ Ｐゴシック" charset="0"/>
              </a:defRPr>
            </a:lvl5pPr>
            <a:lvl6pPr marL="2514600" indent="-228600" defTabSz="1017588"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6pPr>
            <a:lvl7pPr marL="2971800" indent="-228600" defTabSz="1017588"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7pPr>
            <a:lvl8pPr marL="3429000" indent="-228600" defTabSz="1017588"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8pPr>
            <a:lvl9pPr marL="3886200" indent="-228600" defTabSz="1017588"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9pPr>
          </a:lstStyle>
          <a:p>
            <a:pPr defTabSz="897920" eaLnBrk="1" hangingPunct="1">
              <a:defRPr/>
            </a:pPr>
            <a:endParaRPr lang="en-US" sz="2118">
              <a:solidFill>
                <a:srgbClr val="0000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86380" name="Text Box 36"/>
          <p:cNvSpPr txBox="1">
            <a:spLocks noChangeArrowheads="1"/>
          </p:cNvSpPr>
          <p:nvPr/>
        </p:nvSpPr>
        <p:spPr bwMode="auto">
          <a:xfrm>
            <a:off x="8248520" y="6541888"/>
            <a:ext cx="285171" cy="21900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79294" tIns="41230" rIns="79294" bIns="41230" anchor="ctr">
            <a:spAutoFit/>
          </a:bodyPr>
          <a:lstStyle>
            <a:lvl1pPr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cs typeface="ＭＳ Ｐゴシック" charset="0"/>
              </a:defRPr>
            </a:lvl1pPr>
            <a:lvl2pPr marL="742950" indent="-28575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2pPr>
            <a:lvl3pPr marL="11430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3pPr>
            <a:lvl4pPr marL="16002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4pPr>
            <a:lvl5pPr marL="20574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5pPr>
            <a:lvl6pPr marL="25146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6pPr>
            <a:lvl7pPr marL="29718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7pPr>
            <a:lvl8pPr marL="34290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8pPr>
            <a:lvl9pPr marL="38862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9pPr>
          </a:lstStyle>
          <a:p>
            <a:pPr algn="ctr" defTabSz="897920" eaLnBrk="1" hangingPunct="1">
              <a:spcBef>
                <a:spcPts val="552"/>
              </a:spcBef>
              <a:buClr>
                <a:srgbClr val="FFFFFF"/>
              </a:buClr>
              <a:tabLst>
                <a:tab pos="0" algn="l"/>
                <a:tab pos="722818" algn="l"/>
                <a:tab pos="1447037" algn="l"/>
                <a:tab pos="2171256" algn="l"/>
                <a:tab pos="2895475" algn="l"/>
                <a:tab pos="3619693" algn="l"/>
                <a:tab pos="4343912" algn="l"/>
                <a:tab pos="5066730" algn="l"/>
                <a:tab pos="5790949" algn="l"/>
                <a:tab pos="6515168" algn="l"/>
                <a:tab pos="7239386" algn="l"/>
                <a:tab pos="7963605" algn="l"/>
              </a:tabLst>
              <a:defRPr/>
            </a:pPr>
            <a:r>
              <a:rPr lang="en-GB" sz="882" b="1">
                <a:solidFill>
                  <a:srgbClr val="FFFFFF"/>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15</a:t>
            </a:r>
          </a:p>
        </p:txBody>
      </p:sp>
      <p:sp>
        <p:nvSpPr>
          <p:cNvPr id="39" name="Title 38"/>
          <p:cNvSpPr>
            <a:spLocks noGrp="1"/>
          </p:cNvSpPr>
          <p:nvPr>
            <p:ph type="title" idx="4294967295"/>
          </p:nvPr>
        </p:nvSpPr>
        <p:spPr bwMode="auto">
          <a:xfrm>
            <a:off x="578504" y="180695"/>
            <a:ext cx="7986993" cy="487478"/>
          </a:xfrm>
          <a:prstGeom prst="rect">
            <a:avLst/>
          </a:prstGeo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79294" tIns="41230" rIns="79294" bIns="41230">
            <a:spAutoFit/>
          </a:bodyPr>
          <a:lstStyle/>
          <a:p>
            <a:pPr>
              <a:spcBef>
                <a:spcPts val="1765"/>
              </a:spcBef>
              <a:buClr>
                <a:srgbClr val="FFEA18"/>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2824" b="1" dirty="0">
                <a:solidFill>
                  <a:srgbClr val="FFEA18"/>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أربع صور فردية...</a:t>
            </a:r>
            <a:endParaRPr lang="en-US" sz="2824" b="1" dirty="0">
              <a:solidFill>
                <a:srgbClr val="FFEA18"/>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41" name="TextBox 40"/>
          <p:cNvSpPr txBox="1"/>
          <p:nvPr/>
        </p:nvSpPr>
        <p:spPr>
          <a:xfrm>
            <a:off x="8345582" y="1"/>
            <a:ext cx="541990" cy="416582"/>
          </a:xfrm>
          <a:prstGeom prst="rect">
            <a:avLst/>
          </a:prstGeom>
          <a:noFill/>
        </p:spPr>
        <p:txBody>
          <a:bodyPr wrap="none" lIns="89780" tIns="44891" rIns="89780" bIns="44891">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defTabSz="898274" eaLnBrk="1" hangingPunct="1">
              <a:defRPr/>
            </a:pPr>
            <a:r>
              <a:rPr lang="ar-JO" sz="2118" b="1" dirty="0">
                <a:solidFill>
                  <a:srgbClr val="FFFFFF"/>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51أ</a:t>
            </a:r>
            <a:endParaRPr lang="en-US" sz="2118" b="1" dirty="0">
              <a:solidFill>
                <a:srgbClr val="FFFFFF"/>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39"/>
                                        </p:tgtEl>
                                        <p:attrNameLst>
                                          <p:attrName>style.visibility</p:attrName>
                                        </p:attrNameLst>
                                      </p:cBhvr>
                                      <p:to>
                                        <p:strVal val="visible"/>
                                      </p:to>
                                    </p:set>
                                    <p:anim calcmode="lin" valueType="num">
                                      <p:cBhvr>
                                        <p:cTn id="7" dur="500" fill="hold"/>
                                        <p:tgtEl>
                                          <p:spTgt spid="39"/>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9"/>
                                        </p:tgtEl>
                                        <p:attrNameLst>
                                          <p:attrName>ppt_y</p:attrName>
                                        </p:attrNameLst>
                                      </p:cBhvr>
                                      <p:tavLst>
                                        <p:tav tm="0">
                                          <p:val>
                                            <p:strVal val="#ppt_y"/>
                                          </p:val>
                                        </p:tav>
                                        <p:tav tm="100000">
                                          <p:val>
                                            <p:strVal val="#ppt_y"/>
                                          </p:val>
                                        </p:tav>
                                      </p:tavLst>
                                    </p:anim>
                                    <p:anim calcmode="lin" valueType="num">
                                      <p:cBhvr>
                                        <p:cTn id="9" dur="500" fill="hold"/>
                                        <p:tgtEl>
                                          <p:spTgt spid="39"/>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9"/>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9"/>
                                        </p:tgtEl>
                                      </p:cBhvr>
                                    </p:animEffect>
                                  </p:childTnLst>
                                </p:cTn>
                              </p:par>
                            </p:childTnLst>
                          </p:cTn>
                        </p:par>
                        <p:par>
                          <p:cTn id="12" fill="hold" nodeType="afterGroup">
                            <p:stCondLst>
                              <p:cond delay="1200"/>
                            </p:stCondLst>
                            <p:childTnLst>
                              <p:par>
                                <p:cTn id="13" presetID="10" presetClass="entr"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childTnLst>
                                </p:cTn>
                              </p:par>
                            </p:childTnLst>
                          </p:cTn>
                        </p:par>
                        <p:par>
                          <p:cTn id="16" fill="hold" nodeType="afterGroup">
                            <p:stCondLst>
                              <p:cond delay="2200"/>
                            </p:stCondLst>
                            <p:childTnLst>
                              <p:par>
                                <p:cTn id="17" presetID="10" presetClass="entr"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89" name="Picture 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69247" y="231122"/>
            <a:ext cx="8153680" cy="6402761"/>
          </a:xfrm>
          <a:prstGeom prst="rect">
            <a:avLst/>
          </a:prstGeom>
          <a:blipFill dpi="0" rotWithShape="0">
            <a:blip r:embed="rId4"/>
            <a:srcRect/>
            <a:tile tx="0" ty="0" sx="100000" sy="100000" flip="none" algn="tl"/>
          </a:blipFill>
          <a:ln>
            <a:noFill/>
          </a:ln>
          <a:extLst>
            <a:ext uri="{91240B29-F687-4f45-9708-019B960494DF}">
              <a14:hiddenLine xmlns="" xmlns:a14="http://schemas.microsoft.com/office/drawing/2010/main" w="9525">
                <a:solidFill>
                  <a:srgbClr val="000000"/>
                </a:solidFill>
                <a:round/>
                <a:headEnd/>
                <a:tailEnd/>
              </a14:hiddenLine>
            </a:ext>
          </a:extLst>
        </p:spPr>
      </p:pic>
      <p:sp>
        <p:nvSpPr>
          <p:cNvPr id="187394" name="Rectangle 2"/>
          <p:cNvSpPr>
            <a:spLocks noChangeArrowheads="1"/>
          </p:cNvSpPr>
          <p:nvPr/>
        </p:nvSpPr>
        <p:spPr bwMode="auto">
          <a:xfrm>
            <a:off x="284349" y="6555442"/>
            <a:ext cx="1283074" cy="211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80566" tIns="40281" rIns="80566" bIns="40281" anchor="ctr"/>
          <a:lstStyle/>
          <a:p>
            <a:pPr defTabSz="897920" eaLnBrk="1" hangingPunct="1">
              <a:defRPr/>
            </a:pPr>
            <a:endParaRPr lang="en-US" sz="2382">
              <a:solidFill>
                <a:srgbClr val="0000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87395" name="Rectangle 3"/>
          <p:cNvSpPr>
            <a:spLocks noChangeArrowheads="1"/>
          </p:cNvSpPr>
          <p:nvPr/>
        </p:nvSpPr>
        <p:spPr bwMode="auto">
          <a:xfrm>
            <a:off x="1241051" y="762001"/>
            <a:ext cx="6601666" cy="5454463"/>
          </a:xfrm>
          <a:prstGeom prst="rect">
            <a:avLst/>
          </a:prstGeom>
          <a:gradFill rotWithShape="0">
            <a:gsLst>
              <a:gs pos="0">
                <a:srgbClr val="000000"/>
              </a:gs>
              <a:gs pos="50000">
                <a:srgbClr val="00279F"/>
              </a:gs>
              <a:gs pos="100000">
                <a:srgbClr val="000000"/>
              </a:gs>
            </a:gsLst>
            <a:lin ang="5400000" scaled="1"/>
          </a:gradFill>
          <a:ln w="12600">
            <a:solidFill>
              <a:srgbClr val="000000"/>
            </a:solidFill>
            <a:miter lim="800000"/>
            <a:headEnd/>
            <a:tailEnd/>
          </a:ln>
        </p:spPr>
        <p:txBody>
          <a:bodyPr wrap="none" lIns="80566" tIns="40281" rIns="80566" bIns="40281" anchor="ctr"/>
          <a:lstStyle/>
          <a:p>
            <a:pPr defTabSz="897920" eaLnBrk="1" hangingPunct="1">
              <a:defRPr/>
            </a:pPr>
            <a:endParaRPr lang="en-US" sz="2382">
              <a:solidFill>
                <a:srgbClr val="0000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87396" name="AutoShape 4"/>
          <p:cNvSpPr>
            <a:spLocks noChangeArrowheads="1"/>
          </p:cNvSpPr>
          <p:nvPr/>
        </p:nvSpPr>
        <p:spPr bwMode="auto">
          <a:xfrm>
            <a:off x="4721879" y="889468"/>
            <a:ext cx="2914930" cy="2484904"/>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0566" tIns="40281" rIns="80566" bIns="40281" anchor="ctr"/>
          <a:lstStyle/>
          <a:p>
            <a:pPr defTabSz="897920" eaLnBrk="1" hangingPunct="1">
              <a:defRPr/>
            </a:pPr>
            <a:endParaRPr lang="en-US" sz="2382">
              <a:solidFill>
                <a:srgbClr val="0000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87397" name="AutoShape 5"/>
          <p:cNvSpPr>
            <a:spLocks noChangeArrowheads="1"/>
          </p:cNvSpPr>
          <p:nvPr/>
        </p:nvSpPr>
        <p:spPr bwMode="auto">
          <a:xfrm>
            <a:off x="1434353" y="3564872"/>
            <a:ext cx="2914931" cy="248630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0566" tIns="40281" rIns="80566" bIns="40281" anchor="ctr"/>
          <a:lstStyle/>
          <a:p>
            <a:pPr defTabSz="897920" eaLnBrk="1" hangingPunct="1">
              <a:defRPr/>
            </a:pPr>
            <a:endParaRPr lang="en-US" sz="2382">
              <a:solidFill>
                <a:srgbClr val="0000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87398" name="AutoShape 6"/>
          <p:cNvSpPr>
            <a:spLocks noChangeArrowheads="1"/>
          </p:cNvSpPr>
          <p:nvPr/>
        </p:nvSpPr>
        <p:spPr bwMode="auto">
          <a:xfrm>
            <a:off x="4720478" y="3545261"/>
            <a:ext cx="2914931" cy="248630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0566" tIns="40281" rIns="80566" bIns="40281" anchor="ctr"/>
          <a:lstStyle/>
          <a:p>
            <a:pPr defTabSz="897920" eaLnBrk="1" hangingPunct="1">
              <a:defRPr/>
            </a:pPr>
            <a:endParaRPr lang="en-US" sz="2382">
              <a:solidFill>
                <a:srgbClr val="0000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87399" name="AutoShape 7"/>
          <p:cNvSpPr>
            <a:spLocks noChangeArrowheads="1"/>
          </p:cNvSpPr>
          <p:nvPr/>
        </p:nvSpPr>
        <p:spPr bwMode="auto">
          <a:xfrm>
            <a:off x="1432953" y="882463"/>
            <a:ext cx="2916331" cy="2486306"/>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0566" tIns="40281" rIns="80566" bIns="40281" anchor="ctr"/>
          <a:lstStyle/>
          <a:p>
            <a:pPr defTabSz="897920" eaLnBrk="1" hangingPunct="1">
              <a:defRPr/>
            </a:pPr>
            <a:endParaRPr lang="en-US" sz="2382">
              <a:solidFill>
                <a:srgbClr val="0000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grpSp>
        <p:nvGrpSpPr>
          <p:cNvPr id="37896" name="Group 8"/>
          <p:cNvGrpSpPr>
            <a:grpSpLocks/>
          </p:cNvGrpSpPr>
          <p:nvPr/>
        </p:nvGrpSpPr>
        <p:grpSpPr bwMode="auto">
          <a:xfrm>
            <a:off x="3940270" y="945497"/>
            <a:ext cx="3695141" cy="3315540"/>
            <a:chOff x="2717" y="675"/>
            <a:chExt cx="2638" cy="2367"/>
          </a:xfrm>
        </p:grpSpPr>
        <p:sp>
          <p:nvSpPr>
            <p:cNvPr id="187411" name="Rectangle 9"/>
            <p:cNvSpPr>
              <a:spLocks noChangeArrowheads="1"/>
            </p:cNvSpPr>
            <p:nvPr/>
          </p:nvSpPr>
          <p:spPr bwMode="auto">
            <a:xfrm>
              <a:off x="5073" y="675"/>
              <a:ext cx="210" cy="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79729" tIns="39071" rIns="79729" bIns="39071">
              <a:spAutoFit/>
            </a:bodyPr>
            <a:lstStyle/>
            <a:p>
              <a:pPr defTabSz="897920" eaLnBrk="1" hangingPunct="1">
                <a:spcBef>
                  <a:spcPts val="2217"/>
                </a:spcBef>
                <a:buClr>
                  <a:srgbClr val="FAFD00"/>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3530"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2</a:t>
              </a:r>
              <a:endParaRPr lang="en-GB" sz="3530"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87412" name="Rectangle 10"/>
            <p:cNvSpPr>
              <a:spLocks noChangeArrowheads="1"/>
            </p:cNvSpPr>
            <p:nvPr/>
          </p:nvSpPr>
          <p:spPr bwMode="auto">
            <a:xfrm>
              <a:off x="2717" y="2598"/>
              <a:ext cx="279" cy="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79729" tIns="39071" rIns="79729" bIns="39071">
              <a:spAutoFit/>
            </a:bodyPr>
            <a:lstStyle/>
            <a:p>
              <a:pPr defTabSz="897920" eaLnBrk="1" hangingPunct="1">
                <a:spcBef>
                  <a:spcPts val="2217"/>
                </a:spcBef>
                <a:buClr>
                  <a:srgbClr val="FAFD00"/>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3530"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3</a:t>
              </a:r>
              <a:endParaRPr lang="en-GB" sz="3530"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87413" name="Rectangle 11"/>
            <p:cNvSpPr>
              <a:spLocks noChangeArrowheads="1"/>
            </p:cNvSpPr>
            <p:nvPr/>
          </p:nvSpPr>
          <p:spPr bwMode="auto">
            <a:xfrm>
              <a:off x="5073" y="2587"/>
              <a:ext cx="282" cy="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79729" tIns="39071" rIns="79729" bIns="39071">
              <a:spAutoFit/>
            </a:bodyPr>
            <a:lstStyle/>
            <a:p>
              <a:pPr defTabSz="897920" eaLnBrk="1" hangingPunct="1">
                <a:spcBef>
                  <a:spcPts val="2217"/>
                </a:spcBef>
                <a:buClr>
                  <a:srgbClr val="FAFD00"/>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3530"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4</a:t>
              </a:r>
              <a:endParaRPr lang="en-GB" sz="3530"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87414" name="Rectangle 12"/>
            <p:cNvSpPr>
              <a:spLocks noChangeArrowheads="1"/>
            </p:cNvSpPr>
            <p:nvPr/>
          </p:nvSpPr>
          <p:spPr bwMode="auto">
            <a:xfrm>
              <a:off x="2718" y="687"/>
              <a:ext cx="278" cy="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79729" tIns="39071" rIns="79729" bIns="39071">
              <a:spAutoFit/>
            </a:bodyPr>
            <a:lstStyle/>
            <a:p>
              <a:pPr defTabSz="897920" eaLnBrk="1" hangingPunct="1">
                <a:spcBef>
                  <a:spcPts val="2217"/>
                </a:spcBef>
                <a:buClr>
                  <a:srgbClr val="FAFD00"/>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3530"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1</a:t>
              </a:r>
              <a:endParaRPr lang="en-GB" sz="3530" b="1" dirty="0">
                <a:solidFill>
                  <a:srgbClr val="FAFD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grpSp>
      <p:sp>
        <p:nvSpPr>
          <p:cNvPr id="18445" name="Rectangle 13"/>
          <p:cNvSpPr>
            <a:spLocks noChangeArrowheads="1"/>
          </p:cNvSpPr>
          <p:nvPr/>
        </p:nvSpPr>
        <p:spPr bwMode="auto">
          <a:xfrm>
            <a:off x="2354636" y="3692338"/>
            <a:ext cx="862855" cy="56770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79611" tIns="39012" rIns="79611" bIns="39012">
            <a:spAutoFit/>
          </a:bodyPr>
          <a:lstStyle/>
          <a:p>
            <a:pPr defTabSz="897920" eaLnBrk="1" hangingPunct="1">
              <a:spcBef>
                <a:spcPts val="1985"/>
              </a:spcBef>
              <a:buClr>
                <a:srgbClr val="66FF99"/>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3177" b="1" dirty="0">
                <a:solidFill>
                  <a:srgbClr val="66FF99"/>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لوقا</a:t>
            </a:r>
            <a:endParaRPr lang="en-GB" sz="3177" b="1" dirty="0">
              <a:solidFill>
                <a:srgbClr val="66FF99"/>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8446" name="Rectangle 14"/>
          <p:cNvSpPr>
            <a:spLocks noChangeArrowheads="1"/>
          </p:cNvSpPr>
          <p:nvPr/>
        </p:nvSpPr>
        <p:spPr bwMode="auto">
          <a:xfrm>
            <a:off x="2378454" y="1004327"/>
            <a:ext cx="783008" cy="56770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79611" tIns="39012" rIns="79611" bIns="39012">
            <a:spAutoFit/>
          </a:bodyPr>
          <a:lstStyle/>
          <a:p>
            <a:pPr defTabSz="897920" eaLnBrk="1" hangingPunct="1">
              <a:spcBef>
                <a:spcPts val="1985"/>
              </a:spcBef>
              <a:buClr>
                <a:srgbClr val="66FF99"/>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3177" b="1" dirty="0">
                <a:solidFill>
                  <a:srgbClr val="66FF99"/>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متى</a:t>
            </a:r>
            <a:endParaRPr lang="en-GB" sz="3177" b="1" dirty="0">
              <a:solidFill>
                <a:srgbClr val="66FF99"/>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8447" name="Rectangle 15"/>
          <p:cNvSpPr>
            <a:spLocks noChangeArrowheads="1"/>
          </p:cNvSpPr>
          <p:nvPr/>
        </p:nvSpPr>
        <p:spPr bwMode="auto">
          <a:xfrm>
            <a:off x="5558118" y="1025338"/>
            <a:ext cx="1976438" cy="56770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79611" tIns="39012" rIns="79611" bIns="39012">
            <a:spAutoFit/>
          </a:bodyPr>
          <a:lstStyle/>
          <a:p>
            <a:pPr defTabSz="897920" eaLnBrk="1" hangingPunct="1">
              <a:spcBef>
                <a:spcPts val="1985"/>
              </a:spcBef>
              <a:buClr>
                <a:srgbClr val="66FF99"/>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3177" b="1" dirty="0">
                <a:solidFill>
                  <a:srgbClr val="66FF99"/>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مرقس</a:t>
            </a:r>
            <a:endParaRPr lang="en-GB" sz="3177" b="1" dirty="0">
              <a:solidFill>
                <a:srgbClr val="66FF99"/>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8448" name="Rectangle 16"/>
          <p:cNvSpPr>
            <a:spLocks noChangeArrowheads="1"/>
          </p:cNvSpPr>
          <p:nvPr/>
        </p:nvSpPr>
        <p:spPr bwMode="auto">
          <a:xfrm>
            <a:off x="5558118" y="3683934"/>
            <a:ext cx="1458169" cy="56770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square" lIns="79611" tIns="39012" rIns="79611" bIns="39012">
            <a:spAutoFit/>
          </a:bodyPr>
          <a:lstStyle/>
          <a:p>
            <a:pPr defTabSz="897920" eaLnBrk="1" hangingPunct="1">
              <a:spcBef>
                <a:spcPts val="1985"/>
              </a:spcBef>
              <a:buClr>
                <a:srgbClr val="66FF99"/>
              </a:buClr>
              <a:tabLst>
                <a:tab pos="0" algn="l"/>
                <a:tab pos="804065" algn="l"/>
                <a:tab pos="1609531" algn="l"/>
                <a:tab pos="2414996" algn="l"/>
                <a:tab pos="3221863" algn="l"/>
                <a:tab pos="4027329" algn="l"/>
                <a:tab pos="4832795" algn="l"/>
                <a:tab pos="5636859" algn="l"/>
                <a:tab pos="6443726" algn="l"/>
                <a:tab pos="7249192" algn="l"/>
                <a:tab pos="8054658" algn="l"/>
                <a:tab pos="8861524" algn="l"/>
              </a:tabLst>
              <a:defRPr/>
            </a:pPr>
            <a:r>
              <a:rPr lang="ar-JO" sz="3177" b="1" dirty="0">
                <a:solidFill>
                  <a:srgbClr val="66FF99"/>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يوحنا</a:t>
            </a:r>
            <a:endParaRPr lang="en-GB" sz="3177" b="1" dirty="0">
              <a:solidFill>
                <a:srgbClr val="66FF99"/>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87405" name="Text Box 17"/>
          <p:cNvSpPr txBox="1">
            <a:spLocks noChangeArrowheads="1"/>
          </p:cNvSpPr>
          <p:nvPr/>
        </p:nvSpPr>
        <p:spPr bwMode="auto">
          <a:xfrm>
            <a:off x="8625059" y="7459"/>
            <a:ext cx="222654" cy="35487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79294" tIns="41230" rIns="79294" bIns="41230" anchor="ctr">
            <a:spAutoFit/>
          </a:bodyPr>
          <a:lstStyle>
            <a:lvl1pPr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cs typeface="ＭＳ Ｐゴシック" charset="0"/>
              </a:defRPr>
            </a:lvl1pPr>
            <a:lvl2pPr marL="742950" indent="-28575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2pPr>
            <a:lvl3pPr marL="11430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3pPr>
            <a:lvl4pPr marL="16002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4pPr>
            <a:lvl5pPr marL="20574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5pPr>
            <a:lvl6pPr marL="25146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6pPr>
            <a:lvl7pPr marL="29718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7pPr>
            <a:lvl8pPr marL="34290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8pPr>
            <a:lvl9pPr marL="38862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9pPr>
          </a:lstStyle>
          <a:p>
            <a:pPr algn="ctr" defTabSz="897920" eaLnBrk="1" hangingPunct="1">
              <a:spcBef>
                <a:spcPts val="1103"/>
              </a:spcBef>
              <a:buClr>
                <a:srgbClr val="FFA27C"/>
              </a:buClr>
              <a:tabLst>
                <a:tab pos="0" algn="l"/>
                <a:tab pos="722818" algn="l"/>
                <a:tab pos="1447037" algn="l"/>
                <a:tab pos="2171256" algn="l"/>
                <a:tab pos="2895475" algn="l"/>
                <a:tab pos="3619693" algn="l"/>
                <a:tab pos="4343912" algn="l"/>
                <a:tab pos="5066730" algn="l"/>
                <a:tab pos="5790949" algn="l"/>
                <a:tab pos="6515168" algn="l"/>
                <a:tab pos="7239386" algn="l"/>
                <a:tab pos="7963605" algn="l"/>
              </a:tabLst>
              <a:defRPr/>
            </a:pPr>
            <a:r>
              <a:rPr lang="en-GB" sz="1765">
                <a:solidFill>
                  <a:srgbClr val="FFA27C"/>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 </a:t>
            </a:r>
          </a:p>
        </p:txBody>
      </p:sp>
      <p:sp>
        <p:nvSpPr>
          <p:cNvPr id="187406" name="Text Box 18"/>
          <p:cNvSpPr txBox="1">
            <a:spLocks noChangeArrowheads="1"/>
          </p:cNvSpPr>
          <p:nvPr/>
        </p:nvSpPr>
        <p:spPr bwMode="auto">
          <a:xfrm>
            <a:off x="8641137" y="6132420"/>
            <a:ext cx="162485" cy="32357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80566" tIns="40281" rIns="80566" bIns="40281" anchor="ctr"/>
          <a:lstStyle>
            <a:lvl1pPr defTabSz="1017588">
              <a:defRPr sz="2500">
                <a:solidFill>
                  <a:schemeClr val="bg1"/>
                </a:solidFill>
                <a:latin typeface="Times New Roman" charset="0"/>
                <a:ea typeface="ＭＳ Ｐゴシック" charset="0"/>
                <a:cs typeface="ＭＳ Ｐゴシック" charset="0"/>
              </a:defRPr>
            </a:lvl1pPr>
            <a:lvl2pPr marL="742950" indent="-285750" defTabSz="1017588">
              <a:defRPr sz="2500">
                <a:solidFill>
                  <a:schemeClr val="bg1"/>
                </a:solidFill>
                <a:latin typeface="Times New Roman" charset="0"/>
                <a:ea typeface="ＭＳ Ｐゴシック" charset="0"/>
              </a:defRPr>
            </a:lvl2pPr>
            <a:lvl3pPr marL="1143000" indent="-228600" defTabSz="1017588">
              <a:defRPr sz="2500">
                <a:solidFill>
                  <a:schemeClr val="bg1"/>
                </a:solidFill>
                <a:latin typeface="Times New Roman" charset="0"/>
                <a:ea typeface="ＭＳ Ｐゴシック" charset="0"/>
              </a:defRPr>
            </a:lvl3pPr>
            <a:lvl4pPr marL="1600200" indent="-228600" defTabSz="1017588">
              <a:defRPr sz="2500">
                <a:solidFill>
                  <a:schemeClr val="bg1"/>
                </a:solidFill>
                <a:latin typeface="Times New Roman" charset="0"/>
                <a:ea typeface="ＭＳ Ｐゴシック" charset="0"/>
              </a:defRPr>
            </a:lvl4pPr>
            <a:lvl5pPr marL="2057400" indent="-228600" defTabSz="1017588">
              <a:defRPr sz="2500">
                <a:solidFill>
                  <a:schemeClr val="bg1"/>
                </a:solidFill>
                <a:latin typeface="Times New Roman" charset="0"/>
                <a:ea typeface="ＭＳ Ｐゴシック" charset="0"/>
              </a:defRPr>
            </a:lvl5pPr>
            <a:lvl6pPr marL="2514600" indent="-228600" defTabSz="1017588"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6pPr>
            <a:lvl7pPr marL="2971800" indent="-228600" defTabSz="1017588"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7pPr>
            <a:lvl8pPr marL="3429000" indent="-228600" defTabSz="1017588"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8pPr>
            <a:lvl9pPr marL="3886200" indent="-228600" defTabSz="1017588" eaLnBrk="0" fontAlgn="base" hangingPunct="0">
              <a:lnSpc>
                <a:spcPct val="93000"/>
              </a:lnSpc>
              <a:spcBef>
                <a:spcPct val="0"/>
              </a:spcBef>
              <a:spcAft>
                <a:spcPct val="0"/>
              </a:spcAft>
              <a:buClr>
                <a:srgbClr val="000000"/>
              </a:buClr>
              <a:buSzPct val="100000"/>
              <a:buFont typeface="Times New Roman" charset="0"/>
              <a:defRPr sz="2500">
                <a:solidFill>
                  <a:schemeClr val="bg1"/>
                </a:solidFill>
                <a:latin typeface="Times New Roman" charset="0"/>
                <a:ea typeface="ＭＳ Ｐゴシック" charset="0"/>
              </a:defRPr>
            </a:lvl9pPr>
          </a:lstStyle>
          <a:p>
            <a:pPr defTabSz="897920" eaLnBrk="1" hangingPunct="1">
              <a:defRPr/>
            </a:pPr>
            <a:endParaRPr lang="en-US" sz="2118">
              <a:solidFill>
                <a:srgbClr val="000000"/>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
        <p:nvSpPr>
          <p:cNvPr id="187407" name="Text Box 19"/>
          <p:cNvSpPr txBox="1">
            <a:spLocks noChangeArrowheads="1"/>
          </p:cNvSpPr>
          <p:nvPr/>
        </p:nvSpPr>
        <p:spPr bwMode="auto">
          <a:xfrm>
            <a:off x="8248520" y="6541888"/>
            <a:ext cx="285171" cy="21900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79294" tIns="41230" rIns="79294" bIns="41230" anchor="ctr">
            <a:spAutoFit/>
          </a:bodyPr>
          <a:lstStyle>
            <a:lvl1pPr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cs typeface="ＭＳ Ｐゴシック" charset="0"/>
              </a:defRPr>
            </a:lvl1pPr>
            <a:lvl2pPr marL="742950" indent="-28575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2pPr>
            <a:lvl3pPr marL="11430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3pPr>
            <a:lvl4pPr marL="16002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4pPr>
            <a:lvl5pPr marL="20574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5pPr>
            <a:lvl6pPr marL="25146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6pPr>
            <a:lvl7pPr marL="29718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7pPr>
            <a:lvl8pPr marL="34290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8pPr>
            <a:lvl9pPr marL="38862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9pPr>
          </a:lstStyle>
          <a:p>
            <a:pPr algn="ctr" defTabSz="897920" eaLnBrk="1" hangingPunct="1">
              <a:spcBef>
                <a:spcPts val="552"/>
              </a:spcBef>
              <a:buClr>
                <a:srgbClr val="FFFFFF"/>
              </a:buClr>
              <a:tabLst>
                <a:tab pos="0" algn="l"/>
                <a:tab pos="722818" algn="l"/>
                <a:tab pos="1447037" algn="l"/>
                <a:tab pos="2171256" algn="l"/>
                <a:tab pos="2895475" algn="l"/>
                <a:tab pos="3619693" algn="l"/>
                <a:tab pos="4343912" algn="l"/>
                <a:tab pos="5066730" algn="l"/>
                <a:tab pos="5790949" algn="l"/>
                <a:tab pos="6515168" algn="l"/>
                <a:tab pos="7239386" algn="l"/>
                <a:tab pos="7963605" algn="l"/>
              </a:tabLst>
              <a:defRPr/>
            </a:pPr>
            <a:r>
              <a:rPr lang="en-GB" sz="882" b="1">
                <a:solidFill>
                  <a:srgbClr val="FFFFFF"/>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16</a:t>
            </a:r>
          </a:p>
        </p:txBody>
      </p:sp>
      <p:sp>
        <p:nvSpPr>
          <p:cNvPr id="187408" name="Text Box 20"/>
          <p:cNvSpPr txBox="1">
            <a:spLocks noChangeArrowheads="1"/>
          </p:cNvSpPr>
          <p:nvPr/>
        </p:nvSpPr>
        <p:spPr bwMode="auto">
          <a:xfrm>
            <a:off x="8581311" y="6482197"/>
            <a:ext cx="261126" cy="3005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79294" tIns="41230" rIns="79294" bIns="41230" anchor="ctr">
            <a:spAutoFit/>
          </a:bodyPr>
          <a:lstStyle>
            <a:lvl1pPr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cs typeface="ＭＳ Ｐゴシック" charset="0"/>
              </a:defRPr>
            </a:lvl1pPr>
            <a:lvl2pPr marL="742950" indent="-28575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2pPr>
            <a:lvl3pPr marL="11430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3pPr>
            <a:lvl4pPr marL="16002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4pPr>
            <a:lvl5pPr marL="2057400" indent="-228600" defTabSz="1017588">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5pPr>
            <a:lvl6pPr marL="25146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6pPr>
            <a:lvl7pPr marL="29718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7pPr>
            <a:lvl8pPr marL="34290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8pPr>
            <a:lvl9pPr marL="3886200" indent="-228600" defTabSz="1017588" eaLnBrk="0" fontAlgn="base" hangingPunct="0">
              <a:lnSpc>
                <a:spcPct val="93000"/>
              </a:lnSpc>
              <a:spcBef>
                <a:spcPct val="0"/>
              </a:spcBef>
              <a:spcAft>
                <a:spcPct val="0"/>
              </a:spcAft>
              <a:buClr>
                <a:srgbClr val="000000"/>
              </a:buClr>
              <a:buSzPct val="100000"/>
              <a:buFont typeface="Times New Roman" charse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500">
                <a:solidFill>
                  <a:schemeClr val="bg1"/>
                </a:solidFill>
                <a:latin typeface="Times New Roman" charset="0"/>
                <a:ea typeface="ＭＳ Ｐゴシック" charset="0"/>
              </a:defRPr>
            </a:lvl9pPr>
          </a:lstStyle>
          <a:p>
            <a:pPr algn="ctr" defTabSz="897920" eaLnBrk="1" hangingPunct="1">
              <a:spcBef>
                <a:spcPts val="882"/>
              </a:spcBef>
              <a:buClr>
                <a:srgbClr val="FFFFFF"/>
              </a:buClr>
              <a:tabLst>
                <a:tab pos="0" algn="l"/>
                <a:tab pos="722818" algn="l"/>
                <a:tab pos="1447037" algn="l"/>
                <a:tab pos="2171256" algn="l"/>
                <a:tab pos="2895475" algn="l"/>
                <a:tab pos="3619693" algn="l"/>
                <a:tab pos="4343912" algn="l"/>
                <a:tab pos="5066730" algn="l"/>
                <a:tab pos="5790949" algn="l"/>
                <a:tab pos="6515168" algn="l"/>
                <a:tab pos="7239386" algn="l"/>
                <a:tab pos="7963605" algn="l"/>
              </a:tabLst>
              <a:defRPr/>
            </a:pPr>
            <a:r>
              <a:rPr lang="en-GB" sz="1412" b="1">
                <a:solidFill>
                  <a:srgbClr val="FFFFFF"/>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3</a:t>
            </a:r>
          </a:p>
        </p:txBody>
      </p:sp>
      <p:sp>
        <p:nvSpPr>
          <p:cNvPr id="24" name="Title 23"/>
          <p:cNvSpPr>
            <a:spLocks noGrp="1"/>
          </p:cNvSpPr>
          <p:nvPr>
            <p:ph type="title" idx="4294967295"/>
          </p:nvPr>
        </p:nvSpPr>
        <p:spPr bwMode="auto">
          <a:xfrm>
            <a:off x="578504" y="228321"/>
            <a:ext cx="7986993" cy="609319"/>
          </a:xfrm>
          <a:prstGeom prst="rect">
            <a:avLst/>
          </a:prstGeo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780" tIns="44891" rIns="89780" bIns="44891"/>
          <a:lstStyle/>
          <a:p>
            <a:pPr>
              <a:defRPr/>
            </a:pPr>
            <a:r>
              <a:rPr lang="ar-JO" sz="2824" b="1" dirty="0">
                <a:solidFill>
                  <a:srgbClr val="FFEA18"/>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تأطير الأناجيل...</a:t>
            </a: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5" name="TextBox 24"/>
          <p:cNvSpPr txBox="1"/>
          <p:nvPr/>
        </p:nvSpPr>
        <p:spPr>
          <a:xfrm>
            <a:off x="8345582" y="1"/>
            <a:ext cx="541990" cy="416582"/>
          </a:xfrm>
          <a:prstGeom prst="rect">
            <a:avLst/>
          </a:prstGeom>
          <a:noFill/>
        </p:spPr>
        <p:txBody>
          <a:bodyPr wrap="none" lIns="89780" tIns="44891" rIns="89780" bIns="44891">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defTabSz="898274" eaLnBrk="1" hangingPunct="1">
              <a:defRPr/>
            </a:pPr>
            <a:r>
              <a:rPr lang="ar-JO" sz="2118" b="1" dirty="0">
                <a:solidFill>
                  <a:srgbClr val="FFFFFF"/>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rPr>
              <a:t>51أ</a:t>
            </a:r>
            <a:endParaRPr lang="en-US" sz="2118" b="1" dirty="0">
              <a:solidFill>
                <a:srgbClr val="FFFFFF"/>
              </a:solidFill>
              <a:effectLst>
                <a:outerShdw blurRad="38100" dist="38100" dir="2700000" algn="tl">
                  <a:srgbClr val="000000">
                    <a:alpha val="43137"/>
                  </a:srgbClr>
                </a:outerShdw>
              </a:effectLst>
              <a:latin typeface="Arial" panose="020B0604020202020204" pitchFamily="34" charset="0"/>
              <a:ea typeface="MS Gothic" charset="0"/>
              <a:cs typeface="Arial" panose="020B0604020202020204"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dissolve">
                                      <p:cBhvr>
                                        <p:cTn id="7" dur="500"/>
                                        <p:tgtEl>
                                          <p:spTgt spid="24"/>
                                        </p:tgtEl>
                                      </p:cBhvr>
                                    </p:animEffect>
                                  </p:childTnLst>
                                </p:cTn>
                              </p:par>
                            </p:childTnLst>
                          </p:cTn>
                        </p:par>
                        <p:par>
                          <p:cTn id="8" fill="hold" nodeType="afterGroup">
                            <p:stCondLst>
                              <p:cond delay="500"/>
                            </p:stCondLst>
                            <p:childTnLst>
                              <p:par>
                                <p:cTn id="9" presetID="23" presetClass="entr" presetSubtype="528" fill="hold" nodeType="afterEffect">
                                  <p:stCondLst>
                                    <p:cond delay="0"/>
                                  </p:stCondLst>
                                  <p:childTnLst>
                                    <p:set>
                                      <p:cBhvr>
                                        <p:cTn id="10" dur="1" fill="hold">
                                          <p:stCondLst>
                                            <p:cond delay="0"/>
                                          </p:stCondLst>
                                        </p:cTn>
                                        <p:tgtEl>
                                          <p:spTgt spid="18446"/>
                                        </p:tgtEl>
                                        <p:attrNameLst>
                                          <p:attrName>style.visibility</p:attrName>
                                        </p:attrNameLst>
                                      </p:cBhvr>
                                      <p:to>
                                        <p:strVal val="visible"/>
                                      </p:to>
                                    </p:set>
                                    <p:anim calcmode="lin" valueType="num">
                                      <p:cBhvr>
                                        <p:cTn id="11" dur="500" fill="hold"/>
                                        <p:tgtEl>
                                          <p:spTgt spid="18446"/>
                                        </p:tgtEl>
                                        <p:attrNameLst>
                                          <p:attrName>ppt_w</p:attrName>
                                        </p:attrNameLst>
                                      </p:cBhvr>
                                      <p:tavLst>
                                        <p:tav tm="100000">
                                          <p:val>
                                            <p:fltVal val="0"/>
                                          </p:val>
                                        </p:tav>
                                        <p:tav>
                                          <p:val>
                                            <p:strVal val="#ppt_w"/>
                                          </p:val>
                                        </p:tav>
                                      </p:tavLst>
                                    </p:anim>
                                    <p:anim calcmode="lin" valueType="num">
                                      <p:cBhvr>
                                        <p:cTn id="12" dur="500" fill="hold"/>
                                        <p:tgtEl>
                                          <p:spTgt spid="18446"/>
                                        </p:tgtEl>
                                        <p:attrNameLst>
                                          <p:attrName>ppt_h</p:attrName>
                                        </p:attrNameLst>
                                      </p:cBhvr>
                                      <p:tavLst>
                                        <p:tav tm="100000">
                                          <p:val>
                                            <p:fltVal val="0"/>
                                          </p:val>
                                        </p:tav>
                                        <p:tav>
                                          <p:val>
                                            <p:strVal val="#ppt_h"/>
                                          </p:val>
                                        </p:tav>
                                      </p:tavLst>
                                    </p:anim>
                                    <p:anim calcmode="lin" valueType="num">
                                      <p:cBhvr>
                                        <p:cTn id="13" dur="500" fill="hold"/>
                                        <p:tgtEl>
                                          <p:spTgt spid="18446"/>
                                        </p:tgtEl>
                                        <p:attrNameLst>
                                          <p:attrName>ppt_x</p:attrName>
                                        </p:attrNameLst>
                                      </p:cBhvr>
                                      <p:tavLst>
                                        <p:tav tm="100000">
                                          <p:val>
                                            <p:fltVal val="0.5"/>
                                          </p:val>
                                        </p:tav>
                                        <p:tav>
                                          <p:val>
                                            <p:strVal val="#ppt_x"/>
                                          </p:val>
                                        </p:tav>
                                      </p:tavLst>
                                    </p:anim>
                                    <p:anim calcmode="lin" valueType="num">
                                      <p:cBhvr>
                                        <p:cTn id="14" dur="500" fill="hold"/>
                                        <p:tgtEl>
                                          <p:spTgt spid="18446"/>
                                        </p:tgtEl>
                                        <p:attrNameLst>
                                          <p:attrName>ppt_y</p:attrName>
                                        </p:attrNameLst>
                                      </p:cBhvr>
                                      <p:tavLst>
                                        <p:tav tm="100000">
                                          <p:val>
                                            <p:fltVal val="0.5"/>
                                          </p:val>
                                        </p:tav>
                                        <p:tav>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528" fill="hold" nodeType="clickEffect">
                                  <p:stCondLst>
                                    <p:cond delay="0"/>
                                  </p:stCondLst>
                                  <p:childTnLst>
                                    <p:set>
                                      <p:cBhvr>
                                        <p:cTn id="18" dur="1" fill="hold">
                                          <p:stCondLst>
                                            <p:cond delay="0"/>
                                          </p:stCondLst>
                                        </p:cTn>
                                        <p:tgtEl>
                                          <p:spTgt spid="18447"/>
                                        </p:tgtEl>
                                        <p:attrNameLst>
                                          <p:attrName>style.visibility</p:attrName>
                                        </p:attrNameLst>
                                      </p:cBhvr>
                                      <p:to>
                                        <p:strVal val="visible"/>
                                      </p:to>
                                    </p:set>
                                    <p:anim calcmode="lin" valueType="num">
                                      <p:cBhvr>
                                        <p:cTn id="19" dur="500" fill="hold"/>
                                        <p:tgtEl>
                                          <p:spTgt spid="18447"/>
                                        </p:tgtEl>
                                        <p:attrNameLst>
                                          <p:attrName>ppt_w</p:attrName>
                                        </p:attrNameLst>
                                      </p:cBhvr>
                                      <p:tavLst>
                                        <p:tav tm="100000">
                                          <p:val>
                                            <p:fltVal val="0"/>
                                          </p:val>
                                        </p:tav>
                                        <p:tav>
                                          <p:val>
                                            <p:strVal val="#ppt_w"/>
                                          </p:val>
                                        </p:tav>
                                      </p:tavLst>
                                    </p:anim>
                                    <p:anim calcmode="lin" valueType="num">
                                      <p:cBhvr>
                                        <p:cTn id="20" dur="500" fill="hold"/>
                                        <p:tgtEl>
                                          <p:spTgt spid="18447"/>
                                        </p:tgtEl>
                                        <p:attrNameLst>
                                          <p:attrName>ppt_h</p:attrName>
                                        </p:attrNameLst>
                                      </p:cBhvr>
                                      <p:tavLst>
                                        <p:tav tm="100000">
                                          <p:val>
                                            <p:fltVal val="0"/>
                                          </p:val>
                                        </p:tav>
                                        <p:tav>
                                          <p:val>
                                            <p:strVal val="#ppt_h"/>
                                          </p:val>
                                        </p:tav>
                                      </p:tavLst>
                                    </p:anim>
                                    <p:anim calcmode="lin" valueType="num">
                                      <p:cBhvr>
                                        <p:cTn id="21" dur="500" fill="hold"/>
                                        <p:tgtEl>
                                          <p:spTgt spid="18447"/>
                                        </p:tgtEl>
                                        <p:attrNameLst>
                                          <p:attrName>ppt_x</p:attrName>
                                        </p:attrNameLst>
                                      </p:cBhvr>
                                      <p:tavLst>
                                        <p:tav tm="100000">
                                          <p:val>
                                            <p:fltVal val="0.5"/>
                                          </p:val>
                                        </p:tav>
                                        <p:tav>
                                          <p:val>
                                            <p:strVal val="#ppt_x"/>
                                          </p:val>
                                        </p:tav>
                                      </p:tavLst>
                                    </p:anim>
                                    <p:anim calcmode="lin" valueType="num">
                                      <p:cBhvr>
                                        <p:cTn id="22" dur="500" fill="hold"/>
                                        <p:tgtEl>
                                          <p:spTgt spid="18447"/>
                                        </p:tgtEl>
                                        <p:attrNameLst>
                                          <p:attrName>ppt_y</p:attrName>
                                        </p:attrNameLst>
                                      </p:cBhvr>
                                      <p:tavLst>
                                        <p:tav tm="100000">
                                          <p:val>
                                            <p:fltVal val="0.5"/>
                                          </p:val>
                                        </p:tav>
                                        <p:tav>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3" presetClass="entr" presetSubtype="528" fill="hold" nodeType="clickEffect">
                                  <p:stCondLst>
                                    <p:cond delay="0"/>
                                  </p:stCondLst>
                                  <p:childTnLst>
                                    <p:set>
                                      <p:cBhvr>
                                        <p:cTn id="26" dur="1" fill="hold">
                                          <p:stCondLst>
                                            <p:cond delay="0"/>
                                          </p:stCondLst>
                                        </p:cTn>
                                        <p:tgtEl>
                                          <p:spTgt spid="18445"/>
                                        </p:tgtEl>
                                        <p:attrNameLst>
                                          <p:attrName>style.visibility</p:attrName>
                                        </p:attrNameLst>
                                      </p:cBhvr>
                                      <p:to>
                                        <p:strVal val="visible"/>
                                      </p:to>
                                    </p:set>
                                    <p:anim calcmode="lin" valueType="num">
                                      <p:cBhvr>
                                        <p:cTn id="27" dur="500" fill="hold"/>
                                        <p:tgtEl>
                                          <p:spTgt spid="18445"/>
                                        </p:tgtEl>
                                        <p:attrNameLst>
                                          <p:attrName>ppt_w</p:attrName>
                                        </p:attrNameLst>
                                      </p:cBhvr>
                                      <p:tavLst>
                                        <p:tav tm="100000">
                                          <p:val>
                                            <p:fltVal val="0"/>
                                          </p:val>
                                        </p:tav>
                                        <p:tav>
                                          <p:val>
                                            <p:strVal val="#ppt_w"/>
                                          </p:val>
                                        </p:tav>
                                      </p:tavLst>
                                    </p:anim>
                                    <p:anim calcmode="lin" valueType="num">
                                      <p:cBhvr>
                                        <p:cTn id="28" dur="500" fill="hold"/>
                                        <p:tgtEl>
                                          <p:spTgt spid="18445"/>
                                        </p:tgtEl>
                                        <p:attrNameLst>
                                          <p:attrName>ppt_h</p:attrName>
                                        </p:attrNameLst>
                                      </p:cBhvr>
                                      <p:tavLst>
                                        <p:tav tm="100000">
                                          <p:val>
                                            <p:fltVal val="0"/>
                                          </p:val>
                                        </p:tav>
                                        <p:tav>
                                          <p:val>
                                            <p:strVal val="#ppt_h"/>
                                          </p:val>
                                        </p:tav>
                                      </p:tavLst>
                                    </p:anim>
                                    <p:anim calcmode="lin" valueType="num">
                                      <p:cBhvr>
                                        <p:cTn id="29" dur="500" fill="hold"/>
                                        <p:tgtEl>
                                          <p:spTgt spid="18445"/>
                                        </p:tgtEl>
                                        <p:attrNameLst>
                                          <p:attrName>ppt_x</p:attrName>
                                        </p:attrNameLst>
                                      </p:cBhvr>
                                      <p:tavLst>
                                        <p:tav tm="100000">
                                          <p:val>
                                            <p:fltVal val="0.5"/>
                                          </p:val>
                                        </p:tav>
                                        <p:tav>
                                          <p:val>
                                            <p:strVal val="#ppt_x"/>
                                          </p:val>
                                        </p:tav>
                                      </p:tavLst>
                                    </p:anim>
                                    <p:anim calcmode="lin" valueType="num">
                                      <p:cBhvr>
                                        <p:cTn id="30" dur="500" fill="hold"/>
                                        <p:tgtEl>
                                          <p:spTgt spid="18445"/>
                                        </p:tgtEl>
                                        <p:attrNameLst>
                                          <p:attrName>ppt_y</p:attrName>
                                        </p:attrNameLst>
                                      </p:cBhvr>
                                      <p:tavLst>
                                        <p:tav tm="100000">
                                          <p:val>
                                            <p:fltVal val="0.5"/>
                                          </p:val>
                                        </p:tav>
                                        <p:tav>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3" presetClass="entr" presetSubtype="528" fill="hold" nodeType="clickEffect">
                                  <p:stCondLst>
                                    <p:cond delay="0"/>
                                  </p:stCondLst>
                                  <p:childTnLst>
                                    <p:set>
                                      <p:cBhvr>
                                        <p:cTn id="34" dur="1" fill="hold">
                                          <p:stCondLst>
                                            <p:cond delay="0"/>
                                          </p:stCondLst>
                                        </p:cTn>
                                        <p:tgtEl>
                                          <p:spTgt spid="18448"/>
                                        </p:tgtEl>
                                        <p:attrNameLst>
                                          <p:attrName>style.visibility</p:attrName>
                                        </p:attrNameLst>
                                      </p:cBhvr>
                                      <p:to>
                                        <p:strVal val="visible"/>
                                      </p:to>
                                    </p:set>
                                    <p:anim calcmode="lin" valueType="num">
                                      <p:cBhvr>
                                        <p:cTn id="35" dur="500" fill="hold"/>
                                        <p:tgtEl>
                                          <p:spTgt spid="18448"/>
                                        </p:tgtEl>
                                        <p:attrNameLst>
                                          <p:attrName>ppt_w</p:attrName>
                                        </p:attrNameLst>
                                      </p:cBhvr>
                                      <p:tavLst>
                                        <p:tav tm="100000">
                                          <p:val>
                                            <p:fltVal val="0"/>
                                          </p:val>
                                        </p:tav>
                                        <p:tav>
                                          <p:val>
                                            <p:strVal val="#ppt_w"/>
                                          </p:val>
                                        </p:tav>
                                      </p:tavLst>
                                    </p:anim>
                                    <p:anim calcmode="lin" valueType="num">
                                      <p:cBhvr>
                                        <p:cTn id="36" dur="500" fill="hold"/>
                                        <p:tgtEl>
                                          <p:spTgt spid="18448"/>
                                        </p:tgtEl>
                                        <p:attrNameLst>
                                          <p:attrName>ppt_h</p:attrName>
                                        </p:attrNameLst>
                                      </p:cBhvr>
                                      <p:tavLst>
                                        <p:tav tm="100000">
                                          <p:val>
                                            <p:fltVal val="0"/>
                                          </p:val>
                                        </p:tav>
                                        <p:tav>
                                          <p:val>
                                            <p:strVal val="#ppt_h"/>
                                          </p:val>
                                        </p:tav>
                                      </p:tavLst>
                                    </p:anim>
                                    <p:anim calcmode="lin" valueType="num">
                                      <p:cBhvr>
                                        <p:cTn id="37" dur="500" fill="hold"/>
                                        <p:tgtEl>
                                          <p:spTgt spid="18448"/>
                                        </p:tgtEl>
                                        <p:attrNameLst>
                                          <p:attrName>ppt_x</p:attrName>
                                        </p:attrNameLst>
                                      </p:cBhvr>
                                      <p:tavLst>
                                        <p:tav tm="100000">
                                          <p:val>
                                            <p:fltVal val="0.5"/>
                                          </p:val>
                                        </p:tav>
                                        <p:tav>
                                          <p:val>
                                            <p:strVal val="#ppt_x"/>
                                          </p:val>
                                        </p:tav>
                                      </p:tavLst>
                                    </p:anim>
                                    <p:anim calcmode="lin" valueType="num">
                                      <p:cBhvr>
                                        <p:cTn id="38" dur="500" fill="hold"/>
                                        <p:tgtEl>
                                          <p:spTgt spid="18448"/>
                                        </p:tgtEl>
                                        <p:attrNameLst>
                                          <p:attrName>ppt_y</p:attrName>
                                        </p:attrNameLst>
                                      </p:cBhvr>
                                      <p:tavLst>
                                        <p:tav tm="100000">
                                          <p:val>
                                            <p:fltVal val="0.5"/>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2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MS Gothic"/>
        <a:cs typeface="MS Gothic"/>
      </a:majorFont>
      <a:minorFont>
        <a:latin typeface="Times New Roman"/>
        <a:ea typeface="MS Gothic"/>
        <a:cs typeface="MS 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93000"/>
          </a:lnSpc>
          <a:spcBef>
            <a:spcPct val="0"/>
          </a:spcBef>
          <a:spcAft>
            <a:spcPct val="0"/>
          </a:spcAft>
          <a:buClr>
            <a:srgbClr val="000000"/>
          </a:buClr>
          <a:buSzPct val="100000"/>
          <a:buFont typeface="Times New Roman" pitchFamily="-108" charset="0"/>
          <a:buNone/>
          <a:tabLst/>
          <a:defRPr kumimoji="0" lang="en-GB" sz="2400" b="0" i="0" u="none" strike="noStrike" cap="none" normalizeH="0" baseline="0">
            <a:ln>
              <a:noFill/>
            </a:ln>
            <a:solidFill>
              <a:schemeClr val="bg1"/>
            </a:solidFill>
            <a:effectLst/>
            <a:latin typeface="Times New Roman" pitchFamily="-108"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93000"/>
          </a:lnSpc>
          <a:spcBef>
            <a:spcPct val="0"/>
          </a:spcBef>
          <a:spcAft>
            <a:spcPct val="0"/>
          </a:spcAft>
          <a:buClr>
            <a:srgbClr val="000000"/>
          </a:buClr>
          <a:buSzPct val="100000"/>
          <a:buFont typeface="Times New Roman" pitchFamily="-108" charset="0"/>
          <a:buNone/>
          <a:tabLst/>
          <a:defRPr kumimoji="0" lang="en-GB" sz="2400" b="0" i="0" u="none" strike="noStrike" cap="none" normalizeH="0" baseline="0">
            <a:ln>
              <a:noFill/>
            </a:ln>
            <a:solidFill>
              <a:schemeClr val="bg1"/>
            </a:solidFill>
            <a:effectLst/>
            <a:latin typeface="Times New Roman" pitchFamily="-10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4_Orbit">
  <a:themeElements>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5_Orbit">
  <a:themeElements>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4_Fireball">
  <a:themeElements>
    <a:clrScheme name="Fireball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fontScheme name="Fireball">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lnDef>
  </a:objectDefaults>
  <a:extraClrSchemeLst>
    <a:extraClrScheme>
      <a:clrScheme name="Fireball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clrMap bg1="dk2" tx1="lt1" bg2="dk1" tx2="lt2" accent1="accent1" accent2="accent2" accent3="accent3" accent4="accent4" accent5="accent5" accent6="accent6" hlink="hlink" folHlink="folHlink"/>
    </a:extraClrScheme>
    <a:extraClrScheme>
      <a:clrScheme name="Fireball 2">
        <a:dk1>
          <a:srgbClr val="000000"/>
        </a:dk1>
        <a:lt1>
          <a:srgbClr val="FFFFFF"/>
        </a:lt1>
        <a:dk2>
          <a:srgbClr val="FF9900"/>
        </a:dk2>
        <a:lt2>
          <a:srgbClr val="5F5F5F"/>
        </a:lt2>
        <a:accent1>
          <a:srgbClr val="FF9933"/>
        </a:accent1>
        <a:accent2>
          <a:srgbClr val="CC0066"/>
        </a:accent2>
        <a:accent3>
          <a:srgbClr val="FFFFFF"/>
        </a:accent3>
        <a:accent4>
          <a:srgbClr val="000000"/>
        </a:accent4>
        <a:accent5>
          <a:srgbClr val="FFCAAD"/>
        </a:accent5>
        <a:accent6>
          <a:srgbClr val="B9005C"/>
        </a:accent6>
        <a:hlink>
          <a:srgbClr val="CC00CC"/>
        </a:hlink>
        <a:folHlink>
          <a:srgbClr val="990099"/>
        </a:folHlink>
      </a:clrScheme>
      <a:clrMap bg1="lt1" tx1="dk1" bg2="lt2" tx2="dk2" accent1="accent1" accent2="accent2" accent3="accent3" accent4="accent4" accent5="accent5" accent6="accent6" hlink="hlink" folHlink="folHlink"/>
    </a:extraClrScheme>
    <a:extraClrScheme>
      <a:clrScheme name="Fireball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3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MS Gothic"/>
        <a:cs typeface="MS Gothic"/>
      </a:majorFont>
      <a:minorFont>
        <a:latin typeface="Times New Roman"/>
        <a:ea typeface="MS Gothic"/>
        <a:cs typeface="MS 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93000"/>
          </a:lnSpc>
          <a:spcBef>
            <a:spcPct val="0"/>
          </a:spcBef>
          <a:spcAft>
            <a:spcPct val="0"/>
          </a:spcAft>
          <a:buClr>
            <a:srgbClr val="000000"/>
          </a:buClr>
          <a:buSzPct val="100000"/>
          <a:buFont typeface="Times New Roman" pitchFamily="-108" charset="0"/>
          <a:buNone/>
          <a:tabLst/>
          <a:defRPr kumimoji="0" lang="en-GB" sz="2400" b="0" i="0" u="none" strike="noStrike" cap="none" normalizeH="0" baseline="0">
            <a:ln>
              <a:noFill/>
            </a:ln>
            <a:solidFill>
              <a:schemeClr val="bg1"/>
            </a:solidFill>
            <a:effectLst/>
            <a:latin typeface="Times New Roman" pitchFamily="-108"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93000"/>
          </a:lnSpc>
          <a:spcBef>
            <a:spcPct val="0"/>
          </a:spcBef>
          <a:spcAft>
            <a:spcPct val="0"/>
          </a:spcAft>
          <a:buClr>
            <a:srgbClr val="000000"/>
          </a:buClr>
          <a:buSzPct val="100000"/>
          <a:buFont typeface="Times New Roman" pitchFamily="-108" charset="0"/>
          <a:buNone/>
          <a:tabLst/>
          <a:defRPr kumimoji="0" lang="en-GB" sz="2400" b="0" i="0" u="none" strike="noStrike" cap="none" normalizeH="0" baseline="0">
            <a:ln>
              <a:noFill/>
            </a:ln>
            <a:solidFill>
              <a:schemeClr val="bg1"/>
            </a:solidFill>
            <a:effectLst/>
            <a:latin typeface="Times New Roman" pitchFamily="-10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5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Times New Roman"/>
        <a:cs typeface="Times New Roman"/>
      </a:majorFont>
      <a:minorFont>
        <a:latin typeface="Times New Roman"/>
        <a:ea typeface="Times New Roman"/>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5_Blank Presentation">
  <a:themeElements>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fontScheme name="Blank Presentation">
      <a:majorFont>
        <a:latin typeface="Arial Black"/>
        <a:ea typeface=""/>
        <a:cs typeface=""/>
      </a:majorFont>
      <a:minorFont>
        <a:latin typeface="Arial Blac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BONES" pitchFamily="-105"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BONES" pitchFamily="-105"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1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MS Gothic"/>
        <a:cs typeface="MS Gothic"/>
      </a:majorFont>
      <a:minorFont>
        <a:latin typeface="Times New Roman"/>
        <a:ea typeface="MS Gothic"/>
        <a:cs typeface="MS 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93000"/>
          </a:lnSpc>
          <a:spcBef>
            <a:spcPct val="0"/>
          </a:spcBef>
          <a:spcAft>
            <a:spcPct val="0"/>
          </a:spcAft>
          <a:buClr>
            <a:srgbClr val="000000"/>
          </a:buClr>
          <a:buSzPct val="100000"/>
          <a:buFont typeface="Times New Roman" pitchFamily="-108" charset="0"/>
          <a:buNone/>
          <a:tabLst/>
          <a:defRPr kumimoji="0" lang="en-GB" sz="2400" b="0" i="0" u="none" strike="noStrike" cap="none" normalizeH="0" baseline="0">
            <a:ln>
              <a:noFill/>
            </a:ln>
            <a:solidFill>
              <a:schemeClr val="bg1"/>
            </a:solidFill>
            <a:effectLst/>
            <a:latin typeface="Times New Roman" pitchFamily="-108"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93000"/>
          </a:lnSpc>
          <a:spcBef>
            <a:spcPct val="0"/>
          </a:spcBef>
          <a:spcAft>
            <a:spcPct val="0"/>
          </a:spcAft>
          <a:buClr>
            <a:srgbClr val="000000"/>
          </a:buClr>
          <a:buSzPct val="100000"/>
          <a:buFont typeface="Times New Roman" pitchFamily="-108" charset="0"/>
          <a:buNone/>
          <a:tabLst/>
          <a:defRPr kumimoji="0" lang="en-GB" sz="2400" b="0" i="0" u="none" strike="noStrike" cap="none" normalizeH="0" baseline="0">
            <a:ln>
              <a:noFill/>
            </a:ln>
            <a:solidFill>
              <a:schemeClr val="bg1"/>
            </a:solidFill>
            <a:effectLst/>
            <a:latin typeface="Times New Roman" pitchFamily="-10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Capsules">
  <a:themeElements>
    <a:clrScheme name="Capsules 2">
      <a:dk1>
        <a:srgbClr val="003366"/>
      </a:dk1>
      <a:lt1>
        <a:srgbClr val="FFFFFF"/>
      </a:lt1>
      <a:dk2>
        <a:srgbClr val="006666"/>
      </a:dk2>
      <a:lt2>
        <a:srgbClr val="003366"/>
      </a:lt2>
      <a:accent1>
        <a:srgbClr val="99CC99"/>
      </a:accent1>
      <a:accent2>
        <a:srgbClr val="33CCCC"/>
      </a:accent2>
      <a:accent3>
        <a:srgbClr val="FFFFFF"/>
      </a:accent3>
      <a:accent4>
        <a:srgbClr val="002A56"/>
      </a:accent4>
      <a:accent5>
        <a:srgbClr val="CAE2CA"/>
      </a:accent5>
      <a:accent6>
        <a:srgbClr val="2DB9B9"/>
      </a:accent6>
      <a:hlink>
        <a:srgbClr val="666699"/>
      </a:hlink>
      <a:folHlink>
        <a:srgbClr val="CC99FF"/>
      </a:folHlink>
    </a:clrScheme>
    <a:fontScheme name="Capsul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Capsules 1">
        <a:dk1>
          <a:srgbClr val="000066"/>
        </a:dk1>
        <a:lt1>
          <a:srgbClr val="FFFFEB"/>
        </a:lt1>
        <a:dk2>
          <a:srgbClr val="336699"/>
        </a:dk2>
        <a:lt2>
          <a:srgbClr val="FFFFEB"/>
        </a:lt2>
        <a:accent1>
          <a:srgbClr val="666699"/>
        </a:accent1>
        <a:accent2>
          <a:srgbClr val="99CCFF"/>
        </a:accent2>
        <a:accent3>
          <a:srgbClr val="ADB8CA"/>
        </a:accent3>
        <a:accent4>
          <a:srgbClr val="DADAC9"/>
        </a:accent4>
        <a:accent5>
          <a:srgbClr val="B8B8CA"/>
        </a:accent5>
        <a:accent6>
          <a:srgbClr val="8AB9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Capsules 2">
        <a:dk1>
          <a:srgbClr val="003366"/>
        </a:dk1>
        <a:lt1>
          <a:srgbClr val="FFFFFF"/>
        </a:lt1>
        <a:dk2>
          <a:srgbClr val="006666"/>
        </a:dk2>
        <a:lt2>
          <a:srgbClr val="003366"/>
        </a:lt2>
        <a:accent1>
          <a:srgbClr val="99CC99"/>
        </a:accent1>
        <a:accent2>
          <a:srgbClr val="33CCCC"/>
        </a:accent2>
        <a:accent3>
          <a:srgbClr val="FFFFFF"/>
        </a:accent3>
        <a:accent4>
          <a:srgbClr val="002A56"/>
        </a:accent4>
        <a:accent5>
          <a:srgbClr val="CAE2CA"/>
        </a:accent5>
        <a:accent6>
          <a:srgbClr val="2DB9B9"/>
        </a:accent6>
        <a:hlink>
          <a:srgbClr val="666699"/>
        </a:hlink>
        <a:folHlink>
          <a:srgbClr val="CC99FF"/>
        </a:folHlink>
      </a:clrScheme>
      <a:clrMap bg1="lt1" tx1="dk1" bg2="lt2" tx2="dk2" accent1="accent1" accent2="accent2" accent3="accent3" accent4="accent4" accent5="accent5" accent6="accent6" hlink="hlink" folHlink="folHlink"/>
    </a:extraClrScheme>
    <a:extraClrScheme>
      <a:clrScheme name="Capsules 3">
        <a:dk1>
          <a:srgbClr val="000000"/>
        </a:dk1>
        <a:lt1>
          <a:srgbClr val="FFFFFF"/>
        </a:lt1>
        <a:dk2>
          <a:srgbClr val="000000"/>
        </a:dk2>
        <a:lt2>
          <a:srgbClr val="5F5F5F"/>
        </a:lt2>
        <a:accent1>
          <a:srgbClr val="C0C0C0"/>
        </a:accent1>
        <a:accent2>
          <a:srgbClr val="808080"/>
        </a:accent2>
        <a:accent3>
          <a:srgbClr val="FFFFFF"/>
        </a:accent3>
        <a:accent4>
          <a:srgbClr val="000000"/>
        </a:accent4>
        <a:accent5>
          <a:srgbClr val="DCDCDC"/>
        </a:accent5>
        <a:accent6>
          <a:srgbClr val="737373"/>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Capsules 4">
        <a:dk1>
          <a:srgbClr val="000000"/>
        </a:dk1>
        <a:lt1>
          <a:srgbClr val="FFFFFF"/>
        </a:lt1>
        <a:dk2>
          <a:srgbClr val="9900CC"/>
        </a:dk2>
        <a:lt2>
          <a:srgbClr val="0033CC"/>
        </a:lt2>
        <a:accent1>
          <a:srgbClr val="FFCC66"/>
        </a:accent1>
        <a:accent2>
          <a:srgbClr val="33CC33"/>
        </a:accent2>
        <a:accent3>
          <a:srgbClr val="FFFFFF"/>
        </a:accent3>
        <a:accent4>
          <a:srgbClr val="000000"/>
        </a:accent4>
        <a:accent5>
          <a:srgbClr val="FFE2B8"/>
        </a:accent5>
        <a:accent6>
          <a:srgbClr val="2DB92D"/>
        </a:accent6>
        <a:hlink>
          <a:srgbClr val="9900CC"/>
        </a:hlink>
        <a:folHlink>
          <a:srgbClr val="9900CC"/>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6_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Blank Presentation">
  <a:themeElements>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fontScheme name="Blank Presentation">
      <a:majorFont>
        <a:latin typeface="Arial Black"/>
        <a:ea typeface=""/>
        <a:cs typeface=""/>
      </a:majorFont>
      <a:minorFont>
        <a:latin typeface="Arial Blac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BONES" pitchFamily="-105"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BONES" pitchFamily="-105"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Stream">
  <a:themeElements>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eam">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lnDef>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4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MS Gothic"/>
        <a:cs typeface="MS Gothic"/>
      </a:majorFont>
      <a:minorFont>
        <a:latin typeface="Times New Roman"/>
        <a:ea typeface="MS Gothic"/>
        <a:cs typeface="MS 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93000"/>
          </a:lnSpc>
          <a:spcBef>
            <a:spcPct val="0"/>
          </a:spcBef>
          <a:spcAft>
            <a:spcPct val="0"/>
          </a:spcAft>
          <a:buClr>
            <a:srgbClr val="000000"/>
          </a:buClr>
          <a:buSzPct val="100000"/>
          <a:buFont typeface="Times New Roman" pitchFamily="-108" charset="0"/>
          <a:buNone/>
          <a:tabLst/>
          <a:defRPr kumimoji="0" lang="en-GB" sz="2400" b="0" i="0" u="none" strike="noStrike" cap="none" normalizeH="0" baseline="0">
            <a:ln>
              <a:noFill/>
            </a:ln>
            <a:solidFill>
              <a:schemeClr val="bg1"/>
            </a:solidFill>
            <a:effectLst/>
            <a:latin typeface="Times New Roman" pitchFamily="-108"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93000"/>
          </a:lnSpc>
          <a:spcBef>
            <a:spcPct val="0"/>
          </a:spcBef>
          <a:spcAft>
            <a:spcPct val="0"/>
          </a:spcAft>
          <a:buClr>
            <a:srgbClr val="000000"/>
          </a:buClr>
          <a:buSzPct val="100000"/>
          <a:buFont typeface="Times New Roman" pitchFamily="-108" charset="0"/>
          <a:buNone/>
          <a:tabLst/>
          <a:defRPr kumimoji="0" lang="en-GB" sz="2400" b="0" i="0" u="none" strike="noStrike" cap="none" normalizeH="0" baseline="0">
            <a:ln>
              <a:noFill/>
            </a:ln>
            <a:solidFill>
              <a:schemeClr val="bg1"/>
            </a:solidFill>
            <a:effectLst/>
            <a:latin typeface="Times New Roman" pitchFamily="-10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10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MS Gothic"/>
        <a:cs typeface="MS Gothic"/>
      </a:majorFont>
      <a:minorFont>
        <a:latin typeface="Times New Roman"/>
        <a:ea typeface="MS Gothic"/>
        <a:cs typeface="MS 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93000"/>
          </a:lnSpc>
          <a:spcBef>
            <a:spcPct val="0"/>
          </a:spcBef>
          <a:spcAft>
            <a:spcPct val="0"/>
          </a:spcAft>
          <a:buClr>
            <a:srgbClr val="000000"/>
          </a:buClr>
          <a:buSzPct val="100000"/>
          <a:buFont typeface="Times New Roman" pitchFamily="-108" charset="0"/>
          <a:buNone/>
          <a:tabLst/>
          <a:defRPr kumimoji="0" lang="en-GB" sz="2400" b="0" i="0" u="none" strike="noStrike" cap="none" normalizeH="0" baseline="0">
            <a:ln>
              <a:noFill/>
            </a:ln>
            <a:solidFill>
              <a:schemeClr val="bg1"/>
            </a:solidFill>
            <a:effectLst/>
            <a:latin typeface="Times New Roman" pitchFamily="-108"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93000"/>
          </a:lnSpc>
          <a:spcBef>
            <a:spcPct val="0"/>
          </a:spcBef>
          <a:spcAft>
            <a:spcPct val="0"/>
          </a:spcAft>
          <a:buClr>
            <a:srgbClr val="000000"/>
          </a:buClr>
          <a:buSzPct val="100000"/>
          <a:buFont typeface="Times New Roman" pitchFamily="-108" charset="0"/>
          <a:buNone/>
          <a:tabLst/>
          <a:defRPr kumimoji="0" lang="en-GB" sz="2400" b="0" i="0" u="none" strike="noStrike" cap="none" normalizeH="0" baseline="0">
            <a:ln>
              <a:noFill/>
            </a:ln>
            <a:solidFill>
              <a:schemeClr val="bg1"/>
            </a:solidFill>
            <a:effectLst/>
            <a:latin typeface="Times New Roman" pitchFamily="-10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51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stealth" w="lg" len="lg"/>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Comic Sans MS"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stealth" w="lg" len="lg"/>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Comic Sans MS" pitchFamily="-112"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Capsules">
  <a:themeElements>
    <a:clrScheme name="Capsules 2">
      <a:dk1>
        <a:srgbClr val="003366"/>
      </a:dk1>
      <a:lt1>
        <a:srgbClr val="FFFFFF"/>
      </a:lt1>
      <a:dk2>
        <a:srgbClr val="006666"/>
      </a:dk2>
      <a:lt2>
        <a:srgbClr val="003366"/>
      </a:lt2>
      <a:accent1>
        <a:srgbClr val="99CC99"/>
      </a:accent1>
      <a:accent2>
        <a:srgbClr val="33CCCC"/>
      </a:accent2>
      <a:accent3>
        <a:srgbClr val="FFFFFF"/>
      </a:accent3>
      <a:accent4>
        <a:srgbClr val="002A56"/>
      </a:accent4>
      <a:accent5>
        <a:srgbClr val="CAE2CA"/>
      </a:accent5>
      <a:accent6>
        <a:srgbClr val="2DB9B9"/>
      </a:accent6>
      <a:hlink>
        <a:srgbClr val="666699"/>
      </a:hlink>
      <a:folHlink>
        <a:srgbClr val="CC99FF"/>
      </a:folHlink>
    </a:clrScheme>
    <a:fontScheme name="Capsul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Capsules 1">
        <a:dk1>
          <a:srgbClr val="000066"/>
        </a:dk1>
        <a:lt1>
          <a:srgbClr val="FFFFEB"/>
        </a:lt1>
        <a:dk2>
          <a:srgbClr val="336699"/>
        </a:dk2>
        <a:lt2>
          <a:srgbClr val="FFFFEB"/>
        </a:lt2>
        <a:accent1>
          <a:srgbClr val="666699"/>
        </a:accent1>
        <a:accent2>
          <a:srgbClr val="99CCFF"/>
        </a:accent2>
        <a:accent3>
          <a:srgbClr val="ADB8CA"/>
        </a:accent3>
        <a:accent4>
          <a:srgbClr val="DADAC9"/>
        </a:accent4>
        <a:accent5>
          <a:srgbClr val="B8B8CA"/>
        </a:accent5>
        <a:accent6>
          <a:srgbClr val="8AB9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Capsules 2">
        <a:dk1>
          <a:srgbClr val="003366"/>
        </a:dk1>
        <a:lt1>
          <a:srgbClr val="FFFFFF"/>
        </a:lt1>
        <a:dk2>
          <a:srgbClr val="006666"/>
        </a:dk2>
        <a:lt2>
          <a:srgbClr val="003366"/>
        </a:lt2>
        <a:accent1>
          <a:srgbClr val="99CC99"/>
        </a:accent1>
        <a:accent2>
          <a:srgbClr val="33CCCC"/>
        </a:accent2>
        <a:accent3>
          <a:srgbClr val="FFFFFF"/>
        </a:accent3>
        <a:accent4>
          <a:srgbClr val="002A56"/>
        </a:accent4>
        <a:accent5>
          <a:srgbClr val="CAE2CA"/>
        </a:accent5>
        <a:accent6>
          <a:srgbClr val="2DB9B9"/>
        </a:accent6>
        <a:hlink>
          <a:srgbClr val="666699"/>
        </a:hlink>
        <a:folHlink>
          <a:srgbClr val="CC99FF"/>
        </a:folHlink>
      </a:clrScheme>
      <a:clrMap bg1="lt1" tx1="dk1" bg2="lt2" tx2="dk2" accent1="accent1" accent2="accent2" accent3="accent3" accent4="accent4" accent5="accent5" accent6="accent6" hlink="hlink" folHlink="folHlink"/>
    </a:extraClrScheme>
    <a:extraClrScheme>
      <a:clrScheme name="Capsules 3">
        <a:dk1>
          <a:srgbClr val="000000"/>
        </a:dk1>
        <a:lt1>
          <a:srgbClr val="FFFFFF"/>
        </a:lt1>
        <a:dk2>
          <a:srgbClr val="000000"/>
        </a:dk2>
        <a:lt2>
          <a:srgbClr val="5F5F5F"/>
        </a:lt2>
        <a:accent1>
          <a:srgbClr val="C0C0C0"/>
        </a:accent1>
        <a:accent2>
          <a:srgbClr val="808080"/>
        </a:accent2>
        <a:accent3>
          <a:srgbClr val="FFFFFF"/>
        </a:accent3>
        <a:accent4>
          <a:srgbClr val="000000"/>
        </a:accent4>
        <a:accent5>
          <a:srgbClr val="DCDCDC"/>
        </a:accent5>
        <a:accent6>
          <a:srgbClr val="737373"/>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Capsules 4">
        <a:dk1>
          <a:srgbClr val="000000"/>
        </a:dk1>
        <a:lt1>
          <a:srgbClr val="FFFFFF"/>
        </a:lt1>
        <a:dk2>
          <a:srgbClr val="9900CC"/>
        </a:dk2>
        <a:lt2>
          <a:srgbClr val="0033CC"/>
        </a:lt2>
        <a:accent1>
          <a:srgbClr val="FFCC66"/>
        </a:accent1>
        <a:accent2>
          <a:srgbClr val="33CC33"/>
        </a:accent2>
        <a:accent3>
          <a:srgbClr val="FFFFFF"/>
        </a:accent3>
        <a:accent4>
          <a:srgbClr val="000000"/>
        </a:accent4>
        <a:accent5>
          <a:srgbClr val="FFE2B8"/>
        </a:accent5>
        <a:accent6>
          <a:srgbClr val="2DB92D"/>
        </a:accent6>
        <a:hlink>
          <a:srgbClr val="9900CC"/>
        </a:hlink>
        <a:folHlink>
          <a:srgbClr val="9900CC"/>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Ribbons">
  <a:themeElements>
    <a:clrScheme name="Ribbons 1">
      <a:dk1>
        <a:srgbClr val="220011"/>
      </a:dk1>
      <a:lt1>
        <a:srgbClr val="FFFFCC"/>
      </a:lt1>
      <a:dk2>
        <a:srgbClr val="660033"/>
      </a:dk2>
      <a:lt2>
        <a:srgbClr val="FFCC00"/>
      </a:lt2>
      <a:accent1>
        <a:srgbClr val="CC0099"/>
      </a:accent1>
      <a:accent2>
        <a:srgbClr val="56002B"/>
      </a:accent2>
      <a:accent3>
        <a:srgbClr val="B8AAAD"/>
      </a:accent3>
      <a:accent4>
        <a:srgbClr val="DADAAE"/>
      </a:accent4>
      <a:accent5>
        <a:srgbClr val="E2AACA"/>
      </a:accent5>
      <a:accent6>
        <a:srgbClr val="4D0026"/>
      </a:accent6>
      <a:hlink>
        <a:srgbClr val="9C004E"/>
      </a:hlink>
      <a:folHlink>
        <a:srgbClr val="FF6600"/>
      </a:folHlink>
    </a:clrScheme>
    <a:fontScheme name="Ribbons">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Ribbons 1">
        <a:dk1>
          <a:srgbClr val="220011"/>
        </a:dk1>
        <a:lt1>
          <a:srgbClr val="FFFFCC"/>
        </a:lt1>
        <a:dk2>
          <a:srgbClr val="660033"/>
        </a:dk2>
        <a:lt2>
          <a:srgbClr val="FFCC00"/>
        </a:lt2>
        <a:accent1>
          <a:srgbClr val="CC0099"/>
        </a:accent1>
        <a:accent2>
          <a:srgbClr val="56002B"/>
        </a:accent2>
        <a:accent3>
          <a:srgbClr val="B8AAAD"/>
        </a:accent3>
        <a:accent4>
          <a:srgbClr val="DADAAE"/>
        </a:accent4>
        <a:accent5>
          <a:srgbClr val="E2AACA"/>
        </a:accent5>
        <a:accent6>
          <a:srgbClr val="4D0026"/>
        </a:accent6>
        <a:hlink>
          <a:srgbClr val="9C004E"/>
        </a:hlink>
        <a:folHlink>
          <a:srgbClr val="FF6600"/>
        </a:folHlink>
      </a:clrScheme>
      <a:clrMap bg1="dk2" tx1="lt1" bg2="dk1" tx2="lt2" accent1="accent1" accent2="accent2" accent3="accent3" accent4="accent4" accent5="accent5" accent6="accent6" hlink="hlink" folHlink="folHlink"/>
    </a:extraClrScheme>
    <a:extraClrScheme>
      <a:clrScheme name="Ribbons 2">
        <a:dk1>
          <a:srgbClr val="001600"/>
        </a:dk1>
        <a:lt1>
          <a:srgbClr val="669900"/>
        </a:lt1>
        <a:dk2>
          <a:srgbClr val="000000"/>
        </a:dk2>
        <a:lt2>
          <a:srgbClr val="006600"/>
        </a:lt2>
        <a:accent1>
          <a:srgbClr val="336600"/>
        </a:accent1>
        <a:accent2>
          <a:srgbClr val="89BA00"/>
        </a:accent2>
        <a:accent3>
          <a:srgbClr val="B8CAAA"/>
        </a:accent3>
        <a:accent4>
          <a:srgbClr val="001100"/>
        </a:accent4>
        <a:accent5>
          <a:srgbClr val="ADB8AA"/>
        </a:accent5>
        <a:accent6>
          <a:srgbClr val="7CA800"/>
        </a:accent6>
        <a:hlink>
          <a:srgbClr val="FFCC00"/>
        </a:hlink>
        <a:folHlink>
          <a:srgbClr val="FF7C80"/>
        </a:folHlink>
      </a:clrScheme>
      <a:clrMap bg1="lt1" tx1="dk1" bg2="lt2" tx2="dk2" accent1="accent1" accent2="accent2" accent3="accent3" accent4="accent4" accent5="accent5" accent6="accent6" hlink="hlink" folHlink="folHlink"/>
    </a:extraClrScheme>
    <a:extraClrScheme>
      <a:clrScheme name="Ribbons 3">
        <a:dk1>
          <a:srgbClr val="000000"/>
        </a:dk1>
        <a:lt1>
          <a:srgbClr val="B2B2B2"/>
        </a:lt1>
        <a:dk2>
          <a:srgbClr val="000000"/>
        </a:dk2>
        <a:lt2>
          <a:srgbClr val="777777"/>
        </a:lt2>
        <a:accent1>
          <a:srgbClr val="CBCBCB"/>
        </a:accent1>
        <a:accent2>
          <a:srgbClr val="969696"/>
        </a:accent2>
        <a:accent3>
          <a:srgbClr val="D5D5D5"/>
        </a:accent3>
        <a:accent4>
          <a:srgbClr val="000000"/>
        </a:accent4>
        <a:accent5>
          <a:srgbClr val="E2E2E2"/>
        </a:accent5>
        <a:accent6>
          <a:srgbClr val="878787"/>
        </a:accent6>
        <a:hlink>
          <a:srgbClr val="333333"/>
        </a:hlink>
        <a:folHlink>
          <a:srgbClr val="777777"/>
        </a:folHlink>
      </a:clrScheme>
      <a:clrMap bg1="lt1" tx1="dk1" bg2="lt2" tx2="dk2" accent1="accent1" accent2="accent2" accent3="accent3" accent4="accent4" accent5="accent5" accent6="accent6" hlink="hlink" folHlink="folHlink"/>
    </a:extraClrScheme>
    <a:extraClrScheme>
      <a:clrScheme name="Ribbons 4">
        <a:dk1>
          <a:srgbClr val="000F1E"/>
        </a:dk1>
        <a:lt1>
          <a:srgbClr val="FFFFFF"/>
        </a:lt1>
        <a:dk2>
          <a:srgbClr val="003366"/>
        </a:dk2>
        <a:lt2>
          <a:srgbClr val="33CCCC"/>
        </a:lt2>
        <a:accent1>
          <a:srgbClr val="006699"/>
        </a:accent1>
        <a:accent2>
          <a:srgbClr val="003366"/>
        </a:accent2>
        <a:accent3>
          <a:srgbClr val="AAADB8"/>
        </a:accent3>
        <a:accent4>
          <a:srgbClr val="DADADA"/>
        </a:accent4>
        <a:accent5>
          <a:srgbClr val="AAB8CA"/>
        </a:accent5>
        <a:accent6>
          <a:srgbClr val="002D5C"/>
        </a:accent6>
        <a:hlink>
          <a:srgbClr val="0099CC"/>
        </a:hlink>
        <a:folHlink>
          <a:srgbClr val="009999"/>
        </a:folHlink>
      </a:clrScheme>
      <a:clrMap bg1="dk2" tx1="lt1" bg2="dk1" tx2="lt2" accent1="accent1" accent2="accent2" accent3="accent3" accent4="accent4" accent5="accent5" accent6="accent6" hlink="hlink" folHlink="folHlink"/>
    </a:extraClrScheme>
    <a:extraClrScheme>
      <a:clrScheme name="Ribbons 5">
        <a:dk1>
          <a:srgbClr val="002F2E"/>
        </a:dk1>
        <a:lt1>
          <a:srgbClr val="FFFFFF"/>
        </a:lt1>
        <a:dk2>
          <a:srgbClr val="008080"/>
        </a:dk2>
        <a:lt2>
          <a:srgbClr val="66FFCC"/>
        </a:lt2>
        <a:accent1>
          <a:srgbClr val="0099CC"/>
        </a:accent1>
        <a:accent2>
          <a:srgbClr val="005250"/>
        </a:accent2>
        <a:accent3>
          <a:srgbClr val="AAC0C0"/>
        </a:accent3>
        <a:accent4>
          <a:srgbClr val="DADADA"/>
        </a:accent4>
        <a:accent5>
          <a:srgbClr val="AACAE2"/>
        </a:accent5>
        <a:accent6>
          <a:srgbClr val="004948"/>
        </a:accent6>
        <a:hlink>
          <a:srgbClr val="00CC99"/>
        </a:hlink>
        <a:folHlink>
          <a:srgbClr val="009999"/>
        </a:folHlink>
      </a:clrScheme>
      <a:clrMap bg1="dk2" tx1="lt1" bg2="dk1" tx2="lt2" accent1="accent1" accent2="accent2" accent3="accent3" accent4="accent4" accent5="accent5" accent6="accent6" hlink="hlink" folHlink="folHlink"/>
    </a:extraClrScheme>
    <a:extraClrScheme>
      <a:clrScheme name="Ribbons 6">
        <a:dk1>
          <a:srgbClr val="000022"/>
        </a:dk1>
        <a:lt1>
          <a:srgbClr val="FFFFFF"/>
        </a:lt1>
        <a:dk2>
          <a:srgbClr val="000066"/>
        </a:dk2>
        <a:lt2>
          <a:srgbClr val="FFCC00"/>
        </a:lt2>
        <a:accent1>
          <a:srgbClr val="666699"/>
        </a:accent1>
        <a:accent2>
          <a:srgbClr val="000048"/>
        </a:accent2>
        <a:accent3>
          <a:srgbClr val="AAAAB8"/>
        </a:accent3>
        <a:accent4>
          <a:srgbClr val="DADADA"/>
        </a:accent4>
        <a:accent5>
          <a:srgbClr val="B8B8CA"/>
        </a:accent5>
        <a:accent6>
          <a:srgbClr val="000040"/>
        </a:accent6>
        <a:hlink>
          <a:srgbClr val="9999FF"/>
        </a:hlink>
        <a:folHlink>
          <a:srgbClr val="000099"/>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3_Fireball">
  <a:themeElements>
    <a:clrScheme name="Fireball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fontScheme name="Fireball">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Fireball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clrMap bg1="dk2" tx1="lt1" bg2="dk1" tx2="lt2" accent1="accent1" accent2="accent2" accent3="accent3" accent4="accent4" accent5="accent5" accent6="accent6" hlink="hlink" folHlink="folHlink"/>
    </a:extraClrScheme>
    <a:extraClrScheme>
      <a:clrScheme name="Fireball 2">
        <a:dk1>
          <a:srgbClr val="000000"/>
        </a:dk1>
        <a:lt1>
          <a:srgbClr val="FFFFFF"/>
        </a:lt1>
        <a:dk2>
          <a:srgbClr val="FF9900"/>
        </a:dk2>
        <a:lt2>
          <a:srgbClr val="5F5F5F"/>
        </a:lt2>
        <a:accent1>
          <a:srgbClr val="FF9933"/>
        </a:accent1>
        <a:accent2>
          <a:srgbClr val="CC0066"/>
        </a:accent2>
        <a:accent3>
          <a:srgbClr val="FFFFFF"/>
        </a:accent3>
        <a:accent4>
          <a:srgbClr val="000000"/>
        </a:accent4>
        <a:accent5>
          <a:srgbClr val="FFCAAD"/>
        </a:accent5>
        <a:accent6>
          <a:srgbClr val="B9005C"/>
        </a:accent6>
        <a:hlink>
          <a:srgbClr val="CC00CC"/>
        </a:hlink>
        <a:folHlink>
          <a:srgbClr val="990099"/>
        </a:folHlink>
      </a:clrScheme>
      <a:clrMap bg1="lt1" tx1="dk1" bg2="lt2" tx2="dk2" accent1="accent1" accent2="accent2" accent3="accent3" accent4="accent4" accent5="accent5" accent6="accent6" hlink="hlink" folHlink="folHlink"/>
    </a:extraClrScheme>
    <a:extraClrScheme>
      <a:clrScheme name="Fireball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20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3_Orbit">
  <a:themeElements>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docProps/app.xml><?xml version="1.0" encoding="utf-8"?>
<Properties xmlns="http://schemas.openxmlformats.org/officeDocument/2006/extended-properties" xmlns:vt="http://schemas.openxmlformats.org/officeDocument/2006/docPropsVTypes">
  <Template>Rick's HD:Applications:Microsoft Office 2004:Templates:Presentations:Designs:Textured</Template>
  <TotalTime>22134</TotalTime>
  <Words>4869</Words>
  <Application>Microsoft Macintosh PowerPoint</Application>
  <PresentationFormat>On-screen Show (4:3)</PresentationFormat>
  <Paragraphs>1141</Paragraphs>
  <Slides>45</Slides>
  <Notes>41</Notes>
  <HiddenSlides>0</HiddenSlides>
  <MMClips>0</MMClips>
  <ScaleCrop>false</ScaleCrop>
  <HeadingPairs>
    <vt:vector size="6" baseType="variant">
      <vt:variant>
        <vt:lpstr>Fonts Used</vt:lpstr>
      </vt:variant>
      <vt:variant>
        <vt:i4>15</vt:i4>
      </vt:variant>
      <vt:variant>
        <vt:lpstr>Theme</vt:lpstr>
      </vt:variant>
      <vt:variant>
        <vt:i4>23</vt:i4>
      </vt:variant>
      <vt:variant>
        <vt:lpstr>Slide Titles</vt:lpstr>
      </vt:variant>
      <vt:variant>
        <vt:i4>45</vt:i4>
      </vt:variant>
    </vt:vector>
  </HeadingPairs>
  <TitlesOfParts>
    <vt:vector size="83" baseType="lpstr">
      <vt:lpstr>26</vt:lpstr>
      <vt:lpstr>BONES</vt:lpstr>
      <vt:lpstr>MS Gothic</vt:lpstr>
      <vt:lpstr>ＭＳ Ｐゴシック</vt:lpstr>
      <vt:lpstr>SimSun</vt:lpstr>
      <vt:lpstr>Times</vt:lpstr>
      <vt:lpstr>Arial</vt:lpstr>
      <vt:lpstr>Arial Black</vt:lpstr>
      <vt:lpstr>Arial Narrow</vt:lpstr>
      <vt:lpstr>Calibri</vt:lpstr>
      <vt:lpstr>Comic Sans MS</vt:lpstr>
      <vt:lpstr>Garamond</vt:lpstr>
      <vt:lpstr>Helvetica</vt:lpstr>
      <vt:lpstr>Times New Roman</vt:lpstr>
      <vt:lpstr>Wingdings</vt:lpstr>
      <vt:lpstr>Default Design</vt:lpstr>
      <vt:lpstr>3_Blank Presentation</vt:lpstr>
      <vt:lpstr>51_Blank Presentation</vt:lpstr>
      <vt:lpstr>Custom Design</vt:lpstr>
      <vt:lpstr>2_Capsules</vt:lpstr>
      <vt:lpstr>Ribbons</vt:lpstr>
      <vt:lpstr>3_Fireball</vt:lpstr>
      <vt:lpstr>20_Default Design</vt:lpstr>
      <vt:lpstr>3_Orbit</vt:lpstr>
      <vt:lpstr>2_Blank Presentation</vt:lpstr>
      <vt:lpstr>4_Orbit</vt:lpstr>
      <vt:lpstr>5_Orbit</vt:lpstr>
      <vt:lpstr>4_Fireball</vt:lpstr>
      <vt:lpstr>13_Blank Presentation</vt:lpstr>
      <vt:lpstr>5_Default Design</vt:lpstr>
      <vt:lpstr>15_Blank Presentation</vt:lpstr>
      <vt:lpstr>1_Blank Presentation</vt:lpstr>
      <vt:lpstr>Capsules</vt:lpstr>
      <vt:lpstr>6_Orbit</vt:lpstr>
      <vt:lpstr>Stream</vt:lpstr>
      <vt:lpstr>3_Default Design</vt:lpstr>
      <vt:lpstr>4_Blank Presentation</vt:lpstr>
      <vt:lpstr>10_Blank Presentation</vt:lpstr>
      <vt:lpstr>الأناجيل</vt:lpstr>
      <vt:lpstr>توازي هيكل العهد القديم و العهد الجديد</vt:lpstr>
      <vt:lpstr>بناء العهد الجديد</vt:lpstr>
      <vt:lpstr>الأناجيل</vt:lpstr>
      <vt:lpstr>الأناجيل  الإزائية</vt:lpstr>
      <vt:lpstr>"صورة نهائية  للرب يسوع المسيح"</vt:lpstr>
      <vt:lpstr>كان لكل كاتب إنجيل:</vt:lpstr>
      <vt:lpstr>أربع صور فردية...</vt:lpstr>
      <vt:lpstr>تأطير الأناجيل...</vt:lpstr>
      <vt:lpstr>جمهور الأناجيل...</vt:lpstr>
      <vt:lpstr>تصوير يسوع كـ ...</vt:lpstr>
      <vt:lpstr>الرسالة الموجزة...</vt:lpstr>
      <vt:lpstr>تلك الكلمة التي تبدو غريبة...</vt:lpstr>
      <vt:lpstr>الإزائية: "لنرى معًا"</vt:lpstr>
      <vt:lpstr>التداخل بين الأناجيل</vt:lpstr>
      <vt:lpstr>يوحنا: تلخيص الرسالة</vt:lpstr>
      <vt:lpstr>مشكلة الإزائية</vt:lpstr>
      <vt:lpstr>التشابهات الإزائية</vt:lpstr>
      <vt:lpstr>مخطط أولوية ماركان</vt:lpstr>
      <vt:lpstr>فرضية المصدرين</vt:lpstr>
      <vt:lpstr>متى أعتقد أنها كتبت</vt:lpstr>
      <vt:lpstr>فرضية المصادر الأربعة</vt:lpstr>
      <vt:lpstr>تأريخ الأناجيل الإزائية</vt:lpstr>
      <vt:lpstr>حلول المشكلة الإزائية</vt:lpstr>
      <vt:lpstr>حلول المشكلة الإزائية</vt:lpstr>
      <vt:lpstr>نظرة عامة على العهد الجديد</vt:lpstr>
      <vt:lpstr>كتاب العهد الجديد</vt:lpstr>
      <vt:lpstr>مقارنة الأناجيل الأربعة</vt:lpstr>
      <vt:lpstr>مقارنة الأناجيل الأربعة</vt:lpstr>
      <vt:lpstr>مقارنة الأناجيل الأربعة</vt:lpstr>
      <vt:lpstr>PowerPoint Presentation</vt:lpstr>
      <vt:lpstr>PowerPoint Presentation</vt:lpstr>
      <vt:lpstr>PowerPoint Presentation</vt:lpstr>
      <vt:lpstr>Clearing History</vt:lpstr>
      <vt:lpstr>How Well Do You Know the Life of Christ?</vt:lpstr>
      <vt:lpstr>أسباب اعتبار مرقس أول الأناجيل</vt:lpstr>
      <vt:lpstr>مؤشرات أن متى هو كاتب الإنجيل الأول</vt:lpstr>
      <vt:lpstr>المؤشر الخارجي رقم 1 شهادة يوسابيوس (القرن الرابع)</vt:lpstr>
      <vt:lpstr>المؤشر الخارجي رقم 1 شهادة يوسابيوس (القرن الرابع)</vt:lpstr>
      <vt:lpstr>المؤشر الخارجي رقم 2 ورقة بردي من حوالي 50م</vt:lpstr>
      <vt:lpstr>مؤشر خارجي رقم 3 صاحب الترتيب الأول في العهد الجديد</vt:lpstr>
      <vt:lpstr>إيريناوس  180 م</vt:lpstr>
      <vt:lpstr>مبادئ تفسير الأناجيل بشكل مناسب</vt:lpstr>
      <vt:lpstr>Black</vt:lpstr>
      <vt:lpstr>    مسح العهد الجديدat BibleStudyDownloads.org</vt:lpstr>
    </vt:vector>
  </TitlesOfParts>
  <Company>SBC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Matthew</dc:title>
  <dc:creator>Rick Griffith</dc:creator>
  <cp:lastModifiedBy>Rick Griffith</cp:lastModifiedBy>
  <cp:revision>481</cp:revision>
  <dcterms:created xsi:type="dcterms:W3CDTF">2006-01-16T02:46:51Z</dcterms:created>
  <dcterms:modified xsi:type="dcterms:W3CDTF">2024-02-03T13:19:58Z</dcterms:modified>
</cp:coreProperties>
</file>