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 id="2147483682" r:id="rId3"/>
    <p:sldMasterId id="2147483698" r:id="rId4"/>
    <p:sldMasterId id="2147483900" r:id="rId5"/>
    <p:sldMasterId id="2147483902" r:id="rId6"/>
    <p:sldMasterId id="2147483916" r:id="rId7"/>
    <p:sldMasterId id="2147483929" r:id="rId8"/>
    <p:sldMasterId id="2147483941" r:id="rId9"/>
    <p:sldMasterId id="2147483943" r:id="rId10"/>
  </p:sldMasterIdLst>
  <p:notesMasterIdLst>
    <p:notesMasterId r:id="rId46"/>
  </p:notesMasterIdLst>
  <p:sldIdLst>
    <p:sldId id="257" r:id="rId11"/>
    <p:sldId id="4888" r:id="rId12"/>
    <p:sldId id="259" r:id="rId13"/>
    <p:sldId id="285" r:id="rId14"/>
    <p:sldId id="286" r:id="rId15"/>
    <p:sldId id="287" r:id="rId16"/>
    <p:sldId id="288" r:id="rId17"/>
    <p:sldId id="289" r:id="rId18"/>
    <p:sldId id="265" r:id="rId19"/>
    <p:sldId id="266" r:id="rId20"/>
    <p:sldId id="281" r:id="rId21"/>
    <p:sldId id="282" r:id="rId22"/>
    <p:sldId id="283" r:id="rId23"/>
    <p:sldId id="4676" r:id="rId24"/>
    <p:sldId id="305" r:id="rId25"/>
    <p:sldId id="5408" r:id="rId26"/>
    <p:sldId id="273" r:id="rId27"/>
    <p:sldId id="318" r:id="rId28"/>
    <p:sldId id="319" r:id="rId29"/>
    <p:sldId id="276" r:id="rId30"/>
    <p:sldId id="256" r:id="rId31"/>
    <p:sldId id="332" r:id="rId32"/>
    <p:sldId id="4889" r:id="rId33"/>
    <p:sldId id="263" r:id="rId34"/>
    <p:sldId id="264" r:id="rId35"/>
    <p:sldId id="4890" r:id="rId36"/>
    <p:sldId id="4677" r:id="rId37"/>
    <p:sldId id="278" r:id="rId38"/>
    <p:sldId id="4891" r:id="rId39"/>
    <p:sldId id="262" r:id="rId40"/>
    <p:sldId id="321" r:id="rId41"/>
    <p:sldId id="4892" r:id="rId42"/>
    <p:sldId id="267" r:id="rId43"/>
    <p:sldId id="291" r:id="rId44"/>
    <p:sldId id="292"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4"/>
    <a:srgbClr val="FFFFFF"/>
    <a:srgbClr val="BA12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8"/>
    <p:restoredTop sz="83663" autoAdjust="0"/>
  </p:normalViewPr>
  <p:slideViewPr>
    <p:cSldViewPr>
      <p:cViewPr varScale="1">
        <p:scale>
          <a:sx n="56" d="100"/>
          <a:sy n="56" d="100"/>
        </p:scale>
        <p:origin x="1566" y="78"/>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7D4D8C-1B6A-3742-9C2F-217EFF3FD37B}" type="datetime1">
              <a:rPr lang="en-US"/>
              <a:pPr>
                <a:defRPr/>
              </a:pPr>
              <a:t>24/2/2024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D511F3-539E-4643-A0AC-6F1EE5AD0A74}" type="slidenum">
              <a:rPr lang="en-US"/>
              <a:pPr>
                <a:defRPr/>
              </a:pPr>
              <a:t>‹#›</a:t>
            </a:fld>
            <a:endParaRPr lang="en-US"/>
          </a:p>
        </p:txBody>
      </p:sp>
    </p:spTree>
    <p:extLst>
      <p:ext uri="{BB962C8B-B14F-4D97-AF65-F5344CB8AC3E}">
        <p14:creationId xmlns:p14="http://schemas.microsoft.com/office/powerpoint/2010/main" val="34607289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normAutofit fontScale="700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b="0" dirty="0">
                <a:latin typeface="Arial" panose="020B0604020202020204" pitchFamily="34" charset="0"/>
                <a:ea typeface="ＭＳ Ｐゴシック" charset="0"/>
                <a:cs typeface="Arial" panose="020B0604020202020204" pitchFamily="34" charset="0"/>
              </a:rPr>
              <a:t>00-Book Overviews-788</a:t>
            </a:r>
          </a:p>
          <a:p>
            <a:pPr eaLnBrk="1" hangingPunct="1"/>
            <a:r>
              <a:rPr lang="en-US" altLang="zh-CN" b="0" dirty="0">
                <a:latin typeface="Arial" charset="0"/>
                <a:ea typeface="SimSun" charset="0"/>
                <a:cs typeface="SimSun" charset="0"/>
              </a:rPr>
              <a:t>Common English-52</a:t>
            </a:r>
          </a:p>
          <a:p>
            <a:pPr eaLnBrk="1" hangingPunct="1"/>
            <a:r>
              <a:rPr lang="en-US" altLang="zh-CN" b="0" dirty="0">
                <a:latin typeface="Arial" charset="0"/>
                <a:ea typeface="SimSun" charset="0"/>
                <a:cs typeface="SimSun" charset="0"/>
              </a:rPr>
              <a:t>CH-02-Nature-103-p34a</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LC_00-NT Bakgrounds-2</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256407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2121D-1F9B-7B46-90A3-9F83BB196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r>
              <a:rPr lang="en-US" dirty="0">
                <a:cs typeface="+mn-cs"/>
              </a:rPr>
              <a:t>The realm that Herod ruled extended to that of the size of David nearly 1000 years earlier!</a:t>
            </a:r>
          </a:p>
          <a:p>
            <a:pPr eaLnBrk="1" hangingPunct="1">
              <a:defRPr/>
            </a:pPr>
            <a:r>
              <a:rPr lang="en-US" dirty="0">
                <a:cs typeface="+mn-cs"/>
              </a:rPr>
              <a:t>___</a:t>
            </a:r>
          </a:p>
          <a:p>
            <a:pPr eaLnBrk="1" hangingPunct="1">
              <a:defRPr/>
            </a:pPr>
            <a:r>
              <a:rPr lang="en-US" dirty="0">
                <a:cs typeface="+mn-cs"/>
              </a:rPr>
              <a:t>NB-07 Politics 4-Herodians &amp; Rome-18</a:t>
            </a:r>
          </a:p>
          <a:p>
            <a:pPr eaLnBrk="1" hangingPunct="1">
              <a:defRPr/>
            </a:pPr>
            <a:r>
              <a:rPr lang="en-US" dirty="0">
                <a:cs typeface="+mn-cs"/>
              </a:rPr>
              <a:t>NS-00-NT Backgrounds-14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832534-54F0-2A4C-A746-E554725D48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B555F-52E5-7147-B012-D7BAB44CA17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pPr eaLnBrk="1" hangingPunct="1">
              <a:defRPr/>
            </a:pPr>
            <a:r>
              <a:rPr lang="en-US" dirty="0">
                <a:cs typeface="+mn-cs"/>
              </a:rPr>
              <a:t>Leadership over the land of Israel changed repeatedly during the first century.</a:t>
            </a:r>
          </a:p>
          <a:p>
            <a:pPr eaLnBrk="1" hangingPunct="1">
              <a:defRPr/>
            </a:pPr>
            <a:r>
              <a:rPr lang="en-US" dirty="0">
                <a:cs typeface="+mn-cs"/>
              </a:rPr>
              <a:t>_____________</a:t>
            </a:r>
          </a:p>
          <a:p>
            <a:pPr eaLnBrk="1" hangingPunct="1">
              <a:defRPr/>
            </a:pPr>
            <a:r>
              <a:rPr lang="en-US" dirty="0">
                <a:cs typeface="+mn-cs"/>
              </a:rPr>
              <a:t>BG-04-Intertestamental Geography-21</a:t>
            </a:r>
          </a:p>
          <a:p>
            <a:pPr eaLnBrk="1" hangingPunct="1">
              <a:defRPr/>
            </a:pPr>
            <a:r>
              <a:rPr lang="en-US" dirty="0">
                <a:cs typeface="+mn-cs"/>
              </a:rPr>
              <a:t>NB-07-Politics 4-Herodians &amp; Rome-21</a:t>
            </a:r>
          </a:p>
          <a:p>
            <a:pPr eaLnBrk="1" hangingPunct="1">
              <a:defRPr/>
            </a:pPr>
            <a:r>
              <a:rPr lang="en-US" dirty="0">
                <a:cs typeface="+mn-cs"/>
              </a:rPr>
              <a:t>NS-03-Luke1-12—slide 168</a:t>
            </a:r>
          </a:p>
          <a:p>
            <a:pPr eaLnBrk="1" hangingPunct="1">
              <a:defRPr/>
            </a:pPr>
            <a:endParaRPr lang="en-US" dirty="0">
              <a:cs typeface="+mn-cs"/>
            </a:endParaRPr>
          </a:p>
        </p:txBody>
      </p:sp>
    </p:spTree>
    <p:extLst>
      <p:ext uri="{BB962C8B-B14F-4D97-AF65-F5344CB8AC3E}">
        <p14:creationId xmlns:p14="http://schemas.microsoft.com/office/powerpoint/2010/main" val="13469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4743B5-3C2A-7049-849D-70850295977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B719F6-DC20-074F-A5ED-9A2518FCA7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DDBD1E-22B7-1D4C-B0F4-16FF61BB8DB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83A6E-E665-6840-9877-4B42F7BECEE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3A0705-7541-6948-B686-7555D9C8718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A0CD08-1C28-A743-9E48-0354F603DA68}" type="slidenum">
              <a:rPr lang="en-US" sz="1200">
                <a:solidFill>
                  <a:srgbClr val="000000"/>
                </a:solidFill>
              </a:rPr>
              <a:pPr eaLnBrk="1" hangingPunct="1"/>
              <a:t>4</a:t>
            </a:fld>
            <a:endParaRPr lang="en-US" sz="1200">
              <a:solidFill>
                <a:srgbClr val="000000"/>
              </a:solidFill>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22B16D-82A2-8745-B975-0927797E78D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5CFE1-82C0-824A-8F2E-13FC242463E8}"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0A7C3B-6173-AC46-B200-44508ADE4ED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92FD44-A4F9-9D46-AEE2-98DF2B6B5EED}"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3066C-477D-2447-8FE0-D5C38D76C646}"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977F45-20ED-7747-A464-12C42031282F}" type="slidenum">
              <a:rPr lang="en-US" sz="1200">
                <a:solidFill>
                  <a:srgbClr val="000000"/>
                </a:solidFill>
              </a:rPr>
              <a:pPr eaLnBrk="1" hangingPunct="1"/>
              <a:t>5</a:t>
            </a:fld>
            <a:endParaRPr lang="en-US" sz="1200">
              <a:solidFill>
                <a:srgbClr val="000000"/>
              </a:solidFill>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CA6D9-B57C-824E-AF27-65AF69B30843}" type="slidenum">
              <a:rPr lang="en-US" sz="1200">
                <a:solidFill>
                  <a:srgbClr val="000000"/>
                </a:solidFill>
              </a:rPr>
              <a:pPr eaLnBrk="1" hangingPunct="1"/>
              <a:t>6</a:t>
            </a:fld>
            <a:endParaRPr lang="en-US" sz="1200">
              <a:solidFill>
                <a:srgbClr val="000000"/>
              </a:solidFill>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470A82-C132-A04B-B5ED-C5077A90B766}" type="slidenum">
              <a:rPr lang="en-US" sz="1200">
                <a:solidFill>
                  <a:srgbClr val="000000"/>
                </a:solidFill>
              </a:rPr>
              <a:pPr eaLnBrk="1" hangingPunct="1"/>
              <a:t>7</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BD5292-7A19-0049-ACEB-BBBEDA69B9F3}" type="slidenum">
              <a:rPr lang="en-US" sz="1200">
                <a:solidFill>
                  <a:srgbClr val="000000"/>
                </a:solidFill>
              </a:rPr>
              <a:pPr eaLnBrk="1" hangingPunct="1"/>
              <a:t>8</a:t>
            </a:fld>
            <a:endParaRPr lang="en-US" sz="1200">
              <a:solidFill>
                <a:srgbClr val="000000"/>
              </a:solidFill>
            </a:endParaRPr>
          </a:p>
        </p:txBody>
      </p:sp>
      <p:sp>
        <p:nvSpPr>
          <p:cNvPr id="6451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Rectangle 1027"/>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62F108-4287-D848-AB81-68A451CE4CC5}" type="slidenum">
              <a:rPr lang="en-US" sz="1200">
                <a:solidFill>
                  <a:srgbClr val="000000"/>
                </a:solidFill>
              </a:rPr>
              <a:pPr eaLnBrk="1" hangingPunct="1"/>
              <a:t>11</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96D1-75B1-754C-8458-68AED47E5E88}" type="slidenum">
              <a:rPr lang="en-US" sz="1200">
                <a:solidFill>
                  <a:srgbClr val="000000"/>
                </a:solidFill>
              </a:rPr>
              <a:pPr eaLnBrk="1" hangingPunct="1"/>
              <a:t>12</a:t>
            </a:fld>
            <a:endParaRPr lang="en-US" sz="1200">
              <a:solidFill>
                <a:srgbClr val="000000"/>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35AA31-4B07-B247-8BB8-07686B2D164A}" type="slidenum">
              <a:rPr lang="en-US" sz="1200">
                <a:solidFill>
                  <a:srgbClr val="000000"/>
                </a:solidFill>
              </a:rPr>
              <a:pPr eaLnBrk="1" hangingPunct="1"/>
              <a:t>13</a:t>
            </a:fld>
            <a:endParaRPr lang="en-US" sz="1200">
              <a:solidFill>
                <a:srgbClr val="000000"/>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38C1D9B-B3F7-D74F-9F47-FFEC8296A0D2}" type="slidenum">
              <a:rPr lang="en-US"/>
              <a:pPr>
                <a:defRPr/>
              </a:pPr>
              <a:t>‹#›</a:t>
            </a:fld>
            <a:endParaRPr lang="en-US"/>
          </a:p>
        </p:txBody>
      </p:sp>
    </p:spTree>
    <p:extLst>
      <p:ext uri="{BB962C8B-B14F-4D97-AF65-F5344CB8AC3E}">
        <p14:creationId xmlns:p14="http://schemas.microsoft.com/office/powerpoint/2010/main" val="8363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32282C1-C8B9-1340-841E-BAA563EAE695}" type="slidenum">
              <a:rPr lang="en-US"/>
              <a:pPr>
                <a:defRPr/>
              </a:pPr>
              <a:t>‹#›</a:t>
            </a:fld>
            <a:endParaRPr lang="en-US"/>
          </a:p>
        </p:txBody>
      </p:sp>
    </p:spTree>
    <p:extLst>
      <p:ext uri="{BB962C8B-B14F-4D97-AF65-F5344CB8AC3E}">
        <p14:creationId xmlns:p14="http://schemas.microsoft.com/office/powerpoint/2010/main" val="3975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8C2A666-C755-C141-AE9F-2F0CF6EC60AA}" type="slidenum">
              <a:rPr lang="en-US"/>
              <a:pPr>
                <a:defRPr/>
              </a:pPr>
              <a:t>‹#›</a:t>
            </a:fld>
            <a:endParaRPr lang="en-US"/>
          </a:p>
        </p:txBody>
      </p:sp>
    </p:spTree>
    <p:extLst>
      <p:ext uri="{BB962C8B-B14F-4D97-AF65-F5344CB8AC3E}">
        <p14:creationId xmlns:p14="http://schemas.microsoft.com/office/powerpoint/2010/main" val="415991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764D936-0271-6F41-825F-6A3779957106}" type="slidenum">
              <a:rPr lang="en-US"/>
              <a:pPr>
                <a:defRPr/>
              </a:pPr>
              <a:t>‹#›</a:t>
            </a:fld>
            <a:endParaRPr lang="en-US"/>
          </a:p>
        </p:txBody>
      </p:sp>
    </p:spTree>
    <p:extLst>
      <p:ext uri="{BB962C8B-B14F-4D97-AF65-F5344CB8AC3E}">
        <p14:creationId xmlns:p14="http://schemas.microsoft.com/office/powerpoint/2010/main" val="174760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DA93D834-7029-4B4E-B82C-F4D67D32F410}"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169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3835AD6-6A80-254A-8D8B-5D513C5E4108}" type="slidenum">
              <a:rPr lang="en-US"/>
              <a:pPr>
                <a:defRPr/>
              </a:pPr>
              <a:t>‹#›</a:t>
            </a:fld>
            <a:endParaRPr lang="en-US"/>
          </a:p>
        </p:txBody>
      </p:sp>
    </p:spTree>
    <p:extLst>
      <p:ext uri="{BB962C8B-B14F-4D97-AF65-F5344CB8AC3E}">
        <p14:creationId xmlns:p14="http://schemas.microsoft.com/office/powerpoint/2010/main" val="12259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15C40B5-1291-3B4C-9589-C537062EB1B5}" type="slidenum">
              <a:rPr lang="en-US"/>
              <a:pPr>
                <a:defRPr/>
              </a:pPr>
              <a:t>‹#›</a:t>
            </a:fld>
            <a:endParaRPr lang="en-US"/>
          </a:p>
        </p:txBody>
      </p:sp>
    </p:spTree>
    <p:extLst>
      <p:ext uri="{BB962C8B-B14F-4D97-AF65-F5344CB8AC3E}">
        <p14:creationId xmlns:p14="http://schemas.microsoft.com/office/powerpoint/2010/main" val="22743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65BCBBB-429B-224F-90E6-0BA672C18F41}" type="slidenum">
              <a:rPr lang="en-US"/>
              <a:pPr>
                <a:defRPr/>
              </a:pPr>
              <a:t>‹#›</a:t>
            </a:fld>
            <a:endParaRPr lang="en-US"/>
          </a:p>
        </p:txBody>
      </p:sp>
    </p:spTree>
    <p:extLst>
      <p:ext uri="{BB962C8B-B14F-4D97-AF65-F5344CB8AC3E}">
        <p14:creationId xmlns:p14="http://schemas.microsoft.com/office/powerpoint/2010/main" val="11209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3F1A914-8A46-9043-9105-727C3FE4465A}" type="slidenum">
              <a:rPr lang="en-US"/>
              <a:pPr>
                <a:defRPr/>
              </a:pPr>
              <a:t>‹#›</a:t>
            </a:fld>
            <a:endParaRPr lang="en-US"/>
          </a:p>
        </p:txBody>
      </p:sp>
    </p:spTree>
    <p:extLst>
      <p:ext uri="{BB962C8B-B14F-4D97-AF65-F5344CB8AC3E}">
        <p14:creationId xmlns:p14="http://schemas.microsoft.com/office/powerpoint/2010/main" val="388469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D2FA489A-00DB-F14E-8064-B7C24E941AFF}" type="slidenum">
              <a:rPr lang="en-US"/>
              <a:pPr>
                <a:defRPr/>
              </a:pPr>
              <a:t>‹#›</a:t>
            </a:fld>
            <a:endParaRPr lang="en-US"/>
          </a:p>
        </p:txBody>
      </p:sp>
    </p:spTree>
    <p:extLst>
      <p:ext uri="{BB962C8B-B14F-4D97-AF65-F5344CB8AC3E}">
        <p14:creationId xmlns:p14="http://schemas.microsoft.com/office/powerpoint/2010/main" val="4706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905E4F3-A5E7-1C45-B778-D8BD647C8266}" type="slidenum">
              <a:rPr lang="en-US"/>
              <a:pPr>
                <a:defRPr/>
              </a:pPr>
              <a:t>‹#›</a:t>
            </a:fld>
            <a:endParaRPr lang="en-US"/>
          </a:p>
        </p:txBody>
      </p:sp>
    </p:spTree>
    <p:extLst>
      <p:ext uri="{BB962C8B-B14F-4D97-AF65-F5344CB8AC3E}">
        <p14:creationId xmlns:p14="http://schemas.microsoft.com/office/powerpoint/2010/main" val="15827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0CCF976-4C05-9548-9B86-617F01592A3E}" type="slidenum">
              <a:rPr lang="en-US"/>
              <a:pPr>
                <a:defRPr/>
              </a:pPr>
              <a:t>‹#›</a:t>
            </a:fld>
            <a:endParaRPr lang="en-US"/>
          </a:p>
        </p:txBody>
      </p:sp>
    </p:spTree>
    <p:extLst>
      <p:ext uri="{BB962C8B-B14F-4D97-AF65-F5344CB8AC3E}">
        <p14:creationId xmlns:p14="http://schemas.microsoft.com/office/powerpoint/2010/main" val="108752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DB60AE5-06A7-3B49-A221-F4FC943427BA}" type="slidenum">
              <a:rPr lang="en-US"/>
              <a:pPr>
                <a:defRPr/>
              </a:pPr>
              <a:t>‹#›</a:t>
            </a:fld>
            <a:endParaRPr lang="en-US"/>
          </a:p>
        </p:txBody>
      </p:sp>
    </p:spTree>
    <p:extLst>
      <p:ext uri="{BB962C8B-B14F-4D97-AF65-F5344CB8AC3E}">
        <p14:creationId xmlns:p14="http://schemas.microsoft.com/office/powerpoint/2010/main" val="79622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C0161B-FD97-E448-A0D3-61B50F9692EA}" type="slidenum">
              <a:rPr lang="en-US"/>
              <a:pPr>
                <a:defRPr/>
              </a:pPr>
              <a:t>‹#›</a:t>
            </a:fld>
            <a:endParaRPr lang="en-US"/>
          </a:p>
        </p:txBody>
      </p:sp>
    </p:spTree>
    <p:extLst>
      <p:ext uri="{BB962C8B-B14F-4D97-AF65-F5344CB8AC3E}">
        <p14:creationId xmlns:p14="http://schemas.microsoft.com/office/powerpoint/2010/main" val="59268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AA4DD2F-513A-7D44-ACC0-788542F65308}" type="slidenum">
              <a:rPr lang="en-US"/>
              <a:pPr>
                <a:defRPr/>
              </a:pPr>
              <a:t>‹#›</a:t>
            </a:fld>
            <a:endParaRPr lang="en-US"/>
          </a:p>
        </p:txBody>
      </p:sp>
    </p:spTree>
    <p:extLst>
      <p:ext uri="{BB962C8B-B14F-4D97-AF65-F5344CB8AC3E}">
        <p14:creationId xmlns:p14="http://schemas.microsoft.com/office/powerpoint/2010/main" val="424068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02B5A91-81A4-8845-BFAF-5F058EAEC2CA}" type="slidenum">
              <a:rPr lang="en-US"/>
              <a:pPr>
                <a:defRPr/>
              </a:pPr>
              <a:t>‹#›</a:t>
            </a:fld>
            <a:endParaRPr lang="en-US"/>
          </a:p>
        </p:txBody>
      </p:sp>
    </p:spTree>
    <p:extLst>
      <p:ext uri="{BB962C8B-B14F-4D97-AF65-F5344CB8AC3E}">
        <p14:creationId xmlns:p14="http://schemas.microsoft.com/office/powerpoint/2010/main" val="189886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9DBDD6CE-11C2-4D4B-929E-DE413DD2D7B5}" type="slidenum">
              <a:rPr lang="en-US"/>
              <a:pPr>
                <a:defRPr/>
              </a:pPr>
              <a:t>‹#›</a:t>
            </a:fld>
            <a:endParaRPr lang="en-US"/>
          </a:p>
        </p:txBody>
      </p:sp>
    </p:spTree>
    <p:extLst>
      <p:ext uri="{BB962C8B-B14F-4D97-AF65-F5344CB8AC3E}">
        <p14:creationId xmlns:p14="http://schemas.microsoft.com/office/powerpoint/2010/main" val="316579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C1BBE149-3CE6-1A43-95CD-C55165567D52}" type="slidenum">
              <a:rPr lang="en-US"/>
              <a:pPr>
                <a:defRPr/>
              </a:pPr>
              <a:t>‹#›</a:t>
            </a:fld>
            <a:endParaRPr lang="en-US"/>
          </a:p>
        </p:txBody>
      </p:sp>
    </p:spTree>
    <p:extLst>
      <p:ext uri="{BB962C8B-B14F-4D97-AF65-F5344CB8AC3E}">
        <p14:creationId xmlns:p14="http://schemas.microsoft.com/office/powerpoint/2010/main" val="34428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4F4EB8C-8553-4244-B2BB-B982DB283759}" type="slidenum">
              <a:rPr lang="en-US"/>
              <a:pPr>
                <a:defRPr/>
              </a:pPr>
              <a:t>‹#›</a:t>
            </a:fld>
            <a:endParaRPr lang="en-US"/>
          </a:p>
        </p:txBody>
      </p:sp>
    </p:spTree>
    <p:extLst>
      <p:ext uri="{BB962C8B-B14F-4D97-AF65-F5344CB8AC3E}">
        <p14:creationId xmlns:p14="http://schemas.microsoft.com/office/powerpoint/2010/main" val="92922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9BFA021-E513-2D47-8030-B7A8A822978B}" type="slidenum">
              <a:rPr lang="en-US"/>
              <a:pPr>
                <a:defRPr/>
              </a:pPr>
              <a:t>‹#›</a:t>
            </a:fld>
            <a:endParaRPr lang="en-US"/>
          </a:p>
        </p:txBody>
      </p:sp>
    </p:spTree>
    <p:extLst>
      <p:ext uri="{BB962C8B-B14F-4D97-AF65-F5344CB8AC3E}">
        <p14:creationId xmlns:p14="http://schemas.microsoft.com/office/powerpoint/2010/main" val="311127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E6F709C-8343-484C-BB22-9A73DD19856D}" type="slidenum">
              <a:rPr lang="en-US"/>
              <a:pPr>
                <a:defRPr/>
              </a:pPr>
              <a:t>‹#›</a:t>
            </a:fld>
            <a:endParaRPr lang="en-US"/>
          </a:p>
        </p:txBody>
      </p:sp>
    </p:spTree>
    <p:extLst>
      <p:ext uri="{BB962C8B-B14F-4D97-AF65-F5344CB8AC3E}">
        <p14:creationId xmlns:p14="http://schemas.microsoft.com/office/powerpoint/2010/main" val="149133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772C89A-E85B-C441-8B25-AD4A8AB71E56}" type="slidenum">
              <a:rPr lang="en-US"/>
              <a:pPr>
                <a:defRPr/>
              </a:pPr>
              <a:t>‹#›</a:t>
            </a:fld>
            <a:endParaRPr lang="en-US"/>
          </a:p>
        </p:txBody>
      </p:sp>
    </p:spTree>
    <p:extLst>
      <p:ext uri="{BB962C8B-B14F-4D97-AF65-F5344CB8AC3E}">
        <p14:creationId xmlns:p14="http://schemas.microsoft.com/office/powerpoint/2010/main" val="9313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96E920B-A221-DF46-ABE3-FABB334D9CE5}" type="slidenum">
              <a:rPr lang="en-US"/>
              <a:pPr>
                <a:defRPr/>
              </a:pPr>
              <a:t>‹#›</a:t>
            </a:fld>
            <a:endParaRPr lang="en-US"/>
          </a:p>
        </p:txBody>
      </p:sp>
    </p:spTree>
    <p:extLst>
      <p:ext uri="{BB962C8B-B14F-4D97-AF65-F5344CB8AC3E}">
        <p14:creationId xmlns:p14="http://schemas.microsoft.com/office/powerpoint/2010/main" val="79377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60E838B-21B7-4042-B142-37CBBE39BAD1}" type="slidenum">
              <a:rPr lang="en-US"/>
              <a:pPr>
                <a:defRPr/>
              </a:pPr>
              <a:t>‹#›</a:t>
            </a:fld>
            <a:endParaRPr lang="en-US"/>
          </a:p>
        </p:txBody>
      </p:sp>
    </p:spTree>
    <p:extLst>
      <p:ext uri="{BB962C8B-B14F-4D97-AF65-F5344CB8AC3E}">
        <p14:creationId xmlns:p14="http://schemas.microsoft.com/office/powerpoint/2010/main" val="24344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30056AA5-8EDB-084E-8C4D-EE8F37E23C2A}" type="slidenum">
              <a:rPr lang="en-US"/>
              <a:pPr>
                <a:defRPr/>
              </a:pPr>
              <a:t>‹#›</a:t>
            </a:fld>
            <a:endParaRPr lang="en-US"/>
          </a:p>
        </p:txBody>
      </p:sp>
    </p:spTree>
    <p:extLst>
      <p:ext uri="{BB962C8B-B14F-4D97-AF65-F5344CB8AC3E}">
        <p14:creationId xmlns:p14="http://schemas.microsoft.com/office/powerpoint/2010/main" val="26968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AEA652E-248E-2B41-ACB7-ACD0A3BF91A1}" type="slidenum">
              <a:rPr lang="en-US"/>
              <a:pPr>
                <a:defRPr/>
              </a:pPr>
              <a:t>‹#›</a:t>
            </a:fld>
            <a:endParaRPr lang="en-US"/>
          </a:p>
        </p:txBody>
      </p:sp>
    </p:spTree>
    <p:extLst>
      <p:ext uri="{BB962C8B-B14F-4D97-AF65-F5344CB8AC3E}">
        <p14:creationId xmlns:p14="http://schemas.microsoft.com/office/powerpoint/2010/main" val="12011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F3B77E1-34F7-F64F-BE67-2DB2C71A0B12}" type="slidenum">
              <a:rPr lang="en-US"/>
              <a:pPr>
                <a:defRPr/>
              </a:pPr>
              <a:t>‹#›</a:t>
            </a:fld>
            <a:endParaRPr lang="en-US"/>
          </a:p>
        </p:txBody>
      </p:sp>
    </p:spTree>
    <p:extLst>
      <p:ext uri="{BB962C8B-B14F-4D97-AF65-F5344CB8AC3E}">
        <p14:creationId xmlns:p14="http://schemas.microsoft.com/office/powerpoint/2010/main" val="259094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1FFEB19-B1C2-2F47-AD1B-FAD1189E48C0}" type="slidenum">
              <a:rPr lang="en-US"/>
              <a:pPr>
                <a:defRPr/>
              </a:pPr>
              <a:t>‹#›</a:t>
            </a:fld>
            <a:endParaRPr lang="en-US"/>
          </a:p>
        </p:txBody>
      </p:sp>
    </p:spTree>
    <p:extLst>
      <p:ext uri="{BB962C8B-B14F-4D97-AF65-F5344CB8AC3E}">
        <p14:creationId xmlns:p14="http://schemas.microsoft.com/office/powerpoint/2010/main" val="407157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EFC60E1-2A1D-1C47-B5BE-AF59D294535B}" type="slidenum">
              <a:rPr lang="en-US"/>
              <a:pPr>
                <a:defRPr/>
              </a:pPr>
              <a:t>‹#›</a:t>
            </a:fld>
            <a:endParaRPr lang="en-US"/>
          </a:p>
        </p:txBody>
      </p:sp>
    </p:spTree>
    <p:extLst>
      <p:ext uri="{BB962C8B-B14F-4D97-AF65-F5344CB8AC3E}">
        <p14:creationId xmlns:p14="http://schemas.microsoft.com/office/powerpoint/2010/main" val="141926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E8C633B-F528-0841-A014-3544D384F3CD}" type="slidenum">
              <a:rPr lang="en-US"/>
              <a:pPr>
                <a:defRPr/>
              </a:pPr>
              <a:t>‹#›</a:t>
            </a:fld>
            <a:endParaRPr lang="en-US"/>
          </a:p>
        </p:txBody>
      </p:sp>
    </p:spTree>
    <p:extLst>
      <p:ext uri="{BB962C8B-B14F-4D97-AF65-F5344CB8AC3E}">
        <p14:creationId xmlns:p14="http://schemas.microsoft.com/office/powerpoint/2010/main" val="97776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295119E-CF5F-3D40-80A4-1767E442635B}" type="slidenum">
              <a:rPr lang="en-US"/>
              <a:pPr>
                <a:defRPr/>
              </a:pPr>
              <a:t>‹#›</a:t>
            </a:fld>
            <a:endParaRPr lang="en-US"/>
          </a:p>
        </p:txBody>
      </p:sp>
    </p:spTree>
    <p:extLst>
      <p:ext uri="{BB962C8B-B14F-4D97-AF65-F5344CB8AC3E}">
        <p14:creationId xmlns:p14="http://schemas.microsoft.com/office/powerpoint/2010/main" val="3988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4AF1400A-A865-624A-956E-4DA739F5232F}" type="slidenum">
              <a:rPr lang="en-US"/>
              <a:pPr>
                <a:defRPr/>
              </a:pPr>
              <a:t>‹#›</a:t>
            </a:fld>
            <a:endParaRPr lang="en-US"/>
          </a:p>
        </p:txBody>
      </p:sp>
    </p:spTree>
    <p:extLst>
      <p:ext uri="{BB962C8B-B14F-4D97-AF65-F5344CB8AC3E}">
        <p14:creationId xmlns:p14="http://schemas.microsoft.com/office/powerpoint/2010/main" val="351661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F9267B7-4643-F242-B44B-25F54D0E4C55}" type="slidenum">
              <a:rPr lang="en-US"/>
              <a:pPr>
                <a:defRPr/>
              </a:pPr>
              <a:t>‹#›</a:t>
            </a:fld>
            <a:endParaRPr lang="en-US"/>
          </a:p>
        </p:txBody>
      </p:sp>
    </p:spTree>
    <p:extLst>
      <p:ext uri="{BB962C8B-B14F-4D97-AF65-F5344CB8AC3E}">
        <p14:creationId xmlns:p14="http://schemas.microsoft.com/office/powerpoint/2010/main" val="20849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2EB7DE9-3AAB-D84C-874A-17B0EEA5462C}" type="slidenum">
              <a:rPr lang="en-US"/>
              <a:pPr>
                <a:defRPr/>
              </a:pPr>
              <a:t>‹#›</a:t>
            </a:fld>
            <a:endParaRPr lang="en-US"/>
          </a:p>
        </p:txBody>
      </p:sp>
    </p:spTree>
    <p:extLst>
      <p:ext uri="{BB962C8B-B14F-4D97-AF65-F5344CB8AC3E}">
        <p14:creationId xmlns:p14="http://schemas.microsoft.com/office/powerpoint/2010/main" val="795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FE69ADD-A531-2F49-83C3-E62C231A31B2}" type="slidenum">
              <a:rPr lang="en-US"/>
              <a:pPr>
                <a:defRPr/>
              </a:pPr>
              <a:t>‹#›</a:t>
            </a:fld>
            <a:endParaRPr lang="en-US"/>
          </a:p>
        </p:txBody>
      </p:sp>
    </p:spTree>
    <p:extLst>
      <p:ext uri="{BB962C8B-B14F-4D97-AF65-F5344CB8AC3E}">
        <p14:creationId xmlns:p14="http://schemas.microsoft.com/office/powerpoint/2010/main" val="308893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E0F272-075B-C94D-9E7F-7FA60BC31E9F}" type="slidenum">
              <a:rPr lang="en-US"/>
              <a:pPr>
                <a:defRPr/>
              </a:pPr>
              <a:t>‹#›</a:t>
            </a:fld>
            <a:endParaRPr lang="en-US"/>
          </a:p>
        </p:txBody>
      </p:sp>
    </p:spTree>
    <p:extLst>
      <p:ext uri="{BB962C8B-B14F-4D97-AF65-F5344CB8AC3E}">
        <p14:creationId xmlns:p14="http://schemas.microsoft.com/office/powerpoint/2010/main" val="27111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143CCBE-2BDC-9745-B34D-3CA4727F5DE9}" type="slidenum">
              <a:rPr lang="en-US"/>
              <a:pPr>
                <a:defRPr/>
              </a:pPr>
              <a:t>‹#›</a:t>
            </a:fld>
            <a:endParaRPr lang="en-US"/>
          </a:p>
        </p:txBody>
      </p:sp>
    </p:spTree>
    <p:extLst>
      <p:ext uri="{BB962C8B-B14F-4D97-AF65-F5344CB8AC3E}">
        <p14:creationId xmlns:p14="http://schemas.microsoft.com/office/powerpoint/2010/main" val="2594273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F54B6A1F-7FFF-884B-AA88-DC66EB586D89}" type="slidenum">
              <a:rPr lang="en-US"/>
              <a:pPr>
                <a:defRPr/>
              </a:pPr>
              <a:t>‹#›</a:t>
            </a:fld>
            <a:endParaRPr lang="en-US"/>
          </a:p>
        </p:txBody>
      </p:sp>
    </p:spTree>
    <p:extLst>
      <p:ext uri="{BB962C8B-B14F-4D97-AF65-F5344CB8AC3E}">
        <p14:creationId xmlns:p14="http://schemas.microsoft.com/office/powerpoint/2010/main" val="1536974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2693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811817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852938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88742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565985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93510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A6DCFFA-CA94-EC47-821F-99FD55C47EE6}" type="slidenum">
              <a:rPr lang="en-US"/>
              <a:pPr>
                <a:defRPr/>
              </a:pPr>
              <a:t>‹#›</a:t>
            </a:fld>
            <a:endParaRPr lang="en-US"/>
          </a:p>
        </p:txBody>
      </p:sp>
    </p:spTree>
    <p:extLst>
      <p:ext uri="{BB962C8B-B14F-4D97-AF65-F5344CB8AC3E}">
        <p14:creationId xmlns:p14="http://schemas.microsoft.com/office/powerpoint/2010/main" val="133000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70789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755559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236942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589426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102811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71267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9640592-126E-FA4F-BA19-B89996D9F2CE}" type="slidenum">
              <a:rPr lang="en-US"/>
              <a:pPr>
                <a:defRPr/>
              </a:pPr>
              <a:t>‹#›</a:t>
            </a:fld>
            <a:endParaRPr lang="en-US"/>
          </a:p>
        </p:txBody>
      </p:sp>
    </p:spTree>
    <p:extLst>
      <p:ext uri="{BB962C8B-B14F-4D97-AF65-F5344CB8AC3E}">
        <p14:creationId xmlns:p14="http://schemas.microsoft.com/office/powerpoint/2010/main" val="1036548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96423C-560D-844B-B815-F0D1010897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180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58157C-FFD4-C341-A2FE-EBB65B5338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356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4E168C-BBCE-9141-A608-085C3CCEA1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452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5B3BD4F-7E88-8249-8654-117D4E61E7E1}" type="slidenum">
              <a:rPr lang="en-US"/>
              <a:pPr>
                <a:defRPr/>
              </a:pPr>
              <a:t>‹#›</a:t>
            </a:fld>
            <a:endParaRPr lang="en-US"/>
          </a:p>
        </p:txBody>
      </p:sp>
    </p:spTree>
    <p:extLst>
      <p:ext uri="{BB962C8B-B14F-4D97-AF65-F5344CB8AC3E}">
        <p14:creationId xmlns:p14="http://schemas.microsoft.com/office/powerpoint/2010/main" val="213746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5E762AF-978C-6D49-84D8-2E4A6C7C224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577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146142-07AC-6F42-AB89-462340595CA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8591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31AC69-6219-254A-9423-8B0C5E1CACA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885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0D3E4-7CDF-9B47-B889-6DB27110AA3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56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978E8E-77D9-8E46-85BC-C5B89CAA0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15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DDE76-9789-8140-A3AF-CF80A3E6DD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337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BDAB55-3304-5142-95BA-9795773461B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5407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B5680D-D9DD-5B41-83A4-9D98E9B137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4230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6D0DD78-164B-A34D-9AE6-55FCA117DF41}" type="slidenum">
              <a:rPr lang="en-US"/>
              <a:pPr>
                <a:defRPr/>
              </a:pPr>
              <a:t>‹#›</a:t>
            </a:fld>
            <a:endParaRPr lang="en-US"/>
          </a:p>
        </p:txBody>
      </p:sp>
    </p:spTree>
    <p:extLst>
      <p:ext uri="{BB962C8B-B14F-4D97-AF65-F5344CB8AC3E}">
        <p14:creationId xmlns:p14="http://schemas.microsoft.com/office/powerpoint/2010/main" val="1202146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3AF1CA-4598-B14F-AD35-A9BE5B26412B}" type="slidenum">
              <a:rPr lang="en-US"/>
              <a:pPr>
                <a:defRPr/>
              </a:pPr>
              <a:t>‹#›</a:t>
            </a:fld>
            <a:endParaRPr lang="en-US"/>
          </a:p>
        </p:txBody>
      </p:sp>
    </p:spTree>
    <p:extLst>
      <p:ext uri="{BB962C8B-B14F-4D97-AF65-F5344CB8AC3E}">
        <p14:creationId xmlns:p14="http://schemas.microsoft.com/office/powerpoint/2010/main" val="360089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99BB37-6670-7341-A824-851DC4A20409}" type="slidenum">
              <a:rPr lang="en-US"/>
              <a:pPr>
                <a:defRPr/>
              </a:pPr>
              <a:t>‹#›</a:t>
            </a:fld>
            <a:endParaRPr lang="en-US"/>
          </a:p>
        </p:txBody>
      </p:sp>
    </p:spTree>
    <p:extLst>
      <p:ext uri="{BB962C8B-B14F-4D97-AF65-F5344CB8AC3E}">
        <p14:creationId xmlns:p14="http://schemas.microsoft.com/office/powerpoint/2010/main" val="518066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44F273-7CD2-A84E-AE0A-9F146B79DBA3}" type="slidenum">
              <a:rPr lang="en-US"/>
              <a:pPr>
                <a:defRPr/>
              </a:pPr>
              <a:t>‹#›</a:t>
            </a:fld>
            <a:endParaRPr lang="en-US"/>
          </a:p>
        </p:txBody>
      </p:sp>
    </p:spTree>
    <p:extLst>
      <p:ext uri="{BB962C8B-B14F-4D97-AF65-F5344CB8AC3E}">
        <p14:creationId xmlns:p14="http://schemas.microsoft.com/office/powerpoint/2010/main" val="672119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C5E787-0092-A249-9612-CAF0A1C9D44A}" type="slidenum">
              <a:rPr lang="en-US"/>
              <a:pPr>
                <a:defRPr/>
              </a:pPr>
              <a:t>‹#›</a:t>
            </a:fld>
            <a:endParaRPr lang="en-US"/>
          </a:p>
        </p:txBody>
      </p:sp>
    </p:spTree>
    <p:extLst>
      <p:ext uri="{BB962C8B-B14F-4D97-AF65-F5344CB8AC3E}">
        <p14:creationId xmlns:p14="http://schemas.microsoft.com/office/powerpoint/2010/main" val="2432381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1A43BE-67E2-BB47-A0DF-D36FD9EBF077}" type="slidenum">
              <a:rPr lang="en-US"/>
              <a:pPr>
                <a:defRPr/>
              </a:pPr>
              <a:t>‹#›</a:t>
            </a:fld>
            <a:endParaRPr lang="en-US"/>
          </a:p>
        </p:txBody>
      </p:sp>
    </p:spTree>
    <p:extLst>
      <p:ext uri="{BB962C8B-B14F-4D97-AF65-F5344CB8AC3E}">
        <p14:creationId xmlns:p14="http://schemas.microsoft.com/office/powerpoint/2010/main" val="5224564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3F3A483-37EF-0C49-8E4F-62C1D088713C}" type="slidenum">
              <a:rPr lang="en-US"/>
              <a:pPr>
                <a:defRPr/>
              </a:pPr>
              <a:t>‹#›</a:t>
            </a:fld>
            <a:endParaRPr lang="en-US"/>
          </a:p>
        </p:txBody>
      </p:sp>
    </p:spTree>
    <p:extLst>
      <p:ext uri="{BB962C8B-B14F-4D97-AF65-F5344CB8AC3E}">
        <p14:creationId xmlns:p14="http://schemas.microsoft.com/office/powerpoint/2010/main" val="3944572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42CB219-A869-6F45-975E-BE09E97B0397}" type="slidenum">
              <a:rPr lang="en-US"/>
              <a:pPr>
                <a:defRPr/>
              </a:pPr>
              <a:t>‹#›</a:t>
            </a:fld>
            <a:endParaRPr lang="en-US"/>
          </a:p>
        </p:txBody>
      </p:sp>
    </p:spTree>
    <p:extLst>
      <p:ext uri="{BB962C8B-B14F-4D97-AF65-F5344CB8AC3E}">
        <p14:creationId xmlns:p14="http://schemas.microsoft.com/office/powerpoint/2010/main" val="976689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0B74AB-906E-B64D-B4B1-921764BC78CD}" type="slidenum">
              <a:rPr lang="en-US"/>
              <a:pPr>
                <a:defRPr/>
              </a:pPr>
              <a:t>‹#›</a:t>
            </a:fld>
            <a:endParaRPr lang="en-US"/>
          </a:p>
        </p:txBody>
      </p:sp>
    </p:spTree>
    <p:extLst>
      <p:ext uri="{BB962C8B-B14F-4D97-AF65-F5344CB8AC3E}">
        <p14:creationId xmlns:p14="http://schemas.microsoft.com/office/powerpoint/2010/main" val="88315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601BC00-A852-CF42-B6A3-211640918D24}" type="slidenum">
              <a:rPr lang="en-US"/>
              <a:pPr>
                <a:defRPr/>
              </a:pPr>
              <a:t>‹#›</a:t>
            </a:fld>
            <a:endParaRPr lang="en-US"/>
          </a:p>
        </p:txBody>
      </p:sp>
    </p:spTree>
    <p:extLst>
      <p:ext uri="{BB962C8B-B14F-4D97-AF65-F5344CB8AC3E}">
        <p14:creationId xmlns:p14="http://schemas.microsoft.com/office/powerpoint/2010/main" val="1243211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061D539-BFA2-8641-B4CC-02907AED8651}" type="slidenum">
              <a:rPr lang="en-US"/>
              <a:pPr>
                <a:defRPr/>
              </a:pPr>
              <a:t>‹#›</a:t>
            </a:fld>
            <a:endParaRPr lang="en-US"/>
          </a:p>
        </p:txBody>
      </p:sp>
    </p:spTree>
    <p:extLst>
      <p:ext uri="{BB962C8B-B14F-4D97-AF65-F5344CB8AC3E}">
        <p14:creationId xmlns:p14="http://schemas.microsoft.com/office/powerpoint/2010/main" val="2263085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EE1D70-5365-1A4D-B37C-C820850D7473}" type="slidenum">
              <a:rPr lang="en-US"/>
              <a:pPr>
                <a:defRPr/>
              </a:pPr>
              <a:t>‹#›</a:t>
            </a:fld>
            <a:endParaRPr lang="en-US"/>
          </a:p>
        </p:txBody>
      </p:sp>
    </p:spTree>
    <p:extLst>
      <p:ext uri="{BB962C8B-B14F-4D97-AF65-F5344CB8AC3E}">
        <p14:creationId xmlns:p14="http://schemas.microsoft.com/office/powerpoint/2010/main" val="143101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735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85E662-2B7A-D34A-B3A3-CF2AF209FB9E}" type="slidenum">
              <a:rPr lang="en-US"/>
              <a:pPr>
                <a:defRPr/>
              </a:pPr>
              <a:t>‹#›</a:t>
            </a:fld>
            <a:endParaRPr lang="en-US"/>
          </a:p>
        </p:txBody>
      </p:sp>
    </p:spTree>
    <p:extLst>
      <p:ext uri="{BB962C8B-B14F-4D97-AF65-F5344CB8AC3E}">
        <p14:creationId xmlns:p14="http://schemas.microsoft.com/office/powerpoint/2010/main" val="2130182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3F813BC-62A6-A746-8CE0-6A5CF0535412}" type="slidenum">
              <a:rPr lang="en-US"/>
              <a:pPr>
                <a:defRPr/>
              </a:pPr>
              <a:t>‹#›</a:t>
            </a:fld>
            <a:endParaRPr lang="en-US"/>
          </a:p>
        </p:txBody>
      </p:sp>
    </p:spTree>
    <p:extLst>
      <p:ext uri="{BB962C8B-B14F-4D97-AF65-F5344CB8AC3E}">
        <p14:creationId xmlns:p14="http://schemas.microsoft.com/office/powerpoint/2010/main" val="4631764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1473F2-A8F1-1B46-9F1C-2E00F5ACA291}" type="slidenum">
              <a:rPr lang="en-US"/>
              <a:pPr>
                <a:defRPr/>
              </a:pPr>
              <a:t>‹#›</a:t>
            </a:fld>
            <a:endParaRPr lang="en-US"/>
          </a:p>
        </p:txBody>
      </p:sp>
    </p:spTree>
    <p:extLst>
      <p:ext uri="{BB962C8B-B14F-4D97-AF65-F5344CB8AC3E}">
        <p14:creationId xmlns:p14="http://schemas.microsoft.com/office/powerpoint/2010/main" val="2226607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140FD0B-3554-BB49-9953-E93E32521137}" type="slidenum">
              <a:rPr lang="en-US"/>
              <a:pPr>
                <a:defRPr/>
              </a:pPr>
              <a:t>‹#›</a:t>
            </a:fld>
            <a:endParaRPr lang="en-US"/>
          </a:p>
        </p:txBody>
      </p:sp>
    </p:spTree>
    <p:extLst>
      <p:ext uri="{BB962C8B-B14F-4D97-AF65-F5344CB8AC3E}">
        <p14:creationId xmlns:p14="http://schemas.microsoft.com/office/powerpoint/2010/main" val="540311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8DD3BD-0EFF-3A47-B792-B840DCEC87C8}" type="slidenum">
              <a:rPr lang="en-US"/>
              <a:pPr>
                <a:defRPr/>
              </a:pPr>
              <a:t>‹#›</a:t>
            </a:fld>
            <a:endParaRPr lang="en-US"/>
          </a:p>
        </p:txBody>
      </p:sp>
    </p:spTree>
    <p:extLst>
      <p:ext uri="{BB962C8B-B14F-4D97-AF65-F5344CB8AC3E}">
        <p14:creationId xmlns:p14="http://schemas.microsoft.com/office/powerpoint/2010/main" val="10608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84D65A1-A29E-DD42-8540-DDC635AA9347}" type="slidenum">
              <a:rPr lang="en-US"/>
              <a:pPr>
                <a:defRPr/>
              </a:pPr>
              <a:t>‹#›</a:t>
            </a:fld>
            <a:endParaRPr lang="en-US"/>
          </a:p>
        </p:txBody>
      </p:sp>
    </p:spTree>
    <p:extLst>
      <p:ext uri="{BB962C8B-B14F-4D97-AF65-F5344CB8AC3E}">
        <p14:creationId xmlns:p14="http://schemas.microsoft.com/office/powerpoint/2010/main" val="3769540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3D2B4A0-A418-8047-BC32-5569F4106A58}" type="slidenum">
              <a:rPr lang="en-US"/>
              <a:pPr>
                <a:defRPr/>
              </a:pPr>
              <a:t>‹#›</a:t>
            </a:fld>
            <a:endParaRPr lang="en-US"/>
          </a:p>
        </p:txBody>
      </p:sp>
    </p:spTree>
    <p:extLst>
      <p:ext uri="{BB962C8B-B14F-4D97-AF65-F5344CB8AC3E}">
        <p14:creationId xmlns:p14="http://schemas.microsoft.com/office/powerpoint/2010/main" val="49004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330B4D3-8417-EF4E-90E5-C16B1AFDB02A}" type="slidenum">
              <a:rPr lang="en-US"/>
              <a:pPr>
                <a:defRPr/>
              </a:pPr>
              <a:t>‹#›</a:t>
            </a:fld>
            <a:endParaRPr lang="en-US"/>
          </a:p>
        </p:txBody>
      </p:sp>
    </p:spTree>
    <p:extLst>
      <p:ext uri="{BB962C8B-B14F-4D97-AF65-F5344CB8AC3E}">
        <p14:creationId xmlns:p14="http://schemas.microsoft.com/office/powerpoint/2010/main" val="853485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1E30438-A7FC-7240-A8D2-B47F3DA9C89E}" type="slidenum">
              <a:rPr lang="en-US"/>
              <a:pPr>
                <a:defRPr/>
              </a:pPr>
              <a:t>‹#›</a:t>
            </a:fld>
            <a:endParaRPr lang="en-US"/>
          </a:p>
        </p:txBody>
      </p:sp>
    </p:spTree>
    <p:extLst>
      <p:ext uri="{BB962C8B-B14F-4D97-AF65-F5344CB8AC3E}">
        <p14:creationId xmlns:p14="http://schemas.microsoft.com/office/powerpoint/2010/main" val="3626497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9544D-843B-3149-80B0-01C1B0BA5B84}" type="slidenum">
              <a:rPr lang="en-US"/>
              <a:pPr>
                <a:defRPr/>
              </a:pPr>
              <a:t>‹#›</a:t>
            </a:fld>
            <a:endParaRPr lang="en-US"/>
          </a:p>
        </p:txBody>
      </p:sp>
    </p:spTree>
    <p:extLst>
      <p:ext uri="{BB962C8B-B14F-4D97-AF65-F5344CB8AC3E}">
        <p14:creationId xmlns:p14="http://schemas.microsoft.com/office/powerpoint/2010/main" val="32158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2365C6-FE7F-DE47-B46E-D5913944543D}" type="slidenum">
              <a:rPr lang="en-US"/>
              <a:pPr>
                <a:defRPr/>
              </a:pPr>
              <a:t>‹#›</a:t>
            </a:fld>
            <a:endParaRPr lang="en-US"/>
          </a:p>
        </p:txBody>
      </p:sp>
    </p:spTree>
    <p:extLst>
      <p:ext uri="{BB962C8B-B14F-4D97-AF65-F5344CB8AC3E}">
        <p14:creationId xmlns:p14="http://schemas.microsoft.com/office/powerpoint/2010/main" val="208496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353100-2F72-8B4E-8701-D469501EE40B}" type="slidenum">
              <a:rPr lang="en-US"/>
              <a:pPr>
                <a:defRPr/>
              </a:pPr>
              <a:t>‹#›</a:t>
            </a:fld>
            <a:endParaRPr lang="en-US"/>
          </a:p>
        </p:txBody>
      </p:sp>
    </p:spTree>
    <p:extLst>
      <p:ext uri="{BB962C8B-B14F-4D97-AF65-F5344CB8AC3E}">
        <p14:creationId xmlns:p14="http://schemas.microsoft.com/office/powerpoint/2010/main" val="18872134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9BE5CB2-9FC4-B846-84AB-EFA5B283A884}" type="slidenum">
              <a:rPr lang="en-US"/>
              <a:pPr>
                <a:defRPr/>
              </a:pPr>
              <a:t>‹#›</a:t>
            </a:fld>
            <a:endParaRPr lang="en-US"/>
          </a:p>
        </p:txBody>
      </p:sp>
    </p:spTree>
    <p:extLst>
      <p:ext uri="{BB962C8B-B14F-4D97-AF65-F5344CB8AC3E}">
        <p14:creationId xmlns:p14="http://schemas.microsoft.com/office/powerpoint/2010/main" val="135221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82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27" name="Rectangle 39"/>
          <p:cNvSpPr>
            <a:spLocks noGrp="1" noChangeArrowheads="1"/>
          </p:cNvSpPr>
          <p:nvPr>
            <p:ph type="title"/>
          </p:nvPr>
        </p:nvSpPr>
        <p:spPr bwMode="auto">
          <a:xfrm>
            <a:off x="457200" y="277813"/>
            <a:ext cx="8229600" cy="11398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Geneva" charset="0"/>
              </a:defRPr>
            </a:lvl1pPr>
          </a:lstStyle>
          <a:p>
            <a:pPr>
              <a:defRPr/>
            </a:pPr>
            <a:fld id="{505434C4-DCD6-3241-9CA3-4E264B004236}" type="slidenum">
              <a:rPr lang="en-US"/>
              <a:pPr>
                <a:defRPr/>
              </a:pPr>
              <a:t>‹#›</a:t>
            </a:fld>
            <a:endParaRPr 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48435"/>
      </p:ext>
    </p:extLst>
  </p:cSld>
  <p:clrMap bg1="dk2" tx1="lt1" bg2="dk1"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3"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17414" name="Group 4"/>
            <p:cNvGrpSpPr>
              <a:grpSpLocks/>
            </p:cNvGrpSpPr>
            <p:nvPr/>
          </p:nvGrpSpPr>
          <p:grpSpPr bwMode="auto">
            <a:xfrm>
              <a:off x="48" y="102"/>
              <a:ext cx="96" cy="4128"/>
              <a:chOff x="48" y="102"/>
              <a:chExt cx="96" cy="4128"/>
            </a:xfrm>
          </p:grpSpPr>
          <p:sp>
            <p:nvSpPr>
              <p:cNvPr id="17415"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6"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7"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8"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9"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0"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1"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2"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3"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4"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5"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6"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7"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8"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9"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0"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1"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2"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3"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4"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5"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6"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7"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8"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9"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0"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1"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2"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3"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17411"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33798" name="Group 4"/>
            <p:cNvGrpSpPr>
              <a:grpSpLocks/>
            </p:cNvGrpSpPr>
            <p:nvPr/>
          </p:nvGrpSpPr>
          <p:grpSpPr bwMode="auto">
            <a:xfrm>
              <a:off x="48" y="102"/>
              <a:ext cx="96" cy="4128"/>
              <a:chOff x="48" y="102"/>
              <a:chExt cx="96" cy="4128"/>
            </a:xfrm>
          </p:grpSpPr>
          <p:sp>
            <p:nvSpPr>
              <p:cNvPr id="33799"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0"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1"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2"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3"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4"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5"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6"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7"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8"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9"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0"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1"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2"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3"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4"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5"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6"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7"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8"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9"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0"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1"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2"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3"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4"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5"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6"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7"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379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extLst>
      <p:ext uri="{BB962C8B-B14F-4D97-AF65-F5344CB8AC3E}">
        <p14:creationId xmlns:p14="http://schemas.microsoft.com/office/powerpoint/2010/main" val="1312045304"/>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933391071"/>
      </p:ext>
    </p:extLst>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4401F34-B18C-0941-955E-AA565BCD92C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0" y="44450"/>
            <a:ext cx="9180513"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22434"/>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626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626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0F9A78E3-0CF8-E449-B49A-2381EE202EED}" type="slidenum">
              <a:rPr lang="en-US"/>
              <a:pPr>
                <a:defRPr/>
              </a:pPr>
              <a:t>‹#›</a:t>
            </a:fld>
            <a:endParaRPr lang="en-US"/>
          </a:p>
        </p:txBody>
      </p:sp>
    </p:spTree>
    <p:extLst>
      <p:ext uri="{BB962C8B-B14F-4D97-AF65-F5344CB8AC3E}">
        <p14:creationId xmlns:p14="http://schemas.microsoft.com/office/powerpoint/2010/main" val="11627365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eaLnBrk="0" hangingPunct="0">
                <a:defRPr/>
              </a:pPr>
              <a:endParaRPr lang="en-US" sz="1000">
                <a:solidFill>
                  <a:srgbClr val="FFFFFF"/>
                </a:solidFill>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eaLnBrk="0" hangingPunct="0">
                <a:defRPr/>
              </a:pPr>
              <a:endParaRPr lang="en-US" sz="1000">
                <a:solidFill>
                  <a:srgbClr val="000080"/>
                </a:solidFill>
                <a:latin typeface="Arial"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975718"/>
      </p:ext>
    </p:extLst>
  </p:cSld>
  <p:clrMap bg1="dk2" tx1="lt1" bg2="dk1" tx2="lt2" accent1="accent1" accent2="accent2" accent3="accent3" accent4="accent4" accent5="accent5" accent6="accent6" hlink="hlink" folHlink="folHlink"/>
  <p:sldLayoutIdLst>
    <p:sldLayoutId id="2147483942"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2590800"/>
            <a:ext cx="5969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8"/>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1205" name="Text Box 9"/>
          <p:cNvSpPr txBox="1">
            <a:spLocks noChangeArrowheads="1"/>
          </p:cNvSpPr>
          <p:nvPr/>
        </p:nvSpPr>
        <p:spPr bwMode="auto">
          <a:xfrm>
            <a:off x="8610600" y="4627"/>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solidFill>
                  <a:schemeClr val="bg2"/>
                </a:solidFill>
                <a:latin typeface="Arial" charset="0"/>
                <a:cs typeface="Arial" charset="0"/>
              </a:rPr>
              <a:t>8</a:t>
            </a:r>
            <a:endParaRPr lang="en-US" b="1" dirty="0">
              <a:solidFill>
                <a:schemeClr val="bg2"/>
              </a:solidFill>
              <a:latin typeface="Arial" charset="0"/>
              <a:cs typeface="Arial" charset="0"/>
            </a:endParaRPr>
          </a:p>
        </p:txBody>
      </p:sp>
      <p:sp>
        <p:nvSpPr>
          <p:cNvPr id="8" name="Rectangle 7">
            <a:extLst>
              <a:ext uri="{FF2B5EF4-FFF2-40B4-BE49-F238E27FC236}">
                <a16:creationId xmlns:a16="http://schemas.microsoft.com/office/drawing/2014/main" id="{BF9248DB-39F0-6D49-916F-638D84BA0B27}"/>
              </a:ext>
            </a:extLst>
          </p:cNvPr>
          <p:cNvSpPr>
            <a:spLocks noChangeArrowheads="1"/>
          </p:cNvSpPr>
          <p:nvPr/>
        </p:nvSpPr>
        <p:spPr bwMode="auto">
          <a:xfrm>
            <a:off x="0" y="64658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6147" name="Rectangle 3"/>
          <p:cNvSpPr>
            <a:spLocks noGrp="1" noChangeArrowheads="1"/>
          </p:cNvSpPr>
          <p:nvPr>
            <p:ph type="body" sz="half" idx="4294967295"/>
          </p:nvPr>
        </p:nvSpPr>
        <p:spPr>
          <a:xfrm>
            <a:off x="0" y="0"/>
            <a:ext cx="5638800" cy="2667000"/>
          </a:xfrm>
          <a:solidFill>
            <a:schemeClr val="bg2"/>
          </a:solidFill>
        </p:spPr>
        <p:txBody>
          <a:bodyPr/>
          <a:lstStyle/>
          <a:p>
            <a:pPr marL="0" indent="0" algn="ctr" eaLnBrk="1" hangingPunct="1">
              <a:buFont typeface="Wingdings" charset="0"/>
              <a:buNone/>
              <a:defRPr/>
            </a:pPr>
            <a:r>
              <a:rPr lang="ar-JO" sz="4800" b="1" dirty="0"/>
              <a:t>خلفيات </a:t>
            </a:r>
          </a:p>
          <a:p>
            <a:pPr marL="0" indent="0" algn="ctr" eaLnBrk="1" hangingPunct="1">
              <a:buFont typeface="Wingdings" charset="0"/>
              <a:buNone/>
              <a:defRPr/>
            </a:pPr>
            <a:r>
              <a:rPr lang="ar-JO" sz="4800" b="1" dirty="0"/>
              <a:t>العهد</a:t>
            </a:r>
          </a:p>
          <a:p>
            <a:pPr marL="0" indent="0" algn="ctr" eaLnBrk="1" hangingPunct="1">
              <a:buFont typeface="Wingdings" charset="0"/>
              <a:buNone/>
              <a:defRPr/>
            </a:pPr>
            <a:r>
              <a:rPr lang="ar-JO" sz="4800" b="1" dirty="0"/>
              <a:t>الجديد</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0600"/>
            <a:ext cx="9144000"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Text Box 4"/>
          <p:cNvSpPr txBox="1">
            <a:spLocks noChangeArrowheads="1"/>
          </p:cNvSpPr>
          <p:nvPr/>
        </p:nvSpPr>
        <p:spPr bwMode="auto">
          <a:xfrm>
            <a:off x="1141413" y="153794"/>
            <a:ext cx="686117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ea typeface="SimSun" charset="0"/>
                <a:cs typeface="Times New Roman" charset="0"/>
              </a:rPr>
              <a:t>جميع المناطق الجغرافية في أعمال الرسل / الرسائل</a:t>
            </a:r>
            <a:endParaRPr lang="en-US" sz="3200" b="1" dirty="0">
              <a:latin typeface="Arial" charset="0"/>
              <a:ea typeface="SimSun" charset="0"/>
              <a:cs typeface="Times New Roman" charset="0"/>
            </a:endParaRPr>
          </a:p>
        </p:txBody>
      </p:sp>
      <p:sp>
        <p:nvSpPr>
          <p:cNvPr id="66563" name="Text Box 5"/>
          <p:cNvSpPr txBox="1">
            <a:spLocks noChangeArrowheads="1"/>
          </p:cNvSpPr>
          <p:nvPr/>
        </p:nvSpPr>
        <p:spPr bwMode="auto">
          <a:xfrm>
            <a:off x="8540091" y="762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5358" name="Group 1086"/>
          <p:cNvGraphicFramePr>
            <a:graphicFrameLocks noGrp="1"/>
          </p:cNvGraphicFramePr>
          <p:nvPr>
            <p:extLst>
              <p:ext uri="{D42A27DB-BD31-4B8C-83A1-F6EECF244321}">
                <p14:modId xmlns:p14="http://schemas.microsoft.com/office/powerpoint/2010/main" val="428392192"/>
              </p:ext>
            </p:extLst>
          </p:nvPr>
        </p:nvGraphicFramePr>
        <p:xfrm>
          <a:off x="0" y="1371600"/>
          <a:ext cx="9144000" cy="5327651"/>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1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المؤطن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 / 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Arial"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67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رؤيا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42" name="Text Box 1083"/>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6354" name="Group 34"/>
          <p:cNvGraphicFramePr>
            <a:graphicFrameLocks noGrp="1"/>
          </p:cNvGraphicFramePr>
          <p:nvPr>
            <p:extLst>
              <p:ext uri="{D42A27DB-BD31-4B8C-83A1-F6EECF244321}">
                <p14:modId xmlns:p14="http://schemas.microsoft.com/office/powerpoint/2010/main" val="181957958"/>
              </p:ext>
            </p:extLst>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بولس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طرسوس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صانع خيام</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87</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100</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2033</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2336</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رومية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غلاطية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أفسس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فيلبي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كولوسي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فليمون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تيطس</a:t>
                      </a:r>
                      <a:endParaRPr kumimoji="0" lang="en-US" sz="1800" b="1"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ar-JO" sz="1800" b="1" i="0" u="none" strike="noStrike" cap="none" normalizeH="0" baseline="0" dirty="0">
                          <a:ln>
                            <a:noFill/>
                          </a:ln>
                          <a:solidFill>
                            <a:schemeClr val="tx1"/>
                          </a:solidFill>
                          <a:effectLst/>
                          <a:latin typeface="Arial" charset="0"/>
                          <a:ea typeface="ＭＳ Ｐゴシック" charset="0"/>
                          <a:cs typeface="Arial" charset="0"/>
                        </a:rPr>
                        <a:t>عبرانيين ؟</a:t>
                      </a:r>
                      <a:r>
                        <a:rPr kumimoji="0" lang="en-US" sz="1800" b="1" i="0" u="none" strike="noStrike" cap="none" normalizeH="0" baseline="0" dirty="0">
                          <a:ln>
                            <a:noFill/>
                          </a:ln>
                          <a:solidFill>
                            <a:schemeClr val="tx1"/>
                          </a:solidFill>
                          <a:effectLst/>
                          <a:latin typeface="Arial" charset="0"/>
                          <a:ea typeface="ＭＳ Ｐゴシック" charset="0"/>
                          <a:cs typeface="Arial" charset="0"/>
                        </a:rPr>
                        <a:t>)</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9663" name="Text Box 32"/>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
        <p:nvSpPr>
          <p:cNvPr id="56353" name="Text Box 33"/>
          <p:cNvSpPr txBox="1">
            <a:spLocks noChangeArrowheads="1"/>
          </p:cNvSpPr>
          <p:nvPr/>
        </p:nvSpPr>
        <p:spPr bwMode="auto">
          <a:xfrm>
            <a:off x="76200" y="6248400"/>
            <a:ext cx="49439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sz="1800" b="1" dirty="0">
                <a:solidFill>
                  <a:srgbClr val="FFFF00"/>
                </a:solidFill>
                <a:latin typeface="Arial" charset="0"/>
                <a:cs typeface="Arial" charset="0"/>
              </a:rPr>
              <a:t>* تشير إلى المجموع في حال نسب رسالة العبرانيين إلى بولس</a:t>
            </a:r>
            <a:r>
              <a:rPr lang="en-US" sz="1800" b="1" dirty="0">
                <a:solidFill>
                  <a:srgbClr val="FFFF0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7396" name="Group 52"/>
          <p:cNvGraphicFramePr>
            <a:graphicFrameLocks noGrp="1"/>
          </p:cNvGraphicFramePr>
          <p:nvPr>
            <p:extLst>
              <p:ext uri="{D42A27DB-BD31-4B8C-83A1-F6EECF244321}">
                <p14:modId xmlns:p14="http://schemas.microsoft.com/office/powerpoint/2010/main" val="1893055811"/>
              </p:ext>
            </p:extLst>
          </p:nvPr>
        </p:nvGraphicFramePr>
        <p:xfrm>
          <a:off x="0" y="1600200"/>
          <a:ext cx="9144000" cy="3598863"/>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الآيات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108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يعقوب</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بطرس</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بيت صيدا</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chemeClr val="tx1"/>
                          </a:solidFill>
                          <a:effectLst/>
                          <a:latin typeface="Arial" charset="0"/>
                          <a:ea typeface="ＭＳ Ｐゴシック" charset="0"/>
                          <a:cs typeface="Arial" charset="0"/>
                        </a:rPr>
                        <a:t>صياد</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8</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166</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 بطرس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 بطرس</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1</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25</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charset="0"/>
                          <a:ea typeface="ＭＳ Ｐゴシック" charset="0"/>
                          <a:cs typeface="Arial" charset="0"/>
                        </a:rPr>
                        <a:t>يهوذا</a:t>
                      </a:r>
                      <a:r>
                        <a:rPr kumimoji="0" lang="en-US" sz="1800" b="1"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1729" name="Text Box 50"/>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13</a:t>
            </a:r>
            <a:endParaRPr lang="en-US" b="1" dirty="0">
              <a:solidFill>
                <a:srgbClr val="FFFFFF"/>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578850" y="152400"/>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cs typeface="+mn-cs"/>
              </a:rPr>
              <a:t>81</a:t>
            </a:r>
          </a:p>
        </p:txBody>
      </p:sp>
      <p:pic>
        <p:nvPicPr>
          <p:cNvPr id="89090" name="Picture 4" descr="Herod'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Rectangle 5"/>
          <p:cNvSpPr>
            <a:spLocks noGrp="1" noRot="1" noChangeArrowheads="1"/>
          </p:cNvSpPr>
          <p:nvPr>
            <p:ph type="title" idx="4294967295"/>
          </p:nvPr>
        </p:nvSpPr>
        <p:spPr>
          <a:xfrm>
            <a:off x="5003800" y="4652963"/>
            <a:ext cx="4114800" cy="2008187"/>
          </a:xfrm>
          <a:solidFill>
            <a:srgbClr val="800000"/>
          </a:solidFill>
          <a:ln w="76200">
            <a:solidFill>
              <a:schemeClr val="bg2"/>
            </a:solidFill>
          </a:ln>
        </p:spPr>
        <p:txBody>
          <a:bodyPr/>
          <a:lstStyle/>
          <a:p>
            <a:pPr eaLnBrk="1" hangingPunct="1">
              <a:defRPr/>
            </a:pPr>
            <a:r>
              <a:rPr lang="ar-JO" sz="4000" dirty="0">
                <a:solidFill>
                  <a:srgbClr val="FFFFFF"/>
                </a:solidFill>
                <a:ea typeface="+mj-ea"/>
                <a:cs typeface="+mj-cs"/>
              </a:rPr>
              <a:t>إسرائيل تحت حكم</a:t>
            </a:r>
            <a:br>
              <a:rPr lang="ar-JO" sz="4000" dirty="0">
                <a:solidFill>
                  <a:srgbClr val="FFFFFF"/>
                </a:solidFill>
                <a:ea typeface="+mj-ea"/>
                <a:cs typeface="+mj-cs"/>
              </a:rPr>
            </a:br>
            <a:r>
              <a:rPr lang="ar-JO" sz="4000" dirty="0">
                <a:solidFill>
                  <a:srgbClr val="FFFFFF"/>
                </a:solidFill>
                <a:ea typeface="+mj-ea"/>
                <a:cs typeface="+mj-cs"/>
              </a:rPr>
              <a:t>هيرودس الكبير</a:t>
            </a:r>
            <a:endParaRPr lang="en-US" sz="4000" dirty="0">
              <a:solidFill>
                <a:srgbClr val="FFFFFF"/>
              </a:solidFill>
              <a:ea typeface="+mj-ea"/>
              <a:cs typeface="+mj-cs"/>
            </a:endParaRPr>
          </a:p>
        </p:txBody>
      </p:sp>
      <p:pic>
        <p:nvPicPr>
          <p:cNvPr id="2" name="Picture 3" descr="Herod">
            <a:extLst>
              <a:ext uri="{FF2B5EF4-FFF2-40B4-BE49-F238E27FC236}">
                <a16:creationId xmlns:a16="http://schemas.microsoft.com/office/drawing/2014/main" id="{EB0CF027-D830-8317-9B07-D2CEE3AEE1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844" y="1"/>
            <a:ext cx="3008155" cy="378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rod's Map">
            <a:extLst>
              <a:ext uri="{FF2B5EF4-FFF2-40B4-BE49-F238E27FC236}">
                <a16:creationId xmlns:a16="http://schemas.microsoft.com/office/drawing/2014/main" id="{E393F82A-9ED5-23A4-E7BF-9FCEBC4B68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890"/>
          <a:stretch/>
        </p:blipFill>
        <p:spPr bwMode="auto">
          <a:xfrm>
            <a:off x="0" y="0"/>
            <a:ext cx="70199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8" name="Text Box 1026"/>
          <p:cNvSpPr txBox="1">
            <a:spLocks noChangeArrowheads="1"/>
          </p:cNvSpPr>
          <p:nvPr/>
        </p:nvSpPr>
        <p:spPr bwMode="auto">
          <a:xfrm>
            <a:off x="5334000" y="6550223"/>
            <a:ext cx="3810000" cy="307777"/>
          </a:xfrm>
          <a:prstGeom prst="rect">
            <a:avLst/>
          </a:prstGeom>
          <a:solidFill>
            <a:srgbClr val="000514"/>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114550" algn="l"/>
              </a:tabLst>
              <a:defRPr>
                <a:solidFill>
                  <a:schemeClr val="tx1"/>
                </a:solidFill>
                <a:latin typeface="Arial" charset="0"/>
                <a:ea typeface="ＭＳ Ｐゴシック" charset="0"/>
              </a:defRPr>
            </a:lvl1pPr>
            <a:lvl2pPr>
              <a:tabLst>
                <a:tab pos="2114550" algn="l"/>
              </a:tabLst>
              <a:defRPr>
                <a:solidFill>
                  <a:schemeClr val="tx1"/>
                </a:solidFill>
                <a:latin typeface="Arial" charset="0"/>
                <a:ea typeface="ＭＳ Ｐゴシック" charset="0"/>
              </a:defRPr>
            </a:lvl2pPr>
            <a:lvl3pPr>
              <a:tabLst>
                <a:tab pos="2114550" algn="l"/>
              </a:tabLst>
              <a:defRPr>
                <a:solidFill>
                  <a:schemeClr val="tx1"/>
                </a:solidFill>
                <a:latin typeface="Arial" charset="0"/>
                <a:ea typeface="ＭＳ Ｐゴシック" charset="0"/>
              </a:defRPr>
            </a:lvl3pPr>
            <a:lvl4pPr>
              <a:tabLst>
                <a:tab pos="2114550" algn="l"/>
              </a:tabLst>
              <a:defRPr>
                <a:solidFill>
                  <a:schemeClr val="tx1"/>
                </a:solidFill>
                <a:latin typeface="Arial" charset="0"/>
                <a:ea typeface="ＭＳ Ｐゴシック" charset="0"/>
              </a:defRPr>
            </a:lvl4pPr>
            <a:lvl5pPr>
              <a:tabLst>
                <a:tab pos="2114550" algn="l"/>
              </a:tabLst>
              <a:defRPr>
                <a:solidFill>
                  <a:schemeClr val="tx1"/>
                </a:solidFill>
                <a:latin typeface="Arial" charset="0"/>
                <a:ea typeface="ＭＳ Ｐゴシック" charset="0"/>
              </a:defRPr>
            </a:lvl5pPr>
            <a:lvl6pPr fontAlgn="base">
              <a:spcBef>
                <a:spcPct val="0"/>
              </a:spcBef>
              <a:spcAft>
                <a:spcPct val="0"/>
              </a:spcAft>
              <a:tabLst>
                <a:tab pos="2114550" algn="l"/>
              </a:tabLst>
              <a:defRPr>
                <a:solidFill>
                  <a:schemeClr val="tx1"/>
                </a:solidFill>
                <a:latin typeface="Arial" charset="0"/>
                <a:ea typeface="ＭＳ Ｐゴシック" charset="0"/>
              </a:defRPr>
            </a:lvl6pPr>
            <a:lvl7pPr fontAlgn="base">
              <a:spcBef>
                <a:spcPct val="0"/>
              </a:spcBef>
              <a:spcAft>
                <a:spcPct val="0"/>
              </a:spcAft>
              <a:tabLst>
                <a:tab pos="2114550" algn="l"/>
              </a:tabLst>
              <a:defRPr>
                <a:solidFill>
                  <a:schemeClr val="tx1"/>
                </a:solidFill>
                <a:latin typeface="Arial" charset="0"/>
                <a:ea typeface="ＭＳ Ｐゴシック" charset="0"/>
              </a:defRPr>
            </a:lvl7pPr>
            <a:lvl8pPr fontAlgn="base">
              <a:spcBef>
                <a:spcPct val="0"/>
              </a:spcBef>
              <a:spcAft>
                <a:spcPct val="0"/>
              </a:spcAft>
              <a:tabLst>
                <a:tab pos="2114550" algn="l"/>
              </a:tabLst>
              <a:defRPr>
                <a:solidFill>
                  <a:schemeClr val="tx1"/>
                </a:solidFill>
                <a:latin typeface="Arial" charset="0"/>
                <a:ea typeface="ＭＳ Ｐゴシック" charset="0"/>
              </a:defRPr>
            </a:lvl8pPr>
            <a:lvl9pPr fontAlgn="base">
              <a:spcBef>
                <a:spcPct val="0"/>
              </a:spcBef>
              <a:spcAft>
                <a:spcPct val="0"/>
              </a:spcAft>
              <a:tabLst>
                <a:tab pos="2114550" algn="l"/>
              </a:tabLs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defRPr/>
            </a:pPr>
            <a:r>
              <a:rPr lang="ar-JO" sz="1400" dirty="0">
                <a:solidFill>
                  <a:srgbClr val="FFFFFF"/>
                </a:solidFill>
                <a:effectLst>
                  <a:outerShdw blurRad="50800" dist="38100" dir="2700000" algn="tl" rotWithShape="0">
                    <a:srgbClr val="000000">
                      <a:alpha val="43000"/>
                    </a:srgbClr>
                  </a:outerShdw>
                </a:effectLst>
                <a:latin typeface="Arial"/>
                <a:ea typeface="宋体" charset="0"/>
                <a:cs typeface="Arial"/>
              </a:rPr>
              <a:t>بيتزل، أطلس مودي لأراضي الكتاب المقدس، الطبعة الأولى</a:t>
            </a:r>
            <a:endParaRPr kumimoji="0" lang="en-US" sz="11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endParaRPr>
          </a:p>
        </p:txBody>
      </p:sp>
      <p:sp>
        <p:nvSpPr>
          <p:cNvPr id="80901" name="Rectangle 1029"/>
          <p:cNvSpPr>
            <a:spLocks noGrp="1" noRot="1" noChangeArrowheads="1"/>
          </p:cNvSpPr>
          <p:nvPr>
            <p:ph type="title" idx="4294967295"/>
          </p:nvPr>
        </p:nvSpPr>
        <p:spPr>
          <a:xfrm>
            <a:off x="1908175" y="-26988"/>
            <a:ext cx="6192838" cy="792163"/>
          </a:xfrm>
          <a:solidFill>
            <a:schemeClr val="bg2"/>
          </a:solidFill>
        </p:spPr>
        <p:txBody>
          <a:bodyPr/>
          <a:lstStyle/>
          <a:p>
            <a:pPr eaLnBrk="1" hangingPunct="1">
              <a:defRPr/>
            </a:pPr>
            <a:r>
              <a:rPr lang="ar-JO"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أبناء هيرودس الثلاثة الحكام</a:t>
            </a:r>
            <a:endParaRPr lang="en-US" sz="3200" dirty="0">
              <a:solidFill>
                <a:schemeClr val="tx1"/>
              </a:solidFill>
              <a:effectLst>
                <a:outerShdw blurRad="50800" dist="38100" dir="2700000" algn="tl" rotWithShape="0">
                  <a:srgbClr val="000000">
                    <a:alpha val="43000"/>
                  </a:srgbClr>
                </a:outerShdw>
              </a:effectLst>
              <a:latin typeface="Arial"/>
              <a:ea typeface="+mj-ea"/>
              <a:cs typeface="Arial"/>
            </a:endParaRPr>
          </a:p>
        </p:txBody>
      </p:sp>
      <p:sp>
        <p:nvSpPr>
          <p:cNvPr id="80904" name="Rectangle 1032"/>
          <p:cNvSpPr>
            <a:spLocks noRot="1" noChangeArrowheads="1"/>
          </p:cNvSpPr>
          <p:nvPr/>
        </p:nvSpPr>
        <p:spPr bwMode="auto">
          <a:xfrm>
            <a:off x="7041161" y="1868480"/>
            <a:ext cx="2241187"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00"/>
                </a:solidFill>
                <a:effectLst>
                  <a:outerShdw blurRad="50800" dist="38100" dir="2700000" algn="tl" rotWithShape="0">
                    <a:srgbClr val="000000">
                      <a:alpha val="43000"/>
                    </a:srgbClr>
                  </a:outerShdw>
                </a:effectLst>
                <a:uLnTx/>
                <a:uFillTx/>
                <a:latin typeface="Arial"/>
                <a:ea typeface="ＭＳ Ｐゴシック" charset="0"/>
                <a:cs typeface="Arial"/>
              </a:rPr>
              <a:t>فيلبس</a:t>
            </a:r>
            <a: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b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br>
              <a:rPr kumimoji="0" lang="en-US" sz="4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sz="3200" b="1" i="0" u="none" strike="noStrike" kern="1200" cap="none" spc="0" normalizeH="0" baseline="0" noProof="0" dirty="0">
                <a:ln>
                  <a:noFill/>
                </a:ln>
                <a:solidFill>
                  <a:srgbClr val="66FFFF"/>
                </a:solidFill>
                <a:effectLst>
                  <a:outerShdw blurRad="50800" dist="38100" dir="2700000" algn="tl" rotWithShape="0">
                    <a:srgbClr val="000000">
                      <a:alpha val="43000"/>
                    </a:srgbClr>
                  </a:outerShdw>
                </a:effectLst>
                <a:uLnTx/>
                <a:uFillTx/>
                <a:latin typeface="Arial"/>
                <a:ea typeface="ＭＳ Ｐゴシック" charset="0"/>
                <a:cs typeface="Arial"/>
              </a:rPr>
              <a:t>أنتيباس</a:t>
            </a:r>
            <a:b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br>
            <a:br>
              <a:rPr kumimoji="0" lang="en-US" sz="4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أرخيلاوس</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endParaRPr>
          </a:p>
        </p:txBody>
      </p:sp>
      <p:sp>
        <p:nvSpPr>
          <p:cNvPr id="80912" name="Line 1040"/>
          <p:cNvSpPr>
            <a:spLocks noChangeShapeType="1"/>
          </p:cNvSpPr>
          <p:nvPr/>
        </p:nvSpPr>
        <p:spPr bwMode="auto">
          <a:xfrm flipH="1">
            <a:off x="3219138" y="4495800"/>
            <a:ext cx="3886200" cy="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4" name="Line 1042"/>
          <p:cNvSpPr>
            <a:spLocks noChangeShapeType="1"/>
          </p:cNvSpPr>
          <p:nvPr/>
        </p:nvSpPr>
        <p:spPr bwMode="auto">
          <a:xfrm flipH="1" flipV="1">
            <a:off x="5943600" y="1905000"/>
            <a:ext cx="1161738" cy="225438"/>
          </a:xfrm>
          <a:prstGeom prst="line">
            <a:avLst/>
          </a:prstGeom>
          <a:noFill/>
          <a:ln w="762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02407" name="Group 1044"/>
          <p:cNvGrpSpPr>
            <a:grpSpLocks/>
          </p:cNvGrpSpPr>
          <p:nvPr/>
        </p:nvGrpSpPr>
        <p:grpSpPr bwMode="auto">
          <a:xfrm>
            <a:off x="3505200" y="2764305"/>
            <a:ext cx="3535363" cy="1603375"/>
            <a:chOff x="1200" y="2032"/>
            <a:chExt cx="2227" cy="1010"/>
          </a:xfrm>
        </p:grpSpPr>
        <p:sp>
          <p:nvSpPr>
            <p:cNvPr id="80913" name="Line 1041"/>
            <p:cNvSpPr>
              <a:spLocks noChangeShapeType="1"/>
            </p:cNvSpPr>
            <p:nvPr/>
          </p:nvSpPr>
          <p:spPr bwMode="auto">
            <a:xfrm flipH="1" flipV="1">
              <a:off x="1200" y="2032"/>
              <a:ext cx="2227" cy="353"/>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5" name="Line 1043"/>
            <p:cNvSpPr>
              <a:spLocks noChangeShapeType="1"/>
            </p:cNvSpPr>
            <p:nvPr/>
          </p:nvSpPr>
          <p:spPr bwMode="auto">
            <a:xfrm flipH="1">
              <a:off x="1692" y="2385"/>
              <a:ext cx="1735" cy="657"/>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80899" name="Text Box 1027"/>
          <p:cNvSpPr txBox="1">
            <a:spLocks noChangeArrowheads="1"/>
          </p:cNvSpPr>
          <p:nvPr/>
        </p:nvSpPr>
        <p:spPr bwMode="auto">
          <a:xfrm>
            <a:off x="7872321" y="152400"/>
            <a:ext cx="113524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a:ea typeface="ＭＳ Ｐゴシック" charset="0"/>
                <a:cs typeface="Arial"/>
              </a:rPr>
              <a:t>80 و 89</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678557-4DF0-A24B-90E6-FC6B45F42502}"/>
              </a:ext>
            </a:extLst>
          </p:cNvPr>
          <p:cNvGraphicFramePr>
            <a:graphicFrameLocks noGrp="1"/>
          </p:cNvGraphicFramePr>
          <p:nvPr/>
        </p:nvGraphicFramePr>
        <p:xfrm>
          <a:off x="3702870" y="98468"/>
          <a:ext cx="5405634" cy="6642900"/>
        </p:xfrm>
        <a:graphic>
          <a:graphicData uri="http://schemas.openxmlformats.org/drawingml/2006/table">
            <a:tbl>
              <a:tblPr firstRow="1" bandRow="1">
                <a:tableStyleId>{2D5ABB26-0587-4C30-8999-92F81FD0307C}</a:tableStyleId>
              </a:tblPr>
              <a:tblGrid>
                <a:gridCol w="1801878">
                  <a:extLst>
                    <a:ext uri="{9D8B030D-6E8A-4147-A177-3AD203B41FA5}">
                      <a16:colId xmlns:a16="http://schemas.microsoft.com/office/drawing/2014/main" val="2580539758"/>
                    </a:ext>
                  </a:extLst>
                </a:gridCol>
                <a:gridCol w="1801878">
                  <a:extLst>
                    <a:ext uri="{9D8B030D-6E8A-4147-A177-3AD203B41FA5}">
                      <a16:colId xmlns:a16="http://schemas.microsoft.com/office/drawing/2014/main" val="3652142513"/>
                    </a:ext>
                  </a:extLst>
                </a:gridCol>
                <a:gridCol w="1801878">
                  <a:extLst>
                    <a:ext uri="{9D8B030D-6E8A-4147-A177-3AD203B41FA5}">
                      <a16:colId xmlns:a16="http://schemas.microsoft.com/office/drawing/2014/main" val="1582157318"/>
                    </a:ext>
                  </a:extLst>
                </a:gridCol>
              </a:tblGrid>
              <a:tr h="623455">
                <a:tc gridSpan="3">
                  <a:txBody>
                    <a:bodyPr/>
                    <a:lstStyle/>
                    <a:p>
                      <a:pPr algn="ctr"/>
                      <a:r>
                        <a:rPr lang="ar-JO" sz="1800" b="1" dirty="0"/>
                        <a:t>هيرودس الكبير</a:t>
                      </a:r>
                      <a:br>
                        <a:rPr lang="en-US" sz="1600" b="1" dirty="0"/>
                      </a:br>
                      <a:r>
                        <a:rPr lang="ar-JO" sz="1400" b="1" dirty="0"/>
                        <a:t>ملك على كل إسرائيل</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4755"/>
                  </a:ext>
                </a:extLst>
              </a:tr>
              <a:tr h="623455">
                <a:tc>
                  <a:txBody>
                    <a:bodyPr/>
                    <a:lstStyle/>
                    <a:p>
                      <a:pPr algn="ctr"/>
                      <a:r>
                        <a:rPr lang="ar-JO" b="1" dirty="0"/>
                        <a:t>أرخيلاوس</a:t>
                      </a:r>
                      <a:br>
                        <a:rPr lang="en-US" b="1" dirty="0"/>
                      </a:br>
                      <a:r>
                        <a:rPr lang="ar-JO" sz="1400" b="1" dirty="0"/>
                        <a:t>والي على</a:t>
                      </a:r>
                      <a:endParaRPr lang="en-US" sz="1400" b="1" dirty="0"/>
                    </a:p>
                    <a:p>
                      <a:pPr algn="ctr"/>
                      <a:r>
                        <a:rPr lang="ar-JO" sz="1400" b="1" dirty="0"/>
                        <a:t>اليهودية، السامرة وأدومية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ar-JO" b="1" dirty="0"/>
                        <a:t>فيلبس</a:t>
                      </a:r>
                      <a:br>
                        <a:rPr lang="en-US" b="1" dirty="0"/>
                      </a:br>
                      <a:r>
                        <a:rPr lang="ar-JO" sz="1400" b="1" dirty="0"/>
                        <a:t>رئيس ربع</a:t>
                      </a:r>
                    </a:p>
                    <a:p>
                      <a:pPr algn="ctr"/>
                      <a:r>
                        <a:rPr lang="ar-JO" sz="1400" b="1" dirty="0"/>
                        <a:t>إيطورية،</a:t>
                      </a:r>
                      <a:r>
                        <a:rPr lang="ar-JO" sz="1400" b="1" baseline="0" dirty="0"/>
                        <a:t> غوالانيتس، تراخونيتس، بيثينية، أورانيتس</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ar-JO" b="1" dirty="0"/>
                        <a:t>أنتيباس</a:t>
                      </a:r>
                      <a:br>
                        <a:rPr lang="en-US" b="1" dirty="0"/>
                      </a:br>
                      <a:r>
                        <a:rPr lang="ar-JO" sz="1400" b="1" dirty="0"/>
                        <a:t>رئيس ربع</a:t>
                      </a:r>
                      <a:br>
                        <a:rPr lang="en-US" sz="1400" b="1" dirty="0"/>
                      </a:br>
                      <a:r>
                        <a:rPr lang="ar-JO" sz="1400" b="1" dirty="0"/>
                        <a:t>الجليل و بيرية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320875"/>
                  </a:ext>
                </a:extLst>
              </a:tr>
              <a:tr h="623455">
                <a:tc rowSpan="4">
                  <a:txBody>
                    <a:bodyPr/>
                    <a:lstStyle/>
                    <a:p>
                      <a:pPr algn="ctr"/>
                      <a:r>
                        <a:rPr lang="ar-JO" b="1" dirty="0"/>
                        <a:t>الحكام الرومان    (ولاة أو وكلاء)</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58181"/>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412180"/>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424341"/>
                  </a:ext>
                </a:extLst>
              </a:tr>
              <a:tr h="430732">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ar-JO" sz="1800" b="1" dirty="0"/>
                        <a:t>أغريباس</a:t>
                      </a:r>
                      <a:r>
                        <a:rPr lang="ar-JO" sz="1800" b="1" baseline="0" dirty="0"/>
                        <a:t> الأول</a:t>
                      </a:r>
                      <a:endParaRPr lang="en-US"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286437"/>
                  </a:ext>
                </a:extLst>
              </a:tr>
              <a:tr h="432048">
                <a:tc gridSpan="3">
                  <a:txBody>
                    <a:bodyPr/>
                    <a:lstStyle/>
                    <a:p>
                      <a:pPr algn="ctr"/>
                      <a:r>
                        <a:rPr lang="ar-JO" sz="1400" b="1" dirty="0"/>
                        <a:t>ملك في النهاية على كل إسرائيل</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b="1" dirty="0"/>
                        <a:t>Agrippa 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323390"/>
                  </a:ext>
                </a:extLst>
              </a:tr>
              <a:tr h="623455">
                <a:tc gridSpan="3">
                  <a:txBody>
                    <a:bodyPr/>
                    <a:lstStyle/>
                    <a:p>
                      <a:pPr algn="ctr"/>
                      <a:r>
                        <a:rPr lang="ar-JO" b="1" dirty="0"/>
                        <a:t>الرومان</a:t>
                      </a:r>
                      <a:br>
                        <a:rPr lang="en-US" b="1" dirty="0"/>
                      </a:br>
                      <a:r>
                        <a:rPr lang="ar-JO" sz="1400" b="1" dirty="0"/>
                        <a:t>حكام (مراقبين أو وكلاء)</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711204"/>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ar-JO" b="1" dirty="0"/>
                        <a:t>أغريباس الثاني</a:t>
                      </a:r>
                      <a:br>
                        <a:rPr lang="en-US" b="1" dirty="0"/>
                      </a:br>
                      <a:r>
                        <a:rPr lang="ar-JO" sz="1400" b="1" dirty="0"/>
                        <a:t>ملك</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00931802"/>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400" b="1" dirty="0"/>
                        <a:t>جزئياً</a:t>
                      </a:r>
                      <a:r>
                        <a:rPr lang="ar-JO" sz="1400" b="1" baseline="0" dirty="0"/>
                        <a:t> تحت حكم هيرودس أغريباس الثاني</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8574287"/>
                  </a:ext>
                </a:extLst>
              </a:tr>
              <a:tr h="623455">
                <a:tc gridSpan="3">
                  <a:txBody>
                    <a:bodyPr/>
                    <a:lstStyle/>
                    <a:p>
                      <a:pPr algn="ctr"/>
                      <a:r>
                        <a:rPr lang="ar-JO" b="1" dirty="0"/>
                        <a:t>الثورة اليهودية ضد روما</a:t>
                      </a:r>
                      <a:endParaRPr lang="ar-JO" sz="1400" b="1" dirty="0"/>
                    </a:p>
                    <a:p>
                      <a:pPr algn="ctr"/>
                      <a:r>
                        <a:rPr lang="ar-JO" sz="1400" b="1" dirty="0"/>
                        <a:t>دمر</a:t>
                      </a:r>
                      <a:r>
                        <a:rPr lang="ar-JO" sz="1400" b="1" baseline="0" dirty="0"/>
                        <a:t> تيطس أورشليم والهيكل في 5 آب 70 م</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5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616914039"/>
                  </a:ext>
                </a:extLst>
              </a:tr>
            </a:tbl>
          </a:graphicData>
        </a:graphic>
      </p:graphicFrame>
      <p:sp>
        <p:nvSpPr>
          <p:cNvPr id="3" name="TextBox 2">
            <a:extLst>
              <a:ext uri="{FF2B5EF4-FFF2-40B4-BE49-F238E27FC236}">
                <a16:creationId xmlns:a16="http://schemas.microsoft.com/office/drawing/2014/main" id="{C9E28C7F-EC9F-E146-9EA1-1B703F85E205}"/>
              </a:ext>
            </a:extLst>
          </p:cNvPr>
          <p:cNvSpPr txBox="1"/>
          <p:nvPr/>
        </p:nvSpPr>
        <p:spPr>
          <a:xfrm>
            <a:off x="2910891" y="-15809"/>
            <a:ext cx="7970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a:extLst>
              <a:ext uri="{FF2B5EF4-FFF2-40B4-BE49-F238E27FC236}">
                <a16:creationId xmlns:a16="http://schemas.microsoft.com/office/drawing/2014/main" id="{F244A949-CAFE-CA47-951A-41BA0D8A8CB4}"/>
              </a:ext>
            </a:extLst>
          </p:cNvPr>
          <p:cNvSpPr txBox="1"/>
          <p:nvPr/>
        </p:nvSpPr>
        <p:spPr>
          <a:xfrm>
            <a:off x="3040734" y="539388"/>
            <a:ext cx="667170"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a:extLst>
              <a:ext uri="{FF2B5EF4-FFF2-40B4-BE49-F238E27FC236}">
                <a16:creationId xmlns:a16="http://schemas.microsoft.com/office/drawing/2014/main" id="{679A6B67-21CA-DA41-9A1D-7DC80F88B331}"/>
              </a:ext>
            </a:extLst>
          </p:cNvPr>
          <p:cNvSpPr txBox="1"/>
          <p:nvPr/>
        </p:nvSpPr>
        <p:spPr>
          <a:xfrm>
            <a:off x="3308436" y="1331476"/>
            <a:ext cx="39946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B1AE72A2-5E00-A44B-8D8A-11A15431B4C7}"/>
              </a:ext>
            </a:extLst>
          </p:cNvPr>
          <p:cNvSpPr txBox="1"/>
          <p:nvPr/>
        </p:nvSpPr>
        <p:spPr>
          <a:xfrm>
            <a:off x="3207446" y="190754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a:extLst>
              <a:ext uri="{FF2B5EF4-FFF2-40B4-BE49-F238E27FC236}">
                <a16:creationId xmlns:a16="http://schemas.microsoft.com/office/drawing/2014/main" id="{1A25A5D4-5D3B-CC44-99D9-633240F059D8}"/>
              </a:ext>
            </a:extLst>
          </p:cNvPr>
          <p:cNvSpPr txBox="1"/>
          <p:nvPr/>
        </p:nvSpPr>
        <p:spPr>
          <a:xfrm>
            <a:off x="3207446" y="262762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a:extLst>
              <a:ext uri="{FF2B5EF4-FFF2-40B4-BE49-F238E27FC236}">
                <a16:creationId xmlns:a16="http://schemas.microsoft.com/office/drawing/2014/main" id="{CC8C2395-3107-1343-B921-E6ACF234441B}"/>
              </a:ext>
            </a:extLst>
          </p:cNvPr>
          <p:cNvSpPr txBox="1"/>
          <p:nvPr/>
        </p:nvSpPr>
        <p:spPr>
          <a:xfrm>
            <a:off x="3207446" y="3185833"/>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39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a:extLst>
              <a:ext uri="{FF2B5EF4-FFF2-40B4-BE49-F238E27FC236}">
                <a16:creationId xmlns:a16="http://schemas.microsoft.com/office/drawing/2014/main" id="{9B851762-70DA-8240-B7BE-E1B8AC91E0FB}"/>
              </a:ext>
            </a:extLst>
          </p:cNvPr>
          <p:cNvSpPr txBox="1"/>
          <p:nvPr/>
        </p:nvSpPr>
        <p:spPr>
          <a:xfrm>
            <a:off x="3207446" y="363573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41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 name="TextBox 20">
            <a:extLst>
              <a:ext uri="{FF2B5EF4-FFF2-40B4-BE49-F238E27FC236}">
                <a16:creationId xmlns:a16="http://schemas.microsoft.com/office/drawing/2014/main" id="{79ACC610-9ABA-4E49-A4AF-253807265EEE}"/>
              </a:ext>
            </a:extLst>
          </p:cNvPr>
          <p:cNvSpPr txBox="1"/>
          <p:nvPr/>
        </p:nvSpPr>
        <p:spPr>
          <a:xfrm>
            <a:off x="3207446" y="407707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a:extLst>
              <a:ext uri="{FF2B5EF4-FFF2-40B4-BE49-F238E27FC236}">
                <a16:creationId xmlns:a16="http://schemas.microsoft.com/office/drawing/2014/main" id="{E1A04783-F8A5-A148-9DB1-A311A76FC85B}"/>
              </a:ext>
            </a:extLst>
          </p:cNvPr>
          <p:cNvSpPr txBox="1"/>
          <p:nvPr/>
        </p:nvSpPr>
        <p:spPr>
          <a:xfrm>
            <a:off x="3207446" y="4725144"/>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53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BB824029-831B-574D-92F6-ACDDEE68A86F}"/>
              </a:ext>
            </a:extLst>
          </p:cNvPr>
          <p:cNvSpPr txBox="1"/>
          <p:nvPr/>
        </p:nvSpPr>
        <p:spPr>
          <a:xfrm>
            <a:off x="3207446" y="5301208"/>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 name="TextBox 23">
            <a:extLst>
              <a:ext uri="{FF2B5EF4-FFF2-40B4-BE49-F238E27FC236}">
                <a16:creationId xmlns:a16="http://schemas.microsoft.com/office/drawing/2014/main" id="{D5040267-6598-C748-8B7E-E87B2733B688}"/>
              </a:ext>
            </a:extLst>
          </p:cNvPr>
          <p:cNvSpPr txBox="1"/>
          <p:nvPr/>
        </p:nvSpPr>
        <p:spPr>
          <a:xfrm>
            <a:off x="3207446" y="594928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 name="TextBox 24">
            <a:extLst>
              <a:ext uri="{FF2B5EF4-FFF2-40B4-BE49-F238E27FC236}">
                <a16:creationId xmlns:a16="http://schemas.microsoft.com/office/drawing/2014/main" id="{E1D233D5-7B5E-FE4F-8BED-8A74A95558A2}"/>
              </a:ext>
            </a:extLst>
          </p:cNvPr>
          <p:cNvSpPr txBox="1"/>
          <p:nvPr/>
        </p:nvSpPr>
        <p:spPr>
          <a:xfrm>
            <a:off x="3207446" y="6498395"/>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70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5" name="Text Box 3"/>
          <p:cNvSpPr txBox="1">
            <a:spLocks noChangeArrowheads="1"/>
          </p:cNvSpPr>
          <p:nvPr/>
        </p:nvSpPr>
        <p:spPr bwMode="auto">
          <a:xfrm>
            <a:off x="8530837" y="87015"/>
            <a:ext cx="5309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6" name="Text Box 4"/>
          <p:cNvSpPr txBox="1">
            <a:spLocks noChangeArrowheads="1"/>
          </p:cNvSpPr>
          <p:nvPr/>
        </p:nvSpPr>
        <p:spPr bwMode="auto">
          <a:xfrm>
            <a:off x="0" y="5867400"/>
            <a:ext cx="2362200" cy="830997"/>
          </a:xfrm>
          <a:prstGeom prst="rect">
            <a:avLst/>
          </a:prstGeom>
          <a:solidFill>
            <a:schemeClr val="bg1">
              <a:alpha val="50000"/>
            </a:schemeClr>
          </a:solidFill>
          <a:ln>
            <a:noFill/>
          </a:ln>
          <a:effectLst/>
          <a:extLst>
            <a:ext uri="{91240B29-F687-4f45-9708-019B960494DF}">
              <a14:hiddenLine xmlns:a14="http://schemas.microsoft.com/office/drawing/2010/main" xmlns="" w="12700" cap="sq">
                <a:solidFill>
                  <a:schemeClr val="bg2"/>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مقتبس من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يوحنا غراسميك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كلية دالاس اللاهوتية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Rectangle 5"/>
          <p:cNvSpPr>
            <a:spLocks noGrp="1" noRot="1" noChangeArrowheads="1"/>
          </p:cNvSpPr>
          <p:nvPr>
            <p:ph type="title"/>
          </p:nvPr>
        </p:nvSpPr>
        <p:spPr>
          <a:xfrm>
            <a:off x="0" y="0"/>
            <a:ext cx="2771800" cy="4221163"/>
          </a:xfrm>
        </p:spPr>
        <p:txBody>
          <a:bodyPr/>
          <a:lstStyle/>
          <a:p>
            <a:pPr eaLnBrk="1" hangingPunct="1">
              <a:defRPr/>
            </a:pPr>
            <a:r>
              <a:rPr lang="ar-JO" altLang="zh-CN" sz="3600" dirty="0">
                <a:solidFill>
                  <a:schemeClr val="tx1"/>
                </a:solidFill>
                <a:effectLst/>
                <a:latin typeface="Arial" panose="020B0604020202020204" pitchFamily="34" charset="0"/>
                <a:ea typeface="宋体" charset="0"/>
                <a:cs typeface="Arial" panose="020B0604020202020204" pitchFamily="34" charset="0"/>
              </a:rPr>
              <a:t>التسلسل  الزمني   لسلالة  هيرودس</a:t>
            </a:r>
            <a:br>
              <a:rPr lang="en-US" altLang="zh-CN" sz="3600" dirty="0">
                <a:solidFill>
                  <a:schemeClr val="tx1"/>
                </a:solidFill>
                <a:effectLst/>
                <a:latin typeface="Arial" panose="020B0604020202020204" pitchFamily="34" charset="0"/>
                <a:ea typeface="宋体" charset="0"/>
                <a:cs typeface="Arial" panose="020B0604020202020204" pitchFamily="34" charset="0"/>
              </a:rPr>
            </a:br>
            <a:r>
              <a:rPr lang="en-US" altLang="zh-CN" sz="2800" dirty="0">
                <a:solidFill>
                  <a:schemeClr val="tx1"/>
                </a:solidFill>
                <a:effectLst/>
                <a:latin typeface="Arial" panose="020B0604020202020204" pitchFamily="34" charset="0"/>
                <a:ea typeface="宋体" charset="0"/>
                <a:cs typeface="Arial" panose="020B0604020202020204" pitchFamily="34" charset="0"/>
              </a:rPr>
              <a:t>(</a:t>
            </a:r>
            <a:r>
              <a:rPr lang="ar-JO" altLang="zh-CN" sz="2800" dirty="0">
                <a:solidFill>
                  <a:schemeClr val="tx1"/>
                </a:solidFill>
                <a:effectLst/>
                <a:latin typeface="Arial" panose="020B0604020202020204" pitchFamily="34" charset="0"/>
                <a:ea typeface="宋体" charset="0"/>
                <a:cs typeface="Arial" pitchFamily="34" charset="0"/>
              </a:rPr>
              <a:t>37 ق.م – 70 م</a:t>
            </a:r>
            <a:r>
              <a:rPr lang="en-US" altLang="zh-CN" sz="2800" dirty="0">
                <a:solidFill>
                  <a:schemeClr val="tx1"/>
                </a:solidFill>
                <a:effectLst/>
                <a:latin typeface="Arial" panose="020B0604020202020204" pitchFamily="34" charset="0"/>
                <a:ea typeface="宋体" charset="0"/>
                <a:cs typeface="Arial" pitchFamily="34" charset="0"/>
              </a:rPr>
              <a:t>)</a:t>
            </a:r>
            <a:endParaRPr lang="en-US" sz="2800" dirty="0">
              <a:solidFill>
                <a:schemeClr val="tx1"/>
              </a:solidFill>
              <a:effectLst/>
              <a:latin typeface="Arial" panose="020B0604020202020204" pitchFamily="34" charset="0"/>
              <a:ea typeface="+mj-ea"/>
              <a:cs typeface="Arial" pitchFamily="34" charset="0"/>
            </a:endParaRPr>
          </a:p>
        </p:txBody>
      </p:sp>
      <p:pic>
        <p:nvPicPr>
          <p:cNvPr id="26" name="Picture 2">
            <a:extLst>
              <a:ext uri="{FF2B5EF4-FFF2-40B4-BE49-F238E27FC236}">
                <a16:creationId xmlns:a16="http://schemas.microsoft.com/office/drawing/2014/main" id="{3AF15B01-C958-9846-B946-02B69A8EB3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2520" y="-15809"/>
            <a:ext cx="4895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955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1524000" y="76200"/>
            <a:ext cx="6096000" cy="1631216"/>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2800" b="1" dirty="0">
                <a:latin typeface="Times" charset="0"/>
                <a:ea typeface="SimSun" charset="0"/>
                <a:cs typeface="SimSun" charset="0"/>
              </a:rPr>
              <a:t> </a:t>
            </a:r>
            <a:r>
              <a:rPr lang="ar-JO" altLang="zh-CN" sz="3600" b="1" dirty="0">
                <a:latin typeface="Arial" charset="0"/>
                <a:ea typeface="SimSun" charset="0"/>
                <a:cs typeface="Times New Roman" charset="0"/>
              </a:rPr>
              <a:t>مخطط أنساب</a:t>
            </a:r>
          </a:p>
          <a:p>
            <a:pPr algn="ctr" eaLnBrk="1" hangingPunct="1"/>
            <a:r>
              <a:rPr lang="ar-JO" altLang="zh-CN" sz="3600" b="1" dirty="0">
                <a:latin typeface="Arial" charset="0"/>
                <a:ea typeface="SimSun" charset="0"/>
                <a:cs typeface="Times New Roman" charset="0"/>
              </a:rPr>
              <a:t>سلسلاة هيرودس</a:t>
            </a:r>
            <a:endParaRPr lang="en-US" altLang="zh-CN" sz="2800" dirty="0">
              <a:latin typeface="Times" charset="0"/>
              <a:ea typeface="SimSun" charset="0"/>
              <a:cs typeface="SimSun" charset="0"/>
            </a:endParaRPr>
          </a:p>
          <a:p>
            <a:pPr algn="ctr" eaLnBrk="1" hangingPunct="1"/>
            <a:r>
              <a:rPr lang="ar-JO" altLang="zh-CN" sz="2800" dirty="0">
                <a:latin typeface="Times" charset="0"/>
                <a:ea typeface="SimSun" charset="0"/>
                <a:cs typeface="SimSun" charset="0"/>
              </a:rPr>
              <a:t>هـ. واين هاوس</a:t>
            </a:r>
            <a:endParaRPr lang="en-US" altLang="zh-CN" sz="2800" dirty="0">
              <a:latin typeface="Times" charset="0"/>
              <a:ea typeface="SimSun" charset="0"/>
              <a:cs typeface="SimSun" charset="0"/>
            </a:endParaRPr>
          </a:p>
        </p:txBody>
      </p:sp>
      <p:pic>
        <p:nvPicPr>
          <p:cNvPr id="307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81175"/>
            <a:ext cx="9144000"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Text Box 7"/>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t>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4800600" y="274638"/>
            <a:ext cx="3886200" cy="6278562"/>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مزار الهيكل</a:t>
            </a:r>
            <a:endParaRPr lang="en-US" dirty="0">
              <a:solidFill>
                <a:schemeClr val="bg1"/>
              </a:solidFill>
              <a:latin typeface="Arial" panose="020B0604020202020204" pitchFamily="34" charset="0"/>
              <a:cs typeface="Arial" panose="020B0604020202020204" pitchFamily="34" charset="0"/>
            </a:endParaRPr>
          </a:p>
        </p:txBody>
      </p:sp>
      <p:pic>
        <p:nvPicPr>
          <p:cNvPr id="137218" name="Picture 1027" descr="sanctu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432911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457200" y="5181600"/>
            <a:ext cx="8229600" cy="1143000"/>
          </a:xfrm>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الهيكل من الشرق</a:t>
            </a:r>
            <a:endParaRPr lang="en-US" dirty="0">
              <a:solidFill>
                <a:schemeClr val="bg1"/>
              </a:solidFill>
              <a:latin typeface="Arial" panose="020B0604020202020204" pitchFamily="34" charset="0"/>
              <a:cs typeface="Arial" panose="020B0604020202020204" pitchFamily="34" charset="0"/>
            </a:endParaRPr>
          </a:p>
        </p:txBody>
      </p:sp>
      <p:pic>
        <p:nvPicPr>
          <p:cNvPr id="139266"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67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 31 – 34 يعد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الألفية        </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المسيانية    </a:t>
            </a: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(أش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 21 – 22)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أش 11</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5 : 10,   20 : 4-6)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 15 : 24)</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السادسة</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 حزيران 2012</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 8)</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21 : 5)</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(رو 7: 1-6, 1كو 9: 19-21, عب 8: 13)</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خط سير الملكوت و 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 و 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8352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99667"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19</a:t>
            </a:r>
            <a:endParaRPr lang="en-US" b="1" dirty="0">
              <a:latin typeface="Arial" panose="020B0604020202020204" pitchFamily="34" charset="0"/>
              <a:cs typeface="Arial" panose="020B0604020202020204" pitchFamily="34" charset="0"/>
            </a:endParaRPr>
          </a:p>
        </p:txBody>
      </p:sp>
      <p:sp>
        <p:nvSpPr>
          <p:cNvPr id="80898" name="Text Box 5"/>
          <p:cNvSpPr txBox="1">
            <a:spLocks noChangeArrowheads="1"/>
          </p:cNvSpPr>
          <p:nvPr/>
        </p:nvSpPr>
        <p:spPr bwMode="auto">
          <a:xfrm>
            <a:off x="565492" y="334119"/>
            <a:ext cx="3638199" cy="584775"/>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panose="020B0604020202020204" pitchFamily="34" charset="0"/>
                <a:ea typeface="SimSun" charset="0"/>
                <a:cs typeface="Arial" panose="020B0604020202020204" pitchFamily="34" charset="0"/>
              </a:rPr>
              <a:t>القادة الرومان و اليهود</a:t>
            </a:r>
            <a:endParaRPr lang="en-US" sz="3200" b="1" dirty="0">
              <a:latin typeface="Arial" panose="020B0604020202020204" pitchFamily="34" charset="0"/>
              <a:ea typeface="SimSun" charset="0"/>
              <a:cs typeface="Arial" panose="020B0604020202020204" pitchFamily="34" charset="0"/>
            </a:endParaRPr>
          </a:p>
        </p:txBody>
      </p:sp>
      <p:grpSp>
        <p:nvGrpSpPr>
          <p:cNvPr id="2" name="Group 9"/>
          <p:cNvGrpSpPr>
            <a:grpSpLocks/>
          </p:cNvGrpSpPr>
          <p:nvPr/>
        </p:nvGrpSpPr>
        <p:grpSpPr bwMode="auto">
          <a:xfrm>
            <a:off x="4638675" y="0"/>
            <a:ext cx="4505325" cy="6858000"/>
            <a:chOff x="2922" y="0"/>
            <a:chExt cx="2838" cy="4320"/>
          </a:xfrm>
        </p:grpSpPr>
        <p:pic>
          <p:nvPicPr>
            <p:cNvPr id="809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22" y="0"/>
              <a:ext cx="283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5"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0900" name="Group 20"/>
          <p:cNvGrpSpPr>
            <a:grpSpLocks/>
          </p:cNvGrpSpPr>
          <p:nvPr/>
        </p:nvGrpSpPr>
        <p:grpSpPr bwMode="auto">
          <a:xfrm>
            <a:off x="642938" y="1981200"/>
            <a:ext cx="3505200" cy="4619625"/>
            <a:chOff x="798" y="1680"/>
            <a:chExt cx="1506" cy="2286"/>
          </a:xfrm>
        </p:grpSpPr>
        <p:pic>
          <p:nvPicPr>
            <p:cNvPr id="8090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 y="1680"/>
              <a:ext cx="1506" cy="2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2"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sp>
          <p:nvSpPr>
            <p:cNvPr id="80903"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3930650"/>
            <a:ext cx="7772400" cy="914400"/>
          </a:xfrm>
        </p:spPr>
        <p:txBody>
          <a:bodyPr/>
          <a:lstStyle/>
          <a:p>
            <a:pPr eaLnBrk="1" hangingPunct="1"/>
            <a:r>
              <a:rPr lang="ar-SA" b="1" dirty="0">
                <a:solidFill>
                  <a:srgbClr val="FFFFFF"/>
                </a:solidFill>
                <a:latin typeface="Arial" panose="020B0604020202020204" pitchFamily="34" charset="0"/>
                <a:ea typeface="ＭＳ Ｐゴシック" charset="0"/>
                <a:cs typeface="Arial" panose="020B0604020202020204" pitchFamily="34" charset="0"/>
              </a:rPr>
              <a:t>الفرق اليهودية</a:t>
            </a:r>
          </a:p>
        </p:txBody>
      </p:sp>
      <p:sp>
        <p:nvSpPr>
          <p:cNvPr id="2051" name="Rectangle 3"/>
          <p:cNvSpPr>
            <a:spLocks noGrp="1" noChangeArrowheads="1"/>
          </p:cNvSpPr>
          <p:nvPr>
            <p:ph type="subTitle" idx="1"/>
          </p:nvPr>
        </p:nvSpPr>
        <p:spPr>
          <a:xfrm>
            <a:off x="1905000" y="4921250"/>
            <a:ext cx="5638800" cy="1143000"/>
          </a:xfrm>
          <a:effectLst>
            <a:outerShdw blurRad="63500" dist="38099" dir="2700000" algn="ctr" rotWithShape="0">
              <a:srgbClr val="000000">
                <a:alpha val="74998"/>
              </a:srgbClr>
            </a:outerShdw>
          </a:effectLst>
        </p:spPr>
        <p:txBody>
          <a:bodyPr/>
          <a:lstStyle/>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مجموعات فرعية مؤثرة </a:t>
            </a:r>
          </a:p>
          <a:p>
            <a:pPr eaLnBrk="1" hangingPunct="1">
              <a:buFont typeface="Wingdings" charset="0"/>
              <a:buNone/>
              <a:defRPr/>
            </a:pPr>
            <a:r>
              <a:rPr lang="ar-JO" b="1" dirty="0">
                <a:latin typeface="Arial" panose="020B0604020202020204" pitchFamily="34" charset="0"/>
                <a:ea typeface="ＭＳ Ｐゴシック" charset="0"/>
                <a:cs typeface="Arial" panose="020B0604020202020204" pitchFamily="34" charset="0"/>
              </a:rPr>
              <a:t>على إسرائيل في القرن الأول</a:t>
            </a:r>
            <a:endParaRPr lang="en-US" b="1" dirty="0">
              <a:latin typeface="Arial" panose="020B0604020202020204" pitchFamily="34" charset="0"/>
              <a:ea typeface="ＭＳ Ｐゴシック" charset="0"/>
              <a:cs typeface="Arial" panose="020B0604020202020204" pitchFamily="34" charset="0"/>
            </a:endParaRPr>
          </a:p>
        </p:txBody>
      </p:sp>
      <p:pic>
        <p:nvPicPr>
          <p:cNvPr id="79875" name="Picture 4"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4450"/>
            <a:ext cx="360838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715000" y="5410200"/>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Oval 7"/>
          <p:cNvSpPr>
            <a:spLocks noChangeArrowheads="1"/>
          </p:cNvSpPr>
          <p:nvPr/>
        </p:nvSpPr>
        <p:spPr bwMode="auto">
          <a:xfrm>
            <a:off x="0" y="2286000"/>
            <a:ext cx="9144000" cy="1905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Oval 9"/>
          <p:cNvSpPr>
            <a:spLocks noChangeArrowheads="1"/>
          </p:cNvSpPr>
          <p:nvPr/>
        </p:nvSpPr>
        <p:spPr bwMode="auto">
          <a:xfrm rot="5400000">
            <a:off x="1028700" y="1714500"/>
            <a:ext cx="6858000" cy="3429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70" decel="100000"/>
                                        <p:tgtEl>
                                          <p:spTgt spid="26"/>
                                        </p:tgtEl>
                                      </p:cBhvr>
                                    </p:animEffect>
                                    <p:animScale>
                                      <p:cBhvr>
                                        <p:cTn id="19" dur="770" decel="100000"/>
                                        <p:tgtEl>
                                          <p:spTgt spid="26"/>
                                        </p:tgtEl>
                                      </p:cBhvr>
                                      <p:from x="10000" y="10000"/>
                                      <p:to x="200000" y="450000"/>
                                    </p:animScale>
                                    <p:animScale>
                                      <p:cBhvr>
                                        <p:cTn id="20" dur="1230" accel="100000" fill="hold">
                                          <p:stCondLst>
                                            <p:cond delay="770"/>
                                          </p:stCondLst>
                                        </p:cTn>
                                        <p:tgtEl>
                                          <p:spTgt spid="26"/>
                                        </p:tgtEl>
                                      </p:cBhvr>
                                      <p:from x="200000" y="450000"/>
                                      <p:to x="100000" y="100000"/>
                                    </p:animScale>
                                    <p:set>
                                      <p:cBhvr>
                                        <p:cTn id="21" dur="770" fill="hold"/>
                                        <p:tgtEl>
                                          <p:spTgt spid="26"/>
                                        </p:tgtEl>
                                        <p:attrNameLst>
                                          <p:attrName>ppt_x</p:attrName>
                                        </p:attrNameLst>
                                      </p:cBhvr>
                                      <p:to>
                                        <p:strVal val="(0.5)"/>
                                      </p:to>
                                    </p:set>
                                    <p:anim from="(0.5)" to="(#ppt_x)" calcmode="lin" valueType="num">
                                      <p:cBhvr>
                                        <p:cTn id="22" dur="1230" accel="100000" fill="hold">
                                          <p:stCondLst>
                                            <p:cond delay="770"/>
                                          </p:stCondLst>
                                        </p:cTn>
                                        <p:tgtEl>
                                          <p:spTgt spid="26"/>
                                        </p:tgtEl>
                                        <p:attrNameLst>
                                          <p:attrName>ppt_x</p:attrName>
                                        </p:attrNameLst>
                                      </p:cBhvr>
                                    </p:anim>
                                    <p:set>
                                      <p:cBhvr>
                                        <p:cTn id="23" dur="770" fill="hold"/>
                                        <p:tgtEl>
                                          <p:spTgt spid="26"/>
                                        </p:tgtEl>
                                        <p:attrNameLst>
                                          <p:attrName>ppt_y</p:attrName>
                                        </p:attrNameLst>
                                      </p:cBhvr>
                                      <p:to>
                                        <p:strVal val="(#ppt_y+0.4)"/>
                                      </p:to>
                                    </p:set>
                                    <p:anim from="(#ppt_y+0.4)" to="(#ppt_y)" calcmode="lin" valueType="num">
                                      <p:cBhvr>
                                        <p:cTn id="24" dur="1230" accel="100000" fill="hold">
                                          <p:stCondLst>
                                            <p:cond delay="770"/>
                                          </p:stCondLst>
                                        </p:cTn>
                                        <p:tgtEl>
                                          <p:spTgt spid="2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770" decel="100000"/>
                                        <p:tgtEl>
                                          <p:spTgt spid="25"/>
                                        </p:tgtEl>
                                      </p:cBhvr>
                                    </p:animEffect>
                                    <p:animScale>
                                      <p:cBhvr>
                                        <p:cTn id="30" dur="770" decel="100000"/>
                                        <p:tgtEl>
                                          <p:spTgt spid="25"/>
                                        </p:tgtEl>
                                      </p:cBhvr>
                                      <p:from x="10000" y="10000"/>
                                      <p:to x="200000" y="450000"/>
                                    </p:animScale>
                                    <p:animScale>
                                      <p:cBhvr>
                                        <p:cTn id="31" dur="1230" accel="100000" fill="hold">
                                          <p:stCondLst>
                                            <p:cond delay="770"/>
                                          </p:stCondLst>
                                        </p:cTn>
                                        <p:tgtEl>
                                          <p:spTgt spid="25"/>
                                        </p:tgtEl>
                                      </p:cBhvr>
                                      <p:from x="200000" y="450000"/>
                                      <p:to x="100000" y="100000"/>
                                    </p:animScale>
                                    <p:set>
                                      <p:cBhvr>
                                        <p:cTn id="32" dur="770" fill="hold"/>
                                        <p:tgtEl>
                                          <p:spTgt spid="25"/>
                                        </p:tgtEl>
                                        <p:attrNameLst>
                                          <p:attrName>ppt_x</p:attrName>
                                        </p:attrNameLst>
                                      </p:cBhvr>
                                      <p:to>
                                        <p:strVal val="(0.5)"/>
                                      </p:to>
                                    </p:set>
                                    <p:anim from="(0.5)" to="(#ppt_x)" calcmode="lin" valueType="num">
                                      <p:cBhvr>
                                        <p:cTn id="33" dur="1230" accel="100000" fill="hold">
                                          <p:stCondLst>
                                            <p:cond delay="770"/>
                                          </p:stCondLst>
                                        </p:cTn>
                                        <p:tgtEl>
                                          <p:spTgt spid="25"/>
                                        </p:tgtEl>
                                        <p:attrNameLst>
                                          <p:attrName>ppt_x</p:attrName>
                                        </p:attrNameLst>
                                      </p:cBhvr>
                                    </p:anim>
                                    <p:set>
                                      <p:cBhvr>
                                        <p:cTn id="34" dur="770" fill="hold"/>
                                        <p:tgtEl>
                                          <p:spTgt spid="25"/>
                                        </p:tgtEl>
                                        <p:attrNameLst>
                                          <p:attrName>ppt_y</p:attrName>
                                        </p:attrNameLst>
                                      </p:cBhvr>
                                      <p:to>
                                        <p:strVal val="(#ppt_y+0.4)"/>
                                      </p:to>
                                    </p:set>
                                    <p:anim from="(#ppt_y+0.4)" to="(#ppt_y)" calcmode="lin" valueType="num">
                                      <p:cBhvr>
                                        <p:cTn id="35"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0"/>
            <a:ext cx="2971800" cy="1828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276600" y="76200"/>
            <a:ext cx="4648200" cy="788988"/>
          </a:xfrm>
        </p:spPr>
        <p:txBody>
          <a:bodyPr/>
          <a:lstStyle/>
          <a:p>
            <a:pPr eaLnBrk="1" hangingPunct="1"/>
            <a:r>
              <a:rPr lang="ar-JO" b="1" dirty="0">
                <a:latin typeface="Arial" charset="0"/>
                <a:cs typeface="Arial" charset="0"/>
              </a:rPr>
              <a:t>الفريسيين</a:t>
            </a:r>
            <a:endParaRPr lang="en-US" dirty="0">
              <a:latin typeface="Arial" charset="0"/>
              <a:ea typeface="ＭＳ Ｐゴシック" charset="0"/>
              <a:cs typeface="ＭＳ Ｐゴシック" charset="0"/>
            </a:endParaRPr>
          </a:p>
        </p:txBody>
      </p:sp>
      <p:sp>
        <p:nvSpPr>
          <p:cNvPr id="15363" name="Text Box 3"/>
          <p:cNvSpPr txBox="1">
            <a:spLocks noChangeArrowheads="1"/>
          </p:cNvSpPr>
          <p:nvPr/>
        </p:nvSpPr>
        <p:spPr bwMode="auto">
          <a:xfrm>
            <a:off x="3276600" y="838199"/>
            <a:ext cx="5715000" cy="968077"/>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eaLnBrk="1" hangingPunct="1">
              <a:lnSpc>
                <a:spcPct val="90000"/>
              </a:lnSpc>
              <a:spcBef>
                <a:spcPct val="20000"/>
              </a:spcBef>
              <a:buClr>
                <a:schemeClr val="tx1"/>
              </a:buClr>
              <a:buFont typeface="Wingdings" charset="0"/>
              <a:buNone/>
              <a:defRPr/>
            </a:pPr>
            <a:r>
              <a:rPr lang="ar-JO" sz="3200" b="1" dirty="0">
                <a:latin typeface="Arial" charset="0"/>
                <a:cs typeface="Arial" charset="0"/>
              </a:rPr>
              <a:t>يمكن تتبع جذورهم حتى القرن الثاني ق.م – إلى الحسيديم</a:t>
            </a:r>
            <a:endParaRPr lang="en-US" sz="3200" b="1" dirty="0">
              <a:solidFill>
                <a:srgbClr val="FFFF00"/>
              </a:solidFill>
              <a:latin typeface="Arial" charset="0"/>
              <a:cs typeface="Arial" charset="0"/>
            </a:endParaRPr>
          </a:p>
        </p:txBody>
      </p:sp>
      <p:sp>
        <p:nvSpPr>
          <p:cNvPr id="15366" name="Text Box 6"/>
          <p:cNvSpPr txBox="1">
            <a:spLocks noChangeArrowheads="1"/>
          </p:cNvSpPr>
          <p:nvPr/>
        </p:nvSpPr>
        <p:spPr bwMode="auto">
          <a:xfrm>
            <a:off x="3276600" y="2133600"/>
            <a:ext cx="5638800" cy="49530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ea typeface="Times New Roman" charset="0"/>
                <a:cs typeface="Arial" charset="0"/>
              </a:rPr>
              <a:t>1. إلى جانب التوراة فقد قبلوا كل المواد المرتبطة بالتقليد الشفوي باعتبارها موحى بها بشكل متساوي و أنها ذات سلطة</a:t>
            </a:r>
            <a:endParaRPr lang="en-US" sz="28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2. بالنسبة للإرادة الحرة و التعيين المسبق فقد أخذوا نظرة وسطية حيث أنه من المستحيل لكل من الإرادة الحرة و سيادة الله أن تلغي إحداهما الأخرى</a:t>
            </a: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3. لقد قبلوا تسلسلاً هرمياً متطوراً إلى حد ما من الملائكة و الشياطين</a:t>
            </a:r>
            <a:endParaRPr lang="en-US" sz="2800" b="1" dirty="0">
              <a:solidFill>
                <a:srgbClr val="FFFF00"/>
              </a:solidFill>
              <a:latin typeface="Arial" charset="0"/>
              <a:cs typeface="Arial" charset="0"/>
            </a:endParaRPr>
          </a:p>
        </p:txBody>
      </p:sp>
      <p:grpSp>
        <p:nvGrpSpPr>
          <p:cNvPr id="106500" name="Group 8"/>
          <p:cNvGrpSpPr>
            <a:grpSpLocks/>
          </p:cNvGrpSpPr>
          <p:nvPr/>
        </p:nvGrpSpPr>
        <p:grpSpPr bwMode="auto">
          <a:xfrm>
            <a:off x="12700" y="685800"/>
            <a:ext cx="3187700" cy="6172200"/>
            <a:chOff x="8" y="432"/>
            <a:chExt cx="2008" cy="3888"/>
          </a:xfrm>
        </p:grpSpPr>
        <p:pic>
          <p:nvPicPr>
            <p:cNvPr id="106504" name="Picture 5"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 y="432"/>
              <a:ext cx="2008" cy="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5" name="Picture 7" descr="Pharisee &amp; Scri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 y="1296"/>
              <a:ext cx="192"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9" name="Text Box 9"/>
          <p:cNvSpPr txBox="1">
            <a:spLocks noChangeArrowheads="1"/>
          </p:cNvSpPr>
          <p:nvPr/>
        </p:nvSpPr>
        <p:spPr bwMode="auto">
          <a:xfrm>
            <a:off x="9148433" y="838200"/>
            <a:ext cx="98616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65-66</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06502" name="Text Box 10"/>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11"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6" name="Rectangle 3"/>
          <p:cNvSpPr>
            <a:spLocks noGrp="1" noChangeArrowheads="1"/>
          </p:cNvSpPr>
          <p:nvPr>
            <p:ph type="title"/>
          </p:nvPr>
        </p:nvSpPr>
        <p:spPr>
          <a:xfrm>
            <a:off x="0" y="277813"/>
            <a:ext cx="5105400" cy="1398587"/>
          </a:xfrm>
        </p:spPr>
        <p:txBody>
          <a:bodyPr/>
          <a:lstStyle/>
          <a:p>
            <a:pPr eaLnBrk="1" hangingPunct="1"/>
            <a:r>
              <a:rPr lang="ar-JO" sz="4800" b="1" dirty="0">
                <a:latin typeface="Arial" charset="0"/>
                <a:cs typeface="Arial" charset="0"/>
              </a:rPr>
              <a:t>الفريسيين</a:t>
            </a:r>
            <a:endParaRPr lang="en-US" sz="4800" b="1" dirty="0">
              <a:latin typeface="Arial" charset="0"/>
              <a:ea typeface="ＭＳ Ｐゴシック" charset="0"/>
              <a:cs typeface="ＭＳ Ｐゴシック" charset="0"/>
            </a:endParaRPr>
          </a:p>
        </p:txBody>
      </p:sp>
      <p:sp>
        <p:nvSpPr>
          <p:cNvPr id="108547" name="Rectangle 4"/>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6390" name="Text Box 6"/>
          <p:cNvSpPr txBox="1">
            <a:spLocks noChangeArrowheads="1"/>
          </p:cNvSpPr>
          <p:nvPr/>
        </p:nvSpPr>
        <p:spPr bwMode="auto">
          <a:xfrm>
            <a:off x="304800" y="2057400"/>
            <a:ext cx="4953000" cy="4495800"/>
          </a:xfrm>
          <a:prstGeom prst="rect">
            <a:avLst/>
          </a:prstGeom>
          <a:noFill/>
          <a:ln w="12700" cap="sq">
            <a:noFill/>
            <a:miter lim="800000"/>
            <a:headEnd type="none" w="sm" len="sm"/>
            <a:tailEnd type="none" w="sm" len="sm"/>
          </a:ln>
          <a:effectLst/>
        </p:spPr>
        <p:txBody>
          <a:bodyPr/>
          <a:lstStyle>
            <a:defPPr>
              <a:defRPr lang="en-US"/>
            </a:defPPr>
            <a:lvl1pPr marL="457200" indent="-457200" algn="r" rtl="1" eaLnBrk="1" hangingPunct="1">
              <a:lnSpc>
                <a:spcPct val="90000"/>
              </a:lnSpc>
              <a:spcBef>
                <a:spcPct val="20000"/>
              </a:spcBef>
              <a:buClr>
                <a:schemeClr val="tx1"/>
              </a:buClr>
              <a:buFont typeface="Wingdings" charset="0"/>
              <a:buNone/>
              <a:defRPr sz="2800" b="1">
                <a:solidFill>
                  <a:srgbClr val="FFFF00"/>
                </a:solidFill>
                <a:latin typeface="Arial" charset="0"/>
                <a:ea typeface="Times New Roman" charset="0"/>
                <a:cs typeface="Arial" charset="0"/>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r>
              <a:rPr lang="ar-JO" dirty="0"/>
              <a:t>4. علموا أن هناك مستقبل للموتى</a:t>
            </a:r>
            <a:endParaRPr lang="en-US" dirty="0"/>
          </a:p>
          <a:p>
            <a:endParaRPr lang="en-US" sz="1600" dirty="0"/>
          </a:p>
          <a:p>
            <a:r>
              <a:rPr lang="ar-JO" dirty="0"/>
              <a:t>5.آمنوا بخلود النفس و المكافأة و القصاص بعد الموت</a:t>
            </a:r>
            <a:endParaRPr lang="en-US" dirty="0"/>
          </a:p>
          <a:p>
            <a:endParaRPr lang="en-US" sz="1400" dirty="0"/>
          </a:p>
          <a:p>
            <a:r>
              <a:rPr lang="ar-JO" dirty="0"/>
              <a:t>6. كانوا أبطالاً في المساواة الإنسانية</a:t>
            </a:r>
            <a:endParaRPr lang="en-US" dirty="0"/>
          </a:p>
          <a:p>
            <a:endParaRPr lang="en-US" sz="1600" dirty="0"/>
          </a:p>
          <a:p>
            <a:r>
              <a:rPr lang="ar-JO" dirty="0"/>
              <a:t>7. كان التشديد في تعليمهم على الأخلاقيات بدلاً من اللاهوت</a:t>
            </a:r>
            <a:endParaRPr lang="en-US" dirty="0"/>
          </a:p>
        </p:txBody>
      </p:sp>
      <p:sp>
        <p:nvSpPr>
          <p:cNvPr id="108549" name="Text Box 7"/>
          <p:cNvSpPr txBox="1">
            <a:spLocks noChangeArrowheads="1"/>
          </p:cNvSpPr>
          <p:nvPr/>
        </p:nvSpPr>
        <p:spPr bwMode="auto">
          <a:xfrm>
            <a:off x="1752600" y="6491288"/>
            <a:ext cx="3886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8"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257800" y="2590800"/>
            <a:ext cx="3048000" cy="17526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0"/>
            <a:ext cx="8229600" cy="838200"/>
          </a:xfrm>
        </p:spPr>
        <p:txBody>
          <a:bodyPr/>
          <a:lstStyle/>
          <a:p>
            <a:pPr eaLnBrk="1" hangingPunct="1"/>
            <a:r>
              <a:rPr lang="ar-JO" b="1" dirty="0">
                <a:latin typeface="Arial" charset="0"/>
                <a:cs typeface="Arial" charset="0"/>
              </a:rPr>
              <a:t>الصدوقيين</a:t>
            </a:r>
            <a:endParaRPr lang="en-US" dirty="0">
              <a:latin typeface="Arial" charset="0"/>
              <a:ea typeface="ＭＳ Ｐゴシック" charset="0"/>
              <a:cs typeface="ＭＳ Ｐゴシック" charset="0"/>
            </a:endParaRPr>
          </a:p>
        </p:txBody>
      </p:sp>
      <p:sp>
        <p:nvSpPr>
          <p:cNvPr id="18435" name="Text Box 3"/>
          <p:cNvSpPr txBox="1">
            <a:spLocks noChangeArrowheads="1"/>
          </p:cNvSpPr>
          <p:nvPr/>
        </p:nvSpPr>
        <p:spPr bwMode="auto">
          <a:xfrm>
            <a:off x="76200" y="1143000"/>
            <a:ext cx="5943600" cy="571500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just" eaLnBrk="1" hangingPunct="1">
              <a:buClr>
                <a:schemeClr val="tx1"/>
              </a:buClr>
              <a:buFont typeface="Wingdings" charset="0"/>
              <a:buNone/>
            </a:pPr>
            <a:r>
              <a:rPr kumimoji="0" lang="en-US" sz="3200" b="1" i="0" u="none" strike="noStrike" kern="1200" cap="none" spc="0" normalizeH="0" baseline="0" noProof="0" dirty="0">
                <a:ln>
                  <a:noFill/>
                </a:ln>
                <a:solidFill>
                  <a:srgbClr val="FFFFFF"/>
                </a:solidFill>
                <a:effectLst/>
                <a:uLnTx/>
                <a:uFillTx/>
                <a:latin typeface="Arial Narrow" charset="0"/>
                <a:cs typeface="Arial" charset="0"/>
              </a:rPr>
              <a:t>	</a:t>
            </a:r>
            <a:r>
              <a:rPr lang="ar-JO" sz="3200" b="1" dirty="0">
                <a:latin typeface="Arial" charset="0"/>
                <a:cs typeface="Arial" charset="0"/>
              </a:rPr>
              <a:t>على الأغلب كانت بداياتهم خلال الفترة الحشمونية (166- 63 ق.م) و قد كان زوالهم سنة 70 م مع سقوط أورشليم</a:t>
            </a:r>
            <a:endParaRPr lang="en-US" sz="3200" b="1" dirty="0">
              <a:latin typeface="Arial" charset="0"/>
              <a:cs typeface="Arial" charset="0"/>
            </a:endParaRPr>
          </a:p>
          <a:p>
            <a:pPr algn="just" eaLnBrk="1" hangingPunct="1">
              <a:buClr>
                <a:schemeClr val="tx1"/>
              </a:buClr>
              <a:buFont typeface="Wingdings" charset="0"/>
              <a:buNone/>
            </a:pPr>
            <a:endParaRPr lang="en-US" sz="3200" b="1" dirty="0">
              <a:latin typeface="Arial" charset="0"/>
              <a:cs typeface="Arial" charset="0"/>
            </a:endParaRPr>
          </a:p>
          <a:p>
            <a:pPr algn="r" rtl="1" eaLnBrk="1" hangingPunct="1">
              <a:buClr>
                <a:schemeClr val="tx1"/>
              </a:buClr>
            </a:pPr>
            <a:r>
              <a:rPr lang="ar-JO" sz="3200" b="1" dirty="0">
                <a:solidFill>
                  <a:srgbClr val="FFFF00"/>
                </a:solidFill>
                <a:latin typeface="Arial" charset="0"/>
                <a:cs typeface="Arial" charset="0"/>
              </a:rPr>
              <a:t>1. أنكروا أن يكون اللاهوت الشفوي ذا سلطة و ملزم لهم</a:t>
            </a:r>
            <a:endParaRPr lang="en-US" sz="3200" b="1" dirty="0">
              <a:solidFill>
                <a:srgbClr val="FFFF00"/>
              </a:solidFill>
              <a:latin typeface="Arial" charset="0"/>
              <a:cs typeface="Arial" charset="0"/>
            </a:endParaRPr>
          </a:p>
          <a:p>
            <a:pPr algn="r" rtl="1" eaLnBrk="1" hangingPunct="1">
              <a:buClr>
                <a:schemeClr val="tx1"/>
              </a:buClr>
            </a:pPr>
            <a:r>
              <a:rPr lang="ar-JO" sz="3200" b="1" dirty="0">
                <a:solidFill>
                  <a:srgbClr val="FFFF00"/>
                </a:solidFill>
                <a:latin typeface="Arial" charset="0"/>
                <a:cs typeface="Arial" charset="0"/>
              </a:rPr>
              <a:t>2. فسروا الناموس الموسوي بطريقة أكثر حرفية مما فعل الفريسيون</a:t>
            </a:r>
            <a:endParaRPr lang="en-US" sz="3200" b="1" dirty="0">
              <a:solidFill>
                <a:srgbClr val="FFFF00"/>
              </a:solidFill>
              <a:latin typeface="Arial" charset="0"/>
              <a:cs typeface="Arial" charset="0"/>
            </a:endParaRPr>
          </a:p>
          <a:p>
            <a:pPr algn="r" rtl="1" eaLnBrk="1" hangingPunct="1">
              <a:buClr>
                <a:schemeClr val="tx1"/>
              </a:buClr>
            </a:pPr>
            <a:r>
              <a:rPr lang="ar-JO" sz="3200" b="1" dirty="0">
                <a:solidFill>
                  <a:srgbClr val="FFFF00"/>
                </a:solidFill>
                <a:latin typeface="Arial" charset="0"/>
                <a:cs typeface="Arial" charset="0"/>
              </a:rPr>
              <a:t>3. كانوا مدققين في التطهير اللاوي</a:t>
            </a:r>
            <a:endParaRPr lang="en-US" sz="3200" b="1" dirty="0">
              <a:solidFill>
                <a:srgbClr val="FFFF00"/>
              </a:solidFill>
              <a:latin typeface="Arial" charset="0"/>
              <a:cs typeface="Arial" charset="0"/>
            </a:endParaRPr>
          </a:p>
          <a:p>
            <a:pPr algn="r" rtl="1" eaLnBrk="1" hangingPunct="1">
              <a:buClr>
                <a:schemeClr val="tx1"/>
              </a:buClr>
            </a:pPr>
            <a:r>
              <a:rPr lang="ar-SA" sz="3200" b="1" dirty="0">
                <a:solidFill>
                  <a:srgbClr val="FFFF00"/>
                </a:solidFill>
                <a:latin typeface="Arial" charset="0"/>
                <a:cs typeface="Arial" charset="0"/>
              </a:rPr>
              <a:t>4. نسبوا كل شيء إلى الإرادة الحرة</a:t>
            </a:r>
          </a:p>
          <a:p>
            <a:pPr algn="r" rtl="1" eaLnBrk="1" hangingPunct="1">
              <a:buClr>
                <a:schemeClr val="tx1"/>
              </a:buClr>
            </a:pPr>
            <a:endParaRPr lang="en-US" sz="3200" b="1" dirty="0">
              <a:solidFill>
                <a:srgbClr val="FFFF00"/>
              </a:solidFill>
              <a:latin typeface="Arial" charset="0"/>
              <a:cs typeface="Arial" charset="0"/>
            </a:endParaRPr>
          </a:p>
        </p:txBody>
      </p:sp>
      <p:pic>
        <p:nvPicPr>
          <p:cNvPr id="118787" name="Picture 5" descr="Gamali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9650" y="585788"/>
            <a:ext cx="3054350" cy="627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doorwaysofjerusa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12263" cy="1196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2"/>
          <p:cNvSpPr>
            <a:spLocks noGrp="1" noChangeArrowheads="1"/>
          </p:cNvSpPr>
          <p:nvPr>
            <p:ph type="title"/>
          </p:nvPr>
        </p:nvSpPr>
        <p:spPr/>
        <p:txBody>
          <a:bodyPr/>
          <a:lstStyle/>
          <a:p>
            <a:pPr eaLnBrk="1" hangingPunct="1"/>
            <a:r>
              <a:rPr lang="ar-JO" sz="3600" b="1" dirty="0">
                <a:solidFill>
                  <a:srgbClr val="FFFFFF"/>
                </a:solidFill>
                <a:latin typeface="Arial" panose="020B0604020202020204" pitchFamily="34" charset="0"/>
                <a:ea typeface="ＭＳ Ｐゴシック" charset="0"/>
                <a:cs typeface="Arial" panose="020B0604020202020204" pitchFamily="34" charset="0"/>
              </a:rPr>
              <a:t>دخل الصدوقيين من خلال أي من أبواب أورشليم</a:t>
            </a:r>
            <a:endParaRPr lang="en-US" sz="36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20835" name="Text Box 5"/>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0726" name="Text Box 6"/>
          <p:cNvSpPr txBox="1">
            <a:spLocks noChangeArrowheads="1"/>
          </p:cNvSpPr>
          <p:nvPr/>
        </p:nvSpPr>
        <p:spPr bwMode="auto">
          <a:xfrm>
            <a:off x="457200" y="2057400"/>
            <a:ext cx="8534400" cy="2667000"/>
          </a:xfrm>
          <a:prstGeom prst="rect">
            <a:avLst/>
          </a:prstGeom>
          <a:solidFill>
            <a:srgbClr val="800000">
              <a:alpha val="63000"/>
            </a:srgbClr>
          </a:solidFill>
          <a:ln w="12700" cap="sq">
            <a:noFill/>
            <a:miter lim="800000"/>
            <a:headEnd type="none" w="sm" len="sm"/>
            <a:tailEnd type="none" w="sm" len="sm"/>
          </a:ln>
          <a:effectLst>
            <a:outerShdw blurRad="63500" dist="38099"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eaLnBrk="1" hangingPunct="1">
              <a:buClr>
                <a:schemeClr val="tx1"/>
              </a:buClr>
            </a:pPr>
            <a:r>
              <a:rPr lang="ar-JO" sz="3200" b="1" dirty="0">
                <a:solidFill>
                  <a:srgbClr val="FFFF00"/>
                </a:solidFill>
                <a:latin typeface="Arial" charset="0"/>
                <a:cs typeface="Arial" charset="0"/>
              </a:rPr>
              <a:t>5. جادلوا في أنه لا يوجد قيامة للأموات و لا حياة مستقبلية</a:t>
            </a:r>
            <a:endParaRPr lang="en-US" sz="3200" b="1" dirty="0">
              <a:solidFill>
                <a:srgbClr val="FFFF00"/>
              </a:solidFill>
              <a:latin typeface="Arial" charset="0"/>
              <a:cs typeface="Arial" charset="0"/>
            </a:endParaRPr>
          </a:p>
          <a:p>
            <a:pPr algn="r" eaLnBrk="1" hangingPunct="1">
              <a:buClr>
                <a:schemeClr val="tx1"/>
              </a:buClr>
            </a:pPr>
            <a:r>
              <a:rPr lang="ar-JO" sz="3200" b="1" dirty="0">
                <a:solidFill>
                  <a:srgbClr val="FFFF00"/>
                </a:solidFill>
                <a:latin typeface="Arial" charset="0"/>
                <a:cs typeface="Arial" charset="0"/>
              </a:rPr>
              <a:t>6. رفضوا الإيمان بالملائكة و الشياطين</a:t>
            </a:r>
            <a:endParaRPr lang="en-US" sz="3200" b="1" dirty="0">
              <a:solidFill>
                <a:srgbClr val="FFFF00"/>
              </a:solidFill>
              <a:latin typeface="Arial" charset="0"/>
              <a:cs typeface="Arial" charset="0"/>
            </a:endParaRPr>
          </a:p>
          <a:p>
            <a:pPr algn="r" eaLnBrk="1" hangingPunct="1">
              <a:buClr>
                <a:schemeClr val="tx1"/>
              </a:buClr>
            </a:pPr>
            <a:r>
              <a:rPr lang="ar-JO" sz="3200" b="1" dirty="0">
                <a:solidFill>
                  <a:srgbClr val="FFFF00"/>
                </a:solidFill>
                <a:latin typeface="Arial" charset="0"/>
                <a:cs typeface="Arial" charset="0"/>
              </a:rPr>
              <a:t>7. رفضوا فكرة العالم الروحي</a:t>
            </a:r>
            <a:endParaRPr lang="en-US" sz="3200" b="1" dirty="0">
              <a:solidFill>
                <a:srgbClr val="FFFF00"/>
              </a:solidFill>
              <a:latin typeface="Arial" charset="0"/>
              <a:cs typeface="Times New Roman" charset="0"/>
            </a:endParaRPr>
          </a:p>
          <a:p>
            <a:pPr algn="r" eaLnBrk="1" hangingPunct="1">
              <a:buClr>
                <a:schemeClr val="tx1"/>
              </a:buClr>
            </a:pPr>
            <a:r>
              <a:rPr lang="ar-JO" sz="3200" b="1" dirty="0">
                <a:solidFill>
                  <a:srgbClr val="FFFF00"/>
                </a:solidFill>
                <a:latin typeface="Arial" charset="0"/>
                <a:cs typeface="Arial" charset="0"/>
              </a:rPr>
              <a:t>8. أسفار موسى الخمسة فقط هي الأسفار القانونية</a:t>
            </a:r>
            <a:endParaRPr lang="en-US" sz="3200" b="1" dirty="0">
              <a:solidFill>
                <a:srgbClr val="FFFF00"/>
              </a:solidFill>
              <a:latin typeface="Arial" charset="0"/>
              <a:cs typeface="Arial" charset="0"/>
            </a:endParaRPr>
          </a:p>
        </p:txBody>
      </p:sp>
      <p:sp>
        <p:nvSpPr>
          <p:cNvPr id="6"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5029200"/>
            <a:ext cx="2971800" cy="16764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p:cNvSpPr txBox="1">
            <a:spLocks noChangeArrowheads="1"/>
          </p:cNvSpPr>
          <p:nvPr/>
        </p:nvSpPr>
        <p:spPr bwMode="auto">
          <a:xfrm>
            <a:off x="2956146" y="250825"/>
            <a:ext cx="320472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800" b="1" dirty="0">
                <a:latin typeface="Arial" panose="020B0604020202020204" pitchFamily="34" charset="0"/>
                <a:cs typeface="Arial" panose="020B0604020202020204" pitchFamily="34" charset="0"/>
              </a:rPr>
              <a:t>مراحل خطة الله</a:t>
            </a:r>
          </a:p>
          <a:p>
            <a:pPr algn="ctr" eaLnBrk="1" hangingPunct="1"/>
            <a:r>
              <a:rPr lang="ar-JO" sz="4800" b="1" dirty="0">
                <a:latin typeface="Arial" panose="020B0604020202020204" pitchFamily="34" charset="0"/>
                <a:cs typeface="Arial" panose="020B0604020202020204" pitchFamily="34" charset="0"/>
              </a:rPr>
              <a:t>في التاريخ</a:t>
            </a:r>
            <a:endParaRPr lang="en-US" sz="4800" b="1" dirty="0">
              <a:latin typeface="Arial" panose="020B0604020202020204" pitchFamily="34" charset="0"/>
              <a:cs typeface="Arial" panose="020B0604020202020204" pitchFamily="34" charset="0"/>
            </a:endParaRPr>
          </a:p>
        </p:txBody>
      </p:sp>
      <p:sp>
        <p:nvSpPr>
          <p:cNvPr id="11271" name="Text Box 7"/>
          <p:cNvSpPr txBox="1">
            <a:spLocks noChangeArrowheads="1"/>
          </p:cNvSpPr>
          <p:nvPr/>
        </p:nvSpPr>
        <p:spPr bwMode="auto">
          <a:xfrm rot="-2700000">
            <a:off x="209610" y="4950768"/>
            <a:ext cx="9396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البدايات</a:t>
            </a:r>
            <a:endParaRPr lang="en-US" b="1" dirty="0">
              <a:latin typeface="Arial" panose="020B0604020202020204" pitchFamily="34" charset="0"/>
              <a:cs typeface="Arial" panose="020B0604020202020204" pitchFamily="34" charset="0"/>
            </a:endParaRPr>
          </a:p>
        </p:txBody>
      </p:sp>
      <p:sp>
        <p:nvSpPr>
          <p:cNvPr id="11272" name="Text Box 8"/>
          <p:cNvSpPr txBox="1">
            <a:spLocks noChangeArrowheads="1"/>
          </p:cNvSpPr>
          <p:nvPr/>
        </p:nvSpPr>
        <p:spPr bwMode="auto">
          <a:xfrm rot="-2700000">
            <a:off x="1087766" y="4950768"/>
            <a:ext cx="7200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الآباء</a:t>
            </a:r>
            <a:endParaRPr lang="en-US" b="1" dirty="0">
              <a:latin typeface="Arial" panose="020B0604020202020204" pitchFamily="34" charset="0"/>
              <a:cs typeface="Arial" panose="020B0604020202020204" pitchFamily="34" charset="0"/>
            </a:endParaRP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الخروج</a:t>
            </a:r>
            <a:endParaRPr lang="en-US" b="1" dirty="0">
              <a:latin typeface="Arial" panose="020B0604020202020204" pitchFamily="34" charset="0"/>
              <a:cs typeface="Arial" panose="020B0604020202020204" pitchFamily="34" charset="0"/>
            </a:endParaRPr>
          </a:p>
        </p:txBody>
      </p:sp>
      <p:sp>
        <p:nvSpPr>
          <p:cNvPr id="11275" name="Text Box 11"/>
          <p:cNvSpPr txBox="1">
            <a:spLocks noChangeArrowheads="1"/>
          </p:cNvSpPr>
          <p:nvPr/>
        </p:nvSpPr>
        <p:spPr bwMode="auto">
          <a:xfrm rot="-2700000">
            <a:off x="3405728" y="4798368"/>
            <a:ext cx="84029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القضاة</a:t>
            </a:r>
            <a:endParaRPr lang="en-US" b="1" dirty="0">
              <a:latin typeface="Arial" panose="020B0604020202020204" pitchFamily="34" charset="0"/>
              <a:cs typeface="Arial" panose="020B0604020202020204" pitchFamily="34" charset="0"/>
            </a:endParaRPr>
          </a:p>
        </p:txBody>
      </p:sp>
      <p:sp>
        <p:nvSpPr>
          <p:cNvPr id="11276" name="Text Box 12"/>
          <p:cNvSpPr txBox="1">
            <a:spLocks noChangeArrowheads="1"/>
          </p:cNvSpPr>
          <p:nvPr/>
        </p:nvSpPr>
        <p:spPr bwMode="auto">
          <a:xfrm rot="-2700000">
            <a:off x="2386026" y="5026968"/>
            <a:ext cx="9492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الإمتلاك</a:t>
            </a:r>
            <a:endParaRPr lang="en-US" b="1" dirty="0">
              <a:latin typeface="Arial" panose="020B0604020202020204" pitchFamily="34" charset="0"/>
              <a:cs typeface="Arial" panose="020B0604020202020204" pitchFamily="34" charset="0"/>
            </a:endParaRPr>
          </a:p>
        </p:txBody>
      </p:sp>
      <p:sp>
        <p:nvSpPr>
          <p:cNvPr id="11277" name="Text Box 13"/>
          <p:cNvSpPr txBox="1">
            <a:spLocks noChangeArrowheads="1"/>
          </p:cNvSpPr>
          <p:nvPr/>
        </p:nvSpPr>
        <p:spPr bwMode="auto">
          <a:xfrm rot="-2700000">
            <a:off x="3367428" y="5179368"/>
            <a:ext cx="17027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المتحدة</a:t>
            </a:r>
            <a:endParaRPr lang="en-US" b="1" dirty="0">
              <a:latin typeface="Arial" panose="020B0604020202020204" pitchFamily="34" charset="0"/>
              <a:cs typeface="Arial" panose="020B0604020202020204" pitchFamily="34" charset="0"/>
            </a:endParaRPr>
          </a:p>
        </p:txBody>
      </p:sp>
      <p:sp>
        <p:nvSpPr>
          <p:cNvPr id="11278" name="Text Box 14"/>
          <p:cNvSpPr txBox="1">
            <a:spLocks noChangeArrowheads="1"/>
          </p:cNvSpPr>
          <p:nvPr/>
        </p:nvSpPr>
        <p:spPr bwMode="auto">
          <a:xfrm rot="-2700000">
            <a:off x="3815870" y="5255568"/>
            <a:ext cx="18726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المملكة المنقسمة</a:t>
            </a:r>
            <a:endParaRPr lang="en-US" b="1" dirty="0">
              <a:latin typeface="Arial" panose="020B0604020202020204" pitchFamily="34" charset="0"/>
              <a:cs typeface="Arial" panose="020B0604020202020204" pitchFamily="34" charset="0"/>
            </a:endParaRPr>
          </a:p>
        </p:txBody>
      </p:sp>
      <p:sp>
        <p:nvSpPr>
          <p:cNvPr id="11279" name="Text Box 15"/>
          <p:cNvSpPr txBox="1">
            <a:spLocks noChangeArrowheads="1"/>
          </p:cNvSpPr>
          <p:nvPr/>
        </p:nvSpPr>
        <p:spPr bwMode="auto">
          <a:xfrm rot="-2700000">
            <a:off x="5353909" y="4874568"/>
            <a:ext cx="7745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السبي</a:t>
            </a:r>
            <a:endParaRPr lang="en-US" b="1" dirty="0">
              <a:latin typeface="Arial" panose="020B0604020202020204" pitchFamily="34" charset="0"/>
              <a:cs typeface="Arial" panose="020B0604020202020204" pitchFamily="34" charset="0"/>
            </a:endParaRPr>
          </a:p>
        </p:txBody>
      </p:sp>
      <p:sp>
        <p:nvSpPr>
          <p:cNvPr id="11280" name="Text Box 16"/>
          <p:cNvSpPr txBox="1">
            <a:spLocks noChangeArrowheads="1"/>
          </p:cNvSpPr>
          <p:nvPr/>
        </p:nvSpPr>
        <p:spPr bwMode="auto">
          <a:xfrm rot="-2700000">
            <a:off x="5805628" y="5026968"/>
            <a:ext cx="10871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الإسترداد</a:t>
            </a:r>
            <a:endParaRPr lang="en-US" b="1" dirty="0">
              <a:latin typeface="Arial" panose="020B0604020202020204" pitchFamily="34" charset="0"/>
              <a:cs typeface="Arial" panose="020B0604020202020204" pitchFamily="34" charset="0"/>
            </a:endParaRPr>
          </a:p>
        </p:txBody>
      </p:sp>
      <p:sp>
        <p:nvSpPr>
          <p:cNvPr id="11281" name="Text Box 17"/>
          <p:cNvSpPr txBox="1">
            <a:spLocks noChangeArrowheads="1"/>
          </p:cNvSpPr>
          <p:nvPr/>
        </p:nvSpPr>
        <p:spPr bwMode="auto">
          <a:xfrm rot="-2700000">
            <a:off x="6132283" y="4950768"/>
            <a:ext cx="16562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سنوات الصمت</a:t>
            </a:r>
            <a:endParaRPr lang="en-US" b="1" dirty="0">
              <a:latin typeface="Arial" panose="020B0604020202020204" pitchFamily="34" charset="0"/>
              <a:cs typeface="Arial" panose="020B0604020202020204" pitchFamily="34" charset="0"/>
            </a:endParaRPr>
          </a:p>
        </p:txBody>
      </p:sp>
      <p:sp>
        <p:nvSpPr>
          <p:cNvPr id="11282" name="Text Box 18"/>
          <p:cNvSpPr txBox="1">
            <a:spLocks noChangeArrowheads="1"/>
          </p:cNvSpPr>
          <p:nvPr/>
        </p:nvSpPr>
        <p:spPr bwMode="auto">
          <a:xfrm rot="-2700000">
            <a:off x="7296303" y="4874568"/>
            <a:ext cx="9204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الكنيسة</a:t>
            </a:r>
            <a:endParaRPr lang="en-US" b="1" dirty="0">
              <a:latin typeface="Arial" panose="020B0604020202020204" pitchFamily="34" charset="0"/>
              <a:cs typeface="Arial" panose="020B0604020202020204" pitchFamily="34" charset="0"/>
            </a:endParaRPr>
          </a:p>
        </p:txBody>
      </p:sp>
      <p:sp>
        <p:nvSpPr>
          <p:cNvPr id="11283" name="Text Box 19"/>
          <p:cNvSpPr txBox="1">
            <a:spLocks noChangeArrowheads="1"/>
          </p:cNvSpPr>
          <p:nvPr/>
        </p:nvSpPr>
        <p:spPr bwMode="auto">
          <a:xfrm rot="-2700000">
            <a:off x="7981047" y="4950768"/>
            <a:ext cx="9749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الملكوت</a:t>
            </a:r>
            <a:endParaRPr lang="en-US" b="1" dirty="0">
              <a:latin typeface="Arial" panose="020B0604020202020204" pitchFamily="34" charset="0"/>
              <a:cs typeface="Arial" panose="020B0604020202020204" pitchFamily="34" charset="0"/>
            </a:endParaRPr>
          </a:p>
        </p:txBody>
      </p:sp>
      <p:grpSp>
        <p:nvGrpSpPr>
          <p:cNvPr id="2" name="Group 26"/>
          <p:cNvGrpSpPr>
            <a:grpSpLocks/>
          </p:cNvGrpSpPr>
          <p:nvPr/>
        </p:nvGrpSpPr>
        <p:grpSpPr bwMode="auto">
          <a:xfrm>
            <a:off x="0" y="2743200"/>
            <a:ext cx="9144000" cy="1752600"/>
            <a:chOff x="0" y="1728"/>
            <a:chExt cx="5760" cy="1104"/>
          </a:xfrm>
        </p:grpSpPr>
        <p:grpSp>
          <p:nvGrpSpPr>
            <p:cNvPr id="54288" name="Group 24"/>
            <p:cNvGrpSpPr>
              <a:grpSpLocks/>
            </p:cNvGrpSpPr>
            <p:nvPr/>
          </p:nvGrpSpPr>
          <p:grpSpPr bwMode="auto">
            <a:xfrm>
              <a:off x="0" y="1728"/>
              <a:ext cx="5760" cy="1104"/>
              <a:chOff x="0" y="1728"/>
              <a:chExt cx="5760" cy="1104"/>
            </a:xfrm>
          </p:grpSpPr>
          <p:pic>
            <p:nvPicPr>
              <p:cNvPr id="54290" name="Picture 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91"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latin typeface="Arial" panose="020B0604020202020204" pitchFamily="34" charset="0"/>
                  <a:cs typeface="Arial" panose="020B0604020202020204" pitchFamily="34" charset="0"/>
                </a:endParaRPr>
              </a:p>
            </p:txBody>
          </p:sp>
        </p:grpSp>
        <p:sp>
          <p:nvSpPr>
            <p:cNvPr id="54289"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latin typeface="Arial" panose="020B0604020202020204" pitchFamily="34" charset="0"/>
                <a:cs typeface="Arial" panose="020B0604020202020204" pitchFamily="34" charset="0"/>
              </a:endParaRPr>
            </a:p>
          </p:txBody>
        </p:sp>
      </p:grpSp>
      <p:sp>
        <p:nvSpPr>
          <p:cNvPr id="54287" name="Text Box 27"/>
          <p:cNvSpPr txBox="1">
            <a:spLocks noChangeArrowheads="1"/>
          </p:cNvSpPr>
          <p:nvPr/>
        </p:nvSpPr>
        <p:spPr bwMode="auto">
          <a:xfrm>
            <a:off x="8633786" y="152400"/>
            <a:ext cx="425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9أ</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6"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5650" name="Text Box 2"/>
          <p:cNvSpPr txBox="1">
            <a:spLocks noChangeArrowheads="1"/>
          </p:cNvSpPr>
          <p:nvPr/>
        </p:nvSpPr>
        <p:spPr bwMode="auto">
          <a:xfrm rot="-5400000">
            <a:off x="-234923" y="3457059"/>
            <a:ext cx="1274708" cy="369332"/>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1800" b="1" dirty="0">
                <a:solidFill>
                  <a:schemeClr val="bg1"/>
                </a:solidFill>
                <a:latin typeface="Arial" charset="0"/>
                <a:cs typeface="Times New Roman" charset="0"/>
              </a:rPr>
              <a:t>الفرق اليهودية</a:t>
            </a:r>
            <a:endParaRPr lang="en-US" sz="1800" b="1" dirty="0">
              <a:solidFill>
                <a:schemeClr val="bg1"/>
              </a:solidFill>
              <a:latin typeface="Arial" charset="0"/>
              <a:cs typeface="Times New Roman" charset="0"/>
            </a:endParaRPr>
          </a:p>
        </p:txBody>
      </p:sp>
      <p:sp>
        <p:nvSpPr>
          <p:cNvPr id="14339" name="Text Box 3"/>
          <p:cNvSpPr txBox="1">
            <a:spLocks noChangeArrowheads="1"/>
          </p:cNvSpPr>
          <p:nvPr/>
        </p:nvSpPr>
        <p:spPr bwMode="auto">
          <a:xfrm>
            <a:off x="609600" y="1139825"/>
            <a:ext cx="8316912"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بدأوا ضمن </a:t>
            </a:r>
            <a:r>
              <a:rPr lang="ar-SA" sz="2800" b="1" dirty="0" err="1">
                <a:solidFill>
                  <a:srgbClr val="FFFFFF"/>
                </a:solidFill>
                <a:effectLst>
                  <a:glow rad="127000">
                    <a:srgbClr val="000000">
                      <a:alpha val="90000"/>
                    </a:srgbClr>
                  </a:glow>
                  <a:outerShdw blurRad="38100" dist="38100" dir="2700000" algn="tl">
                    <a:srgbClr val="000000"/>
                  </a:outerShdw>
                </a:effectLst>
                <a:latin typeface="Arial"/>
                <a:cs typeface="Arial"/>
              </a:rPr>
              <a:t>الحسيديم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إلى جانب الفريسيين و من ثم انفصلوا عنهم </a:t>
            </a:r>
            <a:br>
              <a:rPr lang="en-US" sz="2800" b="1" dirty="0">
                <a:solidFill>
                  <a:srgbClr val="FFFFFF"/>
                </a:solidFill>
                <a:effectLst>
                  <a:glow rad="127000">
                    <a:srgbClr val="000000">
                      <a:alpha val="90000"/>
                    </a:srgbClr>
                  </a:glow>
                  <a:outerShdw blurRad="38100" dist="38100" dir="2700000" algn="tl">
                    <a:srgbClr val="000000"/>
                  </a:outerShdw>
                </a:effectLst>
                <a:latin typeface="Arial"/>
                <a:cs typeface="Arial"/>
              </a:rPr>
            </a:b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(1 مك 2: 42، 7: 13)</a:t>
            </a:r>
          </a:p>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كانوا مجموعة من اليهود الغيورين و المتطرفين الذين شاركوا </a:t>
            </a:r>
            <a:r>
              <a:rPr lang="ar-SA" sz="2800" b="1" dirty="0" err="1">
                <a:solidFill>
                  <a:srgbClr val="FFFFFF"/>
                </a:solidFill>
                <a:effectLst>
                  <a:glow rad="127000">
                    <a:srgbClr val="000000">
                      <a:alpha val="90000"/>
                    </a:srgbClr>
                  </a:glow>
                  <a:outerShdw blurRad="38100" dist="38100" dir="2700000" algn="tl">
                    <a:srgbClr val="000000"/>
                  </a:outerShdw>
                </a:effectLst>
                <a:latin typeface="Arial"/>
                <a:cs typeface="Arial"/>
              </a:rPr>
              <a:t>المكابيين</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في الثورة ضد السوريين السلوقيين (165-155 ق.م)</a:t>
            </a:r>
          </a:p>
        </p:txBody>
      </p:sp>
      <p:sp>
        <p:nvSpPr>
          <p:cNvPr id="155652" name="Text Box 4"/>
          <p:cNvSpPr txBox="1">
            <a:spLocks noChangeArrowheads="1"/>
          </p:cNvSpPr>
          <p:nvPr/>
        </p:nvSpPr>
        <p:spPr bwMode="auto">
          <a:xfrm>
            <a:off x="8472488" y="0"/>
            <a:ext cx="61277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p>
        </p:txBody>
      </p:sp>
      <p:sp>
        <p:nvSpPr>
          <p:cNvPr id="155653" name="Rectangle 5"/>
          <p:cNvSpPr>
            <a:spLocks noGrp="1" noChangeArrowheads="1"/>
          </p:cNvSpPr>
          <p:nvPr>
            <p:ph type="title"/>
          </p:nvPr>
        </p:nvSpPr>
        <p:spPr>
          <a:xfrm>
            <a:off x="457200" y="0"/>
            <a:ext cx="7859713" cy="914400"/>
          </a:xfrm>
        </p:spPr>
        <p:txBody>
          <a:bodyPr/>
          <a:lstStyle/>
          <a:p>
            <a:pPr eaLnBrk="1" hangingPunct="1"/>
            <a:r>
              <a:rPr lang="ar-SA" sz="4000" b="1" dirty="0" err="1">
                <a:solidFill>
                  <a:schemeClr val="tx1"/>
                </a:solidFill>
                <a:latin typeface="Arial" charset="0"/>
                <a:ea typeface="ＭＳ Ｐゴシック" charset="0"/>
                <a:cs typeface="Arial" charset="0"/>
              </a:rPr>
              <a:t>الأسينيين</a:t>
            </a:r>
            <a:endParaRPr lang="en-US" sz="4000" b="1" dirty="0">
              <a:solidFill>
                <a:schemeClr val="tx1"/>
              </a:solidFill>
              <a:latin typeface="Arial" charset="0"/>
              <a:ea typeface="ＭＳ Ｐゴシック" charset="0"/>
              <a:cs typeface="Arial" charset="0"/>
            </a:endParaRPr>
          </a:p>
        </p:txBody>
      </p:sp>
      <p:sp>
        <p:nvSpPr>
          <p:cNvPr id="7" name="Text Box 3"/>
          <p:cNvSpPr txBox="1">
            <a:spLocks noChangeArrowheads="1"/>
          </p:cNvSpPr>
          <p:nvPr/>
        </p:nvSpPr>
        <p:spPr bwMode="auto">
          <a:xfrm>
            <a:off x="609600" y="3149600"/>
            <a:ext cx="8534400" cy="3784600"/>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1. اتبعوا تقييداً صارماً لقوانين التطهير التوراتية</a:t>
            </a: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2. كانوا بارزين في ملكيتهم الجماعية للممتلكات</a:t>
            </a: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3. كان لديهم اهتمام قوي بالمسؤولية المشتركة</a:t>
            </a: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4. كانت العبادة اليومية عنصراً هاماً إلى جانب الدراسة اليومية للنصوص المقدسة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7698" name="Text Box 3"/>
          <p:cNvSpPr txBox="1">
            <a:spLocks noChangeArrowheads="1"/>
          </p:cNvSpPr>
          <p:nvPr/>
        </p:nvSpPr>
        <p:spPr bwMode="auto">
          <a:xfrm rot="-5400000">
            <a:off x="-355148" y="3426282"/>
            <a:ext cx="1515158" cy="43088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2200" b="1" dirty="0">
                <a:solidFill>
                  <a:schemeClr val="bg1"/>
                </a:solidFill>
                <a:latin typeface="Arial" panose="020B0604020202020204" pitchFamily="34" charset="0"/>
                <a:cs typeface="Arial" panose="020B0604020202020204" pitchFamily="34" charset="0"/>
              </a:rPr>
              <a:t>الفرق اليهودية</a:t>
            </a:r>
            <a:endParaRPr lang="en-US" sz="2200" b="1" dirty="0">
              <a:solidFill>
                <a:schemeClr val="bg1"/>
              </a:solidFill>
              <a:latin typeface="Arial" panose="020B0604020202020204" pitchFamily="34" charset="0"/>
              <a:cs typeface="Arial" panose="020B0604020202020204" pitchFamily="34" charset="0"/>
            </a:endParaRPr>
          </a:p>
        </p:txBody>
      </p:sp>
      <p:sp>
        <p:nvSpPr>
          <p:cNvPr id="91140" name="Text Box 4"/>
          <p:cNvSpPr txBox="1">
            <a:spLocks noChangeArrowheads="1"/>
          </p:cNvSpPr>
          <p:nvPr/>
        </p:nvSpPr>
        <p:spPr bwMode="auto">
          <a:xfrm>
            <a:off x="609600" y="3441700"/>
            <a:ext cx="8382000" cy="3644900"/>
          </a:xfrm>
          <a:prstGeom prst="rect">
            <a:avLst/>
          </a:prstGeom>
          <a:noFill/>
          <a:ln w="12700" cap="sq">
            <a:noFill/>
            <a:miter lim="800000"/>
            <a:headEnd type="none" w="sm" len="sm"/>
            <a:tailEnd type="none" w="sm" len="sm"/>
          </a:ln>
          <a:effectLst/>
        </p:spPr>
        <p:txBody>
          <a:bodyPr/>
          <a:lstStyle>
            <a:defPPr>
              <a:defRPr lang="en-US"/>
            </a:defPPr>
            <a:lvl1pPr marL="531813" indent="-531813" eaLnBrk="1" hangingPunct="1">
              <a:lnSpc>
                <a:spcPct val="90000"/>
              </a:lnSpc>
              <a:spcBef>
                <a:spcPct val="20000"/>
              </a:spcBef>
              <a:buClr>
                <a:schemeClr val="tx1"/>
              </a:buClr>
              <a:buFont typeface="Wingdings" charset="0"/>
              <a:buAutoNum type="arabicPeriod"/>
              <a:defRPr sz="28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sz="2400">
                <a:ea typeface="Geneva" charset="0"/>
                <a:cs typeface="Geneva" charset="0"/>
              </a:defRPr>
            </a:lvl2pPr>
            <a:lvl3pPr>
              <a:defRPr sz="2400">
                <a:ea typeface="Geneva" charset="0"/>
                <a:cs typeface="Geneva" charset="0"/>
              </a:defRPr>
            </a:lvl3pPr>
            <a:lvl4pPr>
              <a:defRPr sz="2400">
                <a:ea typeface="Geneva" charset="0"/>
                <a:cs typeface="Geneva" charset="0"/>
              </a:defRPr>
            </a:lvl4pPr>
            <a:lvl5pPr>
              <a:defRPr sz="2400">
                <a:ea typeface="Geneva" charset="0"/>
                <a:cs typeface="Geneva" charset="0"/>
              </a:defRPr>
            </a:lvl5pPr>
            <a:lvl6pPr marL="457200" eaLnBrk="0" fontAlgn="base" hangingPunct="0">
              <a:spcBef>
                <a:spcPct val="0"/>
              </a:spcBef>
              <a:spcAft>
                <a:spcPct val="0"/>
              </a:spcAft>
              <a:defRPr sz="2400">
                <a:ea typeface="Geneva" charset="0"/>
                <a:cs typeface="Geneva" charset="0"/>
              </a:defRPr>
            </a:lvl6pPr>
            <a:lvl7pPr marL="914400" eaLnBrk="0" fontAlgn="base" hangingPunct="0">
              <a:spcBef>
                <a:spcPct val="0"/>
              </a:spcBef>
              <a:spcAft>
                <a:spcPct val="0"/>
              </a:spcAft>
              <a:defRPr sz="2400">
                <a:ea typeface="Geneva" charset="0"/>
                <a:cs typeface="Geneva" charset="0"/>
              </a:defRPr>
            </a:lvl7pPr>
            <a:lvl8pPr marL="1371600" eaLnBrk="0" fontAlgn="base" hangingPunct="0">
              <a:spcBef>
                <a:spcPct val="0"/>
              </a:spcBef>
              <a:spcAft>
                <a:spcPct val="0"/>
              </a:spcAft>
              <a:defRPr sz="2400">
                <a:ea typeface="Geneva" charset="0"/>
                <a:cs typeface="Geneva" charset="0"/>
              </a:defRPr>
            </a:lvl8pPr>
            <a:lvl9pPr marL="1828800" eaLnBrk="0" fontAlgn="base" hangingPunct="0">
              <a:spcBef>
                <a:spcPct val="0"/>
              </a:spcBef>
              <a:spcAft>
                <a:spcPct val="0"/>
              </a:spcAft>
              <a:defRPr sz="2400">
                <a:ea typeface="Geneva" charset="0"/>
                <a:cs typeface="Geneva" charset="0"/>
              </a:defRPr>
            </a:lvl9pPr>
          </a:lstStyle>
          <a:p>
            <a:pPr marL="0" lvl="0" indent="0" algn="r">
              <a:buClr>
                <a:srgbClr val="FFFFFF"/>
              </a:buClr>
              <a:buNone/>
              <a:defRPr/>
            </a:pPr>
            <a:r>
              <a:rPr lang="ar-SA" sz="3200" dirty="0">
                <a:latin typeface="Arial" panose="020B0604020202020204" pitchFamily="34" charset="0"/>
                <a:cs typeface="Arial" panose="020B0604020202020204" pitchFamily="34" charset="0"/>
              </a:rPr>
              <a:t>5. كان لا بد من أداء القسم الرسمي للتقوى و الطاعة</a:t>
            </a:r>
          </a:p>
          <a:p>
            <a:pPr marL="0" lvl="0" indent="0" algn="r">
              <a:buClr>
                <a:srgbClr val="FFFFFF"/>
              </a:buClr>
              <a:buNone/>
              <a:defRPr/>
            </a:pPr>
            <a:r>
              <a:rPr lang="ar-SA" sz="3200" dirty="0">
                <a:latin typeface="Arial" panose="020B0604020202020204" pitchFamily="34" charset="0"/>
                <a:cs typeface="Arial" panose="020B0604020202020204" pitchFamily="34" charset="0"/>
              </a:rPr>
              <a:t>6. كانت الذبائح تقدم في الأيام المقدسة و المواسم الدينية</a:t>
            </a:r>
          </a:p>
          <a:p>
            <a:pPr marL="0" lvl="0" indent="0" algn="r">
              <a:buClr>
                <a:srgbClr val="FFFFFF"/>
              </a:buClr>
              <a:buNone/>
              <a:defRPr/>
            </a:pPr>
            <a:r>
              <a:rPr lang="ar-SA" sz="3200" dirty="0">
                <a:latin typeface="Arial" panose="020B0604020202020204" pitchFamily="34" charset="0"/>
                <a:cs typeface="Arial" panose="020B0604020202020204" pitchFamily="34" charset="0"/>
              </a:rPr>
              <a:t>7. لم تتم إدانة الزواج رسمياً لكنهم كانوا يتجنبونه</a:t>
            </a:r>
          </a:p>
          <a:p>
            <a:pPr marL="0" lvl="0" indent="0" algn="r">
              <a:buClr>
                <a:srgbClr val="FFFFFF"/>
              </a:buClr>
              <a:buNone/>
              <a:defRPr/>
            </a:pPr>
            <a:r>
              <a:rPr lang="ar-SA" sz="3200" dirty="0">
                <a:latin typeface="Arial" panose="020B0604020202020204" pitchFamily="34" charset="0"/>
                <a:cs typeface="Arial" panose="020B0604020202020204" pitchFamily="34" charset="0"/>
              </a:rPr>
              <a:t>8. نسبوا كل الأحداث إلى القدر</a:t>
            </a:r>
          </a:p>
        </p:txBody>
      </p:sp>
      <p:sp>
        <p:nvSpPr>
          <p:cNvPr id="157700" name="Text Box 5"/>
          <p:cNvSpPr txBox="1">
            <a:spLocks noChangeArrowheads="1"/>
          </p:cNvSpPr>
          <p:nvPr/>
        </p:nvSpPr>
        <p:spPr bwMode="auto">
          <a:xfrm>
            <a:off x="8429260" y="0"/>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123</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7701" name="Rectangle 6"/>
          <p:cNvSpPr>
            <a:spLocks noGrp="1" noChangeArrowheads="1"/>
          </p:cNvSpPr>
          <p:nvPr>
            <p:ph type="title"/>
          </p:nvPr>
        </p:nvSpPr>
        <p:spPr>
          <a:xfrm>
            <a:off x="457200" y="0"/>
            <a:ext cx="8229600" cy="914400"/>
          </a:xfrm>
        </p:spPr>
        <p:txBody>
          <a:bodyPr/>
          <a:lstStyle/>
          <a:p>
            <a:pPr eaLnBrk="1" hangingPunct="1"/>
            <a:r>
              <a:rPr lang="ar-SA" b="1" dirty="0" err="1">
                <a:solidFill>
                  <a:srgbClr val="FFFFFF"/>
                </a:solidFill>
                <a:latin typeface="Arial" panose="020B0604020202020204" pitchFamily="34" charset="0"/>
                <a:ea typeface="ＭＳ Ｐゴシック" charset="0"/>
                <a:cs typeface="Arial" panose="020B0604020202020204" pitchFamily="34" charset="0"/>
              </a:rPr>
              <a:t>الأسينيين</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 name="Text Box 3">
            <a:extLst>
              <a:ext uri="{FF2B5EF4-FFF2-40B4-BE49-F238E27FC236}">
                <a16:creationId xmlns:a16="http://schemas.microsoft.com/office/drawing/2014/main" id="{16BCB0E3-764A-6C5B-0F44-0C6268497DFC}"/>
              </a:ext>
            </a:extLst>
          </p:cNvPr>
          <p:cNvSpPr txBox="1">
            <a:spLocks noChangeArrowheads="1"/>
          </p:cNvSpPr>
          <p:nvPr/>
        </p:nvSpPr>
        <p:spPr bwMode="auto">
          <a:xfrm>
            <a:off x="609600" y="1143000"/>
            <a:ext cx="8316912"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t>بدأوا ضمن </a:t>
            </a:r>
            <a:r>
              <a:rPr lang="ar-SA" sz="2800" b="1" dirty="0" err="1">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t>الحسيديم</a:t>
            </a:r>
            <a:r>
              <a:rPr lang="ar-SA" sz="2800" b="1" dirty="0">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t> إلى جانب الفريسيين و من ثم انفصلوا عنهم </a:t>
            </a:r>
            <a:br>
              <a:rPr lang="en-US" sz="2800" b="1" dirty="0">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br>
            <a:r>
              <a:rPr lang="ar-SA" sz="2800" b="1" dirty="0">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t>(1 مك 2: 42، 7: 13)</a:t>
            </a:r>
          </a:p>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t>كانوا مجموعة من اليهود الغيورين و المتطرفين الذين شاركوا </a:t>
            </a:r>
            <a:r>
              <a:rPr lang="ar-SA" sz="2800" b="1" dirty="0" err="1">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t>المكابيين</a:t>
            </a:r>
            <a:r>
              <a:rPr lang="ar-SA" sz="2800" b="1" dirty="0">
                <a:solidFill>
                  <a:srgbClr val="FFFFFF"/>
                </a:solidFill>
                <a:effectLst>
                  <a:glow rad="127000">
                    <a:srgbClr val="000000">
                      <a:alpha val="90000"/>
                    </a:srgbClr>
                  </a:glow>
                  <a:outerShdw blurRad="38100" dist="38100" dir="2700000" algn="tl">
                    <a:srgbClr val="000000"/>
                  </a:outerShdw>
                </a:effectLst>
                <a:latin typeface="Arial" panose="020B0604020202020204" pitchFamily="34" charset="0"/>
                <a:cs typeface="Arial" panose="020B0604020202020204" pitchFamily="34" charset="0"/>
              </a:rPr>
              <a:t> في الثورة ضد السوريين السلوقيين (165-155 ق.م)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0" y="2209800"/>
            <a:ext cx="2743200" cy="2209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rot="-5400000">
            <a:off x="-570706" y="3431382"/>
            <a:ext cx="1939925" cy="42703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19459" name="Text Box 3"/>
          <p:cNvSpPr txBox="1">
            <a:spLocks noChangeArrowheads="1"/>
          </p:cNvSpPr>
          <p:nvPr/>
        </p:nvSpPr>
        <p:spPr bwMode="auto">
          <a:xfrm>
            <a:off x="3863975" y="1363662"/>
            <a:ext cx="5127625" cy="1455738"/>
          </a:xfrm>
          <a:prstGeom prst="rect">
            <a:avLst/>
          </a:prstGeom>
          <a:noFill/>
          <a:ln w="12700" cap="sq">
            <a:noFill/>
            <a:miter lim="800000"/>
            <a:headEnd type="none" w="sm" len="sm"/>
            <a:tailEnd type="none" w="sm" len="sm"/>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lvl="0" algn="r">
              <a:lnSpc>
                <a:spcPct val="90000"/>
              </a:lnSpc>
              <a:spcBef>
                <a:spcPct val="20000"/>
              </a:spcBef>
              <a:buClr>
                <a:srgbClr val="FFFFFF"/>
              </a:buClr>
              <a:defRPr sz="2800" b="1">
                <a:solidFill>
                  <a:srgbClr val="FFFFFF"/>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pPr algn="ctr"/>
            <a:r>
              <a:rPr lang="ar-JO" dirty="0"/>
              <a:t>يعود أصلهم إلى فترة حكم هيرودس الكبير 6 ق.م و اختفوا من الوجود في 73 م في مسادا </a:t>
            </a:r>
            <a:endParaRPr lang="en-US" dirty="0"/>
          </a:p>
        </p:txBody>
      </p:sp>
      <p:sp>
        <p:nvSpPr>
          <p:cNvPr id="176131" name="Rectangle 4"/>
          <p:cNvSpPr>
            <a:spLocks noGrp="1" noChangeArrowheads="1"/>
          </p:cNvSpPr>
          <p:nvPr>
            <p:ph type="title"/>
          </p:nvPr>
        </p:nvSpPr>
        <p:spPr>
          <a:xfrm>
            <a:off x="5105400" y="277813"/>
            <a:ext cx="3429000" cy="941387"/>
          </a:xfrm>
        </p:spPr>
        <p:txBody>
          <a:bodyPr/>
          <a:lstStyle/>
          <a:p>
            <a:pPr eaLnBrk="1" hangingPunct="1"/>
            <a:r>
              <a:rPr lang="ar-JO" b="1" dirty="0">
                <a:latin typeface="Arial" charset="0"/>
                <a:cs typeface="Arial" charset="0"/>
              </a:rPr>
              <a:t>الغيورين</a:t>
            </a:r>
            <a:endParaRPr lang="en-US" dirty="0">
              <a:latin typeface="Arial" charset="0"/>
              <a:ea typeface="ＭＳ Ｐゴシック" charset="0"/>
              <a:cs typeface="ＭＳ Ｐゴシック" charset="0"/>
            </a:endParaRPr>
          </a:p>
        </p:txBody>
      </p:sp>
      <p:sp>
        <p:nvSpPr>
          <p:cNvPr id="176132" name="Text Box 5"/>
          <p:cNvSpPr txBox="1">
            <a:spLocks noChangeArrowheads="1"/>
          </p:cNvSpPr>
          <p:nvPr/>
        </p:nvSpPr>
        <p:spPr bwMode="auto">
          <a:xfrm>
            <a:off x="8534400" y="0"/>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rPr>
              <a:t>123</a:t>
            </a:r>
          </a:p>
        </p:txBody>
      </p:sp>
      <p:pic>
        <p:nvPicPr>
          <p:cNvPr id="176133" name="Picture 7" descr="mapdead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625850" cy="922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228600" y="3657600"/>
            <a:ext cx="1752600" cy="1066800"/>
            <a:chOff x="-144" y="2304"/>
            <a:chExt cx="1104" cy="672"/>
          </a:xfrm>
        </p:grpSpPr>
        <p:sp>
          <p:nvSpPr>
            <p:cNvPr id="176140" name="AutoShape 9"/>
            <p:cNvSpPr>
              <a:spLocks noChangeArrowheads="1"/>
            </p:cNvSpPr>
            <p:nvPr/>
          </p:nvSpPr>
          <p:spPr bwMode="auto">
            <a:xfrm>
              <a:off x="-144" y="2304"/>
              <a:ext cx="1104" cy="672"/>
            </a:xfrm>
            <a:prstGeom prst="irregularSeal2">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41" name="Text Box 10"/>
            <p:cNvSpPr txBox="1">
              <a:spLocks noChangeArrowheads="1"/>
            </p:cNvSpPr>
            <p:nvPr/>
          </p:nvSpPr>
          <p:spPr bwMode="auto">
            <a:xfrm>
              <a:off x="0" y="2496"/>
              <a:ext cx="76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3200" b="1" dirty="0">
                  <a:solidFill>
                    <a:srgbClr val="FFFFFF"/>
                  </a:solidFill>
                  <a:latin typeface="Arial" panose="020B0604020202020204" pitchFamily="34" charset="0"/>
                  <a:cs typeface="Arial" panose="020B0604020202020204" pitchFamily="34" charset="0"/>
                </a:rPr>
                <a:t>مسعدة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6135" name="Group 12"/>
          <p:cNvGrpSpPr>
            <a:grpSpLocks/>
          </p:cNvGrpSpPr>
          <p:nvPr/>
        </p:nvGrpSpPr>
        <p:grpSpPr bwMode="auto">
          <a:xfrm>
            <a:off x="-381000" y="228600"/>
            <a:ext cx="2438400" cy="838200"/>
            <a:chOff x="-240" y="144"/>
            <a:chExt cx="1536" cy="528"/>
          </a:xfrm>
        </p:grpSpPr>
        <p:sp>
          <p:nvSpPr>
            <p:cNvPr id="176138" name="AutoShape 8"/>
            <p:cNvSpPr>
              <a:spLocks noChangeArrowheads="1"/>
            </p:cNvSpPr>
            <p:nvPr/>
          </p:nvSpPr>
          <p:spPr bwMode="auto">
            <a:xfrm>
              <a:off x="-240" y="144"/>
              <a:ext cx="1536" cy="528"/>
            </a:xfrm>
            <a:prstGeom prst="irregularSeal2">
              <a:avLst/>
            </a:prstGeom>
            <a:solidFill>
              <a:srgbClr val="0000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39" name="Text Box 11"/>
            <p:cNvSpPr txBox="1">
              <a:spLocks noChangeArrowheads="1"/>
            </p:cNvSpPr>
            <p:nvPr/>
          </p:nvSpPr>
          <p:spPr bwMode="auto">
            <a:xfrm>
              <a:off x="0" y="288"/>
              <a:ext cx="1104" cy="33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2800" b="1" dirty="0">
                  <a:solidFill>
                    <a:srgbClr val="FFFFFF"/>
                  </a:solidFill>
                  <a:latin typeface="Arial" panose="020B0604020202020204" pitchFamily="34" charset="0"/>
                  <a:cs typeface="Arial" panose="020B0604020202020204" pitchFamily="34" charset="0"/>
                </a:rPr>
                <a:t>بيت المقدس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9472" name="AutoShape 16"/>
          <p:cNvSpPr>
            <a:spLocks noChangeArrowheads="1"/>
          </p:cNvSpPr>
          <p:nvPr/>
        </p:nvSpPr>
        <p:spPr bwMode="auto">
          <a:xfrm>
            <a:off x="381000" y="1066800"/>
            <a:ext cx="228600" cy="2590800"/>
          </a:xfrm>
          <a:prstGeom prst="downArrow">
            <a:avLst>
              <a:gd name="adj1" fmla="val 50000"/>
              <a:gd name="adj2" fmla="val 28333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7" name="Text Box 18"/>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 name="Text Box 6">
            <a:extLst>
              <a:ext uri="{FF2B5EF4-FFF2-40B4-BE49-F238E27FC236}">
                <a16:creationId xmlns:a16="http://schemas.microsoft.com/office/drawing/2014/main" id="{630EE6BE-E583-D38C-7C15-05C3E2CDE0DA}"/>
              </a:ext>
            </a:extLst>
          </p:cNvPr>
          <p:cNvSpPr txBox="1">
            <a:spLocks noChangeArrowheads="1"/>
          </p:cNvSpPr>
          <p:nvPr/>
        </p:nvSpPr>
        <p:spPr bwMode="auto">
          <a:xfrm>
            <a:off x="3811588" y="2667000"/>
            <a:ext cx="5103812" cy="3657600"/>
          </a:xfrm>
          <a:prstGeom prst="rect">
            <a:avLst/>
          </a:prstGeom>
          <a:noFill/>
          <a:ln w="12700" cap="sq">
            <a:noFill/>
            <a:miter lim="800000"/>
            <a:headEnd type="none" w="sm" len="sm"/>
            <a:tailEnd type="none" w="sm" len="sm"/>
          </a:ln>
          <a:effectLst/>
        </p:spPr>
        <p:txBody>
          <a:bodyPr/>
          <a:lstStyle>
            <a:defPPr>
              <a:defRPr lang="en-US"/>
            </a:defPPr>
            <a:lvl1pPr marL="0" lvl="0" indent="0" algn="r" eaLnBrk="1" hangingPunct="1">
              <a:lnSpc>
                <a:spcPct val="90000"/>
              </a:lnSpc>
              <a:spcBef>
                <a:spcPct val="20000"/>
              </a:spcBef>
              <a:buClr>
                <a:srgbClr val="FFFFFF"/>
              </a:buClr>
              <a:buFont typeface="Wingdings" charset="0"/>
              <a:buNone/>
              <a:defRPr sz="32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ea typeface="Geneva" charset="0"/>
                <a:cs typeface="Geneva" charset="0"/>
              </a:defRPr>
            </a:lvl2pPr>
            <a:lvl3pPr>
              <a:defRPr>
                <a:ea typeface="Geneva" charset="0"/>
                <a:cs typeface="Geneva" charset="0"/>
              </a:defRPr>
            </a:lvl3pPr>
            <a:lvl4pPr>
              <a:defRPr>
                <a:ea typeface="Geneva" charset="0"/>
                <a:cs typeface="Geneva" charset="0"/>
              </a:defRPr>
            </a:lvl4pPr>
            <a:lvl5pPr>
              <a:defRPr>
                <a:ea typeface="Geneva" charset="0"/>
                <a:cs typeface="Geneva" charset="0"/>
              </a:defRPr>
            </a:lvl5pPr>
            <a:lvl6pPr marL="457200" eaLnBrk="0" fontAlgn="base" hangingPunct="0">
              <a:spcBef>
                <a:spcPct val="0"/>
              </a:spcBef>
              <a:spcAft>
                <a:spcPct val="0"/>
              </a:spcAft>
              <a:defRPr>
                <a:ea typeface="Geneva" charset="0"/>
                <a:cs typeface="Geneva" charset="0"/>
              </a:defRPr>
            </a:lvl6pPr>
            <a:lvl7pPr marL="914400" eaLnBrk="0" fontAlgn="base" hangingPunct="0">
              <a:spcBef>
                <a:spcPct val="0"/>
              </a:spcBef>
              <a:spcAft>
                <a:spcPct val="0"/>
              </a:spcAft>
              <a:defRPr>
                <a:ea typeface="Geneva" charset="0"/>
                <a:cs typeface="Geneva" charset="0"/>
              </a:defRPr>
            </a:lvl7pPr>
            <a:lvl8pPr marL="1371600" eaLnBrk="0" fontAlgn="base" hangingPunct="0">
              <a:spcBef>
                <a:spcPct val="0"/>
              </a:spcBef>
              <a:spcAft>
                <a:spcPct val="0"/>
              </a:spcAft>
              <a:defRPr>
                <a:ea typeface="Geneva" charset="0"/>
                <a:cs typeface="Geneva" charset="0"/>
              </a:defRPr>
            </a:lvl8pPr>
            <a:lvl9pPr marL="1828800" eaLnBrk="0" fontAlgn="base" hangingPunct="0">
              <a:spcBef>
                <a:spcPct val="0"/>
              </a:spcBef>
              <a:spcAft>
                <a:spcPct val="0"/>
              </a:spcAft>
              <a:defRPr>
                <a:ea typeface="Geneva" charset="0"/>
                <a:cs typeface="Geneva" charset="0"/>
              </a:defRPr>
            </a:lvl9pPr>
          </a:lstStyle>
          <a:p>
            <a:pPr marL="461963" indent="-461963" rtl="1"/>
            <a:r>
              <a:rPr lang="ar-JO" dirty="0"/>
              <a:t>1. عارضوا دفع الجزية لإمبراطور وثني قائلين أن الولاء لله وحده</a:t>
            </a:r>
            <a:endParaRPr lang="en-US" dirty="0"/>
          </a:p>
          <a:p>
            <a:pPr marL="461963" indent="-461963" rtl="1"/>
            <a:r>
              <a:rPr lang="ar-JO" dirty="0"/>
              <a:t>2. كان لديهم و لاء شرس للتقاليد اليهودية</a:t>
            </a:r>
            <a:endParaRPr lang="en-US" dirty="0"/>
          </a:p>
          <a:p>
            <a:pPr marL="461963" indent="-461963" rtl="1"/>
            <a:r>
              <a:rPr lang="ar-JO" dirty="0"/>
              <a:t>3. كانوا معارضين لاستخدام اللغة اليونانية في فلسطين</a:t>
            </a:r>
            <a:endParaRPr lang="en-US" dirty="0"/>
          </a:p>
          <a:p>
            <a:pPr marL="461963" indent="-461963" rtl="1"/>
            <a:r>
              <a:rPr lang="ar-JO" dirty="0"/>
              <a:t>4. تنبأوا بمجيء زمن الخلاص</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wipe(up)">
                                      <p:cBhvr>
                                        <p:cTn id="12" dur="500"/>
                                        <p:tgtEl>
                                          <p:spTgt spid="19472"/>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0"/>
                                  </p:iterate>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type="lt">
                                    <p:tmAbs val="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iterate type="lt">
                                    <p:tmAbs val="0"/>
                                  </p:iterate>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iterate type="lt">
                                    <p:tmAbs val="0"/>
                                  </p:iterate>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utoUpdateAnimBg="0"/>
      <p:bldP spid="19472" grpId="0" animBg="1"/>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206383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مسح العهد الجديد</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8746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75778" name="Rectangle 2"/>
          <p:cNvSpPr>
            <a:spLocks noGrp="1" noChangeArrowheads="1"/>
          </p:cNvSpPr>
          <p:nvPr>
            <p:ph type="title"/>
          </p:nvPr>
        </p:nvSpPr>
        <p:spPr>
          <a:xfrm>
            <a:off x="1295400" y="152400"/>
            <a:ext cx="6553200" cy="1143000"/>
          </a:xfrm>
          <a:solidFill>
            <a:schemeClr val="tx1"/>
          </a:solidFill>
          <a:ln>
            <a:solidFill>
              <a:schemeClr val="tx1"/>
            </a:solidFill>
            <a:miter lim="800000"/>
            <a:headEnd/>
            <a:tailEnd/>
          </a:ln>
          <a:effectLst>
            <a:outerShdw blurRad="50800" dist="38100" dir="2700000">
              <a:srgbClr val="000000">
                <a:alpha val="43000"/>
              </a:srgbClr>
            </a:outerShdw>
          </a:effectLst>
        </p:spPr>
        <p:txBody>
          <a:bodyPr/>
          <a:lstStyle/>
          <a:p>
            <a:pPr algn="ctr" eaLnBrk="1" hangingPunct="1">
              <a:defRPr/>
            </a:pP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pitchFamily="34" charset="0"/>
              <a:ea typeface="ＭＳ Ｐゴシック" charset="0"/>
              <a:cs typeface="Arial" pitchFamily="34" charset="0"/>
            </a:endParaRPr>
          </a:p>
        </p:txBody>
      </p:sp>
      <p:sp>
        <p:nvSpPr>
          <p:cNvPr id="75779" name="Text Box 4"/>
          <p:cNvSpPr txBox="1">
            <a:spLocks noChangeArrowheads="1"/>
          </p:cNvSpPr>
          <p:nvPr/>
        </p:nvSpPr>
        <p:spPr bwMode="auto">
          <a:xfrm>
            <a:off x="8557867" y="101600"/>
            <a:ext cx="530916" cy="461665"/>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b="1" dirty="0">
                <a:latin typeface="Arial" charset="0"/>
                <a:cs typeface="Arial" charset="0"/>
              </a:rPr>
              <a:t>10</a:t>
            </a:r>
            <a:endParaRPr lang="en-US" b="1" dirty="0">
              <a:latin typeface="Arial" charset="0"/>
              <a:cs typeface="Arial" charset="0"/>
            </a:endParaRPr>
          </a:p>
        </p:txBody>
      </p:sp>
      <p:sp>
        <p:nvSpPr>
          <p:cNvPr id="12541" name="Rectangle 253"/>
          <p:cNvSpPr>
            <a:spLocks noChangeArrowheads="1"/>
          </p:cNvSpPr>
          <p:nvPr/>
        </p:nvSpPr>
        <p:spPr bwMode="auto">
          <a:xfrm>
            <a:off x="7315200" y="5561013"/>
            <a:ext cx="182880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آرامي / يوناني / لاتيني</a:t>
            </a:r>
            <a:endParaRPr lang="en-US" b="1" dirty="0">
              <a:effectLst>
                <a:outerShdw blurRad="38100" dist="38100" dir="2700000" algn="tl">
                  <a:srgbClr val="000000"/>
                </a:outerShdw>
              </a:effectLst>
              <a:latin typeface="Arial" charset="0"/>
              <a:ea typeface="Arial" charset="0"/>
              <a:cs typeface="Arial" charset="0"/>
            </a:endParaRPr>
          </a:p>
        </p:txBody>
      </p:sp>
      <p:sp>
        <p:nvSpPr>
          <p:cNvPr id="12540" name="Rectangle 252"/>
          <p:cNvSpPr>
            <a:spLocks noChangeArrowheads="1"/>
          </p:cNvSpPr>
          <p:nvPr/>
        </p:nvSpPr>
        <p:spPr bwMode="auto">
          <a:xfrm>
            <a:off x="4764088" y="5561013"/>
            <a:ext cx="2551112"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يوناني </a:t>
            </a:r>
          </a:p>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(السبعينية)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2539" name="Rectangle 251"/>
          <p:cNvSpPr>
            <a:spLocks noChangeArrowheads="1"/>
          </p:cNvSpPr>
          <p:nvPr/>
        </p:nvSpPr>
        <p:spPr bwMode="auto">
          <a:xfrm>
            <a:off x="2362200" y="5576888"/>
            <a:ext cx="2306638"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عبري / آرامي</a:t>
            </a:r>
            <a:endParaRPr lang="en-US" b="1" dirty="0">
              <a:effectLst>
                <a:outerShdw blurRad="38100" dist="38100" dir="2700000" algn="tl">
                  <a:srgbClr val="000000"/>
                </a:outerShdw>
              </a:effectLst>
              <a:latin typeface="Arial" charset="0"/>
              <a:ea typeface="Arial" charset="0"/>
              <a:cs typeface="Arial" charset="0"/>
            </a:endParaRPr>
          </a:p>
        </p:txBody>
      </p:sp>
      <p:sp>
        <p:nvSpPr>
          <p:cNvPr id="12538" name="Rectangle 250"/>
          <p:cNvSpPr>
            <a:spLocks noChangeArrowheads="1"/>
          </p:cNvSpPr>
          <p:nvPr/>
        </p:nvSpPr>
        <p:spPr bwMode="auto">
          <a:xfrm>
            <a:off x="152400" y="5576888"/>
            <a:ext cx="230505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اللغة في فلسطين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37" name="Rectangle 249"/>
          <p:cNvSpPr>
            <a:spLocks noChangeArrowheads="1"/>
          </p:cNvSpPr>
          <p:nvPr/>
        </p:nvSpPr>
        <p:spPr bwMode="auto">
          <a:xfrm>
            <a:off x="7315200" y="41910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مرتفعة</a:t>
            </a:r>
            <a:endParaRPr lang="en-US" altLang="zh-CN" b="1" dirty="0">
              <a:effectLst>
                <a:outerShdw blurRad="38100" dist="38100" dir="2700000" algn="tl">
                  <a:srgbClr val="000000"/>
                </a:outerShdw>
              </a:effectLst>
              <a:latin typeface="Arial" charset="0"/>
              <a:ea typeface="Arial" charset="0"/>
              <a:cs typeface="Arial" charset="0"/>
            </a:endParaRPr>
          </a:p>
        </p:txBody>
      </p:sp>
      <p:sp>
        <p:nvSpPr>
          <p:cNvPr id="12536" name="Rectangle 248"/>
          <p:cNvSpPr>
            <a:spLocks noChangeArrowheads="1"/>
          </p:cNvSpPr>
          <p:nvPr/>
        </p:nvSpPr>
        <p:spPr bwMode="auto">
          <a:xfrm>
            <a:off x="4764088" y="41910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 مسيا</a:t>
            </a:r>
            <a:r>
              <a:rPr lang="en-US" altLang="zh-CN" b="1" dirty="0">
                <a:effectLst>
                  <a:outerShdw blurRad="38100" dist="38100" dir="2700000" algn="tl">
                    <a:srgbClr val="000000"/>
                  </a:outerShdw>
                </a:effectLst>
                <a:latin typeface="Arial" charset="0"/>
                <a:ea typeface="Arial" charset="0"/>
                <a:cs typeface="Arial" charset="0"/>
              </a:rPr>
              <a:t>” </a:t>
            </a:r>
            <a:endParaRPr lang="en-US" b="1" dirty="0">
              <a:effectLst>
                <a:outerShdw blurRad="38100" dist="38100" dir="2700000" algn="tl">
                  <a:srgbClr val="000000"/>
                </a:outerShdw>
              </a:effectLst>
              <a:latin typeface="Arial" charset="0"/>
              <a:ea typeface="Arial" charset="0"/>
              <a:cs typeface="Arial" charset="0"/>
            </a:endParaRPr>
          </a:p>
        </p:txBody>
      </p:sp>
      <p:sp>
        <p:nvSpPr>
          <p:cNvPr id="12535" name="Rectangle 247"/>
          <p:cNvSpPr>
            <a:spLocks noChangeArrowheads="1"/>
          </p:cNvSpPr>
          <p:nvPr/>
        </p:nvSpPr>
        <p:spPr bwMode="auto">
          <a:xfrm>
            <a:off x="2362200" y="41910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متوسطة</a:t>
            </a:r>
            <a:endParaRPr lang="en-US" b="1" dirty="0">
              <a:effectLst>
                <a:outerShdw blurRad="38100" dist="38100" dir="2700000" algn="tl">
                  <a:srgbClr val="000000"/>
                </a:outerShdw>
              </a:effectLst>
              <a:latin typeface="Arial" charset="0"/>
              <a:ea typeface="Arial" charset="0"/>
              <a:cs typeface="Arial" charset="0"/>
            </a:endParaRPr>
          </a:p>
        </p:txBody>
      </p:sp>
      <p:sp>
        <p:nvSpPr>
          <p:cNvPr id="12534" name="Rectangle 246"/>
          <p:cNvSpPr>
            <a:spLocks noChangeArrowheads="1"/>
          </p:cNvSpPr>
          <p:nvPr/>
        </p:nvSpPr>
        <p:spPr bwMode="auto">
          <a:xfrm>
            <a:off x="152400" y="41910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توقع المسيا و الملكوت</a:t>
            </a:r>
            <a:endParaRPr lang="en-US" b="1" dirty="0">
              <a:effectLst>
                <a:outerShdw blurRad="38100" dist="38100" dir="2700000" algn="tl">
                  <a:srgbClr val="000000"/>
                </a:outerShdw>
              </a:effectLst>
              <a:latin typeface="Arial" charset="0"/>
              <a:ea typeface="Arial" charset="0"/>
              <a:cs typeface="Arial" charset="0"/>
            </a:endParaRPr>
          </a:p>
        </p:txBody>
      </p:sp>
      <p:sp>
        <p:nvSpPr>
          <p:cNvPr id="12533" name="Rectangle 245"/>
          <p:cNvSpPr>
            <a:spLocks noChangeArrowheads="1"/>
          </p:cNvSpPr>
          <p:nvPr/>
        </p:nvSpPr>
        <p:spPr bwMode="auto">
          <a:xfrm>
            <a:off x="7315200" y="31242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(من خلال روما)</a:t>
            </a:r>
            <a:endParaRPr lang="en-US" b="1" dirty="0">
              <a:effectLst>
                <a:outerShdw blurRad="38100" dist="38100" dir="2700000" algn="tl">
                  <a:srgbClr val="000000"/>
                </a:outerShdw>
              </a:effectLst>
              <a:latin typeface="Arial" charset="0"/>
              <a:ea typeface="Arial" charset="0"/>
              <a:cs typeface="Arial" charset="0"/>
            </a:endParaRPr>
          </a:p>
        </p:txBody>
      </p:sp>
      <p:sp>
        <p:nvSpPr>
          <p:cNvPr id="12532" name="Rectangle 244"/>
          <p:cNvSpPr>
            <a:spLocks noChangeArrowheads="1"/>
          </p:cNvSpPr>
          <p:nvPr/>
        </p:nvSpPr>
        <p:spPr bwMode="auto">
          <a:xfrm>
            <a:off x="4764088" y="31242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حروب عديدة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دا 11: 1-35</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31" name="Rectangle 243"/>
          <p:cNvSpPr>
            <a:spLocks noChangeArrowheads="1"/>
          </p:cNvSpPr>
          <p:nvPr/>
        </p:nvSpPr>
        <p:spPr bwMode="auto">
          <a:xfrm>
            <a:off x="2362200" y="31242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 استقلال</a:t>
            </a:r>
            <a:endParaRPr lang="en-US" b="1" dirty="0">
              <a:effectLst>
                <a:outerShdw blurRad="38100" dist="38100" dir="2700000" algn="tl">
                  <a:srgbClr val="000000"/>
                </a:outerShdw>
              </a:effectLst>
              <a:latin typeface="Arial" charset="0"/>
              <a:ea typeface="Arial" charset="0"/>
              <a:cs typeface="Arial" charset="0"/>
            </a:endParaRPr>
          </a:p>
        </p:txBody>
      </p:sp>
      <p:sp>
        <p:nvSpPr>
          <p:cNvPr id="12530" name="Rectangle 242"/>
          <p:cNvSpPr>
            <a:spLocks noChangeArrowheads="1"/>
          </p:cNvSpPr>
          <p:nvPr/>
        </p:nvSpPr>
        <p:spPr bwMode="auto">
          <a:xfrm>
            <a:off x="152400" y="31242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الإستقرار السياسي</a:t>
            </a:r>
            <a:endParaRPr lang="en-US" b="1" dirty="0">
              <a:effectLst>
                <a:outerShdw blurRad="38100" dist="38100" dir="2700000" algn="tl">
                  <a:srgbClr val="000000"/>
                </a:outerShdw>
              </a:effectLst>
              <a:latin typeface="Arial" charset="0"/>
              <a:ea typeface="Arial" charset="0"/>
              <a:cs typeface="Arial" charset="0"/>
            </a:endParaRPr>
          </a:p>
        </p:txBody>
      </p:sp>
      <p:sp>
        <p:nvSpPr>
          <p:cNvPr id="12529" name="Rectangle 241"/>
          <p:cNvSpPr>
            <a:spLocks noChangeArrowheads="1"/>
          </p:cNvSpPr>
          <p:nvPr/>
        </p:nvSpPr>
        <p:spPr bwMode="auto">
          <a:xfrm>
            <a:off x="7315200" y="2411413"/>
            <a:ext cx="18288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روما</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58 سنة</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8" name="Rectangle 240"/>
          <p:cNvSpPr>
            <a:spLocks noChangeArrowheads="1"/>
          </p:cNvSpPr>
          <p:nvPr/>
        </p:nvSpPr>
        <p:spPr bwMode="auto">
          <a:xfrm>
            <a:off x="4419600" y="2411413"/>
            <a:ext cx="30480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اليونان (188 سنة)</a:t>
            </a:r>
          </a:p>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الحشمونيون (80 سنة)</a:t>
            </a:r>
            <a:endParaRPr lang="en-US" altLang="zh-CN" sz="2000" b="1" dirty="0">
              <a:effectLst>
                <a:outerShdw blurRad="38100" dist="38100" dir="2700000" algn="tl">
                  <a:srgbClr val="000000"/>
                </a:outerShdw>
              </a:effectLst>
              <a:latin typeface="Arial" charset="0"/>
              <a:ea typeface="Arial" charset="0"/>
              <a:cs typeface="Arial" charset="0"/>
            </a:endParaRPr>
          </a:p>
        </p:txBody>
      </p:sp>
      <p:sp>
        <p:nvSpPr>
          <p:cNvPr id="12527" name="Rectangle 239"/>
          <p:cNvSpPr>
            <a:spLocks noChangeArrowheads="1"/>
          </p:cNvSpPr>
          <p:nvPr/>
        </p:nvSpPr>
        <p:spPr bwMode="auto">
          <a:xfrm>
            <a:off x="2362200" y="2411413"/>
            <a:ext cx="2306638"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فارس</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208 سنوات</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6" name="Rectangle 238"/>
          <p:cNvSpPr>
            <a:spLocks noChangeArrowheads="1"/>
          </p:cNvSpPr>
          <p:nvPr/>
        </p:nvSpPr>
        <p:spPr bwMode="auto">
          <a:xfrm>
            <a:off x="152400" y="2411413"/>
            <a:ext cx="230505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الحكام على إسرائيل</a:t>
            </a:r>
            <a:endParaRPr lang="en-US" b="1" dirty="0">
              <a:effectLst>
                <a:outerShdw blurRad="38100" dist="38100" dir="2700000" algn="tl">
                  <a:srgbClr val="000000"/>
                </a:outerShdw>
              </a:effectLst>
              <a:latin typeface="Arial" charset="0"/>
              <a:ea typeface="Arial" charset="0"/>
              <a:cs typeface="Arial" charset="0"/>
            </a:endParaRPr>
          </a:p>
        </p:txBody>
      </p:sp>
      <p:sp>
        <p:nvSpPr>
          <p:cNvPr id="12525" name="Rectangle 237"/>
          <p:cNvSpPr>
            <a:spLocks noChangeArrowheads="1"/>
          </p:cNvSpPr>
          <p:nvPr/>
        </p:nvSpPr>
        <p:spPr bwMode="auto">
          <a:xfrm>
            <a:off x="7315200" y="1447800"/>
            <a:ext cx="182880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2524" name="Rectangle 236"/>
          <p:cNvSpPr>
            <a:spLocks noChangeArrowheads="1"/>
          </p:cNvSpPr>
          <p:nvPr/>
        </p:nvSpPr>
        <p:spPr bwMode="auto">
          <a:xfrm>
            <a:off x="4764088" y="1447800"/>
            <a:ext cx="2551112"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23" name="Rectangle 235"/>
          <p:cNvSpPr>
            <a:spLocks noChangeArrowheads="1"/>
          </p:cNvSpPr>
          <p:nvPr/>
        </p:nvSpPr>
        <p:spPr bwMode="auto">
          <a:xfrm>
            <a:off x="2362200" y="1447800"/>
            <a:ext cx="2306638"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نهاية العهد القديم</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2" name="Rectangle 234"/>
          <p:cNvSpPr>
            <a:spLocks noChangeArrowheads="1"/>
          </p:cNvSpPr>
          <p:nvPr/>
        </p:nvSpPr>
        <p:spPr bwMode="auto">
          <a:xfrm>
            <a:off x="152400" y="1447800"/>
            <a:ext cx="230505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75802" name="Line 257"/>
          <p:cNvSpPr>
            <a:spLocks noChangeShapeType="1"/>
          </p:cNvSpPr>
          <p:nvPr/>
        </p:nvSpPr>
        <p:spPr bwMode="auto">
          <a:xfrm>
            <a:off x="152400" y="35052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3" name="Line 258"/>
          <p:cNvSpPr>
            <a:spLocks noChangeShapeType="1"/>
          </p:cNvSpPr>
          <p:nvPr/>
        </p:nvSpPr>
        <p:spPr bwMode="auto">
          <a:xfrm>
            <a:off x="152400" y="44196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4" name="Line 259"/>
          <p:cNvSpPr>
            <a:spLocks noChangeShapeType="1"/>
          </p:cNvSpPr>
          <p:nvPr/>
        </p:nvSpPr>
        <p:spPr bwMode="auto">
          <a:xfrm>
            <a:off x="152400" y="56388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5" name="Line 260"/>
          <p:cNvSpPr>
            <a:spLocks noChangeShapeType="1"/>
          </p:cNvSpPr>
          <p:nvPr/>
        </p:nvSpPr>
        <p:spPr bwMode="auto">
          <a:xfrm>
            <a:off x="152400" y="6858000"/>
            <a:ext cx="8991600" cy="0"/>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6" name="Line 261"/>
          <p:cNvSpPr>
            <a:spLocks noChangeShapeType="1"/>
          </p:cNvSpPr>
          <p:nvPr/>
        </p:nvSpPr>
        <p:spPr bwMode="auto">
          <a:xfrm>
            <a:off x="34925"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7" name="Line 262"/>
          <p:cNvSpPr>
            <a:spLocks noChangeShapeType="1"/>
          </p:cNvSpPr>
          <p:nvPr/>
        </p:nvSpPr>
        <p:spPr bwMode="auto">
          <a:xfrm>
            <a:off x="245745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8" name="Line 263"/>
          <p:cNvSpPr>
            <a:spLocks noChangeShapeType="1"/>
          </p:cNvSpPr>
          <p:nvPr/>
        </p:nvSpPr>
        <p:spPr bwMode="auto">
          <a:xfrm>
            <a:off x="44958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9" name="Line 264"/>
          <p:cNvSpPr>
            <a:spLocks noChangeShapeType="1"/>
          </p:cNvSpPr>
          <p:nvPr/>
        </p:nvSpPr>
        <p:spPr bwMode="auto">
          <a:xfrm>
            <a:off x="73914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10" name="Line 265"/>
          <p:cNvSpPr>
            <a:spLocks noChangeShapeType="1"/>
          </p:cNvSpPr>
          <p:nvPr/>
        </p:nvSpPr>
        <p:spPr bwMode="auto">
          <a:xfrm>
            <a:off x="9144000"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26"/>
                                        </p:tgtEl>
                                        <p:attrNameLst>
                                          <p:attrName>style.visibility</p:attrName>
                                        </p:attrNameLst>
                                      </p:cBhvr>
                                      <p:to>
                                        <p:strVal val="visible"/>
                                      </p:to>
                                    </p:set>
                                    <p:animEffect transition="in" filter="fade">
                                      <p:cBhvr>
                                        <p:cTn id="7" dur="500"/>
                                        <p:tgtEl>
                                          <p:spTgt spid="1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27"/>
                                        </p:tgtEl>
                                        <p:attrNameLst>
                                          <p:attrName>style.visibility</p:attrName>
                                        </p:attrNameLst>
                                      </p:cBhvr>
                                      <p:to>
                                        <p:strVal val="visible"/>
                                      </p:to>
                                    </p:set>
                                    <p:animEffect transition="in" filter="fade">
                                      <p:cBhvr>
                                        <p:cTn id="12" dur="500"/>
                                        <p:tgtEl>
                                          <p:spTgt spid="12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28"/>
                                        </p:tgtEl>
                                        <p:attrNameLst>
                                          <p:attrName>style.visibility</p:attrName>
                                        </p:attrNameLst>
                                      </p:cBhvr>
                                      <p:to>
                                        <p:strVal val="visible"/>
                                      </p:to>
                                    </p:set>
                                    <p:animEffect transition="in" filter="fade">
                                      <p:cBhvr>
                                        <p:cTn id="17" dur="500"/>
                                        <p:tgtEl>
                                          <p:spTgt spid="12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29"/>
                                        </p:tgtEl>
                                        <p:attrNameLst>
                                          <p:attrName>style.visibility</p:attrName>
                                        </p:attrNameLst>
                                      </p:cBhvr>
                                      <p:to>
                                        <p:strVal val="visible"/>
                                      </p:to>
                                    </p:set>
                                    <p:animEffect transition="in" filter="fade">
                                      <p:cBhvr>
                                        <p:cTn id="22" dur="500"/>
                                        <p:tgtEl>
                                          <p:spTgt spid="12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30"/>
                                        </p:tgtEl>
                                        <p:attrNameLst>
                                          <p:attrName>style.visibility</p:attrName>
                                        </p:attrNameLst>
                                      </p:cBhvr>
                                      <p:to>
                                        <p:strVal val="visible"/>
                                      </p:to>
                                    </p:set>
                                    <p:animEffect transition="in" filter="fade">
                                      <p:cBhvr>
                                        <p:cTn id="27" dur="500"/>
                                        <p:tgtEl>
                                          <p:spTgt spid="12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31"/>
                                        </p:tgtEl>
                                        <p:attrNameLst>
                                          <p:attrName>style.visibility</p:attrName>
                                        </p:attrNameLst>
                                      </p:cBhvr>
                                      <p:to>
                                        <p:strVal val="visible"/>
                                      </p:to>
                                    </p:set>
                                    <p:animEffect transition="in" filter="fade">
                                      <p:cBhvr>
                                        <p:cTn id="32" dur="500"/>
                                        <p:tgtEl>
                                          <p:spTgt spid="125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32"/>
                                        </p:tgtEl>
                                        <p:attrNameLst>
                                          <p:attrName>style.visibility</p:attrName>
                                        </p:attrNameLst>
                                      </p:cBhvr>
                                      <p:to>
                                        <p:strVal val="visible"/>
                                      </p:to>
                                    </p:set>
                                    <p:animEffect transition="in" filter="fade">
                                      <p:cBhvr>
                                        <p:cTn id="37" dur="500"/>
                                        <p:tgtEl>
                                          <p:spTgt spid="1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33"/>
                                        </p:tgtEl>
                                        <p:attrNameLst>
                                          <p:attrName>style.visibility</p:attrName>
                                        </p:attrNameLst>
                                      </p:cBhvr>
                                      <p:to>
                                        <p:strVal val="visible"/>
                                      </p:to>
                                    </p:set>
                                    <p:animEffect transition="in" filter="fade">
                                      <p:cBhvr>
                                        <p:cTn id="42" dur="500"/>
                                        <p:tgtEl>
                                          <p:spTgt spid="12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34"/>
                                        </p:tgtEl>
                                        <p:attrNameLst>
                                          <p:attrName>style.visibility</p:attrName>
                                        </p:attrNameLst>
                                      </p:cBhvr>
                                      <p:to>
                                        <p:strVal val="visible"/>
                                      </p:to>
                                    </p:set>
                                    <p:animEffect transition="in" filter="fade">
                                      <p:cBhvr>
                                        <p:cTn id="47" dur="500"/>
                                        <p:tgtEl>
                                          <p:spTgt spid="12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535"/>
                                        </p:tgtEl>
                                        <p:attrNameLst>
                                          <p:attrName>style.visibility</p:attrName>
                                        </p:attrNameLst>
                                      </p:cBhvr>
                                      <p:to>
                                        <p:strVal val="visible"/>
                                      </p:to>
                                    </p:set>
                                    <p:animEffect transition="in" filter="fade">
                                      <p:cBhvr>
                                        <p:cTn id="52" dur="500"/>
                                        <p:tgtEl>
                                          <p:spTgt spid="12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36"/>
                                        </p:tgtEl>
                                        <p:attrNameLst>
                                          <p:attrName>style.visibility</p:attrName>
                                        </p:attrNameLst>
                                      </p:cBhvr>
                                      <p:to>
                                        <p:strVal val="visible"/>
                                      </p:to>
                                    </p:set>
                                    <p:animEffect transition="in" filter="fade">
                                      <p:cBhvr>
                                        <p:cTn id="57" dur="500"/>
                                        <p:tgtEl>
                                          <p:spTgt spid="12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537"/>
                                        </p:tgtEl>
                                        <p:attrNameLst>
                                          <p:attrName>style.visibility</p:attrName>
                                        </p:attrNameLst>
                                      </p:cBhvr>
                                      <p:to>
                                        <p:strVal val="visible"/>
                                      </p:to>
                                    </p:set>
                                    <p:animEffect transition="in" filter="fade">
                                      <p:cBhvr>
                                        <p:cTn id="62" dur="500"/>
                                        <p:tgtEl>
                                          <p:spTgt spid="12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538"/>
                                        </p:tgtEl>
                                        <p:attrNameLst>
                                          <p:attrName>style.visibility</p:attrName>
                                        </p:attrNameLst>
                                      </p:cBhvr>
                                      <p:to>
                                        <p:strVal val="visible"/>
                                      </p:to>
                                    </p:set>
                                    <p:animEffect transition="in" filter="fade">
                                      <p:cBhvr>
                                        <p:cTn id="67" dur="500"/>
                                        <p:tgtEl>
                                          <p:spTgt spid="1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539"/>
                                        </p:tgtEl>
                                        <p:attrNameLst>
                                          <p:attrName>style.visibility</p:attrName>
                                        </p:attrNameLst>
                                      </p:cBhvr>
                                      <p:to>
                                        <p:strVal val="visible"/>
                                      </p:to>
                                    </p:set>
                                    <p:animEffect transition="in" filter="fade">
                                      <p:cBhvr>
                                        <p:cTn id="72" dur="500"/>
                                        <p:tgtEl>
                                          <p:spTgt spid="125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540"/>
                                        </p:tgtEl>
                                        <p:attrNameLst>
                                          <p:attrName>style.visibility</p:attrName>
                                        </p:attrNameLst>
                                      </p:cBhvr>
                                      <p:to>
                                        <p:strVal val="visible"/>
                                      </p:to>
                                    </p:set>
                                    <p:animEffect transition="in" filter="fade">
                                      <p:cBhvr>
                                        <p:cTn id="77" dur="500"/>
                                        <p:tgtEl>
                                          <p:spTgt spid="125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541"/>
                                        </p:tgtEl>
                                        <p:attrNameLst>
                                          <p:attrName>style.visibility</p:attrName>
                                        </p:attrNameLst>
                                      </p:cBhvr>
                                      <p:to>
                                        <p:strVal val="visible"/>
                                      </p:to>
                                    </p:set>
                                    <p:animEffect transition="in" filter="fade">
                                      <p:cBhvr>
                                        <p:cTn id="82" dur="500"/>
                                        <p:tgtEl>
                                          <p:spTgt spid="1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1" grpId="0" autoUpdateAnimBg="0"/>
      <p:bldP spid="12540" grpId="0" autoUpdateAnimBg="0"/>
      <p:bldP spid="12539" grpId="0" autoUpdateAnimBg="0"/>
      <p:bldP spid="12538" grpId="0" autoUpdateAnimBg="0"/>
      <p:bldP spid="12537" grpId="0" autoUpdateAnimBg="0"/>
      <p:bldP spid="12536" grpId="0" autoUpdateAnimBg="0"/>
      <p:bldP spid="12535" grpId="0" autoUpdateAnimBg="0"/>
      <p:bldP spid="12534" grpId="0" autoUpdateAnimBg="0"/>
      <p:bldP spid="12533" grpId="0" autoUpdateAnimBg="0"/>
      <p:bldP spid="12532" grpId="0" autoUpdateAnimBg="0"/>
      <p:bldP spid="12531" grpId="0" autoUpdateAnimBg="0"/>
      <p:bldP spid="12530" grpId="0" autoUpdateAnimBg="0"/>
      <p:bldP spid="12529" grpId="0" autoUpdateAnimBg="0"/>
      <p:bldP spid="12528" grpId="0" autoUpdateAnimBg="0"/>
      <p:bldP spid="12527" grpId="0" autoUpdateAnimBg="0"/>
      <p:bldP spid="125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7346" name="Rectangle 128"/>
          <p:cNvSpPr>
            <a:spLocks noGrp="1" noChangeArrowheads="1"/>
          </p:cNvSpPr>
          <p:nvPr>
            <p:ph type="title" idx="4294967295"/>
          </p:nvPr>
        </p:nvSpPr>
        <p:spPr>
          <a:xfrm>
            <a:off x="1371600" y="762000"/>
            <a:ext cx="6553200" cy="685800"/>
          </a:xfrm>
        </p:spPr>
        <p:txBody>
          <a:bodyPr/>
          <a:lstStyle/>
          <a:p>
            <a:pPr eaLnBrk="1" hangingPunct="1"/>
            <a:r>
              <a:rPr lang="en-US" sz="2800">
                <a:solidFill>
                  <a:schemeClr val="tx1"/>
                </a:solidFill>
                <a:latin typeface="Arial" charset="0"/>
                <a:ea typeface="ＭＳ Ｐゴシック" charset="0"/>
              </a:rPr>
              <a:t>The Intertestamental Era (3 slides)</a:t>
            </a:r>
          </a:p>
        </p:txBody>
      </p:sp>
      <p:sp>
        <p:nvSpPr>
          <p:cNvPr id="13433" name="Rectangle 121"/>
          <p:cNvSpPr>
            <a:spLocks noChangeArrowheads="1"/>
          </p:cNvSpPr>
          <p:nvPr/>
        </p:nvSpPr>
        <p:spPr bwMode="auto">
          <a:xfrm>
            <a:off x="6858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3431" name="Rectangle 119"/>
          <p:cNvSpPr>
            <a:spLocks noChangeArrowheads="1"/>
          </p:cNvSpPr>
          <p:nvPr/>
        </p:nvSpPr>
        <p:spPr bwMode="auto">
          <a:xfrm>
            <a:off x="4572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3429" name="Rectangle 117"/>
          <p:cNvSpPr>
            <a:spLocks noChangeArrowheads="1"/>
          </p:cNvSpPr>
          <p:nvPr/>
        </p:nvSpPr>
        <p:spPr bwMode="auto">
          <a:xfrm>
            <a:off x="2286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3427" name="Rectangle 115"/>
          <p:cNvSpPr>
            <a:spLocks noChangeArrowheads="1"/>
          </p:cNvSpPr>
          <p:nvPr/>
        </p:nvSpPr>
        <p:spPr bwMode="auto">
          <a:xfrm>
            <a:off x="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6" name="Rectangle 54"/>
          <p:cNvSpPr>
            <a:spLocks noChangeArrowheads="1"/>
          </p:cNvSpPr>
          <p:nvPr/>
        </p:nvSpPr>
        <p:spPr bwMode="auto">
          <a:xfrm>
            <a:off x="6858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 / الصدوقيين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5" name="Rectangle 53"/>
          <p:cNvSpPr>
            <a:spLocks noChangeArrowheads="1"/>
          </p:cNvSpPr>
          <p:nvPr/>
        </p:nvSpPr>
        <p:spPr bwMode="auto">
          <a:xfrm>
            <a:off x="4572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الفرق اليهودية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4" name="Rectangle 52"/>
          <p:cNvSpPr>
            <a:spLocks noChangeArrowheads="1"/>
          </p:cNvSpPr>
          <p:nvPr/>
        </p:nvSpPr>
        <p:spPr bwMode="auto">
          <a:xfrm>
            <a:off x="2286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الكهنة / اللاويين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3" name="Rectangle 51"/>
          <p:cNvSpPr>
            <a:spLocks noChangeArrowheads="1"/>
          </p:cNvSpPr>
          <p:nvPr/>
        </p:nvSpPr>
        <p:spPr bwMode="auto">
          <a:xfrm>
            <a:off x="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القادة الدينيين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2" name="Rectangle 50"/>
          <p:cNvSpPr>
            <a:spLocks noChangeArrowheads="1"/>
          </p:cNvSpPr>
          <p:nvPr/>
        </p:nvSpPr>
        <p:spPr bwMode="auto">
          <a:xfrm>
            <a:off x="6858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المجامع / الهيكل</a:t>
            </a:r>
            <a:endParaRPr lang="en-US" b="1" dirty="0">
              <a:effectLst>
                <a:outerShdw blurRad="38100" dist="38100" dir="2700000" algn="tl">
                  <a:srgbClr val="000000"/>
                </a:outerShdw>
              </a:effectLst>
              <a:latin typeface="Arial" charset="0"/>
              <a:ea typeface="Arial" charset="0"/>
              <a:cs typeface="Arial" charset="0"/>
            </a:endParaRPr>
          </a:p>
        </p:txBody>
      </p:sp>
      <p:sp>
        <p:nvSpPr>
          <p:cNvPr id="13361" name="Rectangle 49"/>
          <p:cNvSpPr>
            <a:spLocks noChangeArrowheads="1"/>
          </p:cNvSpPr>
          <p:nvPr/>
        </p:nvSpPr>
        <p:spPr bwMode="auto">
          <a:xfrm>
            <a:off x="4572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المجامع</a:t>
            </a:r>
            <a:endParaRPr lang="en-US" b="1" dirty="0">
              <a:effectLst>
                <a:outerShdw blurRad="38100" dist="38100" dir="2700000" algn="tl">
                  <a:srgbClr val="000000"/>
                </a:outerShdw>
              </a:effectLst>
              <a:latin typeface="Arial" charset="0"/>
              <a:ea typeface="Arial" charset="0"/>
              <a:cs typeface="Arial" charset="0"/>
            </a:endParaRPr>
          </a:p>
        </p:txBody>
      </p:sp>
      <p:sp>
        <p:nvSpPr>
          <p:cNvPr id="13360" name="Rectangle 48"/>
          <p:cNvSpPr>
            <a:spLocks noChangeArrowheads="1"/>
          </p:cNvSpPr>
          <p:nvPr/>
        </p:nvSpPr>
        <p:spPr bwMode="auto">
          <a:xfrm>
            <a:off x="2286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الهيكل فقط</a:t>
            </a:r>
            <a:endParaRPr lang="en-US" b="1" dirty="0">
              <a:effectLst>
                <a:outerShdw blurRad="38100" dist="38100" dir="2700000" algn="tl">
                  <a:srgbClr val="000000"/>
                </a:outerShdw>
              </a:effectLst>
              <a:latin typeface="Arial" charset="0"/>
              <a:ea typeface="Arial" charset="0"/>
              <a:cs typeface="Arial" charset="0"/>
            </a:endParaRPr>
          </a:p>
        </p:txBody>
      </p:sp>
      <p:sp>
        <p:nvSpPr>
          <p:cNvPr id="13359" name="Rectangle 47"/>
          <p:cNvSpPr>
            <a:spLocks noChangeArrowheads="1"/>
          </p:cNvSpPr>
          <p:nvPr/>
        </p:nvSpPr>
        <p:spPr bwMode="auto">
          <a:xfrm>
            <a:off x="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أماكن العبادة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8" name="Rectangle 46"/>
          <p:cNvSpPr>
            <a:spLocks noChangeArrowheads="1"/>
          </p:cNvSpPr>
          <p:nvPr/>
        </p:nvSpPr>
        <p:spPr bwMode="auto">
          <a:xfrm>
            <a:off x="6858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كثيف</a:t>
            </a:r>
            <a:endParaRPr lang="en-US" b="1" dirty="0">
              <a:effectLst>
                <a:outerShdw blurRad="38100" dist="38100" dir="2700000" algn="tl">
                  <a:srgbClr val="000000"/>
                </a:outerShdw>
              </a:effectLst>
              <a:latin typeface="Arial" charset="0"/>
              <a:ea typeface="Arial" charset="0"/>
              <a:cs typeface="Arial" charset="0"/>
            </a:endParaRPr>
          </a:p>
        </p:txBody>
      </p:sp>
      <p:sp>
        <p:nvSpPr>
          <p:cNvPr id="13357" name="Rectangle 45"/>
          <p:cNvSpPr>
            <a:spLocks noChangeArrowheads="1"/>
          </p:cNvSpPr>
          <p:nvPr/>
        </p:nvSpPr>
        <p:spPr bwMode="auto">
          <a:xfrm>
            <a:off x="4572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موسع</a:t>
            </a:r>
            <a:endParaRPr lang="en-US" b="1" dirty="0">
              <a:effectLst>
                <a:outerShdw blurRad="38100" dist="38100" dir="2700000" algn="tl">
                  <a:srgbClr val="000000"/>
                </a:outerShdw>
              </a:effectLst>
              <a:latin typeface="Arial" charset="0"/>
              <a:ea typeface="Arial" charset="0"/>
              <a:cs typeface="Arial" charset="0"/>
            </a:endParaRPr>
          </a:p>
        </p:txBody>
      </p:sp>
      <p:sp>
        <p:nvSpPr>
          <p:cNvPr id="13356" name="Rectangle 44"/>
          <p:cNvSpPr>
            <a:spLocks noChangeArrowheads="1"/>
          </p:cNvSpPr>
          <p:nvPr/>
        </p:nvSpPr>
        <p:spPr bwMode="auto">
          <a:xfrm>
            <a:off x="2286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 جداً</a:t>
            </a:r>
            <a:endParaRPr lang="en-US" b="1" dirty="0">
              <a:effectLst>
                <a:outerShdw blurRad="38100" dist="38100" dir="2700000" algn="tl">
                  <a:srgbClr val="000000"/>
                </a:outerShdw>
              </a:effectLst>
              <a:latin typeface="Arial" charset="0"/>
              <a:ea typeface="Arial" charset="0"/>
              <a:cs typeface="Arial" charset="0"/>
            </a:endParaRPr>
          </a:p>
        </p:txBody>
      </p:sp>
      <p:sp>
        <p:nvSpPr>
          <p:cNvPr id="13355" name="Rectangle 43"/>
          <p:cNvSpPr>
            <a:spLocks noChangeArrowheads="1"/>
          </p:cNvSpPr>
          <p:nvPr/>
        </p:nvSpPr>
        <p:spPr bwMode="auto">
          <a:xfrm>
            <a:off x="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نظام الطرق</a:t>
            </a:r>
            <a:endParaRPr lang="en-US" b="1" dirty="0">
              <a:effectLst>
                <a:outerShdw blurRad="38100" dist="38100" dir="2700000" algn="tl">
                  <a:srgbClr val="000000"/>
                </a:outerShdw>
              </a:effectLst>
              <a:latin typeface="Arial" charset="0"/>
              <a:ea typeface="Arial" charset="0"/>
              <a:cs typeface="Arial" charset="0"/>
            </a:endParaRPr>
          </a:p>
        </p:txBody>
      </p:sp>
      <p:sp>
        <p:nvSpPr>
          <p:cNvPr id="13354" name="Rectangle 42"/>
          <p:cNvSpPr>
            <a:spLocks noChangeArrowheads="1"/>
          </p:cNvSpPr>
          <p:nvPr/>
        </p:nvSpPr>
        <p:spPr bwMode="auto">
          <a:xfrm>
            <a:off x="6858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واسعة</a:t>
            </a:r>
            <a:endParaRPr lang="en-US" b="1" dirty="0">
              <a:effectLst>
                <a:outerShdw blurRad="38100" dist="38100" dir="2700000" algn="tl">
                  <a:srgbClr val="000000"/>
                </a:outerShdw>
              </a:effectLst>
              <a:latin typeface="Arial" charset="0"/>
              <a:ea typeface="Arial" charset="0"/>
              <a:cs typeface="Arial" charset="0"/>
            </a:endParaRPr>
          </a:p>
        </p:txBody>
      </p:sp>
      <p:sp>
        <p:nvSpPr>
          <p:cNvPr id="13353" name="Rectangle 41"/>
          <p:cNvSpPr>
            <a:spLocks noChangeArrowheads="1"/>
          </p:cNvSpPr>
          <p:nvPr/>
        </p:nvSpPr>
        <p:spPr bwMode="auto">
          <a:xfrm>
            <a:off x="4572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2" name="Rectangle 40"/>
          <p:cNvSpPr>
            <a:spLocks noChangeArrowheads="1"/>
          </p:cNvSpPr>
          <p:nvPr/>
        </p:nvSpPr>
        <p:spPr bwMode="auto">
          <a:xfrm>
            <a:off x="2286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1" name="Rectangle 39"/>
          <p:cNvSpPr>
            <a:spLocks noChangeArrowheads="1"/>
          </p:cNvSpPr>
          <p:nvPr/>
        </p:nvSpPr>
        <p:spPr bwMode="auto">
          <a:xfrm>
            <a:off x="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القدرة على الكرازة</a:t>
            </a:r>
            <a:endParaRPr lang="en-US" b="1" dirty="0">
              <a:effectLst>
                <a:outerShdw blurRad="38100" dist="38100" dir="2700000" algn="tl">
                  <a:srgbClr val="000000"/>
                </a:outerShdw>
              </a:effectLst>
              <a:latin typeface="Arial" charset="0"/>
              <a:ea typeface="Arial" charset="0"/>
              <a:cs typeface="Arial" charset="0"/>
            </a:endParaRPr>
          </a:p>
        </p:txBody>
      </p:sp>
      <p:sp>
        <p:nvSpPr>
          <p:cNvPr id="57367" name="Line 68"/>
          <p:cNvSpPr>
            <a:spLocks noChangeShapeType="1"/>
          </p:cNvSpPr>
          <p:nvPr/>
        </p:nvSpPr>
        <p:spPr bwMode="auto">
          <a:xfrm>
            <a:off x="0" y="31416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8" name="Line 69"/>
          <p:cNvSpPr>
            <a:spLocks noChangeShapeType="1"/>
          </p:cNvSpPr>
          <p:nvPr/>
        </p:nvSpPr>
        <p:spPr bwMode="auto">
          <a:xfrm>
            <a:off x="0" y="41195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9" name="Line 70"/>
          <p:cNvSpPr>
            <a:spLocks noChangeShapeType="1"/>
          </p:cNvSpPr>
          <p:nvPr/>
        </p:nvSpPr>
        <p:spPr bwMode="auto">
          <a:xfrm>
            <a:off x="0" y="5099050"/>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0" name="Line 74"/>
          <p:cNvSpPr>
            <a:spLocks noChangeShapeType="1"/>
          </p:cNvSpPr>
          <p:nvPr/>
        </p:nvSpPr>
        <p:spPr bwMode="auto">
          <a:xfrm>
            <a:off x="0" y="60563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1" name="Line 75"/>
          <p:cNvSpPr>
            <a:spLocks noChangeShapeType="1"/>
          </p:cNvSpPr>
          <p:nvPr/>
        </p:nvSpPr>
        <p:spPr bwMode="auto">
          <a:xfrm>
            <a:off x="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2" name="Line 76"/>
          <p:cNvSpPr>
            <a:spLocks noChangeShapeType="1"/>
          </p:cNvSpPr>
          <p:nvPr/>
        </p:nvSpPr>
        <p:spPr bwMode="auto">
          <a:xfrm>
            <a:off x="2286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3" name="Line 77"/>
          <p:cNvSpPr>
            <a:spLocks noChangeShapeType="1"/>
          </p:cNvSpPr>
          <p:nvPr/>
        </p:nvSpPr>
        <p:spPr bwMode="auto">
          <a:xfrm>
            <a:off x="4572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4" name="Line 78"/>
          <p:cNvSpPr>
            <a:spLocks noChangeShapeType="1"/>
          </p:cNvSpPr>
          <p:nvPr/>
        </p:nvSpPr>
        <p:spPr bwMode="auto">
          <a:xfrm>
            <a:off x="6858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5" name="Line 79"/>
          <p:cNvSpPr>
            <a:spLocks noChangeShapeType="1"/>
          </p:cNvSpPr>
          <p:nvPr/>
        </p:nvSpPr>
        <p:spPr bwMode="auto">
          <a:xfrm>
            <a:off x="914400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6" name="Rectangle 126"/>
          <p:cNvSpPr>
            <a:spLocks noChangeArrowheads="1"/>
          </p:cNvSpPr>
          <p:nvPr/>
        </p:nvSpPr>
        <p:spPr bwMode="auto">
          <a:xfrm>
            <a:off x="1295400" y="115888"/>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7377" name="Text Box 127"/>
          <p:cNvSpPr txBox="1">
            <a:spLocks noChangeArrowheads="1"/>
          </p:cNvSpPr>
          <p:nvPr/>
        </p:nvSpPr>
        <p:spPr bwMode="auto">
          <a:xfrm>
            <a:off x="8557867"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animEffect transition="in" filter="fade">
                                      <p:cBhvr>
                                        <p:cTn id="7" dur="500"/>
                                        <p:tgtEl>
                                          <p:spTgt spid="13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2"/>
                                        </p:tgtEl>
                                        <p:attrNameLst>
                                          <p:attrName>style.visibility</p:attrName>
                                        </p:attrNameLst>
                                      </p:cBhvr>
                                      <p:to>
                                        <p:strVal val="visible"/>
                                      </p:to>
                                    </p:set>
                                    <p:animEffect transition="in" filter="fade">
                                      <p:cBhvr>
                                        <p:cTn id="12" dur="500"/>
                                        <p:tgtEl>
                                          <p:spTgt spid="13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53"/>
                                        </p:tgtEl>
                                        <p:attrNameLst>
                                          <p:attrName>style.visibility</p:attrName>
                                        </p:attrNameLst>
                                      </p:cBhvr>
                                      <p:to>
                                        <p:strVal val="visible"/>
                                      </p:to>
                                    </p:set>
                                    <p:animEffect transition="in" filter="fade">
                                      <p:cBhvr>
                                        <p:cTn id="17" dur="500"/>
                                        <p:tgtEl>
                                          <p:spTgt spid="13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54"/>
                                        </p:tgtEl>
                                        <p:attrNameLst>
                                          <p:attrName>style.visibility</p:attrName>
                                        </p:attrNameLst>
                                      </p:cBhvr>
                                      <p:to>
                                        <p:strVal val="visible"/>
                                      </p:to>
                                    </p:set>
                                    <p:animEffect transition="in" filter="fade">
                                      <p:cBhvr>
                                        <p:cTn id="22" dur="500"/>
                                        <p:tgtEl>
                                          <p:spTgt spid="13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55"/>
                                        </p:tgtEl>
                                        <p:attrNameLst>
                                          <p:attrName>style.visibility</p:attrName>
                                        </p:attrNameLst>
                                      </p:cBhvr>
                                      <p:to>
                                        <p:strVal val="visible"/>
                                      </p:to>
                                    </p:set>
                                    <p:animEffect transition="in" filter="fade">
                                      <p:cBhvr>
                                        <p:cTn id="27" dur="500"/>
                                        <p:tgtEl>
                                          <p:spTgt spid="13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56"/>
                                        </p:tgtEl>
                                        <p:attrNameLst>
                                          <p:attrName>style.visibility</p:attrName>
                                        </p:attrNameLst>
                                      </p:cBhvr>
                                      <p:to>
                                        <p:strVal val="visible"/>
                                      </p:to>
                                    </p:set>
                                    <p:animEffect transition="in" filter="fade">
                                      <p:cBhvr>
                                        <p:cTn id="32" dur="500"/>
                                        <p:tgtEl>
                                          <p:spTgt spid="13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57"/>
                                        </p:tgtEl>
                                        <p:attrNameLst>
                                          <p:attrName>style.visibility</p:attrName>
                                        </p:attrNameLst>
                                      </p:cBhvr>
                                      <p:to>
                                        <p:strVal val="visible"/>
                                      </p:to>
                                    </p:set>
                                    <p:animEffect transition="in" filter="fade">
                                      <p:cBhvr>
                                        <p:cTn id="37" dur="500"/>
                                        <p:tgtEl>
                                          <p:spTgt spid="13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58"/>
                                        </p:tgtEl>
                                        <p:attrNameLst>
                                          <p:attrName>style.visibility</p:attrName>
                                        </p:attrNameLst>
                                      </p:cBhvr>
                                      <p:to>
                                        <p:strVal val="visible"/>
                                      </p:to>
                                    </p:set>
                                    <p:animEffect transition="in" filter="fade">
                                      <p:cBhvr>
                                        <p:cTn id="42" dur="500"/>
                                        <p:tgtEl>
                                          <p:spTgt spid="133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59"/>
                                        </p:tgtEl>
                                        <p:attrNameLst>
                                          <p:attrName>style.visibility</p:attrName>
                                        </p:attrNameLst>
                                      </p:cBhvr>
                                      <p:to>
                                        <p:strVal val="visible"/>
                                      </p:to>
                                    </p:set>
                                    <p:animEffect transition="in" filter="fade">
                                      <p:cBhvr>
                                        <p:cTn id="47" dur="500"/>
                                        <p:tgtEl>
                                          <p:spTgt spid="133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60"/>
                                        </p:tgtEl>
                                        <p:attrNameLst>
                                          <p:attrName>style.visibility</p:attrName>
                                        </p:attrNameLst>
                                      </p:cBhvr>
                                      <p:to>
                                        <p:strVal val="visible"/>
                                      </p:to>
                                    </p:set>
                                    <p:animEffect transition="in" filter="fade">
                                      <p:cBhvr>
                                        <p:cTn id="52" dur="500"/>
                                        <p:tgtEl>
                                          <p:spTgt spid="133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61"/>
                                        </p:tgtEl>
                                        <p:attrNameLst>
                                          <p:attrName>style.visibility</p:attrName>
                                        </p:attrNameLst>
                                      </p:cBhvr>
                                      <p:to>
                                        <p:strVal val="visible"/>
                                      </p:to>
                                    </p:set>
                                    <p:animEffect transition="in" filter="fade">
                                      <p:cBhvr>
                                        <p:cTn id="57" dur="500"/>
                                        <p:tgtEl>
                                          <p:spTgt spid="13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62"/>
                                        </p:tgtEl>
                                        <p:attrNameLst>
                                          <p:attrName>style.visibility</p:attrName>
                                        </p:attrNameLst>
                                      </p:cBhvr>
                                      <p:to>
                                        <p:strVal val="visible"/>
                                      </p:to>
                                    </p:set>
                                    <p:animEffect transition="in" filter="fade">
                                      <p:cBhvr>
                                        <p:cTn id="62" dur="500"/>
                                        <p:tgtEl>
                                          <p:spTgt spid="133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63"/>
                                        </p:tgtEl>
                                        <p:attrNameLst>
                                          <p:attrName>style.visibility</p:attrName>
                                        </p:attrNameLst>
                                      </p:cBhvr>
                                      <p:to>
                                        <p:strVal val="visible"/>
                                      </p:to>
                                    </p:set>
                                    <p:animEffect transition="in" filter="fade">
                                      <p:cBhvr>
                                        <p:cTn id="67" dur="500"/>
                                        <p:tgtEl>
                                          <p:spTgt spid="133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64"/>
                                        </p:tgtEl>
                                        <p:attrNameLst>
                                          <p:attrName>style.visibility</p:attrName>
                                        </p:attrNameLst>
                                      </p:cBhvr>
                                      <p:to>
                                        <p:strVal val="visible"/>
                                      </p:to>
                                    </p:set>
                                    <p:animEffect transition="in" filter="fade">
                                      <p:cBhvr>
                                        <p:cTn id="72" dur="500"/>
                                        <p:tgtEl>
                                          <p:spTgt spid="133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65"/>
                                        </p:tgtEl>
                                        <p:attrNameLst>
                                          <p:attrName>style.visibility</p:attrName>
                                        </p:attrNameLst>
                                      </p:cBhvr>
                                      <p:to>
                                        <p:strVal val="visible"/>
                                      </p:to>
                                    </p:set>
                                    <p:animEffect transition="in" filter="fade">
                                      <p:cBhvr>
                                        <p:cTn id="77" dur="500"/>
                                        <p:tgtEl>
                                          <p:spTgt spid="133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366"/>
                                        </p:tgtEl>
                                        <p:attrNameLst>
                                          <p:attrName>style.visibility</p:attrName>
                                        </p:attrNameLst>
                                      </p:cBhvr>
                                      <p:to>
                                        <p:strVal val="visible"/>
                                      </p:to>
                                    </p:set>
                                    <p:animEffect transition="in" filter="fade">
                                      <p:cBhvr>
                                        <p:cTn id="82" dur="500"/>
                                        <p:tgtEl>
                                          <p:spTgt spid="1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utoUpdateAnimBg="0"/>
      <p:bldP spid="13365" grpId="0" autoUpdateAnimBg="0"/>
      <p:bldP spid="13364" grpId="0" autoUpdateAnimBg="0"/>
      <p:bldP spid="13363" grpId="0" autoUpdateAnimBg="0"/>
      <p:bldP spid="13362" grpId="0" autoUpdateAnimBg="0"/>
      <p:bldP spid="13361" grpId="0" autoUpdateAnimBg="0"/>
      <p:bldP spid="13360" grpId="0" autoUpdateAnimBg="0"/>
      <p:bldP spid="13359" grpId="0" autoUpdateAnimBg="0"/>
      <p:bldP spid="13358" grpId="0" autoUpdateAnimBg="0"/>
      <p:bldP spid="13357" grpId="0" autoUpdateAnimBg="0"/>
      <p:bldP spid="13356" grpId="0" autoUpdateAnimBg="0"/>
      <p:bldP spid="13355" grpId="0" autoUpdateAnimBg="0"/>
      <p:bldP spid="13354" grpId="0" autoUpdateAnimBg="0"/>
      <p:bldP spid="13353" grpId="0" autoUpdateAnimBg="0"/>
      <p:bldP spid="13352" grpId="0" autoUpdateAnimBg="0"/>
      <p:bldP spid="133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9394" name="Rectangle 57"/>
          <p:cNvSpPr>
            <a:spLocks noGrp="1" noChangeArrowheads="1"/>
          </p:cNvSpPr>
          <p:nvPr>
            <p:ph type="title" idx="4294967295"/>
          </p:nvPr>
        </p:nvSpPr>
        <p:spPr>
          <a:xfrm>
            <a:off x="827088" y="44450"/>
            <a:ext cx="7416800" cy="1143000"/>
          </a:xfrm>
        </p:spPr>
        <p:txBody>
          <a:bodyPr/>
          <a:lstStyle/>
          <a:p>
            <a:pPr algn="ctr" eaLnBrk="1" hangingPunct="1"/>
            <a:r>
              <a:rPr lang="en-US" sz="4000">
                <a:solidFill>
                  <a:schemeClr val="tx1"/>
                </a:solidFill>
                <a:latin typeface="Arial" charset="0"/>
                <a:ea typeface="ＭＳ Ｐゴシック" charset="0"/>
              </a:rPr>
              <a:t>The Intertestamental Era</a:t>
            </a:r>
          </a:p>
        </p:txBody>
      </p:sp>
      <p:sp>
        <p:nvSpPr>
          <p:cNvPr id="15397" name="Rectangle 37"/>
          <p:cNvSpPr>
            <a:spLocks noChangeArrowheads="1"/>
          </p:cNvSpPr>
          <p:nvPr/>
        </p:nvSpPr>
        <p:spPr bwMode="auto">
          <a:xfrm>
            <a:off x="6858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5395" name="Rectangle 35"/>
          <p:cNvSpPr>
            <a:spLocks noChangeArrowheads="1"/>
          </p:cNvSpPr>
          <p:nvPr/>
        </p:nvSpPr>
        <p:spPr bwMode="auto">
          <a:xfrm>
            <a:off x="4572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5393" name="Rectangle 33"/>
          <p:cNvSpPr>
            <a:spLocks noChangeArrowheads="1"/>
          </p:cNvSpPr>
          <p:nvPr/>
        </p:nvSpPr>
        <p:spPr bwMode="auto">
          <a:xfrm>
            <a:off x="2286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91" name="Rectangle 31"/>
          <p:cNvSpPr>
            <a:spLocks noChangeArrowheads="1"/>
          </p:cNvSpPr>
          <p:nvPr/>
        </p:nvSpPr>
        <p:spPr bwMode="auto">
          <a:xfrm>
            <a:off x="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الموضوع / الفترة الزمنية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5378" name="Rectangle 18"/>
          <p:cNvSpPr>
            <a:spLocks noChangeArrowheads="1"/>
          </p:cNvSpPr>
          <p:nvPr/>
        </p:nvSpPr>
        <p:spPr bwMode="auto">
          <a:xfrm>
            <a:off x="6858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الحروف</a:t>
            </a:r>
            <a:endParaRPr lang="en-US" b="1" dirty="0">
              <a:effectLst>
                <a:outerShdw blurRad="38100" dist="38100" dir="2700000" algn="tl">
                  <a:srgbClr val="000000"/>
                </a:outerShdw>
              </a:effectLst>
              <a:latin typeface="Arial" charset="0"/>
              <a:ea typeface="Arial" charset="0"/>
              <a:cs typeface="Arial" charset="0"/>
            </a:endParaRPr>
          </a:p>
        </p:txBody>
      </p:sp>
      <p:sp>
        <p:nvSpPr>
          <p:cNvPr id="15377" name="Rectangle 17"/>
          <p:cNvSpPr>
            <a:spLocks noChangeArrowheads="1"/>
          </p:cNvSpPr>
          <p:nvPr/>
        </p:nvSpPr>
        <p:spPr bwMode="auto">
          <a:xfrm>
            <a:off x="4572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غير مستقر - رؤيوي</a:t>
            </a:r>
            <a:endParaRPr lang="en-US" b="1" dirty="0">
              <a:effectLst>
                <a:outerShdw blurRad="38100" dist="38100" dir="2700000" algn="tl">
                  <a:srgbClr val="000000"/>
                </a:outerShdw>
              </a:effectLst>
              <a:latin typeface="Arial" charset="0"/>
              <a:ea typeface="Arial" charset="0"/>
              <a:cs typeface="Arial" charset="0"/>
            </a:endParaRPr>
          </a:p>
        </p:txBody>
      </p:sp>
      <p:sp>
        <p:nvSpPr>
          <p:cNvPr id="15376" name="Rectangle 16"/>
          <p:cNvSpPr>
            <a:spLocks noChangeArrowheads="1"/>
          </p:cNvSpPr>
          <p:nvPr/>
        </p:nvSpPr>
        <p:spPr bwMode="auto">
          <a:xfrm>
            <a:off x="2286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حرفي</a:t>
            </a:r>
            <a:endParaRPr lang="en-US" b="1" dirty="0">
              <a:effectLst>
                <a:outerShdw blurRad="38100" dist="38100" dir="2700000" algn="tl">
                  <a:srgbClr val="000000"/>
                </a:outerShdw>
              </a:effectLst>
              <a:latin typeface="Arial" charset="0"/>
              <a:ea typeface="Arial" charset="0"/>
              <a:cs typeface="Arial" charset="0"/>
            </a:endParaRPr>
          </a:p>
        </p:txBody>
      </p:sp>
      <p:sp>
        <p:nvSpPr>
          <p:cNvPr id="15375" name="Rectangle 15"/>
          <p:cNvSpPr>
            <a:spLocks noChangeArrowheads="1"/>
          </p:cNvSpPr>
          <p:nvPr/>
        </p:nvSpPr>
        <p:spPr bwMode="auto">
          <a:xfrm>
            <a:off x="0" y="4610100"/>
            <a:ext cx="2286000" cy="763588"/>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التفسير</a:t>
            </a:r>
            <a:endParaRPr lang="en-US" b="1" dirty="0">
              <a:effectLst>
                <a:outerShdw blurRad="38100" dist="38100" dir="2700000" algn="tl">
                  <a:srgbClr val="000000"/>
                </a:outerShdw>
              </a:effectLst>
              <a:latin typeface="Arial" charset="0"/>
              <a:ea typeface="Arial" charset="0"/>
              <a:cs typeface="Arial" charset="0"/>
            </a:endParaRPr>
          </a:p>
        </p:txBody>
      </p:sp>
      <p:sp>
        <p:nvSpPr>
          <p:cNvPr id="15374" name="Rectangle 14"/>
          <p:cNvSpPr>
            <a:spLocks noChangeArrowheads="1"/>
          </p:cNvSpPr>
          <p:nvPr/>
        </p:nvSpPr>
        <p:spPr bwMode="auto">
          <a:xfrm>
            <a:off x="6837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فساد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3" name="Rectangle 13"/>
          <p:cNvSpPr>
            <a:spLocks noChangeArrowheads="1"/>
          </p:cNvSpPr>
          <p:nvPr/>
        </p:nvSpPr>
        <p:spPr bwMode="auto">
          <a:xfrm>
            <a:off x="4551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2" name="Rectangle 12"/>
          <p:cNvSpPr>
            <a:spLocks noChangeArrowheads="1"/>
          </p:cNvSpPr>
          <p:nvPr/>
        </p:nvSpPr>
        <p:spPr bwMode="auto">
          <a:xfrm>
            <a:off x="2265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الإختصاص المحلي</a:t>
            </a:r>
            <a:endParaRPr lang="en-US" b="1" dirty="0">
              <a:effectLst>
                <a:outerShdw blurRad="38100" dist="38100" dir="2700000" algn="tl">
                  <a:srgbClr val="000000"/>
                </a:outerShdw>
              </a:effectLst>
              <a:latin typeface="Arial" charset="0"/>
              <a:ea typeface="Arial" charset="0"/>
              <a:cs typeface="Arial" charset="0"/>
            </a:endParaRPr>
          </a:p>
        </p:txBody>
      </p:sp>
      <p:sp>
        <p:nvSpPr>
          <p:cNvPr id="15371" name="Rectangle 11"/>
          <p:cNvSpPr>
            <a:spLocks noChangeArrowheads="1"/>
          </p:cNvSpPr>
          <p:nvPr/>
        </p:nvSpPr>
        <p:spPr bwMode="auto">
          <a:xfrm>
            <a:off x="-20638" y="3603625"/>
            <a:ext cx="2286001"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مدى القوة</a:t>
            </a:r>
            <a:endParaRPr lang="en-US" b="1" dirty="0">
              <a:effectLst>
                <a:outerShdw blurRad="38100" dist="38100" dir="2700000" algn="tl">
                  <a:srgbClr val="000000"/>
                </a:outerShdw>
              </a:effectLst>
              <a:latin typeface="Arial" charset="0"/>
              <a:ea typeface="Arial" charset="0"/>
              <a:cs typeface="Arial" charset="0"/>
            </a:endParaRPr>
          </a:p>
        </p:txBody>
      </p:sp>
      <p:sp>
        <p:nvSpPr>
          <p:cNvPr id="15370" name="Rectangle 10"/>
          <p:cNvSpPr>
            <a:spLocks noChangeArrowheads="1"/>
          </p:cNvSpPr>
          <p:nvPr/>
        </p:nvSpPr>
        <p:spPr bwMode="auto">
          <a:xfrm>
            <a:off x="6837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الرشاوي / الإعدامات</a:t>
            </a:r>
            <a:endParaRPr lang="en-US" b="1" dirty="0">
              <a:effectLst>
                <a:outerShdw blurRad="38100" dist="38100" dir="2700000" algn="tl">
                  <a:srgbClr val="000000"/>
                </a:outerShdw>
              </a:effectLst>
              <a:latin typeface="Arial" charset="0"/>
              <a:ea typeface="Arial" charset="0"/>
              <a:cs typeface="Arial" charset="0"/>
            </a:endParaRPr>
          </a:p>
        </p:txBody>
      </p:sp>
      <p:sp>
        <p:nvSpPr>
          <p:cNvPr id="15369" name="Rectangle 9"/>
          <p:cNvSpPr>
            <a:spLocks noChangeArrowheads="1"/>
          </p:cNvSpPr>
          <p:nvPr/>
        </p:nvSpPr>
        <p:spPr bwMode="auto">
          <a:xfrm>
            <a:off x="4551363" y="2371725"/>
            <a:ext cx="2286000" cy="1128713"/>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محاربة رئيس الكهنة غير الشرعي</a:t>
            </a:r>
            <a:endParaRPr lang="en-US" b="1" dirty="0">
              <a:effectLst>
                <a:outerShdw blurRad="38100" dist="38100" dir="2700000" algn="tl">
                  <a:srgbClr val="000000"/>
                </a:outerShdw>
              </a:effectLst>
              <a:latin typeface="Arial" charset="0"/>
              <a:ea typeface="Arial" charset="0"/>
              <a:cs typeface="Arial" charset="0"/>
            </a:endParaRPr>
          </a:p>
        </p:txBody>
      </p:sp>
      <p:sp>
        <p:nvSpPr>
          <p:cNvPr id="15368" name="Rectangle 8"/>
          <p:cNvSpPr>
            <a:spLocks noChangeArrowheads="1"/>
          </p:cNvSpPr>
          <p:nvPr/>
        </p:nvSpPr>
        <p:spPr bwMode="auto">
          <a:xfrm>
            <a:off x="2265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النسل</a:t>
            </a:r>
            <a:endParaRPr lang="en-US" b="1" dirty="0">
              <a:effectLst>
                <a:outerShdw blurRad="38100" dist="38100" dir="2700000" algn="tl">
                  <a:srgbClr val="000000"/>
                </a:outerShdw>
              </a:effectLst>
              <a:latin typeface="Arial" charset="0"/>
              <a:ea typeface="Arial" charset="0"/>
              <a:cs typeface="Arial" charset="0"/>
            </a:endParaRPr>
          </a:p>
        </p:txBody>
      </p:sp>
      <p:sp>
        <p:nvSpPr>
          <p:cNvPr id="15367" name="Rectangle 7"/>
          <p:cNvSpPr>
            <a:spLocks noChangeArrowheads="1"/>
          </p:cNvSpPr>
          <p:nvPr/>
        </p:nvSpPr>
        <p:spPr bwMode="auto">
          <a:xfrm>
            <a:off x="-20638" y="2398713"/>
            <a:ext cx="2286001"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الوظائف الكهنوتية</a:t>
            </a:r>
            <a:endParaRPr lang="en-US" b="1" dirty="0">
              <a:effectLst>
                <a:outerShdw blurRad="38100" dist="38100" dir="2700000" algn="tl">
                  <a:srgbClr val="000000"/>
                </a:outerShdw>
              </a:effectLst>
              <a:latin typeface="Arial" charset="0"/>
              <a:ea typeface="Arial" charset="0"/>
              <a:cs typeface="Arial" charset="0"/>
            </a:endParaRPr>
          </a:p>
        </p:txBody>
      </p:sp>
      <p:sp>
        <p:nvSpPr>
          <p:cNvPr id="59411" name="Line 21"/>
          <p:cNvSpPr>
            <a:spLocks noChangeShapeType="1"/>
          </p:cNvSpPr>
          <p:nvPr/>
        </p:nvSpPr>
        <p:spPr bwMode="auto">
          <a:xfrm>
            <a:off x="0" y="35417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2" name="Line 22"/>
          <p:cNvSpPr>
            <a:spLocks noChangeShapeType="1"/>
          </p:cNvSpPr>
          <p:nvPr/>
        </p:nvSpPr>
        <p:spPr bwMode="auto">
          <a:xfrm>
            <a:off x="0" y="45323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3" name="Line 23"/>
          <p:cNvSpPr>
            <a:spLocks noChangeShapeType="1"/>
          </p:cNvSpPr>
          <p:nvPr/>
        </p:nvSpPr>
        <p:spPr bwMode="auto">
          <a:xfrm>
            <a:off x="0" y="61325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4" name="Line 24"/>
          <p:cNvSpPr>
            <a:spLocks noChangeShapeType="1"/>
          </p:cNvSpPr>
          <p:nvPr/>
        </p:nvSpPr>
        <p:spPr bwMode="auto">
          <a:xfrm>
            <a:off x="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5" name="Line 25"/>
          <p:cNvSpPr>
            <a:spLocks noChangeShapeType="1"/>
          </p:cNvSpPr>
          <p:nvPr/>
        </p:nvSpPr>
        <p:spPr bwMode="auto">
          <a:xfrm>
            <a:off x="22860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6" name="Line 26"/>
          <p:cNvSpPr>
            <a:spLocks noChangeShapeType="1"/>
          </p:cNvSpPr>
          <p:nvPr/>
        </p:nvSpPr>
        <p:spPr bwMode="auto">
          <a:xfrm>
            <a:off x="44196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7" name="Line 27"/>
          <p:cNvSpPr>
            <a:spLocks noChangeShapeType="1"/>
          </p:cNvSpPr>
          <p:nvPr/>
        </p:nvSpPr>
        <p:spPr bwMode="auto">
          <a:xfrm>
            <a:off x="69342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8" name="Line 28"/>
          <p:cNvSpPr>
            <a:spLocks noChangeShapeType="1"/>
          </p:cNvSpPr>
          <p:nvPr/>
        </p:nvSpPr>
        <p:spPr bwMode="auto">
          <a:xfrm>
            <a:off x="914400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9" name="Rectangle 44"/>
          <p:cNvSpPr>
            <a:spLocks noChangeArrowheads="1"/>
          </p:cNvSpPr>
          <p:nvPr/>
        </p:nvSpPr>
        <p:spPr bwMode="auto">
          <a:xfrm>
            <a:off x="1295400" y="44450"/>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9420" name="Text Box 45"/>
          <p:cNvSpPr txBox="1">
            <a:spLocks noChangeArrowheads="1"/>
          </p:cNvSpPr>
          <p:nvPr/>
        </p:nvSpPr>
        <p:spPr bwMode="auto">
          <a:xfrm>
            <a:off x="8557868"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
        <p:nvSpPr>
          <p:cNvPr id="15412" name="Rectangle 52"/>
          <p:cNvSpPr>
            <a:spLocks noChangeArrowheads="1"/>
          </p:cNvSpPr>
          <p:nvPr/>
        </p:nvSpPr>
        <p:spPr bwMode="auto">
          <a:xfrm>
            <a:off x="6781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5413" name="Rectangle 53"/>
          <p:cNvSpPr>
            <a:spLocks noChangeArrowheads="1"/>
          </p:cNvSpPr>
          <p:nvPr/>
        </p:nvSpPr>
        <p:spPr bwMode="auto">
          <a:xfrm>
            <a:off x="4343400" y="5675313"/>
            <a:ext cx="2743200" cy="3810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الناموس الشفوي</a:t>
            </a:r>
            <a:endParaRPr lang="en-US" b="1" dirty="0">
              <a:effectLst>
                <a:outerShdw blurRad="38100" dist="38100" dir="2700000" algn="tl">
                  <a:srgbClr val="000000"/>
                </a:outerShdw>
              </a:effectLst>
              <a:latin typeface="Arial" charset="0"/>
              <a:ea typeface="Arial" charset="0"/>
              <a:cs typeface="Arial" charset="0"/>
            </a:endParaRPr>
          </a:p>
        </p:txBody>
      </p:sp>
      <p:sp>
        <p:nvSpPr>
          <p:cNvPr id="15414" name="Rectangle 54"/>
          <p:cNvSpPr>
            <a:spLocks noChangeArrowheads="1"/>
          </p:cNvSpPr>
          <p:nvPr/>
        </p:nvSpPr>
        <p:spPr bwMode="auto">
          <a:xfrm>
            <a:off x="2209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ناموس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415" name="Rectangle 55"/>
          <p:cNvSpPr>
            <a:spLocks noChangeArrowheads="1"/>
          </p:cNvSpPr>
          <p:nvPr/>
        </p:nvSpPr>
        <p:spPr bwMode="auto">
          <a:xfrm>
            <a:off x="-55563" y="5675313"/>
            <a:ext cx="2286001"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السلطة</a:t>
            </a:r>
            <a:endParaRPr lang="en-US" b="1" dirty="0">
              <a:effectLst>
                <a:outerShdw blurRad="38100" dist="38100" dir="2700000" algn="tl">
                  <a:srgbClr val="000000"/>
                </a:outerShdw>
              </a:effectLst>
              <a:latin typeface="Arial" charset="0"/>
              <a:ea typeface="Arial" charset="0"/>
              <a:cs typeface="Arial" charset="0"/>
            </a:endParaRPr>
          </a:p>
        </p:txBody>
      </p:sp>
      <p:sp>
        <p:nvSpPr>
          <p:cNvPr id="59425" name="Line 56"/>
          <p:cNvSpPr>
            <a:spLocks noChangeShapeType="1"/>
          </p:cNvSpPr>
          <p:nvPr/>
        </p:nvSpPr>
        <p:spPr bwMode="auto">
          <a:xfrm>
            <a:off x="0" y="55229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fade">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Effect transition="in" filter="fade">
                                      <p:cBhvr>
                                        <p:cTn id="27" dur="500"/>
                                        <p:tgtEl>
                                          <p:spTgt spid="15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fade">
                                      <p:cBhvr>
                                        <p:cTn id="37" dur="500"/>
                                        <p:tgtEl>
                                          <p:spTgt spid="15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fade">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75"/>
                                        </p:tgtEl>
                                        <p:attrNameLst>
                                          <p:attrName>style.visibility</p:attrName>
                                        </p:attrNameLst>
                                      </p:cBhvr>
                                      <p:to>
                                        <p:strVal val="visible"/>
                                      </p:to>
                                    </p:set>
                                    <p:animEffect transition="in" filter="fade">
                                      <p:cBhvr>
                                        <p:cTn id="47" dur="500"/>
                                        <p:tgtEl>
                                          <p:spTgt spid="15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fade">
                                      <p:cBhvr>
                                        <p:cTn id="52" dur="500"/>
                                        <p:tgtEl>
                                          <p:spTgt spid="15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7"/>
                                        </p:tgtEl>
                                        <p:attrNameLst>
                                          <p:attrName>style.visibility</p:attrName>
                                        </p:attrNameLst>
                                      </p:cBhvr>
                                      <p:to>
                                        <p:strVal val="visible"/>
                                      </p:to>
                                    </p:set>
                                    <p:animEffect transition="in" filter="fade">
                                      <p:cBhvr>
                                        <p:cTn id="57" dur="500"/>
                                        <p:tgtEl>
                                          <p:spTgt spid="153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fade">
                                      <p:cBhvr>
                                        <p:cTn id="62" dur="5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fade">
                                      <p:cBhvr>
                                        <p:cTn id="67" dur="500"/>
                                        <p:tgtEl>
                                          <p:spTgt spid="154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14"/>
                                        </p:tgtEl>
                                        <p:attrNameLst>
                                          <p:attrName>style.visibility</p:attrName>
                                        </p:attrNameLst>
                                      </p:cBhvr>
                                      <p:to>
                                        <p:strVal val="visible"/>
                                      </p:to>
                                    </p:set>
                                    <p:animEffect transition="in" filter="fade">
                                      <p:cBhvr>
                                        <p:cTn id="72" dur="500"/>
                                        <p:tgtEl>
                                          <p:spTgt spid="154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413"/>
                                        </p:tgtEl>
                                        <p:attrNameLst>
                                          <p:attrName>style.visibility</p:attrName>
                                        </p:attrNameLst>
                                      </p:cBhvr>
                                      <p:to>
                                        <p:strVal val="visible"/>
                                      </p:to>
                                    </p:set>
                                    <p:animEffect transition="in" filter="fade">
                                      <p:cBhvr>
                                        <p:cTn id="77" dur="500"/>
                                        <p:tgtEl>
                                          <p:spTgt spid="154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412"/>
                                        </p:tgtEl>
                                        <p:attrNameLst>
                                          <p:attrName>style.visibility</p:attrName>
                                        </p:attrNameLst>
                                      </p:cBhvr>
                                      <p:to>
                                        <p:strVal val="visible"/>
                                      </p:to>
                                    </p:set>
                                    <p:animEffect transition="in" filter="fade">
                                      <p:cBhvr>
                                        <p:cTn id="82" dur="500"/>
                                        <p:tgtEl>
                                          <p:spTgt spid="1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utoUpdateAnimBg="0"/>
      <p:bldP spid="15377" grpId="0" autoUpdateAnimBg="0"/>
      <p:bldP spid="15376" grpId="0" autoUpdateAnimBg="0"/>
      <p:bldP spid="15375" grpId="0" autoUpdateAnimBg="0"/>
      <p:bldP spid="15374" grpId="0" autoUpdateAnimBg="0"/>
      <p:bldP spid="15373" grpId="0" autoUpdateAnimBg="0"/>
      <p:bldP spid="15372" grpId="0" autoUpdateAnimBg="0"/>
      <p:bldP spid="15371" grpId="0" autoUpdateAnimBg="0"/>
      <p:bldP spid="15370" grpId="0" autoUpdateAnimBg="0"/>
      <p:bldP spid="15369" grpId="0" autoUpdateAnimBg="0"/>
      <p:bldP spid="15368" grpId="0" autoUpdateAnimBg="0"/>
      <p:bldP spid="15367" grpId="0" autoUpdateAnimBg="0"/>
      <p:bldP spid="15412" grpId="0" autoUpdateAnimBg="0"/>
      <p:bldP spid="15413" grpId="0" autoUpdateAnimBg="0"/>
      <p:bldP spid="15414" grpId="0" autoUpdateAnimBg="0"/>
      <p:bldP spid="154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1"/>
          <p:cNvSpPr txBox="1">
            <a:spLocks noChangeArrowheads="1"/>
          </p:cNvSpPr>
          <p:nvPr/>
        </p:nvSpPr>
        <p:spPr bwMode="auto">
          <a:xfrm>
            <a:off x="85578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16403" name="Rectangle 19"/>
          <p:cNvSpPr>
            <a:spLocks noChangeArrowheads="1"/>
          </p:cNvSpPr>
          <p:nvPr/>
        </p:nvSpPr>
        <p:spPr bwMode="auto">
          <a:xfrm>
            <a:off x="50292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انتقالياً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2" name="Rectangle 18"/>
          <p:cNvSpPr>
            <a:spLocks noChangeArrowheads="1"/>
          </p:cNvSpPr>
          <p:nvPr/>
        </p:nvSpPr>
        <p:spPr bwMode="auto">
          <a:xfrm>
            <a:off x="10668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دينياً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1" name="Rectangle 17"/>
          <p:cNvSpPr>
            <a:spLocks noChangeArrowheads="1"/>
          </p:cNvSpPr>
          <p:nvPr/>
        </p:nvSpPr>
        <p:spPr bwMode="auto">
          <a:xfrm>
            <a:off x="4648200" y="393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عاطفياً</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0" name="Rectangle 16"/>
          <p:cNvSpPr>
            <a:spLocks noChangeArrowheads="1"/>
          </p:cNvSpPr>
          <p:nvPr/>
        </p:nvSpPr>
        <p:spPr bwMode="auto">
          <a:xfrm>
            <a:off x="1066800" y="393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لغوياً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9" name="Rectangle 15"/>
          <p:cNvSpPr>
            <a:spLocks noChangeArrowheads="1"/>
          </p:cNvSpPr>
          <p:nvPr/>
        </p:nvSpPr>
        <p:spPr bwMode="auto">
          <a:xfrm>
            <a:off x="4648200" y="266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نبوياً</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p>
          <a:p>
            <a:pPr algn="r" rtl="1">
              <a:spcBef>
                <a:spcPct val="20000"/>
              </a:spcBef>
              <a:buClr>
                <a:srgbClr val="00FFFF"/>
              </a:buClr>
              <a:buSzPct val="75000"/>
              <a:buFont typeface="Wingdings" charset="0"/>
              <a:buNone/>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دانيال 9: 25-26</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8" name="Rectangle 14"/>
          <p:cNvSpPr>
            <a:spLocks noChangeArrowheads="1"/>
          </p:cNvSpPr>
          <p:nvPr/>
        </p:nvSpPr>
        <p:spPr bwMode="auto">
          <a:xfrm>
            <a:off x="1066800" y="266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سياسياً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61448" name="Line 21"/>
          <p:cNvSpPr>
            <a:spLocks noChangeShapeType="1"/>
          </p:cNvSpPr>
          <p:nvPr/>
        </p:nvSpPr>
        <p:spPr bwMode="auto">
          <a:xfrm>
            <a:off x="1085850" y="393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49" name="Line 22"/>
          <p:cNvSpPr>
            <a:spLocks noChangeShapeType="1"/>
          </p:cNvSpPr>
          <p:nvPr/>
        </p:nvSpPr>
        <p:spPr bwMode="auto">
          <a:xfrm>
            <a:off x="1085850" y="520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0" name="Line 23"/>
          <p:cNvSpPr>
            <a:spLocks noChangeShapeType="1"/>
          </p:cNvSpPr>
          <p:nvPr/>
        </p:nvSpPr>
        <p:spPr bwMode="auto">
          <a:xfrm>
            <a:off x="1085850" y="6477000"/>
            <a:ext cx="752475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1" name="Line 24"/>
          <p:cNvSpPr>
            <a:spLocks noChangeShapeType="1"/>
          </p:cNvSpPr>
          <p:nvPr/>
        </p:nvSpPr>
        <p:spPr bwMode="auto">
          <a:xfrm>
            <a:off x="10668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2" name="Line 25"/>
          <p:cNvSpPr>
            <a:spLocks noChangeShapeType="1"/>
          </p:cNvSpPr>
          <p:nvPr/>
        </p:nvSpPr>
        <p:spPr bwMode="auto">
          <a:xfrm>
            <a:off x="4648200" y="2667000"/>
            <a:ext cx="0" cy="3810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3" name="Line 26"/>
          <p:cNvSpPr>
            <a:spLocks noChangeShapeType="1"/>
          </p:cNvSpPr>
          <p:nvPr/>
        </p:nvSpPr>
        <p:spPr bwMode="auto">
          <a:xfrm>
            <a:off x="86106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4" name="Line 20"/>
          <p:cNvSpPr>
            <a:spLocks noChangeShapeType="1"/>
          </p:cNvSpPr>
          <p:nvPr/>
        </p:nvSpPr>
        <p:spPr bwMode="auto">
          <a:xfrm>
            <a:off x="1085850" y="266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6416" name="Text Box 32"/>
          <p:cNvSpPr txBox="1">
            <a:spLocks noChangeArrowheads="1"/>
          </p:cNvSpPr>
          <p:nvPr/>
        </p:nvSpPr>
        <p:spPr bwMode="auto">
          <a:xfrm>
            <a:off x="877213" y="1914525"/>
            <a:ext cx="2241319" cy="52322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altLang="zh-CN" sz="2800" b="1" dirty="0">
                <a:solidFill>
                  <a:srgbClr val="FFFF00"/>
                </a:solidFill>
                <a:effectLst>
                  <a:outerShdw blurRad="38100" dist="38100" dir="2700000" algn="tl">
                    <a:srgbClr val="000000"/>
                  </a:outerShdw>
                </a:effectLst>
                <a:latin typeface="Arial" charset="0"/>
                <a:cs typeface="Arial" charset="0"/>
              </a:rPr>
              <a:t>كان الوقت مناسباً</a:t>
            </a:r>
            <a:endParaRPr lang="en-US" dirty="0">
              <a:solidFill>
                <a:srgbClr val="FFFF00"/>
              </a:solidFill>
              <a:effectLst>
                <a:outerShdw blurRad="38100" dist="38100" dir="2700000" algn="tl">
                  <a:srgbClr val="000000"/>
                </a:outerShdw>
              </a:effectLst>
              <a:latin typeface="Arial" charset="0"/>
              <a:cs typeface="Arial" charset="0"/>
            </a:endParaRPr>
          </a:p>
        </p:txBody>
      </p:sp>
      <p:sp>
        <p:nvSpPr>
          <p:cNvPr id="16425" name="Text Box 41"/>
          <p:cNvSpPr txBox="1">
            <a:spLocks noChangeArrowheads="1"/>
          </p:cNvSpPr>
          <p:nvPr/>
        </p:nvSpPr>
        <p:spPr bwMode="auto">
          <a:xfrm rot="-810432">
            <a:off x="1552908" y="2700661"/>
            <a:ext cx="6745697" cy="2677656"/>
          </a:xfrm>
          <a:prstGeom prst="rect">
            <a:avLst/>
          </a:prstGeom>
          <a:solidFill>
            <a:srgbClr val="BA1236"/>
          </a:solidFill>
          <a:ln w="76200" cap="sq" cmpd="sng">
            <a:solidFill>
              <a:schemeClr val="bg2"/>
            </a:solid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sz="2800" b="1" dirty="0">
                <a:solidFill>
                  <a:srgbClr val="FFFFFF"/>
                </a:solidFill>
                <a:effectLst>
                  <a:outerShdw blurRad="38100" dist="38100" dir="2700000" algn="tl">
                    <a:srgbClr val="000000"/>
                  </a:outerShdw>
                </a:effectLst>
                <a:latin typeface="Arial" charset="0"/>
                <a:cs typeface="Arial" charset="0"/>
              </a:rPr>
              <a:t>غلاطية 4: 4</a:t>
            </a:r>
            <a:endParaRPr lang="en-US" sz="20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altLang="ja-JP" sz="2800" b="1" dirty="0">
                <a:solidFill>
                  <a:srgbClr val="FFFFFF"/>
                </a:solidFill>
                <a:effectLst>
                  <a:outerShdw blurRad="38100" dist="38100" dir="2700000" algn="tl">
                    <a:srgbClr val="000000"/>
                  </a:outerShdw>
                </a:effectLst>
                <a:latin typeface="Arial" charset="0"/>
                <a:cs typeface="Arial" charset="0"/>
              </a:rPr>
              <a:t>و لكن لما جاء ملء الزمان أرسل الله ابنه مولوداً من امرأة مولوداً تحت الناموس ليفتدي الذين تحت الناموس لننال التبني</a:t>
            </a: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61457" name="Rectangle 42"/>
          <p:cNvSpPr>
            <a:spLocks noGrp="1" noChangeArrowheads="1"/>
          </p:cNvSpPr>
          <p:nvPr>
            <p:ph type="title" idx="4294967295"/>
          </p:nvPr>
        </p:nvSpPr>
        <p:spPr>
          <a:xfrm>
            <a:off x="2438400" y="533400"/>
            <a:ext cx="5029200" cy="646331"/>
          </a:xfrm>
          <a:solidFill>
            <a:schemeClr val="tx1"/>
          </a:solidFill>
          <a:ln w="76200">
            <a:solidFill>
              <a:srgbClr val="000000"/>
            </a:solidFill>
            <a:miter lim="800000"/>
            <a:headEnd/>
            <a:tailEnd/>
          </a:ln>
        </p:spPr>
        <p:txBody>
          <a:bodyPr lIns="91440" tIns="45720" rIns="91440" bIns="45720" anchor="t">
            <a:spAutoFit/>
          </a:bodyPr>
          <a:lstStyle/>
          <a:p>
            <a:pPr algn="ctr" eaLnBrk="1" hangingPunct="1"/>
            <a:r>
              <a:rPr lang="ar-JO" altLang="zh-CN" sz="3600" b="1" dirty="0">
                <a:solidFill>
                  <a:schemeClr val="bg1"/>
                </a:solidFill>
                <a:latin typeface="Arial" charset="0"/>
                <a:ea typeface="宋体" charset="0"/>
                <a:cs typeface="宋体" charset="0"/>
              </a:rPr>
              <a:t>تعيين مرحلة الملكوت</a:t>
            </a:r>
            <a:endParaRPr lang="en-US" sz="3600" b="1" dirty="0">
              <a:solidFill>
                <a:schemeClr val="bg1"/>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fade">
                                      <p:cBhvr>
                                        <p:cTn id="15" dur="500"/>
                                        <p:tgtEl>
                                          <p:spTgt spid="1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400"/>
                                        </p:tgtEl>
                                        <p:attrNameLst>
                                          <p:attrName>style.visibility</p:attrName>
                                        </p:attrNameLst>
                                      </p:cBhvr>
                                      <p:to>
                                        <p:strVal val="visible"/>
                                      </p:to>
                                    </p:set>
                                    <p:animEffect transition="in" filter="fade">
                                      <p:cBhvr>
                                        <p:cTn id="20" dur="500"/>
                                        <p:tgtEl>
                                          <p:spTgt spid="164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fade">
                                      <p:cBhvr>
                                        <p:cTn id="25" dur="500"/>
                                        <p:tgtEl>
                                          <p:spTgt spid="164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399"/>
                                        </p:tgtEl>
                                        <p:attrNameLst>
                                          <p:attrName>style.visibility</p:attrName>
                                        </p:attrNameLst>
                                      </p:cBhvr>
                                      <p:to>
                                        <p:strVal val="visible"/>
                                      </p:to>
                                    </p:set>
                                    <p:animEffect transition="in" filter="fade">
                                      <p:cBhvr>
                                        <p:cTn id="30" dur="500"/>
                                        <p:tgtEl>
                                          <p:spTgt spid="16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01"/>
                                        </p:tgtEl>
                                        <p:attrNameLst>
                                          <p:attrName>style.visibility</p:attrName>
                                        </p:attrNameLst>
                                      </p:cBhvr>
                                      <p:to>
                                        <p:strVal val="visible"/>
                                      </p:to>
                                    </p:set>
                                    <p:animEffect transition="in" filter="fade">
                                      <p:cBhvr>
                                        <p:cTn id="35" dur="500"/>
                                        <p:tgtEl>
                                          <p:spTgt spid="164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403"/>
                                        </p:tgtEl>
                                        <p:attrNameLst>
                                          <p:attrName>style.visibility</p:attrName>
                                        </p:attrNameLst>
                                      </p:cBhvr>
                                      <p:to>
                                        <p:strVal val="visible"/>
                                      </p:to>
                                    </p:set>
                                    <p:animEffect transition="in" filter="fade">
                                      <p:cBhvr>
                                        <p:cTn id="40" dur="500"/>
                                        <p:tgtEl>
                                          <p:spTgt spid="164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425"/>
                                        </p:tgtEl>
                                        <p:attrNameLst>
                                          <p:attrName>style.visibility</p:attrName>
                                        </p:attrNameLst>
                                      </p:cBhvr>
                                      <p:to>
                                        <p:strVal val="visible"/>
                                      </p:to>
                                    </p:set>
                                    <p:anim calcmode="lin" valueType="num">
                                      <p:cBhvr>
                                        <p:cTn id="45" dur="1000" fill="hold"/>
                                        <p:tgtEl>
                                          <p:spTgt spid="16425"/>
                                        </p:tgtEl>
                                        <p:attrNameLst>
                                          <p:attrName>ppt_w</p:attrName>
                                        </p:attrNameLst>
                                      </p:cBhvr>
                                      <p:tavLst>
                                        <p:tav tm="0">
                                          <p:val>
                                            <p:fltVal val="0"/>
                                          </p:val>
                                        </p:tav>
                                        <p:tav tm="100000">
                                          <p:val>
                                            <p:strVal val="#ppt_w"/>
                                          </p:val>
                                        </p:tav>
                                      </p:tavLst>
                                    </p:anim>
                                    <p:anim calcmode="lin" valueType="num">
                                      <p:cBhvr>
                                        <p:cTn id="46" dur="1000" fill="hold"/>
                                        <p:tgtEl>
                                          <p:spTgt spid="16425"/>
                                        </p:tgtEl>
                                        <p:attrNameLst>
                                          <p:attrName>ppt_h</p:attrName>
                                        </p:attrNameLst>
                                      </p:cBhvr>
                                      <p:tavLst>
                                        <p:tav tm="0">
                                          <p:val>
                                            <p:fltVal val="0"/>
                                          </p:val>
                                        </p:tav>
                                        <p:tav tm="100000">
                                          <p:val>
                                            <p:strVal val="#ppt_h"/>
                                          </p:val>
                                        </p:tav>
                                      </p:tavLst>
                                    </p:anim>
                                    <p:anim calcmode="lin" valueType="num">
                                      <p:cBhvr>
                                        <p:cTn id="47" dur="1000" fill="hold"/>
                                        <p:tgtEl>
                                          <p:spTgt spid="164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4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2" grpId="0" autoUpdateAnimBg="0"/>
      <p:bldP spid="16401" grpId="0" autoUpdateAnimBg="0"/>
      <p:bldP spid="16400" grpId="0" autoUpdateAnimBg="0"/>
      <p:bldP spid="16399" grpId="0" autoUpdateAnimBg="0"/>
      <p:bldP spid="16398" grpId="0" autoUpdateAnimBg="0"/>
      <p:bldP spid="16416" grpId="0" autoUpdateAnimBg="0"/>
      <p:bldP spid="164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p:cNvSpPr txBox="1">
            <a:spLocks noChangeArrowheads="1"/>
          </p:cNvSpPr>
          <p:nvPr/>
        </p:nvSpPr>
        <p:spPr bwMode="auto">
          <a:xfrm>
            <a:off x="85324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63490" name="Rectangle 7"/>
          <p:cNvSpPr>
            <a:spLocks noChangeArrowheads="1"/>
          </p:cNvSpPr>
          <p:nvPr/>
        </p:nvSpPr>
        <p:spPr bwMode="auto">
          <a:xfrm>
            <a:off x="457200" y="609600"/>
            <a:ext cx="8001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altLang="zh-CN" sz="2000" b="1" dirty="0">
                <a:solidFill>
                  <a:srgbClr val="00FFFF"/>
                </a:solidFill>
                <a:latin typeface="Arial" charset="0"/>
                <a:cs typeface="Arial" charset="0"/>
              </a:rPr>
              <a:t>(</a:t>
            </a:r>
            <a:r>
              <a:rPr lang="ar-JO" altLang="zh-CN" sz="2000" b="1" dirty="0">
                <a:solidFill>
                  <a:srgbClr val="00FFFF"/>
                </a:solidFill>
                <a:latin typeface="Arial" charset="0"/>
                <a:cs typeface="Arial" charset="0"/>
              </a:rPr>
              <a:t>كتب على الأغلب في الأربعينيات</a:t>
            </a:r>
            <a:r>
              <a:rPr lang="en-US" altLang="zh-CN" sz="2000" b="1" dirty="0">
                <a:solidFill>
                  <a:srgbClr val="00FFFF"/>
                </a:solidFill>
                <a:latin typeface="Arial" charset="0"/>
                <a:cs typeface="Arial" charset="0"/>
              </a:rPr>
              <a:t>) </a:t>
            </a:r>
          </a:p>
          <a:p>
            <a:pPr algn="ctr"/>
            <a:r>
              <a:rPr lang="ar-JO" altLang="zh-CN" sz="2000" b="1" dirty="0">
                <a:solidFill>
                  <a:srgbClr val="00FFFF"/>
                </a:solidFill>
                <a:latin typeface="Arial" charset="0"/>
                <a:cs typeface="Arial" charset="0"/>
              </a:rPr>
              <a:t>يجيب على السؤالين اللذان يسألهما كل اليهود</a:t>
            </a:r>
            <a:endParaRPr lang="en-US" sz="2000" b="1" dirty="0">
              <a:solidFill>
                <a:srgbClr val="00FFFF"/>
              </a:solidFill>
              <a:latin typeface="Arial" charset="0"/>
              <a:cs typeface="Arial" charset="0"/>
            </a:endParaRPr>
          </a:p>
        </p:txBody>
      </p:sp>
      <p:sp>
        <p:nvSpPr>
          <p:cNvPr id="17416" name="Rectangle 8"/>
          <p:cNvSpPr>
            <a:spLocks noChangeArrowheads="1"/>
          </p:cNvSpPr>
          <p:nvPr/>
        </p:nvSpPr>
        <p:spPr bwMode="auto">
          <a:xfrm>
            <a:off x="76200" y="1371600"/>
            <a:ext cx="4191000" cy="54864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ea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ea typeface="Arial" charset="0"/>
                <a:cs typeface="Arial" charset="0"/>
              </a:rPr>
              <a:t>غير المسيحي</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كيف نعرف أن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يسوع هو المسيا ؟</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(متى 1-10)</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الإجابة :    </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مجيئه (1-2) و تأييداته (3: 1-4: 11) أظهرت أن يسوع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تمم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نبوات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العهد القديم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السيانية</a:t>
            </a:r>
            <a:endParaRPr lang="en-US" altLang="zh-CN" sz="2000" b="1" dirty="0">
              <a:solidFill>
                <a:srgbClr val="FFFF00"/>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effectLst>
                  <a:outerShdw blurRad="38100" dist="38100" dir="2700000" algn="tl">
                    <a:srgbClr val="000000"/>
                  </a:outerShdw>
                </a:effectLst>
                <a:latin typeface="Arial" charset="0"/>
                <a:ea typeface="Arial" charset="0"/>
                <a:cs typeface="Arial" charset="0"/>
              </a:rPr>
              <a:t>خدمته المبكرة (4: 12-25) و الموعظة على الجبل (5-7) تعلن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أن له الوظيفة النبوية</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ea typeface="Arial" charset="0"/>
                <a:cs typeface="Arial" charset="0"/>
              </a:rPr>
              <a:t>أظهر القوة المسيانية </a:t>
            </a:r>
            <a:r>
              <a:rPr lang="ar-JO" sz="2000" b="1" dirty="0">
                <a:solidFill>
                  <a:srgbClr val="FFFFFF"/>
                </a:solidFill>
                <a:effectLst>
                  <a:outerShdw blurRad="38100" dist="38100" dir="2700000" algn="tl">
                    <a:srgbClr val="000000"/>
                  </a:outerShdw>
                </a:effectLst>
                <a:latin typeface="Arial" charset="0"/>
                <a:ea typeface="Arial" charset="0"/>
                <a:cs typeface="Arial" charset="0"/>
              </a:rPr>
              <a:t>من خلال الشفاء    (8: 1-9: 34) و السلطة التفويضية    (9: 35-10: 35)</a:t>
            </a:r>
            <a:endParaRPr lang="en-US" sz="20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7418" name="Rectangle 10"/>
          <p:cNvSpPr>
            <a:spLocks noChangeArrowheads="1"/>
          </p:cNvSpPr>
          <p:nvPr/>
        </p:nvSpPr>
        <p:spPr bwMode="auto">
          <a:xfrm>
            <a:off x="4267200" y="1371600"/>
            <a:ext cx="4800600" cy="54864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cs typeface="Arial" charset="0"/>
              </a:rPr>
              <a:t>المسيحي</a:t>
            </a:r>
            <a:r>
              <a:rPr lang="ar-JO" altLang="zh-CN" sz="2000" b="1" u="sng"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 </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نعم هو المسيا و لكن </a:t>
            </a:r>
            <a:r>
              <a:rPr lang="ar-JO" altLang="zh-CN" sz="2000" b="1" dirty="0">
                <a:solidFill>
                  <a:srgbClr val="FFFF00"/>
                </a:solidFill>
                <a:effectLst>
                  <a:outerShdw blurRad="38100" dist="38100" dir="2700000" algn="tl">
                    <a:srgbClr val="000000"/>
                  </a:outerShdw>
                </a:effectLst>
                <a:latin typeface="Arial" charset="0"/>
                <a:cs typeface="Arial" charset="0"/>
              </a:rPr>
              <a:t>أين الملكوت الموعود ؟ </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(متى 11: 28)</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الإجابة :</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 إسرائيل الملكوت </a:t>
            </a:r>
            <a:r>
              <a:rPr lang="ar-JO" altLang="zh-CN" sz="2000" b="1" dirty="0">
                <a:solidFill>
                  <a:srgbClr val="FFFFFF"/>
                </a:solidFill>
                <a:effectLst>
                  <a:outerShdw blurRad="38100" dist="38100" dir="2700000" algn="tl">
                    <a:srgbClr val="000000"/>
                  </a:outerShdw>
                </a:effectLst>
                <a:latin typeface="Arial" charset="0"/>
                <a:cs typeface="Arial" charset="0"/>
              </a:rPr>
              <a:t>الذي قدمه يسوع باعتباره المسيا لذلك فهويملك السلطان على الكنيسة الآن (11-16)</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أعد المسيح التلاميذ لشؤون الكنيسة </a:t>
            </a:r>
            <a:r>
              <a:rPr lang="ar-JO" altLang="zh-CN" sz="2000" b="1" dirty="0">
                <a:solidFill>
                  <a:srgbClr val="FFFFFF"/>
                </a:solidFill>
                <a:effectLst>
                  <a:outerShdw blurRad="38100" dist="38100" dir="2700000" algn="tl">
                    <a:srgbClr val="000000"/>
                  </a:outerShdw>
                </a:effectLst>
                <a:latin typeface="Arial" charset="0"/>
                <a:cs typeface="Arial" charset="0"/>
              </a:rPr>
              <a:t>كون الملكوت السياسي قد تأجل (17-20)</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رفضته إسرائيل كونه المسيا </a:t>
            </a:r>
            <a:r>
              <a:rPr lang="ar-JO" altLang="zh-CN" sz="2000" b="1" dirty="0">
                <a:solidFill>
                  <a:srgbClr val="FFFFFF"/>
                </a:solidFill>
                <a:effectLst>
                  <a:outerShdw blurRad="38100" dist="38100" dir="2700000" algn="tl">
                    <a:srgbClr val="000000"/>
                  </a:outerShdw>
                </a:effectLst>
                <a:latin typeface="Arial" charset="0"/>
                <a:cs typeface="Arial" charset="0"/>
              </a:rPr>
              <a:t>لكن سيادة الله استخدمت هذا لدفع ثمن خطاياي البشر (21-27)</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cs typeface="Arial" charset="0"/>
              </a:rPr>
              <a:t>هزم يسوع الموت </a:t>
            </a:r>
            <a:r>
              <a:rPr lang="ar-JO" sz="2000" b="1" dirty="0">
                <a:solidFill>
                  <a:srgbClr val="FFFFFF"/>
                </a:solidFill>
                <a:effectLst>
                  <a:outerShdw blurRad="38100" dist="38100" dir="2700000" algn="tl">
                    <a:srgbClr val="000000"/>
                  </a:outerShdw>
                </a:effectLst>
                <a:latin typeface="Arial" charset="0"/>
                <a:cs typeface="Arial" charset="0"/>
              </a:rPr>
              <a:t>ليظهر سلطته المسيانية و قدرته على إحضار الملكوت (28)</a:t>
            </a:r>
            <a:endParaRPr lang="en-US" sz="2000" b="1" dirty="0">
              <a:solidFill>
                <a:srgbClr val="FFFFFF"/>
              </a:solidFill>
              <a:effectLst>
                <a:outerShdw blurRad="38100" dist="38100" dir="2700000" algn="tl">
                  <a:srgbClr val="000000"/>
                </a:outerShdw>
              </a:effectLst>
              <a:latin typeface="Arial" charset="0"/>
              <a:cs typeface="Arial" charset="0"/>
            </a:endParaRPr>
          </a:p>
        </p:txBody>
      </p:sp>
      <p:sp>
        <p:nvSpPr>
          <p:cNvPr id="63493" name="Title 8"/>
          <p:cNvSpPr>
            <a:spLocks noGrp="1"/>
          </p:cNvSpPr>
          <p:nvPr>
            <p:ph type="title"/>
          </p:nvPr>
        </p:nvSpPr>
        <p:spPr>
          <a:xfrm>
            <a:off x="914400" y="-76200"/>
            <a:ext cx="7162800" cy="685800"/>
          </a:xfrm>
        </p:spPr>
        <p:txBody>
          <a:bodyPr/>
          <a:lstStyle/>
          <a:p>
            <a:pPr algn="ctr" eaLnBrk="1" hangingPunct="1"/>
            <a:r>
              <a:rPr lang="ar-JO" sz="3200" dirty="0">
                <a:latin typeface="Arial" charset="0"/>
                <a:ea typeface="ＭＳ Ｐゴシック" charset="0"/>
              </a:rPr>
              <a:t>إنجيل متى</a:t>
            </a:r>
            <a:endParaRPr lang="en-US" sz="3200" dirty="0">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 calcmode="lin" valueType="num">
                                      <p:cBhvr additive="base">
                                        <p:cTn id="7"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6">
                                            <p:txEl>
                                              <p:pRg st="1" end="1"/>
                                            </p:txEl>
                                          </p:spTgt>
                                        </p:tgtEl>
                                        <p:attrNameLst>
                                          <p:attrName>style.visibility</p:attrName>
                                        </p:attrNameLst>
                                      </p:cBhvr>
                                      <p:to>
                                        <p:strVal val="visible"/>
                                      </p:to>
                                    </p:set>
                                    <p:anim calcmode="lin" valueType="num">
                                      <p:cBhvr additive="base">
                                        <p:cTn id="13" dur="500" fill="hold"/>
                                        <p:tgtEl>
                                          <p:spTgt spid="174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2" end="2"/>
                                            </p:txEl>
                                          </p:spTgt>
                                        </p:tgtEl>
                                        <p:attrNameLst>
                                          <p:attrName>style.visibility</p:attrName>
                                        </p:attrNameLst>
                                      </p:cBhvr>
                                      <p:to>
                                        <p:strVal val="visible"/>
                                      </p:to>
                                    </p:set>
                                    <p:anim calcmode="lin" valueType="num">
                                      <p:cBhvr additive="base">
                                        <p:cTn id="19" dur="500" fill="hold"/>
                                        <p:tgtEl>
                                          <p:spTgt spid="174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6">
                                            <p:txEl>
                                              <p:pRg st="4" end="4"/>
                                            </p:txEl>
                                          </p:spTgt>
                                        </p:tgtEl>
                                        <p:attrNameLst>
                                          <p:attrName>style.visibility</p:attrName>
                                        </p:attrNameLst>
                                      </p:cBhvr>
                                      <p:to>
                                        <p:strVal val="visible"/>
                                      </p:to>
                                    </p:set>
                                    <p:anim calcmode="lin" valueType="num">
                                      <p:cBhvr additive="base">
                                        <p:cTn id="25" dur="500" fill="hold"/>
                                        <p:tgtEl>
                                          <p:spTgt spid="174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xEl>
                                              <p:pRg st="5" end="5"/>
                                            </p:txEl>
                                          </p:spTgt>
                                        </p:tgtEl>
                                        <p:attrNameLst>
                                          <p:attrName>style.visibility</p:attrName>
                                        </p:attrNameLst>
                                      </p:cBhvr>
                                      <p:to>
                                        <p:strVal val="visible"/>
                                      </p:to>
                                    </p:set>
                                    <p:anim calcmode="lin" valueType="num">
                                      <p:cBhvr additive="base">
                                        <p:cTn id="31" dur="500" fill="hold"/>
                                        <p:tgtEl>
                                          <p:spTgt spid="174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6">
                                            <p:txEl>
                                              <p:pRg st="6" end="6"/>
                                            </p:txEl>
                                          </p:spTgt>
                                        </p:tgtEl>
                                        <p:attrNameLst>
                                          <p:attrName>style.visibility</p:attrName>
                                        </p:attrNameLst>
                                      </p:cBhvr>
                                      <p:to>
                                        <p:strVal val="visible"/>
                                      </p:to>
                                    </p:set>
                                    <p:anim calcmode="lin" valueType="num">
                                      <p:cBhvr additive="base">
                                        <p:cTn id="37" dur="500" fill="hold"/>
                                        <p:tgtEl>
                                          <p:spTgt spid="174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6">
                                            <p:txEl>
                                              <p:pRg st="7" end="7"/>
                                            </p:txEl>
                                          </p:spTgt>
                                        </p:tgtEl>
                                        <p:attrNameLst>
                                          <p:attrName>style.visibility</p:attrName>
                                        </p:attrNameLst>
                                      </p:cBhvr>
                                      <p:to>
                                        <p:strVal val="visible"/>
                                      </p:to>
                                    </p:set>
                                    <p:anim calcmode="lin" valueType="num">
                                      <p:cBhvr additive="base">
                                        <p:cTn id="43" dur="500" fill="hold"/>
                                        <p:tgtEl>
                                          <p:spTgt spid="1741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8">
                                            <p:txEl>
                                              <p:pRg st="0" end="0"/>
                                            </p:txEl>
                                          </p:spTgt>
                                        </p:tgtEl>
                                        <p:attrNameLst>
                                          <p:attrName>style.visibility</p:attrName>
                                        </p:attrNameLst>
                                      </p:cBhvr>
                                      <p:to>
                                        <p:strVal val="visible"/>
                                      </p:to>
                                    </p:set>
                                    <p:anim calcmode="lin" valueType="num">
                                      <p:cBhvr additive="base">
                                        <p:cTn id="49" dur="500" fill="hold"/>
                                        <p:tgtEl>
                                          <p:spTgt spid="17418">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8">
                                            <p:txEl>
                                              <p:pRg st="1" end="1"/>
                                            </p:txEl>
                                          </p:spTgt>
                                        </p:tgtEl>
                                        <p:attrNameLst>
                                          <p:attrName>style.visibility</p:attrName>
                                        </p:attrNameLst>
                                      </p:cBhvr>
                                      <p:to>
                                        <p:strVal val="visible"/>
                                      </p:to>
                                    </p:set>
                                    <p:anim calcmode="lin" valueType="num">
                                      <p:cBhvr additive="base">
                                        <p:cTn id="55" dur="500" fill="hold"/>
                                        <p:tgtEl>
                                          <p:spTgt spid="17418">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8">
                                            <p:txEl>
                                              <p:pRg st="2" end="2"/>
                                            </p:txEl>
                                          </p:spTgt>
                                        </p:tgtEl>
                                        <p:attrNameLst>
                                          <p:attrName>style.visibility</p:attrName>
                                        </p:attrNameLst>
                                      </p:cBhvr>
                                      <p:to>
                                        <p:strVal val="visible"/>
                                      </p:to>
                                    </p:set>
                                    <p:anim calcmode="lin" valueType="num">
                                      <p:cBhvr additive="base">
                                        <p:cTn id="61" dur="500" fill="hold"/>
                                        <p:tgtEl>
                                          <p:spTgt spid="17418">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8">
                                            <p:txEl>
                                              <p:pRg st="4" end="4"/>
                                            </p:txEl>
                                          </p:spTgt>
                                        </p:tgtEl>
                                        <p:attrNameLst>
                                          <p:attrName>style.visibility</p:attrName>
                                        </p:attrNameLst>
                                      </p:cBhvr>
                                      <p:to>
                                        <p:strVal val="visible"/>
                                      </p:to>
                                    </p:set>
                                    <p:anim calcmode="lin" valueType="num">
                                      <p:cBhvr additive="base">
                                        <p:cTn id="67" dur="500" fill="hold"/>
                                        <p:tgtEl>
                                          <p:spTgt spid="17418">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7418">
                                            <p:txEl>
                                              <p:pRg st="5" end="5"/>
                                            </p:txEl>
                                          </p:spTgt>
                                        </p:tgtEl>
                                        <p:attrNameLst>
                                          <p:attrName>style.visibility</p:attrName>
                                        </p:attrNameLst>
                                      </p:cBhvr>
                                      <p:to>
                                        <p:strVal val="visible"/>
                                      </p:to>
                                    </p:set>
                                    <p:anim calcmode="lin" valueType="num">
                                      <p:cBhvr additive="base">
                                        <p:cTn id="73" dur="500" fill="hold"/>
                                        <p:tgtEl>
                                          <p:spTgt spid="17418">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74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418">
                                            <p:txEl>
                                              <p:pRg st="6" end="6"/>
                                            </p:txEl>
                                          </p:spTgt>
                                        </p:tgtEl>
                                        <p:attrNameLst>
                                          <p:attrName>style.visibility</p:attrName>
                                        </p:attrNameLst>
                                      </p:cBhvr>
                                      <p:to>
                                        <p:strVal val="visible"/>
                                      </p:to>
                                    </p:set>
                                    <p:anim calcmode="lin" valueType="num">
                                      <p:cBhvr additive="base">
                                        <p:cTn id="79" dur="500" fill="hold"/>
                                        <p:tgtEl>
                                          <p:spTgt spid="17418">
                                            <p:txEl>
                                              <p:pRg st="6" end="6"/>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74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7418">
                                            <p:txEl>
                                              <p:pRg st="7" end="7"/>
                                            </p:txEl>
                                          </p:spTgt>
                                        </p:tgtEl>
                                        <p:attrNameLst>
                                          <p:attrName>style.visibility</p:attrName>
                                        </p:attrNameLst>
                                      </p:cBhvr>
                                      <p:to>
                                        <p:strVal val="visible"/>
                                      </p:to>
                                    </p:set>
                                    <p:anim calcmode="lin" valueType="num">
                                      <p:cBhvr additive="base">
                                        <p:cTn id="85" dur="500" fill="hold"/>
                                        <p:tgtEl>
                                          <p:spTgt spid="17418">
                                            <p:txEl>
                                              <p:pRg st="7" end="7"/>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74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7418">
                                            <p:txEl>
                                              <p:pRg st="8" end="8"/>
                                            </p:txEl>
                                          </p:spTgt>
                                        </p:tgtEl>
                                        <p:attrNameLst>
                                          <p:attrName>style.visibility</p:attrName>
                                        </p:attrNameLst>
                                      </p:cBhvr>
                                      <p:to>
                                        <p:strVal val="visible"/>
                                      </p:to>
                                    </p:set>
                                    <p:anim calcmode="lin" valueType="num">
                                      <p:cBhvr additive="base">
                                        <p:cTn id="91" dur="500" fill="hold"/>
                                        <p:tgtEl>
                                          <p:spTgt spid="17418">
                                            <p:txEl>
                                              <p:pRg st="8" end="8"/>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74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bldLvl="2" autoUpdateAnimBg="0"/>
      <p:bldP spid="1741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496218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cs typeface="Arial" charset="0"/>
              </a:rPr>
              <a:t>جميع المواقع الجغرافية في الأناجيل</a:t>
            </a:r>
            <a:endParaRPr lang="en-US" sz="3200" dirty="0">
              <a:latin typeface="Arial" charset="0"/>
              <a:cs typeface="Arial" charset="0"/>
            </a:endParaRPr>
          </a:p>
        </p:txBody>
      </p:sp>
      <p:sp>
        <p:nvSpPr>
          <p:cNvPr id="18436" name="Text Box 4"/>
          <p:cNvSpPr txBox="1">
            <a:spLocks noChangeArrowheads="1"/>
          </p:cNvSpPr>
          <p:nvPr/>
        </p:nvSpPr>
        <p:spPr bwMode="auto">
          <a:xfrm>
            <a:off x="4993584" y="117475"/>
            <a:ext cx="3617016" cy="6740307"/>
          </a:xfrm>
          <a:prstGeom prst="rect">
            <a:avLst/>
          </a:prstGeom>
          <a:solidFill>
            <a:srgbClr val="66006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tabLst>
                <a:tab pos="3103563" algn="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103563" algn="r"/>
              </a:tabLst>
              <a:defRPr sz="2400">
                <a:solidFill>
                  <a:schemeClr val="tx1"/>
                </a:solidFill>
                <a:latin typeface="Times New Roman" charset="0"/>
                <a:ea typeface="ＭＳ Ｐゴシック" charset="0"/>
              </a:defRPr>
            </a:lvl2pPr>
            <a:lvl3pPr marL="1143000" indent="-228600" eaLnBrk="0" hangingPunct="0">
              <a:tabLst>
                <a:tab pos="3103563" algn="r"/>
              </a:tabLst>
              <a:defRPr sz="2400">
                <a:solidFill>
                  <a:schemeClr val="tx1"/>
                </a:solidFill>
                <a:latin typeface="Times New Roman" charset="0"/>
                <a:ea typeface="ＭＳ Ｐゴシック" charset="0"/>
              </a:defRPr>
            </a:lvl3pPr>
            <a:lvl4pPr marL="1600200" indent="-228600" eaLnBrk="0" hangingPunct="0">
              <a:tabLst>
                <a:tab pos="3103563" algn="r"/>
              </a:tabLst>
              <a:defRPr sz="2400">
                <a:solidFill>
                  <a:schemeClr val="tx1"/>
                </a:solidFill>
                <a:latin typeface="Times New Roman" charset="0"/>
                <a:ea typeface="ＭＳ Ｐゴシック" charset="0"/>
              </a:defRPr>
            </a:lvl4pPr>
            <a:lvl5pPr marL="2057400" indent="-228600" eaLnBrk="0" hangingPunct="0">
              <a:tabLst>
                <a:tab pos="3103563" algn="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9pPr>
          </a:lstStyle>
          <a:p>
            <a:pPr algn="just" eaLnBrk="1" hangingPunct="1"/>
            <a:r>
              <a:rPr lang="en-US" sz="1800" b="1" u="sng" dirty="0">
                <a:latin typeface="Arial" charset="0"/>
                <a:cs typeface="Arial" charset="0"/>
              </a:rPr>
              <a:t>	</a:t>
            </a:r>
            <a:r>
              <a:rPr lang="ar-JO" sz="1800" b="1" u="sng" dirty="0">
                <a:latin typeface="Arial" charset="0"/>
                <a:cs typeface="Arial" charset="0"/>
              </a:rPr>
              <a:t>من أورشليم                     الأميال</a:t>
            </a:r>
            <a:endParaRPr lang="en-US" sz="1800" b="1" u="sng" dirty="0">
              <a:latin typeface="Arial" charset="0"/>
              <a:cs typeface="Arial" charset="0"/>
            </a:endParaRPr>
          </a:p>
          <a:p>
            <a:pPr algn="r" eaLnBrk="1" hangingPunct="1"/>
            <a:r>
              <a:rPr lang="ar-JO" sz="1800" b="1" dirty="0">
                <a:latin typeface="Arial" charset="0"/>
                <a:cs typeface="Arial" charset="0"/>
              </a:rPr>
              <a:t>بيت عنيا                   2</a:t>
            </a:r>
          </a:p>
          <a:p>
            <a:pPr algn="r" eaLnBrk="1" hangingPunct="1"/>
            <a:r>
              <a:rPr lang="ar-JO" sz="1800" b="1" dirty="0">
                <a:latin typeface="Arial" charset="0"/>
                <a:cs typeface="Arial" charset="0"/>
              </a:rPr>
              <a:t>بيت لحم                    6</a:t>
            </a:r>
          </a:p>
          <a:p>
            <a:pPr algn="r" eaLnBrk="1" hangingPunct="1"/>
            <a:r>
              <a:rPr lang="ar-JO" sz="1800" b="1" dirty="0">
                <a:latin typeface="Arial" charset="0"/>
                <a:cs typeface="Arial" charset="0"/>
              </a:rPr>
              <a:t>قيصرية فيلبس            105 </a:t>
            </a:r>
          </a:p>
          <a:p>
            <a:pPr algn="r" eaLnBrk="1" hangingPunct="1"/>
            <a:r>
              <a:rPr lang="ar-JO" sz="1800" b="1" dirty="0">
                <a:latin typeface="Arial" charset="0"/>
                <a:cs typeface="Arial" charset="0"/>
              </a:rPr>
              <a:t>قانا                         69</a:t>
            </a:r>
          </a:p>
          <a:p>
            <a:pPr algn="r" eaLnBrk="1" hangingPunct="1"/>
            <a:r>
              <a:rPr lang="ar-JO" sz="1800" b="1" dirty="0">
                <a:latin typeface="Arial" charset="0"/>
                <a:cs typeface="Arial" charset="0"/>
              </a:rPr>
              <a:t>كفرناحوم                   85 </a:t>
            </a:r>
          </a:p>
          <a:p>
            <a:pPr algn="r" eaLnBrk="1" hangingPunct="1"/>
            <a:r>
              <a:rPr lang="ar-JO" sz="1800" b="1" dirty="0">
                <a:latin typeface="Arial" charset="0"/>
                <a:cs typeface="Arial" charset="0"/>
              </a:rPr>
              <a:t>عمواس                    7 </a:t>
            </a:r>
          </a:p>
          <a:p>
            <a:pPr algn="r" eaLnBrk="1" hangingPunct="1"/>
            <a:r>
              <a:rPr lang="ar-JO" sz="1800" b="1" dirty="0">
                <a:latin typeface="Arial" charset="0"/>
                <a:cs typeface="Arial" charset="0"/>
              </a:rPr>
              <a:t>أريحا                       15</a:t>
            </a:r>
          </a:p>
          <a:p>
            <a:pPr algn="r" eaLnBrk="1" hangingPunct="1"/>
            <a:r>
              <a:rPr lang="ar-JO" sz="1800" b="1" dirty="0">
                <a:latin typeface="Arial" charset="0"/>
                <a:cs typeface="Arial" charset="0"/>
              </a:rPr>
              <a:t>الأردن                      21</a:t>
            </a:r>
          </a:p>
          <a:p>
            <a:pPr algn="r" eaLnBrk="1" hangingPunct="1"/>
            <a:r>
              <a:rPr lang="ar-JO" sz="1800" b="1" dirty="0">
                <a:latin typeface="Arial" charset="0"/>
                <a:cs typeface="Arial" charset="0"/>
              </a:rPr>
              <a:t>البحر المتوسط            40</a:t>
            </a:r>
          </a:p>
          <a:p>
            <a:pPr algn="r" eaLnBrk="1" hangingPunct="1"/>
            <a:r>
              <a:rPr lang="ar-JO" sz="1800" b="1" dirty="0">
                <a:latin typeface="Arial" charset="0"/>
                <a:cs typeface="Arial" charset="0"/>
              </a:rPr>
              <a:t>صيدون                    130</a:t>
            </a:r>
          </a:p>
          <a:p>
            <a:pPr algn="r" eaLnBrk="1" hangingPunct="1"/>
            <a:r>
              <a:rPr lang="ar-JO" sz="1800" b="1" dirty="0">
                <a:latin typeface="Arial" charset="0"/>
                <a:cs typeface="Arial" charset="0"/>
              </a:rPr>
              <a:t>سوخار                     31</a:t>
            </a:r>
          </a:p>
          <a:p>
            <a:pPr algn="r" eaLnBrk="1" hangingPunct="1"/>
            <a:r>
              <a:rPr lang="ar-JO" sz="1800" b="1" dirty="0">
                <a:latin typeface="Arial" charset="0"/>
                <a:cs typeface="Arial" charset="0"/>
              </a:rPr>
              <a:t>صور                       106 </a:t>
            </a:r>
          </a:p>
          <a:p>
            <a:pPr algn="r" eaLnBrk="1" hangingPunct="1"/>
            <a:r>
              <a:rPr lang="ar-JO" sz="1800" b="1" dirty="0">
                <a:latin typeface="Arial" charset="0"/>
                <a:cs typeface="Arial" charset="0"/>
              </a:rPr>
              <a:t>صرفة                      118</a:t>
            </a:r>
            <a:endParaRPr lang="en-US" sz="1800" b="1" dirty="0">
              <a:latin typeface="Arial" charset="0"/>
              <a:cs typeface="Arial" charset="0"/>
            </a:endParaRPr>
          </a:p>
          <a:p>
            <a:pPr algn="just" eaLnBrk="1" hangingPunct="1"/>
            <a:endParaRPr lang="en-US" sz="1800" b="1" dirty="0">
              <a:latin typeface="Arial" charset="0"/>
              <a:cs typeface="Arial" charset="0"/>
            </a:endParaRPr>
          </a:p>
          <a:p>
            <a:pPr algn="r" eaLnBrk="1" hangingPunct="1"/>
            <a:r>
              <a:rPr lang="ar-JO" sz="1800" b="1" u="sng" dirty="0">
                <a:latin typeface="Arial" charset="0"/>
                <a:cs typeface="Arial" charset="0"/>
              </a:rPr>
              <a:t>من كفرناحوم</a:t>
            </a:r>
            <a:endParaRPr lang="en-US" sz="1800" b="1" dirty="0">
              <a:latin typeface="Arial" charset="0"/>
              <a:cs typeface="Arial" charset="0"/>
            </a:endParaRPr>
          </a:p>
          <a:p>
            <a:pPr algn="r" eaLnBrk="1" hangingPunct="1"/>
            <a:r>
              <a:rPr lang="ar-JO" sz="1800" b="1" dirty="0">
                <a:latin typeface="Arial" charset="0"/>
                <a:cs typeface="Arial" charset="0"/>
              </a:rPr>
              <a:t>بيت صيدا                  6</a:t>
            </a:r>
          </a:p>
          <a:p>
            <a:pPr algn="r" eaLnBrk="1" hangingPunct="1"/>
            <a:r>
              <a:rPr lang="ar-JO" sz="1800" b="1" dirty="0">
                <a:latin typeface="Arial" charset="0"/>
                <a:cs typeface="Arial" charset="0"/>
              </a:rPr>
              <a:t>قيصرية فيلبس            27</a:t>
            </a:r>
          </a:p>
          <a:p>
            <a:pPr algn="r" eaLnBrk="1" hangingPunct="1"/>
            <a:r>
              <a:rPr lang="ar-JO" sz="1800" b="1" dirty="0">
                <a:latin typeface="Arial" charset="0"/>
                <a:cs typeface="Arial" charset="0"/>
              </a:rPr>
              <a:t>قانا                        16</a:t>
            </a:r>
            <a:r>
              <a:rPr lang="en-US" sz="1800" b="1" dirty="0">
                <a:latin typeface="Arial" charset="0"/>
                <a:cs typeface="Arial" charset="0"/>
              </a:rPr>
              <a:t> </a:t>
            </a:r>
          </a:p>
          <a:p>
            <a:pPr algn="r" eaLnBrk="1" hangingPunct="1"/>
            <a:r>
              <a:rPr lang="ar-JO" sz="1800" b="1" dirty="0">
                <a:latin typeface="Arial" charset="0"/>
                <a:cs typeface="Arial" charset="0"/>
              </a:rPr>
              <a:t>نايين                       22</a:t>
            </a:r>
          </a:p>
          <a:p>
            <a:pPr algn="r" eaLnBrk="1" hangingPunct="1"/>
            <a:r>
              <a:rPr lang="ar-JO" sz="1800" b="1" dirty="0">
                <a:latin typeface="Arial" charset="0"/>
                <a:cs typeface="Arial" charset="0"/>
              </a:rPr>
              <a:t>البحر المتوسط            32</a:t>
            </a:r>
            <a:endParaRPr lang="en-US" sz="1800" b="1" dirty="0">
              <a:latin typeface="Arial" charset="0"/>
              <a:cs typeface="Arial" charset="0"/>
            </a:endParaRPr>
          </a:p>
          <a:p>
            <a:pPr algn="r" eaLnBrk="1" hangingPunct="1"/>
            <a:r>
              <a:rPr lang="ar-JO" sz="1800" b="1" dirty="0">
                <a:latin typeface="Arial" charset="0"/>
                <a:cs typeface="Arial" charset="0"/>
              </a:rPr>
              <a:t>الناصرة                    23</a:t>
            </a:r>
            <a:endParaRPr lang="en-US" sz="1800" b="1" dirty="0">
              <a:latin typeface="Arial" charset="0"/>
              <a:cs typeface="Arial" charset="0"/>
            </a:endParaRPr>
          </a:p>
          <a:p>
            <a:pPr algn="r" eaLnBrk="1" hangingPunct="1"/>
            <a:r>
              <a:rPr lang="ar-JO" sz="1800" b="1" dirty="0">
                <a:latin typeface="Arial" charset="0"/>
                <a:cs typeface="Arial" charset="0"/>
              </a:rPr>
              <a:t>صرفة                      45</a:t>
            </a:r>
            <a:endParaRPr lang="en-US" sz="1800" b="1" dirty="0">
              <a:latin typeface="Arial" charset="0"/>
              <a:cs typeface="Arial" charset="0"/>
            </a:endParaRPr>
          </a:p>
          <a:p>
            <a:pPr algn="r" eaLnBrk="1" hangingPunct="1"/>
            <a:r>
              <a:rPr lang="ar-JO" sz="1800" b="1" dirty="0">
                <a:latin typeface="Arial" charset="0"/>
                <a:cs typeface="Arial" charset="0"/>
              </a:rPr>
              <a:t>صور                       37</a:t>
            </a:r>
            <a:endParaRPr lang="en-US" sz="1800" b="1" dirty="0">
              <a:latin typeface="Arial" charset="0"/>
              <a:cs typeface="Arial" charset="0"/>
            </a:endParaRPr>
          </a:p>
        </p:txBody>
      </p:sp>
      <p:pic>
        <p:nvPicPr>
          <p:cNvPr id="65540" name="Picture 3"/>
          <p:cNvPicPr>
            <a:picLocks noChangeAspect="1" noChangeArrowheads="1"/>
          </p:cNvPicPr>
          <p:nvPr/>
        </p:nvPicPr>
        <p:blipFill>
          <a:blip r:embed="rId3" cstate="screen">
            <a:clrChange>
              <a:clrFrom>
                <a:srgbClr val="6D6D6D"/>
              </a:clrFrom>
              <a:clrTo>
                <a:srgbClr val="6D6D6D">
                  <a:alpha val="0"/>
                </a:srgbClr>
              </a:clrTo>
            </a:clrChange>
            <a:biLevel thresh="75000"/>
            <a:alphaModFix amt="8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90857" y="1092169"/>
            <a:ext cx="4585943" cy="5765831"/>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5541" name="Text Box 9"/>
          <p:cNvSpPr txBox="1">
            <a:spLocks noChangeArrowheads="1"/>
          </p:cNvSpPr>
          <p:nvPr/>
        </p:nvSpPr>
        <p:spPr bwMode="auto">
          <a:xfrm>
            <a:off x="8520561"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11</a:t>
            </a:r>
            <a:endParaRPr lang="en-US" b="1" dirty="0">
              <a:latin typeface="Arial" charset="0"/>
              <a:cs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4444</TotalTime>
  <Words>3053</Words>
  <Application>Microsoft Office PowerPoint</Application>
  <PresentationFormat>On-screen Show (4:3)</PresentationFormat>
  <Paragraphs>650</Paragraphs>
  <Slides>35</Slides>
  <Notes>28</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35</vt:i4>
      </vt:variant>
    </vt:vector>
  </HeadingPairs>
  <TitlesOfParts>
    <vt:vector size="55" baseType="lpstr">
      <vt:lpstr>Arial</vt:lpstr>
      <vt:lpstr>Arial Narrow</vt:lpstr>
      <vt:lpstr>Calibri</vt:lpstr>
      <vt:lpstr>Comic Sans MS</vt:lpstr>
      <vt:lpstr>Garamond</vt:lpstr>
      <vt:lpstr>Monotype Sorts</vt:lpstr>
      <vt:lpstr>Times</vt:lpstr>
      <vt:lpstr>Times New Roman</vt:lpstr>
      <vt:lpstr>Verdana</vt:lpstr>
      <vt:lpstr>Wingdings</vt:lpstr>
      <vt:lpstr>Azure</vt:lpstr>
      <vt:lpstr>Stream</vt:lpstr>
      <vt:lpstr>1_Azure</vt:lpstr>
      <vt:lpstr>2_Azure</vt:lpstr>
      <vt:lpstr>1_Default Design</vt:lpstr>
      <vt:lpstr>Orbit</vt:lpstr>
      <vt:lpstr>1_Stream</vt:lpstr>
      <vt:lpstr>Default Design</vt:lpstr>
      <vt:lpstr>1_blstripc.ppt - Blue Stripes</vt:lpstr>
      <vt:lpstr>Globe</vt:lpstr>
      <vt:lpstr>PowerPoint Presentation</vt:lpstr>
      <vt:lpstr>خط سير الملكوت و العهود</vt:lpstr>
      <vt:lpstr>PowerPoint Presentation</vt:lpstr>
      <vt:lpstr>فترة ما بين العهدين (425 ق.م – 5 ق.م)</vt:lpstr>
      <vt:lpstr>The Intertestamental Era (3 slides)</vt:lpstr>
      <vt:lpstr>The Intertestamental Era</vt:lpstr>
      <vt:lpstr>تعيين مرحلة الملكوت</vt:lpstr>
      <vt:lpstr>إنجيل متى</vt:lpstr>
      <vt:lpstr>PowerPoint Presentation</vt:lpstr>
      <vt:lpstr>PowerPoint Presentation</vt:lpstr>
      <vt:lpstr>كتّاب العهد الجديد</vt:lpstr>
      <vt:lpstr>كتّاب العهد الجديد</vt:lpstr>
      <vt:lpstr>كتّاب العهد الجديد</vt:lpstr>
      <vt:lpstr>إسرائيل تحت حكم هيرودس الكبير</vt:lpstr>
      <vt:lpstr>أبناء هيرودس الثلاثة الحكام</vt:lpstr>
      <vt:lpstr>التسلسل  الزمني   لسلالة  هيرودس (37 ق.م – 70 م)</vt:lpstr>
      <vt:lpstr>PowerPoint Presentation</vt:lpstr>
      <vt:lpstr>مزار الهيكل</vt:lpstr>
      <vt:lpstr>الهيكل من الشرق</vt:lpstr>
      <vt:lpstr>PowerPoint Presentation</vt:lpstr>
      <vt:lpstr>الفرق اليهودية</vt:lpstr>
      <vt:lpstr>الفرق اليهودية</vt:lpstr>
      <vt:lpstr>الفرق اليهودية</vt:lpstr>
      <vt:lpstr>الفريسيين</vt:lpstr>
      <vt:lpstr>الفريسيين</vt:lpstr>
      <vt:lpstr>الفرق اليهودية</vt:lpstr>
      <vt:lpstr>الصدوقيين</vt:lpstr>
      <vt:lpstr>دخل الصدوقيين من خلال أي من أبواب أورشليم</vt:lpstr>
      <vt:lpstr>الفرق اليهودية</vt:lpstr>
      <vt:lpstr>الأسينيين</vt:lpstr>
      <vt:lpstr>الأسينيين</vt:lpstr>
      <vt:lpstr>الفرق اليهودية</vt:lpstr>
      <vt:lpstr>الغيورين</vt:lpstr>
      <vt:lpstr>Black</vt:lpstr>
      <vt:lpstr>مسح العهد الجديد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owner</cp:lastModifiedBy>
  <cp:revision>100</cp:revision>
  <dcterms:created xsi:type="dcterms:W3CDTF">2002-12-14T17:46:52Z</dcterms:created>
  <dcterms:modified xsi:type="dcterms:W3CDTF">2024-02-24T09:52:35Z</dcterms:modified>
</cp:coreProperties>
</file>