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4.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5.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6.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7.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8.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9.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0.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1.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2.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3.xml" ContentType="application/vnd.openxmlformats-officedocument.theme+xml"/>
  <Override PartName="/ppt/slideLayouts/slideLayout263.xml" ContentType="application/vnd.openxmlformats-officedocument.presentationml.slideLayout+xml"/>
  <Override PartName="/ppt/theme/theme24.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5.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6.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7.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28.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1.xml" ContentType="application/vnd.openxmlformats-officedocument.themeOverride+xml"/>
  <Override PartName="/ppt/notesSlides/notesSlide52.xml" ContentType="application/vnd.openxmlformats-officedocument.presentationml.notesSlide+xml"/>
  <Override PartName="/ppt/theme/themeOverride2.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09" r:id="rId2"/>
    <p:sldMasterId id="2147483725" r:id="rId3"/>
    <p:sldMasterId id="2147483751" r:id="rId4"/>
    <p:sldMasterId id="2147483764" r:id="rId5"/>
    <p:sldMasterId id="2147483776" r:id="rId6"/>
    <p:sldMasterId id="2147483802" r:id="rId7"/>
    <p:sldMasterId id="2147483816" r:id="rId8"/>
    <p:sldMasterId id="2147483830" r:id="rId9"/>
    <p:sldMasterId id="2147483842" r:id="rId10"/>
    <p:sldMasterId id="2147483854" r:id="rId11"/>
    <p:sldMasterId id="2147483866" r:id="rId12"/>
    <p:sldMasterId id="2147483879" r:id="rId13"/>
    <p:sldMasterId id="2147483903" r:id="rId14"/>
    <p:sldMasterId id="2147483915" r:id="rId15"/>
    <p:sldMasterId id="2147483927" r:id="rId16"/>
    <p:sldMasterId id="2147483951" r:id="rId17"/>
    <p:sldMasterId id="2147484033" r:id="rId18"/>
    <p:sldMasterId id="2147484045" r:id="rId19"/>
    <p:sldMasterId id="2147484059" r:id="rId20"/>
    <p:sldMasterId id="2147484072" r:id="rId21"/>
    <p:sldMasterId id="2147484099" r:id="rId22"/>
    <p:sldMasterId id="2147484111" r:id="rId23"/>
    <p:sldMasterId id="2147484123" r:id="rId24"/>
    <p:sldMasterId id="2147484125" r:id="rId25"/>
    <p:sldMasterId id="2147484390" r:id="rId26"/>
    <p:sldMasterId id="2147484405" r:id="rId27"/>
    <p:sldMasterId id="2147484419" r:id="rId28"/>
    <p:sldMasterId id="2147484433" r:id="rId29"/>
  </p:sldMasterIdLst>
  <p:notesMasterIdLst>
    <p:notesMasterId r:id="rId99"/>
  </p:notesMasterIdLst>
  <p:handoutMasterIdLst>
    <p:handoutMasterId r:id="rId100"/>
  </p:handoutMasterIdLst>
  <p:sldIdLst>
    <p:sldId id="256" r:id="rId30"/>
    <p:sldId id="379" r:id="rId31"/>
    <p:sldId id="380" r:id="rId32"/>
    <p:sldId id="4095" r:id="rId33"/>
    <p:sldId id="383" r:id="rId34"/>
    <p:sldId id="384" r:id="rId35"/>
    <p:sldId id="385" r:id="rId36"/>
    <p:sldId id="386" r:id="rId37"/>
    <p:sldId id="501" r:id="rId38"/>
    <p:sldId id="4034" r:id="rId39"/>
    <p:sldId id="503" r:id="rId40"/>
    <p:sldId id="5363" r:id="rId41"/>
    <p:sldId id="5362" r:id="rId42"/>
    <p:sldId id="5726" r:id="rId43"/>
    <p:sldId id="5727" r:id="rId44"/>
    <p:sldId id="508" r:id="rId45"/>
    <p:sldId id="428" r:id="rId46"/>
    <p:sldId id="2591" r:id="rId47"/>
    <p:sldId id="2592" r:id="rId48"/>
    <p:sldId id="399" r:id="rId49"/>
    <p:sldId id="398" r:id="rId50"/>
    <p:sldId id="400" r:id="rId51"/>
    <p:sldId id="401" r:id="rId52"/>
    <p:sldId id="402" r:id="rId53"/>
    <p:sldId id="403" r:id="rId54"/>
    <p:sldId id="509" r:id="rId55"/>
    <p:sldId id="404" r:id="rId56"/>
    <p:sldId id="405" r:id="rId57"/>
    <p:sldId id="406" r:id="rId58"/>
    <p:sldId id="661" r:id="rId59"/>
    <p:sldId id="408" r:id="rId60"/>
    <p:sldId id="409" r:id="rId61"/>
    <p:sldId id="410" r:id="rId62"/>
    <p:sldId id="411" r:id="rId63"/>
    <p:sldId id="412" r:id="rId64"/>
    <p:sldId id="413" r:id="rId65"/>
    <p:sldId id="414" r:id="rId66"/>
    <p:sldId id="510" r:id="rId67"/>
    <p:sldId id="474" r:id="rId68"/>
    <p:sldId id="511" r:id="rId69"/>
    <p:sldId id="512" r:id="rId70"/>
    <p:sldId id="513" r:id="rId71"/>
    <p:sldId id="514" r:id="rId72"/>
    <p:sldId id="515" r:id="rId73"/>
    <p:sldId id="516" r:id="rId74"/>
    <p:sldId id="517" r:id="rId75"/>
    <p:sldId id="518" r:id="rId76"/>
    <p:sldId id="519" r:id="rId77"/>
    <p:sldId id="520" r:id="rId78"/>
    <p:sldId id="521" r:id="rId79"/>
    <p:sldId id="522" r:id="rId80"/>
    <p:sldId id="485" r:id="rId81"/>
    <p:sldId id="486" r:id="rId82"/>
    <p:sldId id="557" r:id="rId83"/>
    <p:sldId id="487" r:id="rId84"/>
    <p:sldId id="488" r:id="rId85"/>
    <p:sldId id="493" r:id="rId86"/>
    <p:sldId id="370" r:id="rId87"/>
    <p:sldId id="523" r:id="rId88"/>
    <p:sldId id="499" r:id="rId89"/>
    <p:sldId id="363" r:id="rId90"/>
    <p:sldId id="556" r:id="rId91"/>
    <p:sldId id="365" r:id="rId92"/>
    <p:sldId id="5173" r:id="rId93"/>
    <p:sldId id="5338" r:id="rId94"/>
    <p:sldId id="366" r:id="rId95"/>
    <p:sldId id="369" r:id="rId96"/>
    <p:sldId id="360" r:id="rId97"/>
    <p:sldId id="361" r:id="rId9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3300"/>
    <a:srgbClr val="000000"/>
    <a:srgbClr val="3333FF"/>
    <a:srgbClr val="CC0000"/>
    <a:srgbClr val="0033CC"/>
    <a:srgbClr val="99FFCC"/>
    <a:srgbClr val="99FF99"/>
    <a:srgbClr val="FFFF00"/>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757" autoAdjust="0"/>
    <p:restoredTop sz="78228" autoAdjust="0"/>
  </p:normalViewPr>
  <p:slideViewPr>
    <p:cSldViewPr>
      <p:cViewPr varScale="1">
        <p:scale>
          <a:sx n="77" d="100"/>
          <a:sy n="77" d="100"/>
        </p:scale>
        <p:origin x="176" y="1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50" d="100"/>
        <a:sy n="50" d="100"/>
      </p:scale>
      <p:origin x="0" y="-20724"/>
    </p:cViewPr>
  </p:sorterViewPr>
  <p:notesViewPr>
    <p:cSldViewPr>
      <p:cViewPr varScale="1">
        <p:scale>
          <a:sx n="40" d="100"/>
          <a:sy n="40" d="100"/>
        </p:scale>
        <p:origin x="-1542"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3.xml"/><Relationship Id="rId47" Type="http://schemas.openxmlformats.org/officeDocument/2006/relationships/slide" Target="slides/slide18.xml"/><Relationship Id="rId63" Type="http://schemas.openxmlformats.org/officeDocument/2006/relationships/slide" Target="slides/slide34.xml"/><Relationship Id="rId68" Type="http://schemas.openxmlformats.org/officeDocument/2006/relationships/slide" Target="slides/slide39.xml"/><Relationship Id="rId84" Type="http://schemas.openxmlformats.org/officeDocument/2006/relationships/slide" Target="slides/slide55.xml"/><Relationship Id="rId89" Type="http://schemas.openxmlformats.org/officeDocument/2006/relationships/slide" Target="slides/slide60.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3.xml"/><Relationship Id="rId37" Type="http://schemas.openxmlformats.org/officeDocument/2006/relationships/slide" Target="slides/slide8.xml"/><Relationship Id="rId53" Type="http://schemas.openxmlformats.org/officeDocument/2006/relationships/slide" Target="slides/slide24.xml"/><Relationship Id="rId58" Type="http://schemas.openxmlformats.org/officeDocument/2006/relationships/slide" Target="slides/slide29.xml"/><Relationship Id="rId74" Type="http://schemas.openxmlformats.org/officeDocument/2006/relationships/slide" Target="slides/slide45.xml"/><Relationship Id="rId79" Type="http://schemas.openxmlformats.org/officeDocument/2006/relationships/slide" Target="slides/slide50.xml"/><Relationship Id="rId102"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61.xml"/><Relationship Id="rId95" Type="http://schemas.openxmlformats.org/officeDocument/2006/relationships/slide" Target="slides/slide66.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4.xml"/><Relationship Id="rId48" Type="http://schemas.openxmlformats.org/officeDocument/2006/relationships/slide" Target="slides/slide19.xml"/><Relationship Id="rId64" Type="http://schemas.openxmlformats.org/officeDocument/2006/relationships/slide" Target="slides/slide35.xml"/><Relationship Id="rId69" Type="http://schemas.openxmlformats.org/officeDocument/2006/relationships/slide" Target="slides/slide40.xml"/><Relationship Id="rId80" Type="http://schemas.openxmlformats.org/officeDocument/2006/relationships/slide" Target="slides/slide51.xml"/><Relationship Id="rId85" Type="http://schemas.openxmlformats.org/officeDocument/2006/relationships/slide" Target="slides/slide5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4.xml"/><Relationship Id="rId38" Type="http://schemas.openxmlformats.org/officeDocument/2006/relationships/slide" Target="slides/slide9.xml"/><Relationship Id="rId46" Type="http://schemas.openxmlformats.org/officeDocument/2006/relationships/slide" Target="slides/slide17.xml"/><Relationship Id="rId59" Type="http://schemas.openxmlformats.org/officeDocument/2006/relationships/slide" Target="slides/slide30.xml"/><Relationship Id="rId67" Type="http://schemas.openxmlformats.org/officeDocument/2006/relationships/slide" Target="slides/slide38.xml"/><Relationship Id="rId103"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12.xml"/><Relationship Id="rId54" Type="http://schemas.openxmlformats.org/officeDocument/2006/relationships/slide" Target="slides/slide25.xml"/><Relationship Id="rId62" Type="http://schemas.openxmlformats.org/officeDocument/2006/relationships/slide" Target="slides/slide33.xml"/><Relationship Id="rId70" Type="http://schemas.openxmlformats.org/officeDocument/2006/relationships/slide" Target="slides/slide41.xml"/><Relationship Id="rId75" Type="http://schemas.openxmlformats.org/officeDocument/2006/relationships/slide" Target="slides/slide46.xml"/><Relationship Id="rId83" Type="http://schemas.openxmlformats.org/officeDocument/2006/relationships/slide" Target="slides/slide54.xml"/><Relationship Id="rId88" Type="http://schemas.openxmlformats.org/officeDocument/2006/relationships/slide" Target="slides/slide59.xml"/><Relationship Id="rId91" Type="http://schemas.openxmlformats.org/officeDocument/2006/relationships/slide" Target="slides/slide62.xml"/><Relationship Id="rId96" Type="http://schemas.openxmlformats.org/officeDocument/2006/relationships/slide" Target="slides/slide6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7.xml"/><Relationship Id="rId49" Type="http://schemas.openxmlformats.org/officeDocument/2006/relationships/slide" Target="slides/slide20.xml"/><Relationship Id="rId57" Type="http://schemas.openxmlformats.org/officeDocument/2006/relationships/slide" Target="slides/slide28.xml"/><Relationship Id="rId10" Type="http://schemas.openxmlformats.org/officeDocument/2006/relationships/slideMaster" Target="slideMasters/slideMaster10.xml"/><Relationship Id="rId31" Type="http://schemas.openxmlformats.org/officeDocument/2006/relationships/slide" Target="slides/slide2.xml"/><Relationship Id="rId44" Type="http://schemas.openxmlformats.org/officeDocument/2006/relationships/slide" Target="slides/slide15.xml"/><Relationship Id="rId52" Type="http://schemas.openxmlformats.org/officeDocument/2006/relationships/slide" Target="slides/slide23.xml"/><Relationship Id="rId60" Type="http://schemas.openxmlformats.org/officeDocument/2006/relationships/slide" Target="slides/slide31.xml"/><Relationship Id="rId65" Type="http://schemas.openxmlformats.org/officeDocument/2006/relationships/slide" Target="slides/slide36.xml"/><Relationship Id="rId73" Type="http://schemas.openxmlformats.org/officeDocument/2006/relationships/slide" Target="slides/slide44.xml"/><Relationship Id="rId78" Type="http://schemas.openxmlformats.org/officeDocument/2006/relationships/slide" Target="slides/slide49.xml"/><Relationship Id="rId81" Type="http://schemas.openxmlformats.org/officeDocument/2006/relationships/slide" Target="slides/slide52.xml"/><Relationship Id="rId86" Type="http://schemas.openxmlformats.org/officeDocument/2006/relationships/slide" Target="slides/slide57.xml"/><Relationship Id="rId94" Type="http://schemas.openxmlformats.org/officeDocument/2006/relationships/slide" Target="slides/slide65.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0.xml"/><Relationship Id="rId34" Type="http://schemas.openxmlformats.org/officeDocument/2006/relationships/slide" Target="slides/slide5.xml"/><Relationship Id="rId50" Type="http://schemas.openxmlformats.org/officeDocument/2006/relationships/slide" Target="slides/slide21.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slide" Target="slides/slide68.xml"/><Relationship Id="rId10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42.xml"/><Relationship Id="rId92"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1.xml"/><Relationship Id="rId45" Type="http://schemas.openxmlformats.org/officeDocument/2006/relationships/slide" Target="slides/slide16.xml"/><Relationship Id="rId66" Type="http://schemas.openxmlformats.org/officeDocument/2006/relationships/slide" Target="slides/slide37.xml"/><Relationship Id="rId87" Type="http://schemas.openxmlformats.org/officeDocument/2006/relationships/slide" Target="slides/slide58.xml"/><Relationship Id="rId61" Type="http://schemas.openxmlformats.org/officeDocument/2006/relationships/slide" Target="slides/slide32.xml"/><Relationship Id="rId82" Type="http://schemas.openxmlformats.org/officeDocument/2006/relationships/slide" Target="slides/slide5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xml"/><Relationship Id="rId35" Type="http://schemas.openxmlformats.org/officeDocument/2006/relationships/slide" Target="slides/slide6.xml"/><Relationship Id="rId56" Type="http://schemas.openxmlformats.org/officeDocument/2006/relationships/slide" Target="slides/slide27.xml"/><Relationship Id="rId77" Type="http://schemas.openxmlformats.org/officeDocument/2006/relationships/slide" Target="slides/slide48.xml"/><Relationship Id="rId100"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22.xml"/><Relationship Id="rId72" Type="http://schemas.openxmlformats.org/officeDocument/2006/relationships/slide" Target="slides/slide43.xml"/><Relationship Id="rId93" Type="http://schemas.openxmlformats.org/officeDocument/2006/relationships/slide" Target="slides/slide64.xml"/><Relationship Id="rId98" Type="http://schemas.openxmlformats.org/officeDocument/2006/relationships/slide" Target="slides/slide69.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2027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027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2027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8DC641AD-D58B-D347-8BE0-FFD19F339B77}" type="slidenum">
              <a:rPr lang="en-US"/>
              <a:pPr/>
              <a:t>‹#›</a:t>
            </a:fld>
            <a:endParaRPr lang="en-US"/>
          </a:p>
        </p:txBody>
      </p:sp>
    </p:spTree>
    <p:extLst>
      <p:ext uri="{BB962C8B-B14F-4D97-AF65-F5344CB8AC3E}">
        <p14:creationId xmlns:p14="http://schemas.microsoft.com/office/powerpoint/2010/main" val="3614314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bodyPr>
          <a:lstStyle>
            <a:lvl1pPr>
              <a:defRPr sz="1200"/>
            </a:lvl1pPr>
          </a:lstStyle>
          <a:p>
            <a:endParaRPr lang="en-US"/>
          </a:p>
        </p:txBody>
      </p:sp>
      <p:sp>
        <p:nvSpPr>
          <p:cNvPr id="819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bodyPr>
          <a:lstStyle>
            <a:lvl1pPr algn="r">
              <a:defRPr sz="1200"/>
            </a:lvl1pPr>
          </a:lstStyle>
          <a:p>
            <a:endParaRPr lang="en-US"/>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819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2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b" anchorCtr="0" compatLnSpc="1">
            <a:prstTxWarp prst="textNoShape">
              <a:avLst/>
            </a:prstTxWarp>
          </a:bodyPr>
          <a:lstStyle>
            <a:lvl1pPr>
              <a:defRPr sz="1200"/>
            </a:lvl1pPr>
          </a:lstStyle>
          <a:p>
            <a:endParaRPr lang="en-US"/>
          </a:p>
        </p:txBody>
      </p:sp>
      <p:sp>
        <p:nvSpPr>
          <p:cNvPr id="819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b" anchorCtr="0" compatLnSpc="1">
            <a:prstTxWarp prst="textNoShape">
              <a:avLst/>
            </a:prstTxWarp>
          </a:bodyPr>
          <a:lstStyle>
            <a:lvl1pPr algn="r">
              <a:defRPr sz="1200"/>
            </a:lvl1pPr>
          </a:lstStyle>
          <a:p>
            <a:fld id="{5E2ADFD7-D11B-1947-91FB-744DDB5B077E}" type="slidenum">
              <a:rPr lang="en-US"/>
              <a:pPr/>
              <a:t>‹#›</a:t>
            </a:fld>
            <a:endParaRPr lang="en-US"/>
          </a:p>
        </p:txBody>
      </p:sp>
    </p:spTree>
    <p:extLst>
      <p:ext uri="{BB962C8B-B14F-4D97-AF65-F5344CB8AC3E}">
        <p14:creationId xmlns:p14="http://schemas.microsoft.com/office/powerpoint/2010/main" val="85572818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charset="0"/>
        <a:ea typeface="ＭＳ Ｐゴシック" charset="0"/>
        <a:cs typeface="+mn-cs"/>
      </a:defRPr>
    </a:lvl1pPr>
    <a:lvl2pPr marL="457200" algn="l" rtl="0" fontAlgn="base">
      <a:spcBef>
        <a:spcPct val="30000"/>
      </a:spcBef>
      <a:spcAft>
        <a:spcPct val="0"/>
      </a:spcAft>
      <a:defRPr sz="1200" kern="1200">
        <a:solidFill>
          <a:schemeClr val="tx1"/>
        </a:solidFill>
        <a:latin typeface="Times New Roman" charset="0"/>
        <a:ea typeface="ＭＳ Ｐゴシック" charset="0"/>
        <a:cs typeface="+mn-cs"/>
      </a:defRPr>
    </a:lvl2pPr>
    <a:lvl3pPr marL="914400" algn="l" rtl="0" fontAlgn="base">
      <a:spcBef>
        <a:spcPct val="30000"/>
      </a:spcBef>
      <a:spcAft>
        <a:spcPct val="0"/>
      </a:spcAft>
      <a:defRPr sz="1200" kern="1200">
        <a:solidFill>
          <a:schemeClr val="tx1"/>
        </a:solidFill>
        <a:latin typeface="Times New Roman" charset="0"/>
        <a:ea typeface="ＭＳ Ｐゴシック" charset="0"/>
        <a:cs typeface="+mn-cs"/>
      </a:defRPr>
    </a:lvl3pPr>
    <a:lvl4pPr marL="1371600" algn="l" rtl="0" fontAlgn="base">
      <a:spcBef>
        <a:spcPct val="30000"/>
      </a:spcBef>
      <a:spcAft>
        <a:spcPct val="0"/>
      </a:spcAft>
      <a:defRPr sz="1200" kern="1200">
        <a:solidFill>
          <a:schemeClr val="tx1"/>
        </a:solidFill>
        <a:latin typeface="Times New Roman" charset="0"/>
        <a:ea typeface="ＭＳ Ｐゴシック" charset="0"/>
        <a:cs typeface="+mn-cs"/>
      </a:defRPr>
    </a:lvl4pPr>
    <a:lvl5pPr marL="1828800" algn="l" rtl="0" fontAlgn="base">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pPr/>
              <a:t>1</a:t>
            </a:fld>
            <a:endParaRPr lang="en-US"/>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b="1" baseline="0" dirty="0">
                <a:latin typeface="Arial" panose="020B0604020202020204" pitchFamily="34" charset="0"/>
                <a:cs typeface="Arial" panose="020B0604020202020204" pitchFamily="34" charset="0"/>
              </a:rPr>
              <a:t>يقوم جون بعمل التصميم الغرافيكي وتقوم كلوي بتصميم المواقع الإلكترونيَّة لشركات البرمجة  الرقميَّة.</a:t>
            </a:r>
            <a:endParaRPr lang="ar-JO"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John does graphics and Chloe does </a:t>
            </a:r>
            <a:r>
              <a:rPr lang="en-US" b="1" baseline="0" dirty="0">
                <a:latin typeface="Arial" panose="020B0604020202020204" pitchFamily="34" charset="0"/>
                <a:cs typeface="Arial" panose="020B0604020202020204" pitchFamily="34" charset="0"/>
              </a:rPr>
              <a:t>web design for digital software companies.</a:t>
            </a:r>
          </a:p>
          <a:p>
            <a:r>
              <a:rPr lang="en-US" b="1" baseline="0" dirty="0">
                <a:latin typeface="Arial" panose="020B0604020202020204" pitchFamily="34" charset="0"/>
                <a:cs typeface="Arial" panose="020B0604020202020204" pitchFamily="34" charset="0"/>
              </a:rPr>
              <a:t>___________</a:t>
            </a:r>
          </a:p>
          <a:p>
            <a:r>
              <a:rPr lang="en-US" b="1" baseline="0" dirty="0">
                <a:latin typeface="Arial" panose="020B0604020202020204" pitchFamily="34" charset="0"/>
                <a:cs typeface="Arial" panose="020B0604020202020204" pitchFamily="34" charset="0"/>
              </a:rPr>
              <a:t>Common-70</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862093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181942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8D6314-62CF-694B-A0E8-330E8719FDC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8402" name="Rectangle 2"/>
          <p:cNvSpPr>
            <a:spLocks noGrp="1" noRot="1" noChangeAspect="1" noChangeArrowheads="1"/>
          </p:cNvSpPr>
          <p:nvPr>
            <p:ph type="sldImg"/>
          </p:nvPr>
        </p:nvSpPr>
        <p:spPr>
          <a:xfrm>
            <a:off x="1143000" y="685800"/>
            <a:ext cx="4572000" cy="3429000"/>
          </a:xfrm>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algn="just" eaLnBrk="1" hangingPunct="1"/>
            <a:r>
              <a:rPr lang="ar-JO" b="1" dirty="0">
                <a:latin typeface="Arial" panose="020B0604020202020204" pitchFamily="34" charset="0"/>
                <a:ea typeface="ＭＳ Ｐゴシック" charset="0"/>
                <a:cs typeface="ＭＳ Ｐゴシック" charset="0"/>
              </a:rPr>
              <a:t>لدينا حوالي 20% من الهنود في كنيستنا, نقدم الشكر للقديس توما</a:t>
            </a:r>
            <a:r>
              <a:rPr lang="ar-JO" b="1" baseline="0" dirty="0">
                <a:latin typeface="Arial" panose="020B0604020202020204" pitchFamily="34" charset="0"/>
                <a:ea typeface="ＭＳ Ｐゴシック" charset="0"/>
                <a:cs typeface="ＭＳ Ｐゴシック" charset="0"/>
              </a:rPr>
              <a:t> الذي تغلب على شكه ليشهد ليسوع في الهند</a:t>
            </a:r>
            <a:endParaRPr lang="en-US" b="1" dirty="0">
              <a:latin typeface="Arial" panose="020B0604020202020204" pitchFamily="34" charset="0"/>
              <a:ea typeface="ＭＳ Ｐゴシック" charset="0"/>
              <a:cs typeface="ＭＳ Ｐゴシック" charset="0"/>
            </a:endParaRPr>
          </a:p>
          <a:p>
            <a:pPr algn="just" eaLnBrk="1" hangingPunct="1"/>
            <a:r>
              <a:rPr lang="en-US" b="1" dirty="0">
                <a:latin typeface="Arial" panose="020B0604020202020204" pitchFamily="34" charset="0"/>
                <a:ea typeface="ＭＳ Ｐゴシック" charset="0"/>
                <a:cs typeface="ＭＳ Ｐゴシック" charset="0"/>
              </a:rPr>
              <a:t>Our June 2021 church of 90 people stem from 16 different countries around the world: Australia (David &amp; Fiona), China (</a:t>
            </a:r>
            <a:r>
              <a:rPr lang="en-US" b="1" dirty="0" err="1">
                <a:latin typeface="Arial" panose="020B0604020202020204" pitchFamily="34" charset="0"/>
                <a:ea typeface="ＭＳ Ｐゴシック" charset="0"/>
                <a:cs typeface="ＭＳ Ｐゴシック" charset="0"/>
              </a:rPr>
              <a:t>Jianji</a:t>
            </a:r>
            <a:r>
              <a:rPr lang="en-US" b="1" dirty="0">
                <a:latin typeface="Arial" panose="020B0604020202020204" pitchFamily="34" charset="0"/>
                <a:ea typeface="ＭＳ Ｐゴシック" charset="0"/>
                <a:cs typeface="ＭＳ Ｐゴシック" charset="0"/>
              </a:rPr>
              <a:t>), Egypt (Tamara), France (Valentin), </a:t>
            </a:r>
            <a:r>
              <a:rPr lang="en-US" b="1" baseline="0" dirty="0">
                <a:latin typeface="Arial" panose="020B0604020202020204" pitchFamily="34" charset="0"/>
                <a:ea typeface="ＭＳ Ｐゴシック" charset="0"/>
                <a:cs typeface="ＭＳ Ｐゴシック" charset="0"/>
              </a:rPr>
              <a:t>Korea (Grace Kim), </a:t>
            </a:r>
            <a:r>
              <a:rPr lang="en-US" b="1" dirty="0">
                <a:latin typeface="Arial" panose="020B0604020202020204" pitchFamily="34" charset="0"/>
                <a:ea typeface="ＭＳ Ｐゴシック" charset="0"/>
                <a:cs typeface="ＭＳ Ｐゴシック" charset="0"/>
              </a:rPr>
              <a:t>India (Cynthia), </a:t>
            </a:r>
            <a:r>
              <a:rPr lang="en-US" b="1" baseline="0" dirty="0">
                <a:latin typeface="Arial" panose="020B0604020202020204" pitchFamily="34" charset="0"/>
                <a:ea typeface="ＭＳ Ｐゴシック" charset="0"/>
                <a:cs typeface="ＭＳ Ｐゴシック" charset="0"/>
              </a:rPr>
              <a:t>Indonesia (</a:t>
            </a:r>
            <a:r>
              <a:rPr lang="en-US" b="1" dirty="0">
                <a:latin typeface="Arial" panose="020B0604020202020204" pitchFamily="34" charset="0"/>
                <a:ea typeface="ＭＳ Ｐゴシック" charset="0"/>
                <a:cs typeface="ＭＳ Ｐゴシック" charset="0"/>
              </a:rPr>
              <a:t>Rena</a:t>
            </a:r>
            <a:r>
              <a:rPr lang="en-US" b="1" baseline="0" dirty="0">
                <a:latin typeface="Arial" panose="020B0604020202020204" pitchFamily="34" charset="0"/>
                <a:ea typeface="ＭＳ Ｐゴシック" charset="0"/>
                <a:cs typeface="ＭＳ Ｐゴシック" charset="0"/>
              </a:rPr>
              <a:t>), Kenya (Jacqueline </a:t>
            </a:r>
            <a:r>
              <a:rPr lang="en-US" b="1" baseline="0" dirty="0" err="1">
                <a:latin typeface="Arial" panose="020B0604020202020204" pitchFamily="34" charset="0"/>
                <a:ea typeface="ＭＳ Ｐゴシック" charset="0"/>
                <a:cs typeface="ＭＳ Ｐゴシック" charset="0"/>
              </a:rPr>
              <a:t>Ngare</a:t>
            </a:r>
            <a:r>
              <a:rPr lang="en-US" b="1" baseline="0" dirty="0">
                <a:latin typeface="Arial" panose="020B0604020202020204" pitchFamily="34" charset="0"/>
                <a:ea typeface="ＭＳ Ｐゴシック" charset="0"/>
                <a:cs typeface="ＭＳ Ｐゴシック" charset="0"/>
              </a:rPr>
              <a:t>), </a:t>
            </a:r>
            <a:r>
              <a:rPr lang="en-US" b="1" dirty="0">
                <a:latin typeface="Arial" panose="020B0604020202020204" pitchFamily="34" charset="0"/>
                <a:ea typeface="ＭＳ Ｐゴシック" charset="0"/>
                <a:cs typeface="ＭＳ Ｐゴシック" charset="0"/>
              </a:rPr>
              <a:t>Nepal (Joshua Limbu), Netherlands (Toes), Singapore (Albina), South Africa (Melody </a:t>
            </a:r>
            <a:r>
              <a:rPr lang="en-US" b="1" dirty="0" err="1">
                <a:latin typeface="Arial" panose="020B0604020202020204" pitchFamily="34" charset="0"/>
                <a:ea typeface="ＭＳ Ｐゴシック" charset="0"/>
                <a:cs typeface="ＭＳ Ｐゴシック" charset="0"/>
              </a:rPr>
              <a:t>Hertenberger</a:t>
            </a:r>
            <a:r>
              <a:rPr lang="en-US" b="1" dirty="0">
                <a:latin typeface="Arial" panose="020B0604020202020204" pitchFamily="34" charset="0"/>
                <a:ea typeface="ＭＳ Ｐゴシック" charset="0"/>
                <a:cs typeface="ＭＳ Ｐゴシック" charset="0"/>
              </a:rPr>
              <a:t>), Taiwan (Maple), Thailand (Mae), UK (James &amp; Gabi), USA (Jim &amp; Jacqui).</a:t>
            </a:r>
            <a:endParaRPr lang="en-US" b="1" baseline="0" dirty="0">
              <a:latin typeface="Arial" panose="020B0604020202020204" pitchFamily="34"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1" baseline="0" dirty="0">
              <a:latin typeface="Arial" panose="020B0604020202020204" pitchFamily="34"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1" baseline="0" dirty="0">
                <a:latin typeface="Arial" panose="020B0604020202020204" pitchFamily="34" charset="0"/>
                <a:ea typeface="ＭＳ Ｐゴシック" charset="0"/>
                <a:cs typeface="ＭＳ Ｐゴシック" charset="0"/>
              </a:rPr>
              <a:t>This does not include people who have recently attended only once: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baseline="0" dirty="0">
                <a:latin typeface="Arial" panose="020B0604020202020204" pitchFamily="34" charset="0"/>
                <a:ea typeface="ＭＳ Ｐゴシック" charset="0"/>
                <a:cs typeface="ＭＳ Ｐゴシック" charset="0"/>
              </a:rPr>
              <a:t>Nor does it include missionaries living back in their countries but still are members of CIC: Maple (Taiwan), Budmaa (Mongolia)</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baseline="0" dirty="0">
                <a:latin typeface="Arial" panose="020B0604020202020204" pitchFamily="34" charset="0"/>
                <a:ea typeface="ＭＳ Ｐゴシック" charset="0"/>
                <a:cs typeface="ＭＳ Ｐゴシック" charset="0"/>
              </a:rPr>
              <a:t>Previous: </a:t>
            </a:r>
            <a:r>
              <a:rPr lang="en-US" b="1" dirty="0">
                <a:latin typeface="Arial" panose="020B0604020202020204" pitchFamily="34" charset="0"/>
                <a:ea typeface="ＭＳ Ｐゴシック" charset="0"/>
                <a:cs typeface="ＭＳ Ｐゴシック" charset="0"/>
              </a:rPr>
              <a:t>Canada</a:t>
            </a:r>
            <a:r>
              <a:rPr lang="en-US" b="1" baseline="0" dirty="0">
                <a:latin typeface="Arial" panose="020B0604020202020204" pitchFamily="34" charset="0"/>
                <a:ea typeface="ＭＳ Ｐゴシック" charset="0"/>
                <a:cs typeface="ＭＳ Ｐゴシック" charset="0"/>
              </a:rPr>
              <a:t> (Gloria Lee), Ethiopia (Lele), Malaysia (Aston, </a:t>
            </a:r>
            <a:r>
              <a:rPr lang="en-US" b="1" dirty="0">
                <a:latin typeface="Arial" panose="020B0604020202020204" pitchFamily="34" charset="0"/>
                <a:ea typeface="ＭＳ Ｐゴシック" charset="0"/>
                <a:cs typeface="ＭＳ Ｐゴシック" charset="0"/>
              </a:rPr>
              <a:t>Naomi</a:t>
            </a:r>
            <a:r>
              <a:rPr lang="en-US" b="1" baseline="0" dirty="0">
                <a:latin typeface="Arial" panose="020B0604020202020204" pitchFamily="34" charset="0"/>
                <a:ea typeface="ＭＳ Ｐゴシック" charset="0"/>
                <a:cs typeface="ＭＳ Ｐゴシック" charset="0"/>
              </a:rPr>
              <a:t>), </a:t>
            </a:r>
            <a:r>
              <a:rPr lang="en-US" b="1" dirty="0">
                <a:latin typeface="Arial" panose="020B0604020202020204" pitchFamily="34" charset="0"/>
                <a:ea typeface="ＭＳ Ｐゴシック" charset="0"/>
                <a:cs typeface="ＭＳ Ｐゴシック" charset="0"/>
              </a:rPr>
              <a:t>Netherlands (Dies &amp; Desiree)</a:t>
            </a:r>
            <a:r>
              <a:rPr lang="en-US" b="1" baseline="0" dirty="0">
                <a:latin typeface="Arial" panose="020B0604020202020204" pitchFamily="34" charset="0"/>
                <a:ea typeface="ＭＳ Ｐゴシック" charset="0"/>
                <a:cs typeface="ＭＳ Ｐゴシック" charset="0"/>
              </a:rPr>
              <a:t>, </a:t>
            </a:r>
            <a:r>
              <a:rPr lang="en-US" b="1" dirty="0">
                <a:latin typeface="Arial" panose="020B0604020202020204" pitchFamily="34" charset="0"/>
                <a:ea typeface="ＭＳ Ｐゴシック" charset="0"/>
                <a:cs typeface="ＭＳ Ｐゴシック" charset="0"/>
              </a:rPr>
              <a:t>Philippines (Micah), South Africa (Melody),</a:t>
            </a:r>
          </a:p>
        </p:txBody>
      </p:sp>
    </p:spTree>
    <p:extLst>
      <p:ext uri="{BB962C8B-B14F-4D97-AF65-F5344CB8AC3E}">
        <p14:creationId xmlns:p14="http://schemas.microsoft.com/office/powerpoint/2010/main" val="3420798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Slide Image Placeholder 1"/>
          <p:cNvSpPr>
            <a:spLocks noGrp="1" noRot="1" noChangeAspect="1"/>
          </p:cNvSpPr>
          <p:nvPr>
            <p:ph type="sldImg"/>
          </p:nvPr>
        </p:nvSpPr>
        <p:spPr>
          <a:ln/>
        </p:spPr>
      </p:sp>
      <p:sp>
        <p:nvSpPr>
          <p:cNvPr id="36249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RICK: Yes, we helped start Crossroads International Church in 2006 and I serve as the pastor-teacher.</a:t>
            </a:r>
          </a:p>
        </p:txBody>
      </p:sp>
      <p:sp>
        <p:nvSpPr>
          <p:cNvPr id="36249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AF77CB-318B-904B-AE12-5A664B02F7F9}" type="slidenum">
              <a:rPr lang="en-US" sz="1200">
                <a:solidFill>
                  <a:srgbClr val="000000"/>
                </a:solidFill>
                <a:latin typeface="Calibri" charset="0"/>
              </a:rPr>
              <a:pPr eaLnBrk="1" hangingPunct="1"/>
              <a:t>20</a:t>
            </a:fld>
            <a:endParaRPr lang="en-US" sz="1200">
              <a:solidFill>
                <a:srgbClr val="000000"/>
              </a:solidFill>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Slide Image Placeholder 1"/>
          <p:cNvSpPr>
            <a:spLocks noGrp="1" noRot="1" noChangeAspect="1"/>
          </p:cNvSpPr>
          <p:nvPr>
            <p:ph type="sldImg"/>
          </p:nvPr>
        </p:nvSpPr>
        <p:spPr>
          <a:ln/>
        </p:spPr>
      </p:sp>
      <p:sp>
        <p:nvSpPr>
          <p:cNvPr id="36045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We also helped start Crossroads International Church in 2006 where I served as the pastor-teacher.</a:t>
            </a:r>
          </a:p>
        </p:txBody>
      </p:sp>
      <p:sp>
        <p:nvSpPr>
          <p:cNvPr id="36045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36169DE-BACA-644B-924B-19E7EDED997E}" type="slidenum">
              <a:rPr lang="en-US" sz="1200">
                <a:solidFill>
                  <a:srgbClr val="000000"/>
                </a:solidFill>
                <a:latin typeface="Calibri" charset="0"/>
              </a:rPr>
              <a:pPr eaLnBrk="1" hangingPunct="1"/>
              <a:t>21</a:t>
            </a:fld>
            <a:endParaRPr lang="en-US" sz="1200">
              <a:solidFill>
                <a:srgbClr val="000000"/>
              </a:solidFill>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Slide Image Placeholder 1"/>
          <p:cNvSpPr>
            <a:spLocks noGrp="1" noRot="1" noChangeAspect="1"/>
          </p:cNvSpPr>
          <p:nvPr>
            <p:ph type="sldImg"/>
          </p:nvPr>
        </p:nvSpPr>
        <p:spPr>
          <a:ln/>
        </p:spPr>
      </p:sp>
      <p:sp>
        <p:nvSpPr>
          <p:cNvPr id="36454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One special joy is mentoring my students who serve with us at church and led ministries to youth, children, home groups, and the worship team.</a:t>
            </a:r>
          </a:p>
        </p:txBody>
      </p:sp>
      <p:sp>
        <p:nvSpPr>
          <p:cNvPr id="36454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F2A942-BCFB-264E-A33A-3A84406082A2}" type="slidenum">
              <a:rPr lang="en-US" sz="1200">
                <a:solidFill>
                  <a:srgbClr val="000000"/>
                </a:solidFill>
                <a:latin typeface="Calibri" charset="0"/>
              </a:rPr>
              <a:pPr eaLnBrk="1" hangingPunct="1"/>
              <a:t>22</a:t>
            </a:fld>
            <a:endParaRPr lang="en-US" sz="1200">
              <a:solidFill>
                <a:srgbClr val="000000"/>
              </a:solidFill>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A555D7D-CECB-EC4D-987A-64E5511A6D77}" type="slidenum">
              <a:rPr lang="en-US" sz="1200" b="1">
                <a:solidFill>
                  <a:srgbClr val="000000"/>
                </a:solidFill>
                <a:latin typeface="Arial" panose="020B0604020202020204" pitchFamily="34" charset="0"/>
              </a:rPr>
              <a:pPr eaLnBrk="1" hangingPunct="1"/>
              <a:t>23</a:t>
            </a:fld>
            <a:endParaRPr lang="en-US" sz="1200" b="1" dirty="0">
              <a:solidFill>
                <a:srgbClr val="000000"/>
              </a:solidFill>
              <a:latin typeface="Arial" panose="020B0604020202020204" pitchFamily="34" charset="0"/>
            </a:endParaRPr>
          </a:p>
        </p:txBody>
      </p:sp>
      <p:sp>
        <p:nvSpPr>
          <p:cNvPr id="392194" name="Rectangle 2"/>
          <p:cNvSpPr>
            <a:spLocks noGrp="1" noRot="1" noChangeAspect="1" noChangeArrowheads="1"/>
          </p:cNvSpPr>
          <p:nvPr>
            <p:ph type="sldImg"/>
          </p:nvPr>
        </p:nvSpPr>
        <p:spPr>
          <a:solidFill>
            <a:srgbClr val="FFFFFF"/>
          </a:solidFill>
          <a:ln/>
        </p:spPr>
      </p:sp>
      <p:sp>
        <p:nvSpPr>
          <p:cNvPr id="3921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I</a:t>
            </a:r>
            <a:r>
              <a:rPr lang="mr-IN"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m also the director of the doctoral program at SBC that trains about 80 seminary professors and pastors throughout Asia in English and Chinese.  Generally each year about 5 of them received their Doctor of Ministry degree.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D6D7AD-8293-F342-AFE0-99D0E8A70A39}" type="slidenum">
              <a:rPr lang="en-US" sz="1200">
                <a:solidFill>
                  <a:prstClr val="black"/>
                </a:solidFill>
              </a:rPr>
              <a:pPr eaLnBrk="1" hangingPunct="1"/>
              <a:t>25</a:t>
            </a:fld>
            <a:endParaRPr lang="en-US" sz="1200">
              <a:solidFill>
                <a:prstClr val="black"/>
              </a:solidFill>
            </a:endParaRPr>
          </a:p>
        </p:txBody>
      </p:sp>
      <p:sp>
        <p:nvSpPr>
          <p:cNvPr id="504834" name="Rectangle 2"/>
          <p:cNvSpPr>
            <a:spLocks noGrp="1" noRot="1" noChangeAspect="1" noChangeArrowheads="1"/>
          </p:cNvSpPr>
          <p:nvPr>
            <p:ph type="sldImg"/>
          </p:nvPr>
        </p:nvSpPr>
        <p:spPr>
          <a:solidFill>
            <a:srgbClr val="FFFFFF"/>
          </a:solidFill>
          <a:ln/>
        </p:spPr>
      </p:sp>
      <p:sp>
        <p:nvSpPr>
          <p:cNvPr id="5048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I</a:t>
            </a:r>
            <a:r>
              <a:rPr lang="mr-IN" altLang="ja-JP" dirty="0">
                <a:latin typeface="Times New Roman" charset="0"/>
                <a:ea typeface="ＭＳ Ｐゴシック" charset="0"/>
                <a:cs typeface="ＭＳ Ｐゴシック" charset="0"/>
              </a:rPr>
              <a:t>'</a:t>
            </a:r>
            <a:r>
              <a:rPr lang="en-US" altLang="ja-JP" dirty="0" err="1">
                <a:latin typeface="Times New Roman" charset="0"/>
                <a:ea typeface="ＭＳ Ｐゴシック" charset="0"/>
                <a:cs typeface="ＭＳ Ｐゴシック" charset="0"/>
              </a:rPr>
              <a:t>ve</a:t>
            </a:r>
            <a:r>
              <a:rPr lang="en-US" altLang="ja-JP" dirty="0">
                <a:latin typeface="Times New Roman" charset="0"/>
                <a:ea typeface="ＭＳ Ｐゴシック" charset="0"/>
                <a:cs typeface="ＭＳ Ｐゴシック" charset="0"/>
              </a:rPr>
              <a:t> served as a seminary professor with 30 other faculty at Singapore</a:t>
            </a:r>
            <a:r>
              <a:rPr lang="mr-IN"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largest training school: Singapore Bible College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fld id="{133485B0-9ED9-294F-9A71-1E2CD35024F6}" type="slidenum">
              <a:rPr lang="en-US" sz="1200" b="1">
                <a:solidFill>
                  <a:srgbClr val="000000"/>
                </a:solidFill>
                <a:latin typeface="Arial" panose="020B0604020202020204" pitchFamily="34" charset="0"/>
              </a:rPr>
              <a:pPr algn="r" eaLnBrk="1" hangingPunct="1">
                <a:defRPr/>
              </a:pPr>
              <a:t>26</a:t>
            </a:fld>
            <a:endParaRPr lang="en-US" sz="1200" b="1" dirty="0">
              <a:solidFill>
                <a:srgbClr val="000000"/>
              </a:solidFill>
              <a:latin typeface="Arial" panose="020B0604020202020204" pitchFamily="34" charset="0"/>
            </a:endParaRPr>
          </a:p>
        </p:txBody>
      </p:sp>
      <p:sp>
        <p:nvSpPr>
          <p:cNvPr id="612354" name="Rectangle 2"/>
          <p:cNvSpPr>
            <a:spLocks noGrp="1" noRot="1" noChangeAspect="1" noChangeArrowheads="1"/>
          </p:cNvSpPr>
          <p:nvPr>
            <p:ph type="sldImg"/>
          </p:nvPr>
        </p:nvSpPr>
        <p:spPr>
          <a:solidFill>
            <a:srgbClr val="FFFFFF"/>
          </a:solidFill>
          <a:ln/>
        </p:spPr>
      </p:sp>
      <p:sp>
        <p:nvSpPr>
          <p:cNvPr id="6123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These faithful leaders are from about 25 countries who come to us in Singapore for masters and doctoral-level training.  We train them to build into others back in their home countries.</a:t>
            </a:r>
          </a:p>
        </p:txBody>
      </p:sp>
    </p:spTree>
    <p:extLst>
      <p:ext uri="{BB962C8B-B14F-4D97-AF65-F5344CB8AC3E}">
        <p14:creationId xmlns:p14="http://schemas.microsoft.com/office/powerpoint/2010/main" val="660564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b="1">
                <a:solidFill>
                  <a:srgbClr val="000000"/>
                </a:solidFill>
                <a:latin typeface="Arial" panose="020B0604020202020204" pitchFamily="34" charset="0"/>
              </a:rPr>
              <a:pPr/>
              <a:t>27</a:t>
            </a:fld>
            <a:endParaRPr lang="en-US" sz="1200" b="1" dirty="0">
              <a:solidFill>
                <a:srgbClr val="000000"/>
              </a:solidFill>
              <a:latin typeface="Arial" panose="020B0604020202020204" pitchFamily="34"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Most</a:t>
            </a:r>
            <a:r>
              <a:rPr lang="en-US" b="1" baseline="0" dirty="0">
                <a:latin typeface="Arial" panose="020B0604020202020204" pitchFamily="34" charset="0"/>
                <a:ea typeface="ＭＳ Ｐゴシック" charset="0"/>
                <a:cs typeface="ＭＳ Ｐゴシック" charset="0"/>
              </a:rPr>
              <a:t> of these students are first-generation Christians eager to share the gospel with their own people!</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254891A-3568-3D40-AD7C-988C24079627}" type="slidenum">
              <a:rPr lang="en-US" sz="1200">
                <a:solidFill>
                  <a:prstClr val="black"/>
                </a:solidFill>
              </a:rPr>
              <a:pPr eaLnBrk="1" hangingPunct="1"/>
              <a:t>2</a:t>
            </a:fld>
            <a:endParaRPr lang="en-US" sz="1200">
              <a:solidFill>
                <a:prstClr val="black"/>
              </a:solidFill>
            </a:endParaRP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b="1">
                <a:solidFill>
                  <a:srgbClr val="000000"/>
                </a:solidFill>
                <a:latin typeface="Arial" panose="020B0604020202020204" pitchFamily="34" charset="0"/>
              </a:rPr>
              <a:pPr/>
              <a:t>28</a:t>
            </a:fld>
            <a:endParaRPr lang="en-US" sz="1200" b="1" dirty="0">
              <a:solidFill>
                <a:srgbClr val="000000"/>
              </a:solidFill>
              <a:latin typeface="Arial" panose="020B0604020202020204" pitchFamily="34"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Our Wednesday pattern</a:t>
            </a:r>
            <a:r>
              <a:rPr lang="en-US" b="1" baseline="0" dirty="0">
                <a:latin typeface="Arial" panose="020B0604020202020204" pitchFamily="34" charset="0"/>
                <a:ea typeface="ＭＳ Ｐゴシック" charset="0"/>
                <a:cs typeface="ＭＳ Ｐゴシック" charset="0"/>
              </a:rPr>
              <a:t> to set up the table for our </a:t>
            </a:r>
            <a:r>
              <a:rPr lang="en-US" b="1" dirty="0">
                <a:latin typeface="Arial" panose="020B0604020202020204" pitchFamily="34" charset="0"/>
                <a:ea typeface="ＭＳ Ｐゴシック" charset="0"/>
                <a:cs typeface="ＭＳ Ｐゴシック" charset="0"/>
              </a:rPr>
              <a:t>Pastoral</a:t>
            </a:r>
            <a:r>
              <a:rPr lang="en-US" b="1" baseline="0" dirty="0">
                <a:latin typeface="Arial" panose="020B0604020202020204" pitchFamily="34" charset="0"/>
                <a:ea typeface="ＭＳ Ｐゴシック" charset="0"/>
                <a:cs typeface="ＭＳ Ｐゴシック" charset="0"/>
              </a:rPr>
              <a:t> Care Group that comes up to our apartment on campus.</a:t>
            </a:r>
          </a:p>
          <a:p>
            <a:pPr eaLnBrk="1" hangingPunct="1"/>
            <a:r>
              <a:rPr lang="en-US" altLang="zh-CN" b="1" dirty="0">
                <a:latin typeface="Arial" panose="020B0604020202020204" pitchFamily="34" charset="0"/>
                <a:ea typeface="ＭＳ Ｐゴシック" charset="0"/>
                <a:cs typeface="Arial" panose="020B0604020202020204" pitchFamily="34" charset="0"/>
              </a:rPr>
              <a:t>__________________</a:t>
            </a:r>
          </a:p>
          <a:p>
            <a:pPr eaLnBrk="1" hangingPunct="1"/>
            <a:r>
              <a:rPr lang="en-US" altLang="zh-CN" b="1" dirty="0">
                <a:latin typeface="Arial" panose="020B0604020202020204" pitchFamily="34" charset="0"/>
                <a:ea typeface="ＭＳ Ｐゴシック" charset="0"/>
                <a:cs typeface="Arial" panose="020B0604020202020204" pitchFamily="34" charset="0"/>
              </a:rPr>
              <a:t>Common-520</a:t>
            </a:r>
          </a:p>
          <a:p>
            <a:pPr eaLnBrk="1" hangingPunct="1"/>
            <a:r>
              <a:rPr lang="en-US" dirty="0">
                <a:latin typeface="Times New Roman" charset="0"/>
                <a:ea typeface="ＭＳ Ｐゴシック" charset="0"/>
                <a:cs typeface="ＭＳ Ｐゴシック" charset="0"/>
              </a:rPr>
              <a:t>LC-00-Syllabus-32</a:t>
            </a:r>
          </a:p>
          <a:p>
            <a:pPr eaLnBrk="1" hangingPunct="1"/>
            <a:r>
              <a:rPr lang="en-US" dirty="0">
                <a:latin typeface="Times New Roman" charset="0"/>
                <a:ea typeface="ＭＳ Ｐゴシック" charset="0"/>
                <a:cs typeface="ＭＳ Ｐゴシック" charset="0"/>
              </a:rPr>
              <a:t>NS-00-Syllabus-34</a:t>
            </a:r>
          </a:p>
          <a:p>
            <a:pPr eaLnBrk="1" hangingPunct="1"/>
            <a:endParaRPr lang="en-US" b="1" baseline="0"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b="1">
                <a:solidFill>
                  <a:srgbClr val="000000"/>
                </a:solidFill>
                <a:latin typeface="Arial" panose="020B0604020202020204" pitchFamily="34" charset="0"/>
              </a:rPr>
              <a:pPr/>
              <a:t>29</a:t>
            </a:fld>
            <a:endParaRPr lang="en-US" sz="1200" b="1" dirty="0">
              <a:solidFill>
                <a:srgbClr val="000000"/>
              </a:solidFill>
              <a:latin typeface="Arial" panose="020B0604020202020204" pitchFamily="34"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Our Pastoral</a:t>
            </a:r>
            <a:r>
              <a:rPr lang="en-US" b="1" baseline="0" dirty="0">
                <a:latin typeface="Arial" panose="020B0604020202020204" pitchFamily="34" charset="0"/>
                <a:ea typeface="ＭＳ Ｐゴシック" charset="0"/>
                <a:cs typeface="ＭＳ Ｐゴシック" charset="0"/>
              </a:rPr>
              <a:t> Care Group has 9 students from Myanmar, Vietnam, Singapore, and Hong Kong.</a:t>
            </a:r>
          </a:p>
          <a:p>
            <a:pPr eaLnBrk="1" hangingPunct="1"/>
            <a:r>
              <a:rPr lang="en-US" altLang="zh-CN" b="1" dirty="0">
                <a:latin typeface="Arial" panose="020B0604020202020204" pitchFamily="34" charset="0"/>
                <a:ea typeface="ＭＳ Ｐゴシック" charset="0"/>
                <a:cs typeface="Arial" panose="020B0604020202020204" pitchFamily="34" charset="0"/>
              </a:rPr>
              <a:t>__________________</a:t>
            </a:r>
          </a:p>
          <a:p>
            <a:pPr eaLnBrk="1" hangingPunct="1"/>
            <a:r>
              <a:rPr lang="en-US" altLang="zh-CN" b="1" dirty="0">
                <a:latin typeface="Arial" panose="020B0604020202020204" pitchFamily="34" charset="0"/>
                <a:ea typeface="ＭＳ Ｐゴシック" charset="0"/>
                <a:cs typeface="Arial" panose="020B0604020202020204" pitchFamily="34" charset="0"/>
              </a:rPr>
              <a:t>Common-520</a:t>
            </a:r>
          </a:p>
          <a:p>
            <a:pPr eaLnBrk="1" hangingPunct="1"/>
            <a:r>
              <a:rPr lang="en-US" dirty="0">
                <a:latin typeface="Times New Roman" charset="0"/>
                <a:ea typeface="ＭＳ Ｐゴシック" charset="0"/>
                <a:cs typeface="ＭＳ Ｐゴシック" charset="0"/>
              </a:rPr>
              <a:t>LC-00-Syllabus-32</a:t>
            </a:r>
          </a:p>
          <a:p>
            <a:pPr eaLnBrk="1" hangingPunct="1"/>
            <a:r>
              <a:rPr lang="en-US" dirty="0">
                <a:latin typeface="Times New Roman" charset="0"/>
                <a:ea typeface="ＭＳ Ｐゴシック" charset="0"/>
                <a:cs typeface="ＭＳ Ｐゴシック" charset="0"/>
              </a:rPr>
              <a:t>NS-00-Syllabus-34</a:t>
            </a:r>
          </a:p>
          <a:p>
            <a:pPr eaLnBrk="1" hangingPunct="1"/>
            <a:endParaRPr lang="en-US" b="1" baseline="0"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380CAD-754C-6A43-B9DA-D38F92BD114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6882" name="Rectangle 2"/>
          <p:cNvSpPr>
            <a:spLocks noGrp="1" noRot="1" noChangeAspect="1" noChangeArrowheads="1" noTextEdit="1"/>
          </p:cNvSpPr>
          <p:nvPr>
            <p:ph type="sldImg"/>
          </p:nvPr>
        </p:nvSpPr>
        <p:spPr>
          <a:xfrm>
            <a:off x="1150938" y="692150"/>
            <a:ext cx="4556125" cy="3416300"/>
          </a:xfrm>
          <a:ln/>
        </p:spPr>
      </p:sp>
      <p:sp>
        <p:nvSpPr>
          <p:cNvPr id="5068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algn="r" rtl="1" eaLnBrk="1" hangingPunct="1"/>
            <a:r>
              <a:rPr lang="ar-JO" noProof="1">
                <a:latin typeface="Times New Roman" charset="0"/>
                <a:ea typeface="ＭＳ Ｐゴシック" charset="0"/>
                <a:cs typeface="ＭＳ Ｐゴシック" charset="0"/>
              </a:rPr>
              <a:t>كنتُ أقوم بتعليم أولئك القادة كلَّ سِفْرٍ من الكتاب المقدَّس من المساقات التي تُقدِّم مسْحًا،  إضافةً إلى مساقات الخلفيَّات لكلٍّ من العهد القديم والعهد الجديد، ومساقاتٍ تتناول ستَّة جوانب من اللاهوت، ومساقاتٍ عن كيفيَّة الوعظ. </a:t>
            </a:r>
            <a:endParaRPr lang="en-US" noProof="1">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Common-75</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524E4FD-1666-2049-AAE1-48B6BC592C5D}" type="slidenum">
              <a:rPr lang="en-US" sz="1200">
                <a:solidFill>
                  <a:prstClr val="black"/>
                </a:solidFill>
              </a:rPr>
              <a:pPr eaLnBrk="1" hangingPunct="1"/>
              <a:t>31</a:t>
            </a:fld>
            <a:endParaRPr lang="en-US" sz="1200">
              <a:solidFill>
                <a:prstClr val="black"/>
              </a:solidFill>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21F4EE-6019-264B-97DC-4C9C5BDBC71A}" type="slidenum">
              <a:rPr lang="en-US" sz="1200">
                <a:solidFill>
                  <a:prstClr val="black"/>
                </a:solidFill>
              </a:rPr>
              <a:pPr eaLnBrk="1" hangingPunct="1"/>
              <a:t>32</a:t>
            </a:fld>
            <a:endParaRPr lang="en-US" sz="1200">
              <a:solidFill>
                <a:prstClr val="black"/>
              </a:solidFill>
            </a:endParaRPr>
          </a:p>
        </p:txBody>
      </p:sp>
      <p:sp>
        <p:nvSpPr>
          <p:cNvPr id="379906" name="Rectangle 2"/>
          <p:cNvSpPr>
            <a:spLocks noGrp="1" noRot="1" noChangeAspect="1" noChangeArrowheads="1"/>
          </p:cNvSpPr>
          <p:nvPr>
            <p:ph type="sldImg"/>
          </p:nvPr>
        </p:nvSpPr>
        <p:spPr>
          <a:solidFill>
            <a:srgbClr val="FFFFFF"/>
          </a:solidFill>
          <a:ln/>
        </p:spPr>
      </p:sp>
      <p:sp>
        <p:nvSpPr>
          <p:cNvPr id="379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Dr Rick led a tour of Israel for seminary professors and other educators in 2007.</a:t>
            </a:r>
          </a:p>
          <a:p>
            <a:pPr eaLnBrk="1" hangingPunct="1"/>
            <a:r>
              <a:rPr lang="en-US" altLang="zh-CN" b="1" dirty="0">
                <a:latin typeface="Arial" panose="020B0604020202020204" pitchFamily="34" charset="0"/>
                <a:ea typeface="ＭＳ Ｐゴシック" charset="0"/>
                <a:cs typeface="Arial" panose="020B0604020202020204" pitchFamily="34" charset="0"/>
              </a:rPr>
              <a:t>__________________</a:t>
            </a:r>
          </a:p>
          <a:p>
            <a:pPr eaLnBrk="1" hangingPunct="1"/>
            <a:r>
              <a:rPr lang="en-US" altLang="zh-CN" b="1" dirty="0">
                <a:latin typeface="Arial" panose="020B0604020202020204" pitchFamily="34" charset="0"/>
                <a:ea typeface="ＭＳ Ｐゴシック" charset="0"/>
                <a:cs typeface="Arial" panose="020B0604020202020204" pitchFamily="34" charset="0"/>
              </a:rPr>
              <a:t>Common-503</a:t>
            </a:r>
          </a:p>
          <a:p>
            <a:pPr eaLnBrk="1" hangingPunct="1"/>
            <a:r>
              <a:rPr lang="en-US" dirty="0">
                <a:latin typeface="Times New Roman" charset="0"/>
                <a:ea typeface="ＭＳ Ｐゴシック" charset="0"/>
                <a:cs typeface="ＭＳ Ｐゴシック" charset="0"/>
              </a:rPr>
              <a:t>LC-00-Syllabus-32</a:t>
            </a:r>
          </a:p>
          <a:p>
            <a:pPr eaLnBrk="1" hangingPunct="1"/>
            <a:r>
              <a:rPr lang="en-US" dirty="0">
                <a:latin typeface="Times New Roman" charset="0"/>
                <a:ea typeface="ＭＳ Ｐゴシック" charset="0"/>
                <a:cs typeface="ＭＳ Ｐゴシック" charset="0"/>
              </a:rPr>
              <a:t>NS-00-Syllabus-34</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CEF7633-79C0-E041-9243-9498DF1227F8}" type="slidenum">
              <a:rPr lang="en-US" sz="1200">
                <a:solidFill>
                  <a:prstClr val="black"/>
                </a:solidFill>
              </a:rPr>
              <a:pPr eaLnBrk="1" hangingPunct="1"/>
              <a:t>33</a:t>
            </a:fld>
            <a:endParaRPr lang="en-US" sz="1200">
              <a:solidFill>
                <a:prstClr val="black"/>
              </a:solidFill>
            </a:endParaRPr>
          </a:p>
        </p:txBody>
      </p:sp>
      <p:sp>
        <p:nvSpPr>
          <p:cNvPr id="381954" name="Rectangle 2"/>
          <p:cNvSpPr>
            <a:spLocks noGrp="1" noRot="1" noChangeAspect="1" noChangeArrowheads="1"/>
          </p:cNvSpPr>
          <p:nvPr>
            <p:ph type="sldImg"/>
          </p:nvPr>
        </p:nvSpPr>
        <p:spPr>
          <a:solidFill>
            <a:srgbClr val="FFFFFF"/>
          </a:solidFill>
          <a:ln/>
        </p:spPr>
      </p:sp>
      <p:sp>
        <p:nvSpPr>
          <p:cNvPr id="381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60482F-6436-F144-81F2-AD65A19AF0C7}" type="slidenum">
              <a:rPr lang="en-US" sz="1200">
                <a:solidFill>
                  <a:prstClr val="black"/>
                </a:solidFill>
              </a:rPr>
              <a:pPr eaLnBrk="1" hangingPunct="1"/>
              <a:t>34</a:t>
            </a:fld>
            <a:endParaRPr lang="en-US" sz="1200">
              <a:solidFill>
                <a:prstClr val="black"/>
              </a:solidFill>
            </a:endParaRPr>
          </a:p>
        </p:txBody>
      </p:sp>
      <p:sp>
        <p:nvSpPr>
          <p:cNvPr id="384002" name="Rectangle 2"/>
          <p:cNvSpPr>
            <a:spLocks noGrp="1" noRot="1" noChangeAspect="1" noChangeArrowheads="1"/>
          </p:cNvSpPr>
          <p:nvPr>
            <p:ph type="sldImg"/>
          </p:nvPr>
        </p:nvSpPr>
        <p:spPr>
          <a:solidFill>
            <a:srgbClr val="FFFFFF"/>
          </a:solidFill>
          <a:ln/>
        </p:spPr>
      </p:sp>
      <p:sp>
        <p:nvSpPr>
          <p:cNvPr id="384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8E9ED53-6247-134D-B446-FF23574E6FD6}" type="slidenum">
              <a:rPr lang="en-US" sz="1200">
                <a:solidFill>
                  <a:prstClr val="black"/>
                </a:solidFill>
              </a:rPr>
              <a:pPr eaLnBrk="1" hangingPunct="1"/>
              <a:t>35</a:t>
            </a:fld>
            <a:endParaRPr lang="en-US" sz="1200">
              <a:solidFill>
                <a:prstClr val="black"/>
              </a:solidFill>
            </a:endParaRPr>
          </a:p>
        </p:txBody>
      </p:sp>
      <p:sp>
        <p:nvSpPr>
          <p:cNvPr id="386050" name="Rectangle 2"/>
          <p:cNvSpPr>
            <a:spLocks noGrp="1" noRot="1" noChangeAspect="1" noChangeArrowheads="1"/>
          </p:cNvSpPr>
          <p:nvPr>
            <p:ph type="sldImg"/>
          </p:nvPr>
        </p:nvSpPr>
        <p:spPr>
          <a:solidFill>
            <a:srgbClr val="FFFFFF"/>
          </a:solidFill>
          <a:ln/>
        </p:spPr>
      </p:sp>
      <p:sp>
        <p:nvSpPr>
          <p:cNvPr id="386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Dr Rick led a tour of Israel for seminary professors and other educators in 2007.</a:t>
            </a:r>
          </a:p>
          <a:p>
            <a:pPr eaLnBrk="1" hangingPunct="1"/>
            <a:r>
              <a:rPr lang="en-US" altLang="zh-CN" b="1" dirty="0">
                <a:latin typeface="Arial" panose="020B0604020202020204" pitchFamily="34" charset="0"/>
                <a:ea typeface="ＭＳ Ｐゴシック" charset="0"/>
                <a:cs typeface="Arial" panose="020B0604020202020204" pitchFamily="34" charset="0"/>
              </a:rPr>
              <a:t>__________________</a:t>
            </a:r>
          </a:p>
          <a:p>
            <a:pPr eaLnBrk="1" hangingPunct="1"/>
            <a:r>
              <a:rPr lang="en-US" altLang="zh-CN" b="1" dirty="0">
                <a:latin typeface="Arial" panose="020B0604020202020204" pitchFamily="34" charset="0"/>
                <a:ea typeface="ＭＳ Ｐゴシック" charset="0"/>
                <a:cs typeface="Arial" panose="020B0604020202020204" pitchFamily="34" charset="0"/>
              </a:rPr>
              <a:t>Common-519</a:t>
            </a:r>
          </a:p>
          <a:p>
            <a:pPr eaLnBrk="1" hangingPunct="1"/>
            <a:r>
              <a:rPr lang="en-US" dirty="0">
                <a:latin typeface="Times New Roman" charset="0"/>
                <a:ea typeface="ＭＳ Ｐゴシック" charset="0"/>
                <a:cs typeface="ＭＳ Ｐゴシック" charset="0"/>
              </a:rPr>
              <a:t>LC-00-Syllabus-32</a:t>
            </a:r>
          </a:p>
          <a:p>
            <a:pPr eaLnBrk="1" hangingPunct="1"/>
            <a:r>
              <a:rPr lang="en-US" dirty="0">
                <a:latin typeface="Times New Roman" charset="0"/>
                <a:ea typeface="ＭＳ Ｐゴシック" charset="0"/>
                <a:cs typeface="ＭＳ Ｐゴシック" charset="0"/>
              </a:rPr>
              <a:t>NS-00-Syllabus-34</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828CCAC-2414-DB4C-9402-C7E500C2B656}" type="slidenum">
              <a:rPr lang="en-US" sz="1200">
                <a:solidFill>
                  <a:prstClr val="black"/>
                </a:solidFill>
              </a:rPr>
              <a:pPr eaLnBrk="1" hangingPunct="1"/>
              <a:t>36</a:t>
            </a:fld>
            <a:endParaRPr lang="en-US" sz="1200">
              <a:solidFill>
                <a:prstClr val="black"/>
              </a:solidFill>
            </a:endParaRPr>
          </a:p>
        </p:txBody>
      </p:sp>
      <p:sp>
        <p:nvSpPr>
          <p:cNvPr id="394242"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394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112288" tIns="56144" rIns="112288" bIns="56144"/>
          <a:lstStyle/>
          <a:p>
            <a:pPr>
              <a:spcBef>
                <a:spcPct val="0"/>
              </a:spcBef>
            </a:pPr>
            <a:endParaRPr lang="en-US" sz="2400"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BFD58D7-E1C2-2247-B1AD-9F4342632E16}" type="slidenum">
              <a:rPr lang="en-US" sz="1200">
                <a:solidFill>
                  <a:srgbClr val="000000"/>
                </a:solidFill>
              </a:rPr>
              <a:pPr eaLnBrk="1" hangingPunct="1"/>
              <a:t>37</a:t>
            </a:fld>
            <a:endParaRPr lang="en-US" sz="1200">
              <a:solidFill>
                <a:srgbClr val="000000"/>
              </a:solidFill>
            </a:endParaRPr>
          </a:p>
        </p:txBody>
      </p:sp>
      <p:sp>
        <p:nvSpPr>
          <p:cNvPr id="396290" name="Rectangle 2"/>
          <p:cNvSpPr>
            <a:spLocks noGrp="1" noRot="1" noChangeAspect="1" noChangeArrowheads="1"/>
          </p:cNvSpPr>
          <p:nvPr>
            <p:ph type="sldImg"/>
          </p:nvPr>
        </p:nvSpPr>
        <p:spPr>
          <a:solidFill>
            <a:srgbClr val="FFFFFF"/>
          </a:solidFill>
          <a:ln/>
        </p:spPr>
      </p:sp>
      <p:sp>
        <p:nvSpPr>
          <p:cNvPr id="396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1154101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025DF1-5953-CC44-9F6F-52513D696566}" type="slidenum">
              <a:rPr lang="en-US" sz="1200">
                <a:solidFill>
                  <a:srgbClr val="000000"/>
                </a:solidFill>
              </a:rPr>
              <a:pPr eaLnBrk="1" hangingPunct="1"/>
              <a:t>38</a:t>
            </a:fld>
            <a:endParaRPr lang="en-US" sz="1200">
              <a:solidFill>
                <a:srgbClr val="000000"/>
              </a:solidFill>
            </a:endParaRPr>
          </a:p>
        </p:txBody>
      </p:sp>
      <p:sp>
        <p:nvSpPr>
          <p:cNvPr id="521218" name="Rectangle 2"/>
          <p:cNvSpPr>
            <a:spLocks noGrp="1" noRot="1" noChangeAspect="1" noChangeArrowheads="1" noTextEdit="1"/>
          </p:cNvSpPr>
          <p:nvPr>
            <p:ph type="sldImg"/>
          </p:nvPr>
        </p:nvSpPr>
        <p:spPr>
          <a:ln/>
        </p:spPr>
      </p:sp>
      <p:sp>
        <p:nvSpPr>
          <p:cNvPr id="5212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sz="1200" b="1" dirty="0">
              <a:solidFill>
                <a:srgbClr val="FFFFFF"/>
              </a:solidFill>
              <a:latin typeface="Arial" panose="020B0604020202020204" pitchFamily="34" charset="0"/>
              <a:ea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Student translation since 2003 with 600 translators has resulted in Bible teaching and study materials—mostly PowerPoint—in 45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a:p>
            <a:pPr eaLnBrk="1" hangingPunct="1"/>
            <a:endParaRPr lang="en-US" sz="1200" b="1" dirty="0">
              <a:solidFill>
                <a:srgbClr val="FFFFFF"/>
              </a:solidFill>
              <a:latin typeface="Arial" panose="020B0604020202020204" pitchFamily="34" charset="0"/>
              <a:ea typeface="ＭＳ Ｐゴシック" charset="0"/>
            </a:endParaRPr>
          </a:p>
          <a:p>
            <a:pPr eaLnBrk="1" hangingPunct="1"/>
            <a:r>
              <a:rPr lang="en-US" sz="1200" b="1" dirty="0">
                <a:solidFill>
                  <a:srgbClr val="FFFFFF"/>
                </a:solidFill>
                <a:latin typeface="Arial" panose="020B0604020202020204" pitchFamily="34" charset="0"/>
                <a:ea typeface="ＭＳ Ｐゴシック" charset="0"/>
              </a:rPr>
              <a:t>NT Survey (ns)</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fld id="{A0CD1452-832C-F142-A0F2-7761CC4A337A}" type="slidenum">
              <a:rPr lang="en-US" sz="1200">
                <a:solidFill>
                  <a:srgbClr val="000000"/>
                </a:solidFill>
              </a:rPr>
              <a:pPr algn="r" eaLnBrk="1" hangingPunct="1">
                <a:defRPr/>
              </a:pPr>
              <a:t>40</a:t>
            </a:fld>
            <a:endParaRPr lang="en-US" sz="1200">
              <a:solidFill>
                <a:srgbClr val="000000"/>
              </a:solidFill>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1"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911776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1"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65829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1"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55676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1"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205394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1"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42612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1"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560225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Here are 9 languages featured.</a:t>
            </a:r>
          </a:p>
        </p:txBody>
      </p:sp>
    </p:spTree>
    <p:extLst>
      <p:ext uri="{BB962C8B-B14F-4D97-AF65-F5344CB8AC3E}">
        <p14:creationId xmlns:p14="http://schemas.microsoft.com/office/powerpoint/2010/main" val="11290741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Chinese downloads include more than 37,000 slides as of Jan 2020.</a:t>
            </a:r>
          </a:p>
        </p:txBody>
      </p:sp>
    </p:spTree>
    <p:extLst>
      <p:ext uri="{BB962C8B-B14F-4D97-AF65-F5344CB8AC3E}">
        <p14:creationId xmlns:p14="http://schemas.microsoft.com/office/powerpoint/2010/main" val="2013523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D66281-90F7-BC47-BC35-908171F482EB}" type="slidenum">
              <a:rPr lang="en-US" sz="1200" b="1">
                <a:solidFill>
                  <a:srgbClr val="000000"/>
                </a:solidFill>
                <a:latin typeface="Arial" panose="020B0604020202020204" pitchFamily="34" charset="0"/>
              </a:rPr>
              <a:pPr eaLnBrk="1" hangingPunct="1"/>
              <a:t>6</a:t>
            </a:fld>
            <a:endParaRPr lang="en-US" sz="1200" b="1" dirty="0">
              <a:solidFill>
                <a:srgbClr val="000000"/>
              </a:solidFill>
              <a:latin typeface="Arial" panose="020B0604020202020204" pitchFamily="34" charset="0"/>
            </a:endParaRPr>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INTERVIEWER: And Susan, what ministries has the Lord granted you?</a:t>
            </a:r>
          </a:p>
          <a:p>
            <a:pPr eaLnBrk="1" hangingPunct="1"/>
            <a:r>
              <a:rPr lang="en-US" b="1" dirty="0">
                <a:latin typeface="Arial" panose="020B0604020202020204" pitchFamily="34" charset="0"/>
                <a:ea typeface="ＭＳ Ｐゴシック" charset="0"/>
                <a:cs typeface="ＭＳ Ｐゴシック" charset="0"/>
              </a:rPr>
              <a:t>SUSAN: I have been teaching the wives of leaders at SBC.  These 5 women come from 5 different nations!</a:t>
            </a:r>
          </a:p>
          <a:p>
            <a:pPr eaLnBrk="1" hangingPunct="1"/>
            <a:r>
              <a:rPr lang="en-US" b="1" dirty="0">
                <a:latin typeface="Arial" panose="020B0604020202020204" pitchFamily="34" charset="0"/>
                <a:ea typeface="ＭＳ Ｐゴシック" charset="0"/>
                <a:cs typeface="ＭＳ Ｐゴシック" charset="0"/>
              </a:rPr>
              <a:t>SUSAN: I also lead the woman</a:t>
            </a:r>
            <a:r>
              <a:rPr lang="mr-IN"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s Bible study at our church</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Indonesian downloads include more than 14,000 slides as of Jan 2020.</a:t>
            </a:r>
          </a:p>
        </p:txBody>
      </p:sp>
    </p:spTree>
    <p:extLst>
      <p:ext uri="{BB962C8B-B14F-4D97-AF65-F5344CB8AC3E}">
        <p14:creationId xmlns:p14="http://schemas.microsoft.com/office/powerpoint/2010/main" val="33235877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Mongolian downloads include more than 3,000 slides as of Jan 2020.</a:t>
            </a:r>
          </a:p>
        </p:txBody>
      </p:sp>
    </p:spTree>
    <p:extLst>
      <p:ext uri="{BB962C8B-B14F-4D97-AF65-F5344CB8AC3E}">
        <p14:creationId xmlns:p14="http://schemas.microsoft.com/office/powerpoint/2010/main" val="17678815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Vietnamese downloads include more than 8,000 slides as of Jan 2020.</a:t>
            </a:r>
          </a:p>
        </p:txBody>
      </p:sp>
    </p:spTree>
    <p:extLst>
      <p:ext uri="{BB962C8B-B14F-4D97-AF65-F5344CB8AC3E}">
        <p14:creationId xmlns:p14="http://schemas.microsoft.com/office/powerpoint/2010/main" val="13038473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Arabic downloads include more than 1100 slides as of August 2021.</a:t>
            </a:r>
          </a:p>
        </p:txBody>
      </p:sp>
    </p:spTree>
    <p:extLst>
      <p:ext uri="{BB962C8B-B14F-4D97-AF65-F5344CB8AC3E}">
        <p14:creationId xmlns:p14="http://schemas.microsoft.com/office/powerpoint/2010/main" val="34026358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C4439F-7CED-CB42-B544-350FABE6AA79}" type="slidenum">
              <a:rPr lang="en-US" sz="1200">
                <a:solidFill>
                  <a:prstClr val="black"/>
                </a:solidFill>
              </a:rPr>
              <a:pPr eaLnBrk="1" hangingPunct="1"/>
              <a:t>52</a:t>
            </a:fld>
            <a:endParaRPr lang="en-US" sz="1200">
              <a:solidFill>
                <a:prstClr val="black"/>
              </a:solidFill>
            </a:endParaRPr>
          </a:p>
        </p:txBody>
      </p:sp>
      <p:sp>
        <p:nvSpPr>
          <p:cNvPr id="545794"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545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112288" tIns="56144" rIns="112288" bIns="56144"/>
          <a:lstStyle/>
          <a:p>
            <a:pPr>
              <a:spcBef>
                <a:spcPct val="0"/>
              </a:spcBef>
            </a:pPr>
            <a:endParaRPr lang="en-US" sz="2400"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b="1">
                <a:solidFill>
                  <a:srgbClr val="000000"/>
                </a:solidFill>
                <a:latin typeface="Arial" panose="020B0604020202020204" pitchFamily="34" charset="0"/>
              </a:rPr>
              <a:pPr/>
              <a:t>53</a:t>
            </a:fld>
            <a:endParaRPr lang="en-US" sz="1200" b="1" dirty="0">
              <a:solidFill>
                <a:srgbClr val="000000"/>
              </a:solidFill>
              <a:latin typeface="Arial" panose="020B0604020202020204" pitchFamily="34"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From</a:t>
            </a:r>
            <a:r>
              <a:rPr lang="en-US" b="1" baseline="0" dirty="0">
                <a:latin typeface="Arial" panose="020B0604020202020204" pitchFamily="34" charset="0"/>
                <a:ea typeface="ＭＳ Ｐゴシック" charset="0"/>
                <a:cs typeface="ＭＳ Ｐゴシック" charset="0"/>
              </a:rPr>
              <a:t> 1997-Jan 2018 God has seen fit to grant me the privilege to train pastors in 12 other countries on 62 trips.  Often pastors in the US team-teach with me on these trips.</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1B10725-A00D-5045-A372-DCFCEDF9B47F}" type="slidenum">
              <a:rPr lang="en-US" sz="1200">
                <a:solidFill>
                  <a:prstClr val="black"/>
                </a:solidFill>
              </a:rPr>
              <a:pPr eaLnBrk="1" hangingPunct="1"/>
              <a:t>54</a:t>
            </a:fld>
            <a:endParaRPr lang="en-US" sz="1200">
              <a:solidFill>
                <a:prstClr val="black"/>
              </a:solidFill>
            </a:endParaRPr>
          </a:p>
        </p:txBody>
      </p:sp>
      <p:sp>
        <p:nvSpPr>
          <p:cNvPr id="549890" name="Rectangle 2"/>
          <p:cNvSpPr>
            <a:spLocks noGrp="1" noRot="1" noChangeAspect="1" noChangeArrowheads="1" noTextEdit="1"/>
          </p:cNvSpPr>
          <p:nvPr>
            <p:ph type="sldImg"/>
          </p:nvPr>
        </p:nvSpPr>
        <p:spPr>
          <a:ln/>
        </p:spPr>
      </p:sp>
      <p:sp>
        <p:nvSpPr>
          <p:cNvPr id="5498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316417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1B10725-A00D-5045-A372-DCFCEDF9B47F}" type="slidenum">
              <a:rPr lang="en-US" sz="1200">
                <a:solidFill>
                  <a:prstClr val="black"/>
                </a:solidFill>
              </a:rPr>
              <a:pPr eaLnBrk="1" hangingPunct="1"/>
              <a:t>55</a:t>
            </a:fld>
            <a:endParaRPr lang="en-US" sz="1200">
              <a:solidFill>
                <a:prstClr val="black"/>
              </a:solidFill>
            </a:endParaRPr>
          </a:p>
        </p:txBody>
      </p:sp>
      <p:sp>
        <p:nvSpPr>
          <p:cNvPr id="549890" name="Rectangle 2"/>
          <p:cNvSpPr>
            <a:spLocks noGrp="1" noRot="1" noChangeAspect="1" noChangeArrowheads="1" noTextEdit="1"/>
          </p:cNvSpPr>
          <p:nvPr>
            <p:ph type="sldImg"/>
          </p:nvPr>
        </p:nvSpPr>
        <p:spPr>
          <a:ln/>
        </p:spPr>
      </p:sp>
      <p:sp>
        <p:nvSpPr>
          <p:cNvPr id="5498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18B095-485C-E449-A2D8-10A3AB34B29B}" type="slidenum">
              <a:rPr lang="en-US" sz="1200">
                <a:solidFill>
                  <a:prstClr val="black"/>
                </a:solidFill>
              </a:rPr>
              <a:pPr eaLnBrk="1" hangingPunct="1"/>
              <a:t>56</a:t>
            </a:fld>
            <a:endParaRPr lang="en-US" sz="1200">
              <a:solidFill>
                <a:prstClr val="black"/>
              </a:solidFill>
            </a:endParaRPr>
          </a:p>
        </p:txBody>
      </p:sp>
      <p:sp>
        <p:nvSpPr>
          <p:cNvPr id="551938" name="Rectangle 2"/>
          <p:cNvSpPr>
            <a:spLocks noGrp="1" noRot="1" noChangeAspect="1" noChangeArrowheads="1" noTextEdit="1"/>
          </p:cNvSpPr>
          <p:nvPr>
            <p:ph type="sldImg"/>
          </p:nvPr>
        </p:nvSpPr>
        <p:spPr>
          <a:ln/>
        </p:spPr>
      </p:sp>
      <p:sp>
        <p:nvSpPr>
          <p:cNvPr id="55193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AE97FD-43F3-C44B-B50F-B5C4E50EE3B7}" type="slidenum">
              <a:rPr lang="en-US" sz="1200" b="1">
                <a:solidFill>
                  <a:srgbClr val="000000"/>
                </a:solidFill>
                <a:latin typeface="Arial" panose="020B0604020202020204" pitchFamily="34" charset="0"/>
              </a:rPr>
              <a:pPr eaLnBrk="1" hangingPunct="1"/>
              <a:t>57</a:t>
            </a:fld>
            <a:endParaRPr lang="en-US" sz="1200" b="1" dirty="0">
              <a:solidFill>
                <a:srgbClr val="000000"/>
              </a:solidFill>
              <a:latin typeface="Arial" panose="020B0604020202020204" pitchFamily="34" charset="0"/>
            </a:endParaRPr>
          </a:p>
        </p:txBody>
      </p:sp>
      <p:sp>
        <p:nvSpPr>
          <p:cNvPr id="561154" name="Rectangle 2"/>
          <p:cNvSpPr>
            <a:spLocks noGrp="1" noRot="1" noChangeAspect="1" noChangeArrowheads="1"/>
          </p:cNvSpPr>
          <p:nvPr>
            <p:ph type="sldImg"/>
          </p:nvPr>
        </p:nvSpPr>
        <p:spPr>
          <a:solidFill>
            <a:srgbClr val="FFFFFF"/>
          </a:solidFill>
          <a:ln/>
        </p:spPr>
      </p:sp>
      <p:sp>
        <p:nvSpPr>
          <p:cNvPr id="561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a:p>
            <a:pPr eaLnBrk="1" hangingPunct="1"/>
            <a:r>
              <a:rPr lang="en-US" b="1" dirty="0">
                <a:latin typeface="Arial" panose="020B0604020202020204" pitchFamily="34" charset="0"/>
                <a:ea typeface="ＭＳ Ｐゴシック" charset="0"/>
                <a:cs typeface="ＭＳ Ｐゴシック" charset="0"/>
              </a:rPr>
              <a:t>Quizzes are over the reading.</a:t>
            </a:r>
          </a:p>
          <a:p>
            <a:pPr eaLnBrk="1" hangingPunct="1"/>
            <a:r>
              <a:rPr lang="en-US" b="1" dirty="0">
                <a:latin typeface="Arial" panose="020B0604020202020204" pitchFamily="34" charset="0"/>
                <a:ea typeface="ＭＳ Ｐゴシック" charset="0"/>
                <a:cs typeface="ＭＳ Ｐゴシック" charset="0"/>
              </a:rPr>
              <a:t>Exams</a:t>
            </a:r>
            <a:r>
              <a:rPr lang="en-US" b="1" baseline="0" dirty="0">
                <a:latin typeface="Arial" panose="020B0604020202020204" pitchFamily="34" charset="0"/>
                <a:ea typeface="ＭＳ Ｐゴシック" charset="0"/>
                <a:cs typeface="ＭＳ Ｐゴシック" charset="0"/>
              </a:rPr>
              <a:t> are over the course notes.</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9D292B-22B0-764D-B8DC-21E3F628980D}" type="slidenum">
              <a:rPr lang="en-US" sz="1200" b="1">
                <a:solidFill>
                  <a:srgbClr val="000000"/>
                </a:solidFill>
                <a:latin typeface="Arial" panose="020B0604020202020204" pitchFamily="34" charset="0"/>
              </a:rPr>
              <a:pPr eaLnBrk="1" hangingPunct="1"/>
              <a:t>8</a:t>
            </a:fld>
            <a:endParaRPr lang="en-US" sz="1200" b="1" dirty="0">
              <a:solidFill>
                <a:srgbClr val="000000"/>
              </a:solidFill>
              <a:latin typeface="Arial" panose="020B0604020202020204" pitchFamily="34"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58</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6DFA75E-A867-984A-90CF-405A1ED1FF50}" type="slidenum">
              <a:rPr lang="en-US" sz="1200">
                <a:solidFill>
                  <a:prstClr val="black"/>
                </a:solidFill>
              </a:rPr>
              <a:pPr eaLnBrk="1" hangingPunct="1"/>
              <a:t>60</a:t>
            </a:fld>
            <a:endParaRPr lang="en-US" sz="1200">
              <a:solidFill>
                <a:prstClr val="black"/>
              </a:solidFill>
            </a:endParaRPr>
          </a:p>
        </p:txBody>
      </p:sp>
      <p:sp>
        <p:nvSpPr>
          <p:cNvPr id="569346" name="Rectangle 2"/>
          <p:cNvSpPr>
            <a:spLocks noGrp="1" noRot="1" noChangeAspect="1" noChangeArrowheads="1" noTextEdit="1"/>
          </p:cNvSpPr>
          <p:nvPr>
            <p:ph type="sldImg"/>
          </p:nvPr>
        </p:nvSpPr>
        <p:spPr>
          <a:ln/>
        </p:spPr>
      </p:sp>
      <p:sp>
        <p:nvSpPr>
          <p:cNvPr id="5693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ancient antiquity and is seen in both the OT (e.g., Zephaniah) and the NT (1 Thess) where the central teaching appears in the middle of each writing.</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fld id="{5E2ADFD7-D11B-1947-91FB-744DDB5B077E}" type="slidenum">
              <a:rPr lang="en-US" smtClean="0"/>
              <a:pPr/>
              <a:t>63</a:t>
            </a:fld>
            <a:endParaRPr lang="en-US"/>
          </a:p>
        </p:txBody>
      </p:sp>
    </p:spTree>
    <p:extLst>
      <p:ext uri="{BB962C8B-B14F-4D97-AF65-F5344CB8AC3E}">
        <p14:creationId xmlns:p14="http://schemas.microsoft.com/office/powerpoint/2010/main" val="40429872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0" eaLnBrk="0" fontAlgn="base" latinLnBrk="0" hangingPunct="0">
              <a:lnSpc>
                <a:spcPct val="100000"/>
              </a:lnSpc>
              <a:spcBef>
                <a:spcPct val="30000"/>
              </a:spcBef>
              <a:spcAft>
                <a:spcPct val="0"/>
              </a:spcAft>
              <a:buClrTx/>
              <a:buSzTx/>
              <a:buFontTx/>
              <a:buNone/>
              <a:tabLst/>
              <a:defRPr/>
            </a:pPr>
            <a:r>
              <a:rPr lang="ar-JO" sz="1800" b="1" dirty="0">
                <a:effectLst/>
                <a:latin typeface="Calibri" panose="020F0502020204030204" pitchFamily="34" charset="0"/>
                <a:ea typeface="Calibri" panose="020F0502020204030204" pitchFamily="34" charset="0"/>
                <a:cs typeface="Arial" panose="020B0604020202020204" pitchFamily="34" charset="0"/>
              </a:rPr>
              <a:t>أخدم يسوع في حياتك كمخلص، وإله وملك! هذه هي الرسالة والتطبيق الأساسي في كل إنجيل متى</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dirty="0">
              <a:cs typeface="ＭＳ Ｐゴシック" charset="0"/>
            </a:endParaRPr>
          </a:p>
        </p:txBody>
      </p:sp>
    </p:spTree>
    <p:extLst>
      <p:ext uri="{BB962C8B-B14F-4D97-AF65-F5344CB8AC3E}">
        <p14:creationId xmlns:p14="http://schemas.microsoft.com/office/powerpoint/2010/main" val="32474742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LC Life of Christ in Arabic</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3FBF7B-F2C1-C44B-8232-747C0ED3C23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84754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Kurt and his wife Cara are in Seattle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43975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انضمَّت</a:t>
            </a:r>
            <a:r>
              <a:rPr lang="ar-JO" sz="1200" b="1" kern="1200" baseline="0" dirty="0">
                <a:solidFill>
                  <a:schemeClr val="tx1"/>
                </a:solidFill>
                <a:effectLst/>
                <a:latin typeface="Arial" panose="020B0604020202020204" pitchFamily="34" charset="0"/>
                <a:ea typeface="ＭＳ Ｐゴシック" pitchFamily="-108" charset="-128"/>
                <a:cs typeface="Arial" panose="020B0604020202020204" pitchFamily="34" charset="0"/>
              </a:rPr>
              <a:t> حفيدتنا، نورا، إلى العائلة في 31 تمُّوز 2021, ولكنَّنا نتساءل: لماذا أحضرنا الله الآن إلى الأردن؟ لا أعلم</a:t>
            </a:r>
            <a:endParaRPr lang="en-US" sz="1200" b="1" kern="1200" baseline="0" dirty="0">
              <a:solidFill>
                <a:schemeClr val="tx1"/>
              </a:solidFill>
              <a:effectLst/>
              <a:latin typeface="Arial" panose="020B0604020202020204" pitchFamily="34" charset="0"/>
              <a:ea typeface="ＭＳ Ｐゴシック" pitchFamily="-108" charset="-128"/>
              <a:cs typeface="+mn-cs"/>
            </a:endParaRPr>
          </a:p>
          <a:p>
            <a:r>
              <a:rPr lang="en-US" sz="1200" kern="1200" dirty="0">
                <a:solidFill>
                  <a:schemeClr val="tx1"/>
                </a:solidFill>
                <a:effectLst/>
                <a:latin typeface="+mn-lt"/>
                <a:ea typeface="+mn-ea"/>
                <a:cs typeface="+mn-cs"/>
              </a:rPr>
              <a:t>______</a:t>
            </a:r>
          </a:p>
          <a:p>
            <a:r>
              <a:rPr lang="en-US" sz="1200" kern="1200" dirty="0">
                <a:solidFill>
                  <a:schemeClr val="tx1"/>
                </a:solidFill>
                <a:effectLst/>
                <a:latin typeface="+mn-lt"/>
                <a:ea typeface="+mn-ea"/>
                <a:cs typeface="+mn-cs"/>
              </a:rPr>
              <a:t>Common-67</a:t>
            </a:r>
            <a:endParaRPr lang="en-US" dirty="0"/>
          </a:p>
          <a:p>
            <a:endParaRPr lang="en-US" dirty="0"/>
          </a:p>
        </p:txBody>
      </p:sp>
    </p:spTree>
    <p:extLst>
      <p:ext uri="{BB962C8B-B14F-4D97-AF65-F5344CB8AC3E}">
        <p14:creationId xmlns:p14="http://schemas.microsoft.com/office/powerpoint/2010/main" val="2960758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Stephen and his wife Katie in Boise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760489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pPr/>
              <a:t>‹#›</a:t>
            </a:fld>
            <a:endParaRPr lang="en-US"/>
          </a:p>
        </p:txBody>
      </p:sp>
    </p:spTree>
    <p:extLst>
      <p:ext uri="{BB962C8B-B14F-4D97-AF65-F5344CB8AC3E}">
        <p14:creationId xmlns:p14="http://schemas.microsoft.com/office/powerpoint/2010/main" val="37843924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C525F80-B2E6-0141-AD0D-504ECA96453A}" type="slidenum">
              <a:rPr lang="en-US" smtClean="0">
                <a:ea typeface="ＭＳ Ｐゴシック"/>
              </a:rPr>
              <a:pPr>
                <a:defRPr/>
              </a:pPr>
              <a:t>‹#›</a:t>
            </a:fld>
            <a:endParaRPr lang="en-US" dirty="0">
              <a:ea typeface="ＭＳ Ｐゴシック"/>
            </a:endParaRPr>
          </a:p>
        </p:txBody>
      </p:sp>
    </p:spTree>
    <p:extLst>
      <p:ext uri="{BB962C8B-B14F-4D97-AF65-F5344CB8AC3E}">
        <p14:creationId xmlns:p14="http://schemas.microsoft.com/office/powerpoint/2010/main" val="407374458"/>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4AF827A-71A9-0948-9EE8-8C2F5C09547E}" type="slidenum">
              <a:rPr lang="en-US" smtClean="0">
                <a:ea typeface="ＭＳ Ｐゴシック"/>
              </a:rPr>
              <a:pPr>
                <a:defRPr/>
              </a:pPr>
              <a:t>‹#›</a:t>
            </a:fld>
            <a:endParaRPr lang="en-US" dirty="0">
              <a:ea typeface="ＭＳ Ｐゴシック"/>
            </a:endParaRPr>
          </a:p>
        </p:txBody>
      </p:sp>
    </p:spTree>
    <p:extLst>
      <p:ext uri="{BB962C8B-B14F-4D97-AF65-F5344CB8AC3E}">
        <p14:creationId xmlns:p14="http://schemas.microsoft.com/office/powerpoint/2010/main" val="4265149431"/>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907F5C4-A7A7-5348-96E4-ED6A5FF2B900}" type="slidenum">
              <a:rPr lang="en-US" smtClean="0">
                <a:ea typeface="ＭＳ Ｐゴシック"/>
              </a:rPr>
              <a:pPr>
                <a:defRPr/>
              </a:pPr>
              <a:t>‹#›</a:t>
            </a:fld>
            <a:endParaRPr lang="en-US" dirty="0">
              <a:ea typeface="ＭＳ Ｐゴシック"/>
            </a:endParaRPr>
          </a:p>
        </p:txBody>
      </p:sp>
    </p:spTree>
    <p:extLst>
      <p:ext uri="{BB962C8B-B14F-4D97-AF65-F5344CB8AC3E}">
        <p14:creationId xmlns:p14="http://schemas.microsoft.com/office/powerpoint/2010/main" val="11770143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46BBC65-1E49-7F4A-AD01-7128C3101DB1}" type="slidenum">
              <a:rPr lang="en-US" smtClean="0">
                <a:ea typeface="ＭＳ Ｐゴシック"/>
              </a:rPr>
              <a:pPr>
                <a:defRPr/>
              </a:pPr>
              <a:t>‹#›</a:t>
            </a:fld>
            <a:endParaRPr lang="en-US" dirty="0">
              <a:ea typeface="ＭＳ Ｐゴシック"/>
            </a:endParaRPr>
          </a:p>
        </p:txBody>
      </p:sp>
    </p:spTree>
    <p:extLst>
      <p:ext uri="{BB962C8B-B14F-4D97-AF65-F5344CB8AC3E}">
        <p14:creationId xmlns:p14="http://schemas.microsoft.com/office/powerpoint/2010/main" val="2361112"/>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B8C6013-CC56-1641-A880-E7061668D20F}" type="slidenum">
              <a:rPr lang="en-US" smtClean="0">
                <a:ea typeface="ＭＳ Ｐゴシック"/>
              </a:rPr>
              <a:pPr>
                <a:defRPr/>
              </a:pPr>
              <a:t>‹#›</a:t>
            </a:fld>
            <a:endParaRPr lang="en-US" dirty="0">
              <a:ea typeface="ＭＳ Ｐゴシック"/>
            </a:endParaRPr>
          </a:p>
        </p:txBody>
      </p:sp>
    </p:spTree>
    <p:extLst>
      <p:ext uri="{BB962C8B-B14F-4D97-AF65-F5344CB8AC3E}">
        <p14:creationId xmlns:p14="http://schemas.microsoft.com/office/powerpoint/2010/main" val="4293608550"/>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16B99D5-944C-F046-A085-66C0FD9D72E1}" type="slidenum">
              <a:rPr lang="en-US" smtClean="0">
                <a:ea typeface="ＭＳ Ｐゴシック"/>
              </a:rPr>
              <a:pPr>
                <a:defRPr/>
              </a:pPr>
              <a:t>‹#›</a:t>
            </a:fld>
            <a:endParaRPr lang="en-US" dirty="0">
              <a:ea typeface="ＭＳ Ｐゴシック"/>
            </a:endParaRPr>
          </a:p>
        </p:txBody>
      </p:sp>
    </p:spTree>
    <p:extLst>
      <p:ext uri="{BB962C8B-B14F-4D97-AF65-F5344CB8AC3E}">
        <p14:creationId xmlns:p14="http://schemas.microsoft.com/office/powerpoint/2010/main" val="1457403329"/>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0" indent="0" algn="ctr">
              <a:buNone/>
              <a:defRPr>
                <a:solidFill>
                  <a:schemeClr val="tx1">
                    <a:tint val="75000"/>
                  </a:schemeClr>
                </a:solidFill>
              </a:defRPr>
            </a:lvl3pPr>
            <a:lvl4pPr marL="1371316" indent="0" algn="ctr">
              <a:buNone/>
              <a:defRPr>
                <a:solidFill>
                  <a:schemeClr val="tx1">
                    <a:tint val="75000"/>
                  </a:schemeClr>
                </a:solidFill>
              </a:defRPr>
            </a:lvl4pPr>
            <a:lvl5pPr marL="1828421" indent="0" algn="ctr">
              <a:buNone/>
              <a:defRPr>
                <a:solidFill>
                  <a:schemeClr val="tx1">
                    <a:tint val="75000"/>
                  </a:schemeClr>
                </a:solidFill>
              </a:defRPr>
            </a:lvl5pPr>
            <a:lvl6pPr marL="2285526" indent="0" algn="ctr">
              <a:buNone/>
              <a:defRPr>
                <a:solidFill>
                  <a:schemeClr val="tx1">
                    <a:tint val="75000"/>
                  </a:schemeClr>
                </a:solidFill>
              </a:defRPr>
            </a:lvl6pPr>
            <a:lvl7pPr marL="2742630" indent="0" algn="ctr">
              <a:buNone/>
              <a:defRPr>
                <a:solidFill>
                  <a:schemeClr val="tx1">
                    <a:tint val="75000"/>
                  </a:schemeClr>
                </a:solidFill>
              </a:defRPr>
            </a:lvl7pPr>
            <a:lvl8pPr marL="3199736" indent="0" algn="ctr">
              <a:buNone/>
              <a:defRPr>
                <a:solidFill>
                  <a:schemeClr val="tx1">
                    <a:tint val="75000"/>
                  </a:schemeClr>
                </a:solidFill>
              </a:defRPr>
            </a:lvl8pPr>
            <a:lvl9pPr marL="365684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DF4BFE9E-E6DE-2441-8540-9F5900BF0C2C}" type="datetimeFigureOut">
              <a:rPr lang="en-US"/>
              <a:pPr>
                <a:defRPr/>
              </a:pPr>
              <a:t>1/21/25</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3A6237DE-440E-FE41-BBAD-8CE35D61D9E7}" type="slidenum">
              <a:rPr lang="en-US"/>
              <a:pPr>
                <a:defRPr/>
              </a:pPr>
              <a:t>‹#›</a:t>
            </a:fld>
            <a:endParaRPr lang="en-US"/>
          </a:p>
        </p:txBody>
      </p:sp>
    </p:spTree>
    <p:extLst>
      <p:ext uri="{BB962C8B-B14F-4D97-AF65-F5344CB8AC3E}">
        <p14:creationId xmlns:p14="http://schemas.microsoft.com/office/powerpoint/2010/main" val="41636009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F2B41199-185B-4B4B-BCA0-11046F5944DB}" type="datetimeFigureOut">
              <a:rPr lang="en-US"/>
              <a:pPr>
                <a:defRPr/>
              </a:pPr>
              <a:t>1/21/25</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8B1CD4FA-6E89-0944-8EE2-26726081A66B}" type="slidenum">
              <a:rPr lang="en-US"/>
              <a:pPr>
                <a:defRPr/>
              </a:pPr>
              <a:t>‹#›</a:t>
            </a:fld>
            <a:endParaRPr lang="en-US"/>
          </a:p>
        </p:txBody>
      </p:sp>
    </p:spTree>
    <p:extLst>
      <p:ext uri="{BB962C8B-B14F-4D97-AF65-F5344CB8AC3E}">
        <p14:creationId xmlns:p14="http://schemas.microsoft.com/office/powerpoint/2010/main" val="2167552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0" indent="0">
              <a:buNone/>
              <a:defRPr sz="1600">
                <a:solidFill>
                  <a:schemeClr val="tx1">
                    <a:tint val="75000"/>
                  </a:schemeClr>
                </a:solidFill>
              </a:defRPr>
            </a:lvl3pPr>
            <a:lvl4pPr marL="1371316" indent="0">
              <a:buNone/>
              <a:defRPr sz="1400">
                <a:solidFill>
                  <a:schemeClr val="tx1">
                    <a:tint val="75000"/>
                  </a:schemeClr>
                </a:solidFill>
              </a:defRPr>
            </a:lvl4pPr>
            <a:lvl5pPr marL="1828421" indent="0">
              <a:buNone/>
              <a:defRPr sz="1400">
                <a:solidFill>
                  <a:schemeClr val="tx1">
                    <a:tint val="75000"/>
                  </a:schemeClr>
                </a:solidFill>
              </a:defRPr>
            </a:lvl5pPr>
            <a:lvl6pPr marL="2285526" indent="0">
              <a:buNone/>
              <a:defRPr sz="1400">
                <a:solidFill>
                  <a:schemeClr val="tx1">
                    <a:tint val="75000"/>
                  </a:schemeClr>
                </a:solidFill>
              </a:defRPr>
            </a:lvl6pPr>
            <a:lvl7pPr marL="2742630" indent="0">
              <a:buNone/>
              <a:defRPr sz="1400">
                <a:solidFill>
                  <a:schemeClr val="tx1">
                    <a:tint val="75000"/>
                  </a:schemeClr>
                </a:solidFill>
              </a:defRPr>
            </a:lvl7pPr>
            <a:lvl8pPr marL="3199736" indent="0">
              <a:buNone/>
              <a:defRPr sz="1400">
                <a:solidFill>
                  <a:schemeClr val="tx1">
                    <a:tint val="75000"/>
                  </a:schemeClr>
                </a:solidFill>
              </a:defRPr>
            </a:lvl8pPr>
            <a:lvl9pPr marL="365684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C5415864-B350-F944-A33F-1FB396C12B22}" type="datetimeFigureOut">
              <a:rPr lang="en-US"/>
              <a:pPr>
                <a:defRPr/>
              </a:pPr>
              <a:t>1/21/25</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2E7D49A2-59D1-1A46-81AA-314D5C05011E}" type="slidenum">
              <a:rPr lang="en-US"/>
              <a:pPr>
                <a:defRPr/>
              </a:pPr>
              <a:t>‹#›</a:t>
            </a:fld>
            <a:endParaRPr lang="en-US"/>
          </a:p>
        </p:txBody>
      </p:sp>
    </p:spTree>
    <p:extLst>
      <p:ext uri="{BB962C8B-B14F-4D97-AF65-F5344CB8AC3E}">
        <p14:creationId xmlns:p14="http://schemas.microsoft.com/office/powerpoint/2010/main" val="1184810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0A3B8476-5F8B-CA4E-AD68-B11DA62738D7}" type="datetimeFigureOut">
              <a:rPr lang="en-US"/>
              <a:pPr>
                <a:defRPr/>
              </a:pPr>
              <a:t>1/21/25</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41710195-EDB5-4248-A168-BA7A8AA45B73}" type="slidenum">
              <a:rPr lang="en-US"/>
              <a:pPr>
                <a:defRPr/>
              </a:pPr>
              <a:t>‹#›</a:t>
            </a:fld>
            <a:endParaRPr lang="en-US"/>
          </a:p>
        </p:txBody>
      </p:sp>
    </p:spTree>
    <p:extLst>
      <p:ext uri="{BB962C8B-B14F-4D97-AF65-F5344CB8AC3E}">
        <p14:creationId xmlns:p14="http://schemas.microsoft.com/office/powerpoint/2010/main" val="1189350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pPr/>
              <a:t>‹#›</a:t>
            </a:fld>
            <a:endParaRPr lang="en-US"/>
          </a:p>
        </p:txBody>
      </p:sp>
    </p:spTree>
    <p:extLst>
      <p:ext uri="{BB962C8B-B14F-4D97-AF65-F5344CB8AC3E}">
        <p14:creationId xmlns:p14="http://schemas.microsoft.com/office/powerpoint/2010/main" val="11989326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26BD5B6-7EDE-174D-9F33-7498F3F9CDEB}" type="datetimeFigureOut">
              <a:rPr lang="en-US"/>
              <a:pPr>
                <a:defRPr/>
              </a:pPr>
              <a:t>1/21/25</a:t>
            </a:fld>
            <a:endParaRPr lang="en-US"/>
          </a:p>
        </p:txBody>
      </p:sp>
      <p:sp>
        <p:nvSpPr>
          <p:cNvPr id="8" name="Footer Placeholder 7"/>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EDC9B17-C510-8E42-9DE4-0A81BA6E88D8}" type="slidenum">
              <a:rPr lang="en-US"/>
              <a:pPr>
                <a:defRPr/>
              </a:pPr>
              <a:t>‹#›</a:t>
            </a:fld>
            <a:endParaRPr lang="en-US"/>
          </a:p>
        </p:txBody>
      </p:sp>
    </p:spTree>
    <p:extLst>
      <p:ext uri="{BB962C8B-B14F-4D97-AF65-F5344CB8AC3E}">
        <p14:creationId xmlns:p14="http://schemas.microsoft.com/office/powerpoint/2010/main" val="338707554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01219230-C8B6-F447-B6C7-B3EEC81A092E}" type="datetimeFigureOut">
              <a:rPr lang="en-US"/>
              <a:pPr>
                <a:defRPr/>
              </a:pPr>
              <a:t>1/21/25</a:t>
            </a:fld>
            <a:endParaRPr lang="en-US"/>
          </a:p>
        </p:txBody>
      </p:sp>
      <p:sp>
        <p:nvSpPr>
          <p:cNvPr id="4" name="Footer Placeholder 3"/>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04529F2-7C75-9F48-B429-30920792C55F}" type="slidenum">
              <a:rPr lang="en-US"/>
              <a:pPr>
                <a:defRPr/>
              </a:pPr>
              <a:t>‹#›</a:t>
            </a:fld>
            <a:endParaRPr lang="en-US"/>
          </a:p>
        </p:txBody>
      </p:sp>
    </p:spTree>
    <p:extLst>
      <p:ext uri="{BB962C8B-B14F-4D97-AF65-F5344CB8AC3E}">
        <p14:creationId xmlns:p14="http://schemas.microsoft.com/office/powerpoint/2010/main" val="21812212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42589EBB-8456-5845-B562-0E191F3F01DE}" type="datetimeFigureOut">
              <a:rPr lang="en-US"/>
              <a:pPr>
                <a:defRPr/>
              </a:pPr>
              <a:t>1/21/25</a:t>
            </a:fld>
            <a:endParaRPr lang="en-US"/>
          </a:p>
        </p:txBody>
      </p:sp>
      <p:sp>
        <p:nvSpPr>
          <p:cNvPr id="3" name="Footer Placeholder 2"/>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926CF33-5A4A-5D42-AE58-E4636F8D3AFE}" type="slidenum">
              <a:rPr lang="en-US"/>
              <a:pPr>
                <a:defRPr/>
              </a:pPr>
              <a:t>‹#›</a:t>
            </a:fld>
            <a:endParaRPr lang="en-US"/>
          </a:p>
        </p:txBody>
      </p:sp>
    </p:spTree>
    <p:extLst>
      <p:ext uri="{BB962C8B-B14F-4D97-AF65-F5344CB8AC3E}">
        <p14:creationId xmlns:p14="http://schemas.microsoft.com/office/powerpoint/2010/main" val="6920643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E95DDFF6-2B46-5C41-89A7-3BAC9D813C42}" type="datetimeFigureOut">
              <a:rPr lang="en-US"/>
              <a:pPr>
                <a:defRPr/>
              </a:pPr>
              <a:t>1/21/25</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78C59CE1-C709-5D44-A85E-6A12C12D4C89}" type="slidenum">
              <a:rPr lang="en-US"/>
              <a:pPr>
                <a:defRPr/>
              </a:pPr>
              <a:t>‹#›</a:t>
            </a:fld>
            <a:endParaRPr lang="en-US"/>
          </a:p>
        </p:txBody>
      </p:sp>
    </p:spTree>
    <p:extLst>
      <p:ext uri="{BB962C8B-B14F-4D97-AF65-F5344CB8AC3E}">
        <p14:creationId xmlns:p14="http://schemas.microsoft.com/office/powerpoint/2010/main" val="14315855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E9296C98-8B9E-A24F-9094-9CC6A9C385DE}" type="datetimeFigureOut">
              <a:rPr lang="en-US"/>
              <a:pPr>
                <a:defRPr/>
              </a:pPr>
              <a:t>1/21/25</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FFB39CE7-8323-D649-B94E-DBB1FAF285CC}" type="slidenum">
              <a:rPr lang="en-US"/>
              <a:pPr>
                <a:defRPr/>
              </a:pPr>
              <a:t>‹#›</a:t>
            </a:fld>
            <a:endParaRPr lang="en-US"/>
          </a:p>
        </p:txBody>
      </p:sp>
    </p:spTree>
    <p:extLst>
      <p:ext uri="{BB962C8B-B14F-4D97-AF65-F5344CB8AC3E}">
        <p14:creationId xmlns:p14="http://schemas.microsoft.com/office/powerpoint/2010/main" val="267747604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0F9B04A-E865-9746-A011-B603F98DB7D7}" type="datetimeFigureOut">
              <a:rPr lang="en-US"/>
              <a:pPr>
                <a:defRPr/>
              </a:pPr>
              <a:t>1/21/25</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8377667E-739E-F741-8EB0-1B41C9DB645E}" type="slidenum">
              <a:rPr lang="en-US"/>
              <a:pPr>
                <a:defRPr/>
              </a:pPr>
              <a:t>‹#›</a:t>
            </a:fld>
            <a:endParaRPr lang="en-US"/>
          </a:p>
        </p:txBody>
      </p:sp>
    </p:spTree>
    <p:extLst>
      <p:ext uri="{BB962C8B-B14F-4D97-AF65-F5344CB8AC3E}">
        <p14:creationId xmlns:p14="http://schemas.microsoft.com/office/powerpoint/2010/main" val="23013518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F77C801-3430-384E-A7A3-131371E8884A}" type="datetimeFigureOut">
              <a:rPr lang="en-US"/>
              <a:pPr>
                <a:defRPr/>
              </a:pPr>
              <a:t>1/21/25</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7E3F521D-DB26-5841-A98A-646D54909188}" type="slidenum">
              <a:rPr lang="en-US"/>
              <a:pPr>
                <a:defRPr/>
              </a:pPr>
              <a:t>‹#›</a:t>
            </a:fld>
            <a:endParaRPr lang="en-US"/>
          </a:p>
        </p:txBody>
      </p:sp>
    </p:spTree>
    <p:extLst>
      <p:ext uri="{BB962C8B-B14F-4D97-AF65-F5344CB8AC3E}">
        <p14:creationId xmlns:p14="http://schemas.microsoft.com/office/powerpoint/2010/main" val="70695864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8"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0"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1"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ACF2D25-F312-9A4B-9D64-2CD17677203B}" type="slidenum">
              <a:rPr lang="en-US" smtClean="0"/>
              <a:pPr>
                <a:defRPr/>
              </a:pPr>
              <a:t>‹#›</a:t>
            </a:fld>
            <a:endParaRPr lang="en-US" dirty="0"/>
          </a:p>
        </p:txBody>
      </p:sp>
    </p:spTree>
    <p:extLst>
      <p:ext uri="{BB962C8B-B14F-4D97-AF65-F5344CB8AC3E}">
        <p14:creationId xmlns:p14="http://schemas.microsoft.com/office/powerpoint/2010/main" val="29814279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B8C72DF9-9684-F343-A8D2-91A8B1825450}" type="slidenum">
              <a:rPr lang="en-US" smtClean="0"/>
              <a:pPr>
                <a:defRPr/>
              </a:pPr>
              <a:t>‹#›</a:t>
            </a:fld>
            <a:endParaRPr lang="en-US" dirty="0"/>
          </a:p>
        </p:txBody>
      </p:sp>
    </p:spTree>
    <p:extLst>
      <p:ext uri="{BB962C8B-B14F-4D97-AF65-F5344CB8AC3E}">
        <p14:creationId xmlns:p14="http://schemas.microsoft.com/office/powerpoint/2010/main" val="231185598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64CD02CE-7B78-BB40-ADE7-A4ECDABD1C1C}" type="slidenum">
              <a:rPr lang="en-US" smtClean="0"/>
              <a:pPr>
                <a:defRPr/>
              </a:pPr>
              <a:t>‹#›</a:t>
            </a:fld>
            <a:endParaRPr lang="en-US" dirty="0"/>
          </a:p>
        </p:txBody>
      </p:sp>
    </p:spTree>
    <p:extLst>
      <p:ext uri="{BB962C8B-B14F-4D97-AF65-F5344CB8AC3E}">
        <p14:creationId xmlns:p14="http://schemas.microsoft.com/office/powerpoint/2010/main" val="4115164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pPr/>
              <a:t>‹#›</a:t>
            </a:fld>
            <a:endParaRPr lang="en-US"/>
          </a:p>
        </p:txBody>
      </p:sp>
    </p:spTree>
    <p:extLst>
      <p:ext uri="{BB962C8B-B14F-4D97-AF65-F5344CB8AC3E}">
        <p14:creationId xmlns:p14="http://schemas.microsoft.com/office/powerpoint/2010/main" val="39736490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4E63096-8914-5D4D-AAF0-BE08B2530F21}" type="slidenum">
              <a:rPr lang="en-US" smtClean="0"/>
              <a:pPr>
                <a:defRPr/>
              </a:pPr>
              <a:t>‹#›</a:t>
            </a:fld>
            <a:endParaRPr lang="en-US" dirty="0"/>
          </a:p>
        </p:txBody>
      </p:sp>
    </p:spTree>
    <p:extLst>
      <p:ext uri="{BB962C8B-B14F-4D97-AF65-F5344CB8AC3E}">
        <p14:creationId xmlns:p14="http://schemas.microsoft.com/office/powerpoint/2010/main" val="17785750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10A186F6-FC3E-8A4E-950A-54062380A2B7}" type="slidenum">
              <a:rPr lang="en-US" smtClean="0"/>
              <a:pPr>
                <a:defRPr/>
              </a:pPr>
              <a:t>‹#›</a:t>
            </a:fld>
            <a:endParaRPr lang="en-US" dirty="0"/>
          </a:p>
        </p:txBody>
      </p:sp>
    </p:spTree>
    <p:extLst>
      <p:ext uri="{BB962C8B-B14F-4D97-AF65-F5344CB8AC3E}">
        <p14:creationId xmlns:p14="http://schemas.microsoft.com/office/powerpoint/2010/main" val="330996902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3E871B9C-6CAD-8C4B-AC69-45E3E904282A}" type="slidenum">
              <a:rPr lang="en-US" smtClean="0"/>
              <a:pPr>
                <a:defRPr/>
              </a:pPr>
              <a:t>‹#›</a:t>
            </a:fld>
            <a:endParaRPr lang="en-US" dirty="0"/>
          </a:p>
        </p:txBody>
      </p:sp>
    </p:spTree>
    <p:extLst>
      <p:ext uri="{BB962C8B-B14F-4D97-AF65-F5344CB8AC3E}">
        <p14:creationId xmlns:p14="http://schemas.microsoft.com/office/powerpoint/2010/main" val="1535773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5E156FB-3FE9-734E-84BF-53BCC6EE0ACD}" type="slidenum">
              <a:rPr lang="en-US" smtClean="0"/>
              <a:pPr>
                <a:defRPr/>
              </a:pPr>
              <a:t>‹#›</a:t>
            </a:fld>
            <a:endParaRPr lang="en-US" dirty="0"/>
          </a:p>
        </p:txBody>
      </p:sp>
    </p:spTree>
    <p:extLst>
      <p:ext uri="{BB962C8B-B14F-4D97-AF65-F5344CB8AC3E}">
        <p14:creationId xmlns:p14="http://schemas.microsoft.com/office/powerpoint/2010/main" val="40517627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678CD4B-09C6-534B-9127-CA52B92002C7}" type="slidenum">
              <a:rPr lang="en-US" smtClean="0"/>
              <a:pPr>
                <a:defRPr/>
              </a:pPr>
              <a:t>‹#›</a:t>
            </a:fld>
            <a:endParaRPr lang="en-US" dirty="0"/>
          </a:p>
        </p:txBody>
      </p:sp>
    </p:spTree>
    <p:extLst>
      <p:ext uri="{BB962C8B-B14F-4D97-AF65-F5344CB8AC3E}">
        <p14:creationId xmlns:p14="http://schemas.microsoft.com/office/powerpoint/2010/main" val="31419927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22CB8C1C-1AEF-B043-ABF7-0A710F35809C}" type="slidenum">
              <a:rPr lang="en-US" smtClean="0"/>
              <a:pPr>
                <a:defRPr/>
              </a:pPr>
              <a:t>‹#›</a:t>
            </a:fld>
            <a:endParaRPr lang="en-US" dirty="0"/>
          </a:p>
        </p:txBody>
      </p:sp>
    </p:spTree>
    <p:extLst>
      <p:ext uri="{BB962C8B-B14F-4D97-AF65-F5344CB8AC3E}">
        <p14:creationId xmlns:p14="http://schemas.microsoft.com/office/powerpoint/2010/main" val="11613587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45AC532-9281-BC47-B728-F889DE9DCE39}" type="slidenum">
              <a:rPr lang="en-US" smtClean="0"/>
              <a:pPr>
                <a:defRPr/>
              </a:pPr>
              <a:t>‹#›</a:t>
            </a:fld>
            <a:endParaRPr lang="en-US" dirty="0"/>
          </a:p>
        </p:txBody>
      </p:sp>
    </p:spTree>
    <p:extLst>
      <p:ext uri="{BB962C8B-B14F-4D97-AF65-F5344CB8AC3E}">
        <p14:creationId xmlns:p14="http://schemas.microsoft.com/office/powerpoint/2010/main" val="369940620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E955443E-EF85-3A4A-A5C7-00628BDF9B26}" type="slidenum">
              <a:rPr lang="en-US" smtClean="0"/>
              <a:pPr>
                <a:defRPr/>
              </a:pPr>
              <a:t>‹#›</a:t>
            </a:fld>
            <a:endParaRPr lang="en-US" dirty="0"/>
          </a:p>
        </p:txBody>
      </p:sp>
    </p:spTree>
    <p:extLst>
      <p:ext uri="{BB962C8B-B14F-4D97-AF65-F5344CB8AC3E}">
        <p14:creationId xmlns:p14="http://schemas.microsoft.com/office/powerpoint/2010/main" val="297456968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8D361DC-EC87-B949-946C-0E6568EEC020}" type="slidenum">
              <a:rPr lang="en-US"/>
              <a:pPr>
                <a:defRPr/>
              </a:pPr>
              <a:t>‹#›</a:t>
            </a:fld>
            <a:endParaRPr lang="en-US"/>
          </a:p>
        </p:txBody>
      </p:sp>
    </p:spTree>
    <p:extLst>
      <p:ext uri="{BB962C8B-B14F-4D97-AF65-F5344CB8AC3E}">
        <p14:creationId xmlns:p14="http://schemas.microsoft.com/office/powerpoint/2010/main" val="19874399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36CF214-0029-5145-B7D9-1AD3DE546FC3}" type="slidenum">
              <a:rPr lang="en-US"/>
              <a:pPr>
                <a:defRPr/>
              </a:pPr>
              <a:t>‹#›</a:t>
            </a:fld>
            <a:endParaRPr lang="en-US"/>
          </a:p>
        </p:txBody>
      </p:sp>
    </p:spTree>
    <p:extLst>
      <p:ext uri="{BB962C8B-B14F-4D97-AF65-F5344CB8AC3E}">
        <p14:creationId xmlns:p14="http://schemas.microsoft.com/office/powerpoint/2010/main" val="2307250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D91AC0B-5766-CE45-8294-4546A173B0F1}" type="slidenum">
              <a:rPr lang="en-US" smtClean="0"/>
              <a:pPr>
                <a:defRPr/>
              </a:pPr>
              <a:t>‹#›</a:t>
            </a:fld>
            <a:endParaRPr lang="en-US" dirty="0"/>
          </a:p>
        </p:txBody>
      </p:sp>
    </p:spTree>
    <p:extLst>
      <p:ext uri="{BB962C8B-B14F-4D97-AF65-F5344CB8AC3E}">
        <p14:creationId xmlns:p14="http://schemas.microsoft.com/office/powerpoint/2010/main" val="1828189840"/>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EF8BAD1-C988-AF45-90DA-FEDA1C9782AF}" type="slidenum">
              <a:rPr lang="en-US"/>
              <a:pPr>
                <a:defRPr/>
              </a:pPr>
              <a:t>‹#›</a:t>
            </a:fld>
            <a:endParaRPr lang="en-US"/>
          </a:p>
        </p:txBody>
      </p:sp>
    </p:spTree>
    <p:extLst>
      <p:ext uri="{BB962C8B-B14F-4D97-AF65-F5344CB8AC3E}">
        <p14:creationId xmlns:p14="http://schemas.microsoft.com/office/powerpoint/2010/main" val="358449775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936A6B5-5683-A348-8287-BDE0B5F760F4}" type="slidenum">
              <a:rPr lang="en-US"/>
              <a:pPr>
                <a:defRPr/>
              </a:pPr>
              <a:t>‹#›</a:t>
            </a:fld>
            <a:endParaRPr lang="en-US"/>
          </a:p>
        </p:txBody>
      </p:sp>
    </p:spTree>
    <p:extLst>
      <p:ext uri="{BB962C8B-B14F-4D97-AF65-F5344CB8AC3E}">
        <p14:creationId xmlns:p14="http://schemas.microsoft.com/office/powerpoint/2010/main" val="41445111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B32643E-F11D-2746-BFF5-8FBD58D4FC5B}" type="slidenum">
              <a:rPr lang="en-US"/>
              <a:pPr>
                <a:defRPr/>
              </a:pPr>
              <a:t>‹#›</a:t>
            </a:fld>
            <a:endParaRPr lang="en-US"/>
          </a:p>
        </p:txBody>
      </p:sp>
    </p:spTree>
    <p:extLst>
      <p:ext uri="{BB962C8B-B14F-4D97-AF65-F5344CB8AC3E}">
        <p14:creationId xmlns:p14="http://schemas.microsoft.com/office/powerpoint/2010/main" val="199461905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DAFBB99-11F7-C74C-B5CB-A38110C4EF56}" type="slidenum">
              <a:rPr lang="en-US"/>
              <a:pPr>
                <a:defRPr/>
              </a:pPr>
              <a:t>‹#›</a:t>
            </a:fld>
            <a:endParaRPr lang="en-US"/>
          </a:p>
        </p:txBody>
      </p:sp>
    </p:spTree>
    <p:extLst>
      <p:ext uri="{BB962C8B-B14F-4D97-AF65-F5344CB8AC3E}">
        <p14:creationId xmlns:p14="http://schemas.microsoft.com/office/powerpoint/2010/main" val="377725029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416B12-381F-574C-8C8E-19D5E222D5BE}" type="slidenum">
              <a:rPr lang="en-US"/>
              <a:pPr>
                <a:defRPr/>
              </a:pPr>
              <a:t>‹#›</a:t>
            </a:fld>
            <a:endParaRPr lang="en-US"/>
          </a:p>
        </p:txBody>
      </p:sp>
    </p:spTree>
    <p:extLst>
      <p:ext uri="{BB962C8B-B14F-4D97-AF65-F5344CB8AC3E}">
        <p14:creationId xmlns:p14="http://schemas.microsoft.com/office/powerpoint/2010/main" val="152991333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6A72C84-35EC-6144-877F-DC9301F7843E}" type="slidenum">
              <a:rPr lang="en-US"/>
              <a:pPr>
                <a:defRPr/>
              </a:pPr>
              <a:t>‹#›</a:t>
            </a:fld>
            <a:endParaRPr lang="en-US"/>
          </a:p>
        </p:txBody>
      </p:sp>
    </p:spTree>
    <p:extLst>
      <p:ext uri="{BB962C8B-B14F-4D97-AF65-F5344CB8AC3E}">
        <p14:creationId xmlns:p14="http://schemas.microsoft.com/office/powerpoint/2010/main" val="228829650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EC94394-CAEA-8349-8AC5-F7BF3922E97C}" type="slidenum">
              <a:rPr lang="en-US"/>
              <a:pPr>
                <a:defRPr/>
              </a:pPr>
              <a:t>‹#›</a:t>
            </a:fld>
            <a:endParaRPr lang="en-US"/>
          </a:p>
        </p:txBody>
      </p:sp>
    </p:spTree>
    <p:extLst>
      <p:ext uri="{BB962C8B-B14F-4D97-AF65-F5344CB8AC3E}">
        <p14:creationId xmlns:p14="http://schemas.microsoft.com/office/powerpoint/2010/main" val="383742682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76C61F8-41F0-9546-B645-64E4266A324C}" type="slidenum">
              <a:rPr lang="en-US"/>
              <a:pPr>
                <a:defRPr/>
              </a:pPr>
              <a:t>‹#›</a:t>
            </a:fld>
            <a:endParaRPr lang="en-US"/>
          </a:p>
        </p:txBody>
      </p:sp>
    </p:spTree>
    <p:extLst>
      <p:ext uri="{BB962C8B-B14F-4D97-AF65-F5344CB8AC3E}">
        <p14:creationId xmlns:p14="http://schemas.microsoft.com/office/powerpoint/2010/main" val="277156215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49B9AA7-15FC-E94A-AAA4-8CFAF6977AE3}" type="slidenum">
              <a:rPr lang="en-US"/>
              <a:pPr>
                <a:defRPr/>
              </a:pPr>
              <a:t>‹#›</a:t>
            </a:fld>
            <a:endParaRPr lang="en-US"/>
          </a:p>
        </p:txBody>
      </p:sp>
    </p:spTree>
    <p:extLst>
      <p:ext uri="{BB962C8B-B14F-4D97-AF65-F5344CB8AC3E}">
        <p14:creationId xmlns:p14="http://schemas.microsoft.com/office/powerpoint/2010/main" val="217298519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714162A-6733-EA46-80A5-F047D30DCDAE}" type="slidenum">
              <a:rPr lang="en-US"/>
              <a:pPr>
                <a:defRPr/>
              </a:pPr>
              <a:t>‹#›</a:t>
            </a:fld>
            <a:endParaRPr lang="en-US"/>
          </a:p>
        </p:txBody>
      </p:sp>
    </p:spTree>
    <p:extLst>
      <p:ext uri="{BB962C8B-B14F-4D97-AF65-F5344CB8AC3E}">
        <p14:creationId xmlns:p14="http://schemas.microsoft.com/office/powerpoint/2010/main" val="23484918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6A0FEAF-34AF-084A-A313-67981DCD048C}" type="slidenum">
              <a:rPr lang="en-US" smtClean="0"/>
              <a:pPr>
                <a:defRPr/>
              </a:pPr>
              <a:t>‹#›</a:t>
            </a:fld>
            <a:endParaRPr lang="en-US" dirty="0"/>
          </a:p>
        </p:txBody>
      </p:sp>
    </p:spTree>
    <p:extLst>
      <p:ext uri="{BB962C8B-B14F-4D97-AF65-F5344CB8AC3E}">
        <p14:creationId xmlns:p14="http://schemas.microsoft.com/office/powerpoint/2010/main" val="4276650935"/>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8"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0"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1"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96273B50-3254-6C41-9A1B-C5F34824E714}" type="slidenum">
              <a:rPr lang="en-US" smtClean="0"/>
              <a:pPr>
                <a:defRPr/>
              </a:pPr>
              <a:t>‹#›</a:t>
            </a:fld>
            <a:endParaRPr lang="en-US" dirty="0"/>
          </a:p>
        </p:txBody>
      </p:sp>
    </p:spTree>
    <p:extLst>
      <p:ext uri="{BB962C8B-B14F-4D97-AF65-F5344CB8AC3E}">
        <p14:creationId xmlns:p14="http://schemas.microsoft.com/office/powerpoint/2010/main" val="123518936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1D9B4B16-FEC8-A94B-8336-D16060447914}" type="slidenum">
              <a:rPr lang="en-US" smtClean="0"/>
              <a:pPr>
                <a:defRPr/>
              </a:pPr>
              <a:t>‹#›</a:t>
            </a:fld>
            <a:endParaRPr lang="en-US" dirty="0"/>
          </a:p>
        </p:txBody>
      </p:sp>
    </p:spTree>
    <p:extLst>
      <p:ext uri="{BB962C8B-B14F-4D97-AF65-F5344CB8AC3E}">
        <p14:creationId xmlns:p14="http://schemas.microsoft.com/office/powerpoint/2010/main" val="19656137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0ACE0451-1E07-314C-8FB3-897FA06FC45A}" type="slidenum">
              <a:rPr lang="en-US" smtClean="0"/>
              <a:pPr>
                <a:defRPr/>
              </a:pPr>
              <a:t>‹#›</a:t>
            </a:fld>
            <a:endParaRPr lang="en-US" dirty="0"/>
          </a:p>
        </p:txBody>
      </p:sp>
    </p:spTree>
    <p:extLst>
      <p:ext uri="{BB962C8B-B14F-4D97-AF65-F5344CB8AC3E}">
        <p14:creationId xmlns:p14="http://schemas.microsoft.com/office/powerpoint/2010/main" val="165062045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3133183-51AC-204E-B6F0-A8907F00D7E9}" type="slidenum">
              <a:rPr lang="en-US" smtClean="0"/>
              <a:pPr>
                <a:defRPr/>
              </a:pPr>
              <a:t>‹#›</a:t>
            </a:fld>
            <a:endParaRPr lang="en-US" dirty="0"/>
          </a:p>
        </p:txBody>
      </p:sp>
    </p:spTree>
    <p:extLst>
      <p:ext uri="{BB962C8B-B14F-4D97-AF65-F5344CB8AC3E}">
        <p14:creationId xmlns:p14="http://schemas.microsoft.com/office/powerpoint/2010/main" val="135353429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77A0A76E-FC05-7345-B299-8F71F3086463}" type="slidenum">
              <a:rPr lang="en-US" smtClean="0"/>
              <a:pPr>
                <a:defRPr/>
              </a:pPr>
              <a:t>‹#›</a:t>
            </a:fld>
            <a:endParaRPr lang="en-US" dirty="0"/>
          </a:p>
        </p:txBody>
      </p:sp>
    </p:spTree>
    <p:extLst>
      <p:ext uri="{BB962C8B-B14F-4D97-AF65-F5344CB8AC3E}">
        <p14:creationId xmlns:p14="http://schemas.microsoft.com/office/powerpoint/2010/main" val="236197397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383DEE5-BC9D-1C43-8350-B9C8C3293769}" type="slidenum">
              <a:rPr lang="en-US" smtClean="0"/>
              <a:pPr>
                <a:defRPr/>
              </a:pPr>
              <a:t>‹#›</a:t>
            </a:fld>
            <a:endParaRPr lang="en-US" dirty="0"/>
          </a:p>
        </p:txBody>
      </p:sp>
    </p:spTree>
    <p:extLst>
      <p:ext uri="{BB962C8B-B14F-4D97-AF65-F5344CB8AC3E}">
        <p14:creationId xmlns:p14="http://schemas.microsoft.com/office/powerpoint/2010/main" val="37910546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C5F974E-73A0-F048-B98F-2AA881860BB1}" type="slidenum">
              <a:rPr lang="en-US" smtClean="0"/>
              <a:pPr>
                <a:defRPr/>
              </a:pPr>
              <a:t>‹#›</a:t>
            </a:fld>
            <a:endParaRPr lang="en-US" dirty="0"/>
          </a:p>
        </p:txBody>
      </p:sp>
    </p:spTree>
    <p:extLst>
      <p:ext uri="{BB962C8B-B14F-4D97-AF65-F5344CB8AC3E}">
        <p14:creationId xmlns:p14="http://schemas.microsoft.com/office/powerpoint/2010/main" val="185728541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4337162-BA12-7D46-B512-7EDF3B6E70BC}" type="slidenum">
              <a:rPr lang="en-US" smtClean="0"/>
              <a:pPr>
                <a:defRPr/>
              </a:pPr>
              <a:t>‹#›</a:t>
            </a:fld>
            <a:endParaRPr lang="en-US" dirty="0"/>
          </a:p>
        </p:txBody>
      </p:sp>
    </p:spTree>
    <p:extLst>
      <p:ext uri="{BB962C8B-B14F-4D97-AF65-F5344CB8AC3E}">
        <p14:creationId xmlns:p14="http://schemas.microsoft.com/office/powerpoint/2010/main" val="247351315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BDED647-7812-D84C-A297-34CA10ABD84F}" type="slidenum">
              <a:rPr lang="en-US" smtClean="0"/>
              <a:pPr>
                <a:defRPr/>
              </a:pPr>
              <a:t>‹#›</a:t>
            </a:fld>
            <a:endParaRPr lang="en-US" dirty="0"/>
          </a:p>
        </p:txBody>
      </p:sp>
    </p:spTree>
    <p:extLst>
      <p:ext uri="{BB962C8B-B14F-4D97-AF65-F5344CB8AC3E}">
        <p14:creationId xmlns:p14="http://schemas.microsoft.com/office/powerpoint/2010/main" val="111390392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C942A2D4-5F29-9D4D-9521-017A32F33EB3}" type="slidenum">
              <a:rPr lang="en-US" smtClean="0"/>
              <a:pPr>
                <a:defRPr/>
              </a:pPr>
              <a:t>‹#›</a:t>
            </a:fld>
            <a:endParaRPr lang="en-US" dirty="0"/>
          </a:p>
        </p:txBody>
      </p:sp>
    </p:spTree>
    <p:extLst>
      <p:ext uri="{BB962C8B-B14F-4D97-AF65-F5344CB8AC3E}">
        <p14:creationId xmlns:p14="http://schemas.microsoft.com/office/powerpoint/2010/main" val="9815848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3CA40B23-AB25-F34D-A7FD-8EF257AF4D65}" type="slidenum">
              <a:rPr lang="en-US" smtClean="0"/>
              <a:pPr>
                <a:defRPr/>
              </a:pPr>
              <a:t>‹#›</a:t>
            </a:fld>
            <a:endParaRPr lang="en-US" dirty="0"/>
          </a:p>
        </p:txBody>
      </p:sp>
    </p:spTree>
    <p:extLst>
      <p:ext uri="{BB962C8B-B14F-4D97-AF65-F5344CB8AC3E}">
        <p14:creationId xmlns:p14="http://schemas.microsoft.com/office/powerpoint/2010/main" val="672166293"/>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4E183593-447B-8241-9447-2CC22756FC93}" type="slidenum">
              <a:rPr lang="en-US" smtClean="0"/>
              <a:pPr>
                <a:defRPr/>
              </a:pPr>
              <a:t>‹#›</a:t>
            </a:fld>
            <a:endParaRPr lang="en-US" dirty="0"/>
          </a:p>
        </p:txBody>
      </p:sp>
    </p:spTree>
    <p:extLst>
      <p:ext uri="{BB962C8B-B14F-4D97-AF65-F5344CB8AC3E}">
        <p14:creationId xmlns:p14="http://schemas.microsoft.com/office/powerpoint/2010/main" val="71443717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8" name="Freeform 6"/>
            <p:cNvSpPr>
              <a:spLocks/>
            </p:cNvSpPr>
            <p:nvPr/>
          </p:nvSpPr>
          <p:spPr bwMode="hidden">
            <a:xfrm>
              <a:off x="4038" y="3577"/>
              <a:ext cx="1720" cy="65"/>
            </a:xfrm>
            <a:custGeom>
              <a:avLst/>
              <a:gdLst>
                <a:gd name="T0" fmla="*/ 1610 w 1722"/>
                <a:gd name="T1" fmla="*/ 33 h 66"/>
                <a:gd name="T2" fmla="*/ 1610 w 1722"/>
                <a:gd name="T3" fmla="*/ 33 h 66"/>
                <a:gd name="T4" fmla="*/ 0 w 1722"/>
                <a:gd name="T5" fmla="*/ 0 h 66"/>
                <a:gd name="T6" fmla="*/ 0 w 1722"/>
                <a:gd name="T7" fmla="*/ 33 h 66"/>
                <a:gd name="T8" fmla="*/ 1610 w 1722"/>
                <a:gd name="T9" fmla="*/ 33 h 66"/>
                <a:gd name="T10" fmla="*/ 161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0" name="Freeform 8"/>
            <p:cNvSpPr>
              <a:spLocks/>
            </p:cNvSpPr>
            <p:nvPr/>
          </p:nvSpPr>
          <p:spPr bwMode="hidden">
            <a:xfrm>
              <a:off x="4784" y="3702"/>
              <a:ext cx="974" cy="101"/>
            </a:xfrm>
            <a:custGeom>
              <a:avLst/>
              <a:gdLst>
                <a:gd name="T0" fmla="*/ 919 w 975"/>
                <a:gd name="T1" fmla="*/ 48 h 101"/>
                <a:gd name="T2" fmla="*/ 919 w 975"/>
                <a:gd name="T3" fmla="*/ 0 h 101"/>
                <a:gd name="T4" fmla="*/ 0 w 975"/>
                <a:gd name="T5" fmla="*/ 24 h 101"/>
                <a:gd name="T6" fmla="*/ 0 w 975"/>
                <a:gd name="T7" fmla="*/ 101 h 101"/>
                <a:gd name="T8" fmla="*/ 919 w 975"/>
                <a:gd name="T9" fmla="*/ 48 h 101"/>
                <a:gd name="T10" fmla="*/ 91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1" name="Freeform 9"/>
            <p:cNvSpPr>
              <a:spLocks/>
            </p:cNvSpPr>
            <p:nvPr/>
          </p:nvSpPr>
          <p:spPr bwMode="hidden">
            <a:xfrm>
              <a:off x="3619" y="3815"/>
              <a:ext cx="2139" cy="198"/>
            </a:xfrm>
            <a:custGeom>
              <a:avLst/>
              <a:gdLst>
                <a:gd name="T0" fmla="*/ 2029 w 2141"/>
                <a:gd name="T1" fmla="*/ 0 h 198"/>
                <a:gd name="T2" fmla="*/ 0 w 2141"/>
                <a:gd name="T3" fmla="*/ 156 h 198"/>
                <a:gd name="T4" fmla="*/ 0 w 2141"/>
                <a:gd name="T5" fmla="*/ 198 h 198"/>
                <a:gd name="T6" fmla="*/ 2029 w 2141"/>
                <a:gd name="T7" fmla="*/ 0 h 198"/>
                <a:gd name="T8" fmla="*/ 202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 name="Freeform 11"/>
            <p:cNvSpPr>
              <a:spLocks/>
            </p:cNvSpPr>
            <p:nvPr/>
          </p:nvSpPr>
          <p:spPr bwMode="hidden">
            <a:xfrm>
              <a:off x="2097" y="4043"/>
              <a:ext cx="2514" cy="276"/>
            </a:xfrm>
            <a:custGeom>
              <a:avLst/>
              <a:gdLst>
                <a:gd name="T0" fmla="*/ 2041 w 2517"/>
                <a:gd name="T1" fmla="*/ 276 h 276"/>
                <a:gd name="T2" fmla="*/ 2349 w 2517"/>
                <a:gd name="T3" fmla="*/ 204 h 276"/>
                <a:gd name="T4" fmla="*/ 2093 w 2517"/>
                <a:gd name="T5" fmla="*/ 0 h 276"/>
                <a:gd name="T6" fmla="*/ 0 w 2517"/>
                <a:gd name="T7" fmla="*/ 276 h 276"/>
                <a:gd name="T8" fmla="*/ 2041 w 2517"/>
                <a:gd name="T9" fmla="*/ 276 h 276"/>
                <a:gd name="T10" fmla="*/ 204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 name="Freeform 13"/>
            <p:cNvSpPr>
              <a:spLocks/>
            </p:cNvSpPr>
            <p:nvPr/>
          </p:nvSpPr>
          <p:spPr bwMode="hidden">
            <a:xfrm>
              <a:off x="5030" y="3151"/>
              <a:ext cx="728" cy="240"/>
            </a:xfrm>
            <a:custGeom>
              <a:avLst/>
              <a:gdLst>
                <a:gd name="T0" fmla="*/ 673 w 729"/>
                <a:gd name="T1" fmla="*/ 240 h 240"/>
                <a:gd name="T2" fmla="*/ 0 w 729"/>
                <a:gd name="T3" fmla="*/ 0 h 240"/>
                <a:gd name="T4" fmla="*/ 0 w 729"/>
                <a:gd name="T5" fmla="*/ 6 h 240"/>
                <a:gd name="T6" fmla="*/ 673 w 729"/>
                <a:gd name="T7" fmla="*/ 240 h 240"/>
                <a:gd name="T8" fmla="*/ 67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 name="Freeform 15"/>
            <p:cNvSpPr>
              <a:spLocks/>
            </p:cNvSpPr>
            <p:nvPr/>
          </p:nvSpPr>
          <p:spPr bwMode="hidden">
            <a:xfrm>
              <a:off x="5030" y="3049"/>
              <a:ext cx="728" cy="318"/>
            </a:xfrm>
            <a:custGeom>
              <a:avLst/>
              <a:gdLst>
                <a:gd name="T0" fmla="*/ 673 w 729"/>
                <a:gd name="T1" fmla="*/ 318 h 318"/>
                <a:gd name="T2" fmla="*/ 673 w 729"/>
                <a:gd name="T3" fmla="*/ 312 h 318"/>
                <a:gd name="T4" fmla="*/ 0 w 729"/>
                <a:gd name="T5" fmla="*/ 0 h 318"/>
                <a:gd name="T6" fmla="*/ 0 w 729"/>
                <a:gd name="T7" fmla="*/ 54 h 318"/>
                <a:gd name="T8" fmla="*/ 673 w 729"/>
                <a:gd name="T9" fmla="*/ 318 h 318"/>
                <a:gd name="T10" fmla="*/ 67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20609104-D3A5-D94F-A374-7A4A13AE3EB7}" type="slidenum">
              <a:rPr lang="en-US" smtClean="0"/>
              <a:pPr>
                <a:defRPr/>
              </a:pPr>
              <a:t>‹#›</a:t>
            </a:fld>
            <a:endParaRPr lang="en-US" dirty="0"/>
          </a:p>
        </p:txBody>
      </p:sp>
    </p:spTree>
    <p:extLst>
      <p:ext uri="{BB962C8B-B14F-4D97-AF65-F5344CB8AC3E}">
        <p14:creationId xmlns:p14="http://schemas.microsoft.com/office/powerpoint/2010/main" val="11668672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7372540D-D9BB-BE4A-A859-38D716F0FF8B}" type="slidenum">
              <a:rPr lang="en-US" smtClean="0"/>
              <a:pPr>
                <a:defRPr/>
              </a:pPr>
              <a:t>‹#›</a:t>
            </a:fld>
            <a:endParaRPr lang="en-US" dirty="0"/>
          </a:p>
        </p:txBody>
      </p:sp>
    </p:spTree>
    <p:extLst>
      <p:ext uri="{BB962C8B-B14F-4D97-AF65-F5344CB8AC3E}">
        <p14:creationId xmlns:p14="http://schemas.microsoft.com/office/powerpoint/2010/main" val="190614113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9D65ED37-898C-414D-9AB0-2FF1F5F01FC6}" type="slidenum">
              <a:rPr lang="en-US" smtClean="0"/>
              <a:pPr>
                <a:defRPr/>
              </a:pPr>
              <a:t>‹#›</a:t>
            </a:fld>
            <a:endParaRPr lang="en-US" dirty="0"/>
          </a:p>
        </p:txBody>
      </p:sp>
    </p:spTree>
    <p:extLst>
      <p:ext uri="{BB962C8B-B14F-4D97-AF65-F5344CB8AC3E}">
        <p14:creationId xmlns:p14="http://schemas.microsoft.com/office/powerpoint/2010/main" val="309533100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3C6CC76D-3406-5E4D-83B5-75A451FF7798}" type="slidenum">
              <a:rPr lang="en-US" smtClean="0"/>
              <a:pPr>
                <a:defRPr/>
              </a:pPr>
              <a:t>‹#›</a:t>
            </a:fld>
            <a:endParaRPr lang="en-US" dirty="0"/>
          </a:p>
        </p:txBody>
      </p:sp>
    </p:spTree>
    <p:extLst>
      <p:ext uri="{BB962C8B-B14F-4D97-AF65-F5344CB8AC3E}">
        <p14:creationId xmlns:p14="http://schemas.microsoft.com/office/powerpoint/2010/main" val="8302468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2A959B0B-AB57-7B40-8247-DBCE78BE3D1F}" type="slidenum">
              <a:rPr lang="en-US" smtClean="0"/>
              <a:pPr>
                <a:defRPr/>
              </a:pPr>
              <a:t>‹#›</a:t>
            </a:fld>
            <a:endParaRPr lang="en-US" dirty="0"/>
          </a:p>
        </p:txBody>
      </p:sp>
    </p:spTree>
    <p:extLst>
      <p:ext uri="{BB962C8B-B14F-4D97-AF65-F5344CB8AC3E}">
        <p14:creationId xmlns:p14="http://schemas.microsoft.com/office/powerpoint/2010/main" val="201130354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0071D09-1389-DA49-9CFB-BD7EDAD8E7BA}" type="slidenum">
              <a:rPr lang="en-US" smtClean="0"/>
              <a:pPr>
                <a:defRPr/>
              </a:pPr>
              <a:t>‹#›</a:t>
            </a:fld>
            <a:endParaRPr lang="en-US" dirty="0"/>
          </a:p>
        </p:txBody>
      </p:sp>
    </p:spTree>
    <p:extLst>
      <p:ext uri="{BB962C8B-B14F-4D97-AF65-F5344CB8AC3E}">
        <p14:creationId xmlns:p14="http://schemas.microsoft.com/office/powerpoint/2010/main" val="15076489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33EA6720-6722-6F46-93CD-AA1AAC5435E8}" type="slidenum">
              <a:rPr lang="en-US" smtClean="0"/>
              <a:pPr>
                <a:defRPr/>
              </a:pPr>
              <a:t>‹#›</a:t>
            </a:fld>
            <a:endParaRPr lang="en-US" dirty="0"/>
          </a:p>
        </p:txBody>
      </p:sp>
    </p:spTree>
    <p:extLst>
      <p:ext uri="{BB962C8B-B14F-4D97-AF65-F5344CB8AC3E}">
        <p14:creationId xmlns:p14="http://schemas.microsoft.com/office/powerpoint/2010/main" val="237471220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EFFCECF8-B22D-F84F-AE37-A8FBA331D7CE}" type="slidenum">
              <a:rPr lang="en-US" smtClean="0"/>
              <a:pPr>
                <a:defRPr/>
              </a:pPr>
              <a:t>‹#›</a:t>
            </a:fld>
            <a:endParaRPr lang="en-US" dirty="0"/>
          </a:p>
        </p:txBody>
      </p:sp>
    </p:spTree>
    <p:extLst>
      <p:ext uri="{BB962C8B-B14F-4D97-AF65-F5344CB8AC3E}">
        <p14:creationId xmlns:p14="http://schemas.microsoft.com/office/powerpoint/2010/main" val="329535617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4CEBFD12-C96C-C64C-B45C-24B7F4CE6BD3}" type="slidenum">
              <a:rPr lang="en-US" smtClean="0"/>
              <a:pPr>
                <a:defRPr/>
              </a:pPr>
              <a:t>‹#›</a:t>
            </a:fld>
            <a:endParaRPr lang="en-US" dirty="0"/>
          </a:p>
        </p:txBody>
      </p:sp>
    </p:spTree>
    <p:extLst>
      <p:ext uri="{BB962C8B-B14F-4D97-AF65-F5344CB8AC3E}">
        <p14:creationId xmlns:p14="http://schemas.microsoft.com/office/powerpoint/2010/main" val="1106614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F5C9618-4BB7-0046-9E24-14FB6D02D496}" type="slidenum">
              <a:rPr lang="en-US" smtClean="0"/>
              <a:pPr>
                <a:defRPr/>
              </a:pPr>
              <a:t>‹#›</a:t>
            </a:fld>
            <a:endParaRPr lang="en-US" dirty="0"/>
          </a:p>
        </p:txBody>
      </p:sp>
    </p:spTree>
    <p:extLst>
      <p:ext uri="{BB962C8B-B14F-4D97-AF65-F5344CB8AC3E}">
        <p14:creationId xmlns:p14="http://schemas.microsoft.com/office/powerpoint/2010/main" val="1363527057"/>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10812281-2F40-4340-9E89-76CB9A52FF0C}" type="slidenum">
              <a:rPr lang="en-US" smtClean="0"/>
              <a:pPr>
                <a:defRPr/>
              </a:pPr>
              <a:t>‹#›</a:t>
            </a:fld>
            <a:endParaRPr lang="en-US" dirty="0"/>
          </a:p>
        </p:txBody>
      </p:sp>
    </p:spTree>
    <p:extLst>
      <p:ext uri="{BB962C8B-B14F-4D97-AF65-F5344CB8AC3E}">
        <p14:creationId xmlns:p14="http://schemas.microsoft.com/office/powerpoint/2010/main" val="251914321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6A342C19-D0C8-E54D-BE55-414CD9958624}" type="slidenum">
              <a:rPr lang="en-US" smtClean="0"/>
              <a:pPr>
                <a:defRPr/>
              </a:pPr>
              <a:t>‹#›</a:t>
            </a:fld>
            <a:endParaRPr lang="en-US" dirty="0"/>
          </a:p>
        </p:txBody>
      </p:sp>
    </p:spTree>
    <p:extLst>
      <p:ext uri="{BB962C8B-B14F-4D97-AF65-F5344CB8AC3E}">
        <p14:creationId xmlns:p14="http://schemas.microsoft.com/office/powerpoint/2010/main" val="302881134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78"/>
            <a:ext cx="91440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0" y="5157192"/>
            <a:ext cx="9144000" cy="1700808"/>
          </a:xfrm>
        </p:spPr>
        <p:txBody>
          <a:bodyPr/>
          <a:lstStyle>
            <a:lvl1pPr marL="0" indent="0" algn="ctr">
              <a:lnSpc>
                <a:spcPct val="90000"/>
              </a:lnSpc>
              <a:buNone/>
              <a:defRPr sz="3200" b="1" i="0" baseline="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Dr. Rick Griffith</a:t>
            </a:r>
          </a:p>
          <a:p>
            <a:r>
              <a:rPr lang="en-US" dirty="0"/>
              <a:t>Singapore Bible College</a:t>
            </a:r>
          </a:p>
          <a:p>
            <a:r>
              <a:rPr lang="en-US" dirty="0" err="1"/>
              <a:t>Biblestudydownloads.com</a:t>
            </a:r>
            <a:endParaRPr lang="en-US" dirty="0"/>
          </a:p>
        </p:txBody>
      </p:sp>
    </p:spTree>
    <p:extLst>
      <p:ext uri="{BB962C8B-B14F-4D97-AF65-F5344CB8AC3E}">
        <p14:creationId xmlns:p14="http://schemas.microsoft.com/office/powerpoint/2010/main" val="125786348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0F0E62B9-4F3A-2144-B353-DDC02D27F08E}"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251976272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AD3F50D6-A74F-EA4E-8BAA-614C687E3159}"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423244412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FE0E9A73-D6F3-FB4B-B676-AB2D6ACB3033}"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365917663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21B05C86-5CA8-C640-83F6-0464EF60335F}"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73931010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CCBC2C85-5B23-2743-8351-2458AC3B1C6F}"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150217902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4668B637-F1B0-CD4B-945A-E1B24BE0055F}"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116368775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1" y="273072"/>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9DDB0FBA-1AA2-7A41-A7E8-827850B26E1B}"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26492018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0DAED51-70B1-AB48-B88F-260483F6BCDE}" type="slidenum">
              <a:rPr lang="en-US" smtClean="0"/>
              <a:pPr>
                <a:defRPr/>
              </a:pPr>
              <a:t>‹#›</a:t>
            </a:fld>
            <a:endParaRPr lang="en-US" dirty="0"/>
          </a:p>
        </p:txBody>
      </p:sp>
    </p:spTree>
    <p:extLst>
      <p:ext uri="{BB962C8B-B14F-4D97-AF65-F5344CB8AC3E}">
        <p14:creationId xmlns:p14="http://schemas.microsoft.com/office/powerpoint/2010/main" val="1591712330"/>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0474792B-817A-344D-BDC3-98766AAD8EB6}"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71248746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D80BDE67-5EFE-FF4D-AC25-976BBC3D78DA}"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131055166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A4114420-13EE-2946-AB89-0A59875297C0}"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72973778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9218EC4-0D93-4C48-9285-29016603D01D}" type="slidenum">
              <a:rPr lang="en-US" smtClean="0"/>
              <a:pPr>
                <a:defRPr/>
              </a:pPr>
              <a:t>‹#›</a:t>
            </a:fld>
            <a:endParaRPr lang="en-US" dirty="0"/>
          </a:p>
        </p:txBody>
      </p:sp>
    </p:spTree>
    <p:extLst>
      <p:ext uri="{BB962C8B-B14F-4D97-AF65-F5344CB8AC3E}">
        <p14:creationId xmlns:p14="http://schemas.microsoft.com/office/powerpoint/2010/main" val="304762093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0CA56BD0-F032-5443-82C9-023E2E71F99A}" type="slidenum">
              <a:rPr lang="en-US" smtClean="0"/>
              <a:pPr>
                <a:defRPr/>
              </a:pPr>
              <a:t>‹#›</a:t>
            </a:fld>
            <a:endParaRPr lang="en-US" dirty="0"/>
          </a:p>
        </p:txBody>
      </p:sp>
    </p:spTree>
    <p:extLst>
      <p:ext uri="{BB962C8B-B14F-4D97-AF65-F5344CB8AC3E}">
        <p14:creationId xmlns:p14="http://schemas.microsoft.com/office/powerpoint/2010/main" val="82274512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9031A93-7400-1441-BA19-0C73E5E5AFE0}" type="slidenum">
              <a:rPr lang="en-US" smtClean="0"/>
              <a:pPr>
                <a:defRPr/>
              </a:pPr>
              <a:t>‹#›</a:t>
            </a:fld>
            <a:endParaRPr lang="en-US" dirty="0"/>
          </a:p>
        </p:txBody>
      </p:sp>
    </p:spTree>
    <p:extLst>
      <p:ext uri="{BB962C8B-B14F-4D97-AF65-F5344CB8AC3E}">
        <p14:creationId xmlns:p14="http://schemas.microsoft.com/office/powerpoint/2010/main" val="133857377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1ABB84D7-F75F-3A4B-9FCD-BA1F45DF2728}" type="slidenum">
              <a:rPr lang="en-US" smtClean="0"/>
              <a:pPr>
                <a:defRPr/>
              </a:pPr>
              <a:t>‹#›</a:t>
            </a:fld>
            <a:endParaRPr lang="en-US" dirty="0"/>
          </a:p>
        </p:txBody>
      </p:sp>
    </p:spTree>
    <p:extLst>
      <p:ext uri="{BB962C8B-B14F-4D97-AF65-F5344CB8AC3E}">
        <p14:creationId xmlns:p14="http://schemas.microsoft.com/office/powerpoint/2010/main" val="162489254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4399D1BF-2E70-CC47-A4BE-EAC67858B7F8}" type="slidenum">
              <a:rPr lang="en-US" smtClean="0"/>
              <a:pPr>
                <a:defRPr/>
              </a:pPr>
              <a:t>‹#›</a:t>
            </a:fld>
            <a:endParaRPr lang="en-US" dirty="0"/>
          </a:p>
        </p:txBody>
      </p:sp>
    </p:spTree>
    <p:extLst>
      <p:ext uri="{BB962C8B-B14F-4D97-AF65-F5344CB8AC3E}">
        <p14:creationId xmlns:p14="http://schemas.microsoft.com/office/powerpoint/2010/main" val="217778915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0D8C8140-A513-C944-A977-81F629041E6E}" type="slidenum">
              <a:rPr lang="en-US" smtClean="0"/>
              <a:pPr>
                <a:defRPr/>
              </a:pPr>
              <a:t>‹#›</a:t>
            </a:fld>
            <a:endParaRPr lang="en-US" dirty="0"/>
          </a:p>
        </p:txBody>
      </p:sp>
    </p:spTree>
    <p:extLst>
      <p:ext uri="{BB962C8B-B14F-4D97-AF65-F5344CB8AC3E}">
        <p14:creationId xmlns:p14="http://schemas.microsoft.com/office/powerpoint/2010/main" val="99087087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C54CD57C-A9CF-1F48-B67D-A42872574A08}" type="slidenum">
              <a:rPr lang="en-US" smtClean="0"/>
              <a:pPr>
                <a:defRPr/>
              </a:pPr>
              <a:t>‹#›</a:t>
            </a:fld>
            <a:endParaRPr lang="en-US" dirty="0"/>
          </a:p>
        </p:txBody>
      </p:sp>
    </p:spTree>
    <p:extLst>
      <p:ext uri="{BB962C8B-B14F-4D97-AF65-F5344CB8AC3E}">
        <p14:creationId xmlns:p14="http://schemas.microsoft.com/office/powerpoint/2010/main" val="36749245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E5E6BFE-496D-AF40-8F91-E7A9E087BFC1}" type="slidenum">
              <a:rPr lang="en-US" smtClean="0"/>
              <a:pPr>
                <a:defRPr/>
              </a:pPr>
              <a:t>‹#›</a:t>
            </a:fld>
            <a:endParaRPr lang="en-US" dirty="0"/>
          </a:p>
        </p:txBody>
      </p:sp>
    </p:spTree>
    <p:extLst>
      <p:ext uri="{BB962C8B-B14F-4D97-AF65-F5344CB8AC3E}">
        <p14:creationId xmlns:p14="http://schemas.microsoft.com/office/powerpoint/2010/main" val="1638463487"/>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09958B7-F678-9843-907F-6414F74F733F}" type="slidenum">
              <a:rPr lang="en-US" smtClean="0"/>
              <a:pPr>
                <a:defRPr/>
              </a:pPr>
              <a:t>‹#›</a:t>
            </a:fld>
            <a:endParaRPr lang="en-US" dirty="0"/>
          </a:p>
        </p:txBody>
      </p:sp>
    </p:spTree>
    <p:extLst>
      <p:ext uri="{BB962C8B-B14F-4D97-AF65-F5344CB8AC3E}">
        <p14:creationId xmlns:p14="http://schemas.microsoft.com/office/powerpoint/2010/main" val="35282952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60B9033-E0B2-294F-9808-757FABE72D97}" type="slidenum">
              <a:rPr lang="en-US" smtClean="0"/>
              <a:pPr>
                <a:defRPr/>
              </a:pPr>
              <a:t>‹#›</a:t>
            </a:fld>
            <a:endParaRPr lang="en-US" dirty="0"/>
          </a:p>
        </p:txBody>
      </p:sp>
    </p:spTree>
    <p:extLst>
      <p:ext uri="{BB962C8B-B14F-4D97-AF65-F5344CB8AC3E}">
        <p14:creationId xmlns:p14="http://schemas.microsoft.com/office/powerpoint/2010/main" val="43261447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AF55EFFE-3236-AE48-B74B-D48E0788F9D2}" type="slidenum">
              <a:rPr lang="en-US" smtClean="0"/>
              <a:pPr>
                <a:defRPr/>
              </a:pPr>
              <a:t>‹#›</a:t>
            </a:fld>
            <a:endParaRPr lang="en-US" dirty="0"/>
          </a:p>
        </p:txBody>
      </p:sp>
    </p:spTree>
    <p:extLst>
      <p:ext uri="{BB962C8B-B14F-4D97-AF65-F5344CB8AC3E}">
        <p14:creationId xmlns:p14="http://schemas.microsoft.com/office/powerpoint/2010/main" val="3912221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F243245-6523-E04F-B7AC-B5B6B2EAFEF7}" type="slidenum">
              <a:rPr lang="en-US" smtClean="0"/>
              <a:pPr>
                <a:defRPr/>
              </a:pPr>
              <a:t>‹#›</a:t>
            </a:fld>
            <a:endParaRPr lang="en-US" dirty="0"/>
          </a:p>
        </p:txBody>
      </p:sp>
    </p:spTree>
    <p:extLst>
      <p:ext uri="{BB962C8B-B14F-4D97-AF65-F5344CB8AC3E}">
        <p14:creationId xmlns:p14="http://schemas.microsoft.com/office/powerpoint/2010/main" val="159705481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541D6D-04D8-CA40-A883-DAE62DFCE123}" type="slidenum">
              <a:rPr lang="en-US"/>
              <a:pPr>
                <a:defRPr/>
              </a:pPr>
              <a:t>‹#›</a:t>
            </a:fld>
            <a:endParaRPr lang="en-US"/>
          </a:p>
        </p:txBody>
      </p:sp>
    </p:spTree>
    <p:extLst>
      <p:ext uri="{BB962C8B-B14F-4D97-AF65-F5344CB8AC3E}">
        <p14:creationId xmlns:p14="http://schemas.microsoft.com/office/powerpoint/2010/main" val="219927315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A87D1C-2E41-4543-852D-64759423CE89}" type="slidenum">
              <a:rPr lang="en-US"/>
              <a:pPr>
                <a:defRPr/>
              </a:pPr>
              <a:t>‹#›</a:t>
            </a:fld>
            <a:endParaRPr lang="en-US"/>
          </a:p>
        </p:txBody>
      </p:sp>
    </p:spTree>
    <p:extLst>
      <p:ext uri="{BB962C8B-B14F-4D97-AF65-F5344CB8AC3E}">
        <p14:creationId xmlns:p14="http://schemas.microsoft.com/office/powerpoint/2010/main" val="229828886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9448E6-4B1F-EB43-94F0-2F4F3766A407}" type="slidenum">
              <a:rPr lang="en-US"/>
              <a:pPr>
                <a:defRPr/>
              </a:pPr>
              <a:t>‹#›</a:t>
            </a:fld>
            <a:endParaRPr lang="en-US"/>
          </a:p>
        </p:txBody>
      </p:sp>
    </p:spTree>
    <p:extLst>
      <p:ext uri="{BB962C8B-B14F-4D97-AF65-F5344CB8AC3E}">
        <p14:creationId xmlns:p14="http://schemas.microsoft.com/office/powerpoint/2010/main" val="20661970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2E476C-C41C-DA4B-B253-641AACCDC3E6}" type="slidenum">
              <a:rPr lang="en-US"/>
              <a:pPr>
                <a:defRPr/>
              </a:pPr>
              <a:t>‹#›</a:t>
            </a:fld>
            <a:endParaRPr lang="en-US"/>
          </a:p>
        </p:txBody>
      </p:sp>
    </p:spTree>
    <p:extLst>
      <p:ext uri="{BB962C8B-B14F-4D97-AF65-F5344CB8AC3E}">
        <p14:creationId xmlns:p14="http://schemas.microsoft.com/office/powerpoint/2010/main" val="38468626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6A1B726-AC31-DD41-AB5D-E115BAD0E971}" type="slidenum">
              <a:rPr lang="en-US"/>
              <a:pPr>
                <a:defRPr/>
              </a:pPr>
              <a:t>‹#›</a:t>
            </a:fld>
            <a:endParaRPr lang="en-US"/>
          </a:p>
        </p:txBody>
      </p:sp>
    </p:spTree>
    <p:extLst>
      <p:ext uri="{BB962C8B-B14F-4D97-AF65-F5344CB8AC3E}">
        <p14:creationId xmlns:p14="http://schemas.microsoft.com/office/powerpoint/2010/main" val="407574539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963857-1C4B-4D40-A88C-C3713B589F61}" type="slidenum">
              <a:rPr lang="en-US"/>
              <a:pPr>
                <a:defRPr/>
              </a:pPr>
              <a:t>‹#›</a:t>
            </a:fld>
            <a:endParaRPr lang="en-US"/>
          </a:p>
        </p:txBody>
      </p:sp>
    </p:spTree>
    <p:extLst>
      <p:ext uri="{BB962C8B-B14F-4D97-AF65-F5344CB8AC3E}">
        <p14:creationId xmlns:p14="http://schemas.microsoft.com/office/powerpoint/2010/main" val="2257719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F40CD92-FEF1-3746-93AE-EECC574F5D14}" type="slidenum">
              <a:rPr lang="en-US" smtClean="0"/>
              <a:pPr>
                <a:defRPr/>
              </a:pPr>
              <a:t>‹#›</a:t>
            </a:fld>
            <a:endParaRPr lang="en-US" dirty="0"/>
          </a:p>
        </p:txBody>
      </p:sp>
    </p:spTree>
    <p:extLst>
      <p:ext uri="{BB962C8B-B14F-4D97-AF65-F5344CB8AC3E}">
        <p14:creationId xmlns:p14="http://schemas.microsoft.com/office/powerpoint/2010/main" val="144836411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F2B545-5E4F-9E49-AD65-5847648009DC}" type="slidenum">
              <a:rPr lang="en-US"/>
              <a:pPr>
                <a:defRPr/>
              </a:pPr>
              <a:t>‹#›</a:t>
            </a:fld>
            <a:endParaRPr lang="en-US"/>
          </a:p>
        </p:txBody>
      </p:sp>
    </p:spTree>
    <p:extLst>
      <p:ext uri="{BB962C8B-B14F-4D97-AF65-F5344CB8AC3E}">
        <p14:creationId xmlns:p14="http://schemas.microsoft.com/office/powerpoint/2010/main" val="237484801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BF58F5-8F5D-5747-A975-274B1174775F}" type="slidenum">
              <a:rPr lang="en-US"/>
              <a:pPr>
                <a:defRPr/>
              </a:pPr>
              <a:t>‹#›</a:t>
            </a:fld>
            <a:endParaRPr lang="en-US"/>
          </a:p>
        </p:txBody>
      </p:sp>
    </p:spTree>
    <p:extLst>
      <p:ext uri="{BB962C8B-B14F-4D97-AF65-F5344CB8AC3E}">
        <p14:creationId xmlns:p14="http://schemas.microsoft.com/office/powerpoint/2010/main" val="33833841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50CB52-A093-EF46-91E1-341F51C42E1D}" type="slidenum">
              <a:rPr lang="en-US"/>
              <a:pPr>
                <a:defRPr/>
              </a:pPr>
              <a:t>‹#›</a:t>
            </a:fld>
            <a:endParaRPr lang="en-US"/>
          </a:p>
        </p:txBody>
      </p:sp>
    </p:spTree>
    <p:extLst>
      <p:ext uri="{BB962C8B-B14F-4D97-AF65-F5344CB8AC3E}">
        <p14:creationId xmlns:p14="http://schemas.microsoft.com/office/powerpoint/2010/main" val="181992143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48F608-615A-FD4E-98BC-C37A20871B77}" type="slidenum">
              <a:rPr lang="en-US"/>
              <a:pPr>
                <a:defRPr/>
              </a:pPr>
              <a:t>‹#›</a:t>
            </a:fld>
            <a:endParaRPr lang="en-US"/>
          </a:p>
        </p:txBody>
      </p:sp>
    </p:spTree>
    <p:extLst>
      <p:ext uri="{BB962C8B-B14F-4D97-AF65-F5344CB8AC3E}">
        <p14:creationId xmlns:p14="http://schemas.microsoft.com/office/powerpoint/2010/main" val="118387519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267F8-738B-FE4D-A3C0-0F978113489F}" type="slidenum">
              <a:rPr lang="en-US"/>
              <a:pPr>
                <a:defRPr/>
              </a:pPr>
              <a:t>‹#›</a:t>
            </a:fld>
            <a:endParaRPr lang="en-US"/>
          </a:p>
        </p:txBody>
      </p:sp>
    </p:spTree>
    <p:extLst>
      <p:ext uri="{BB962C8B-B14F-4D97-AF65-F5344CB8AC3E}">
        <p14:creationId xmlns:p14="http://schemas.microsoft.com/office/powerpoint/2010/main" val="226236419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992945665"/>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1312644712"/>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1914623647"/>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1685233234"/>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100878982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pPr/>
              <a:t>‹#›</a:t>
            </a:fld>
            <a:endParaRPr lang="en-US"/>
          </a:p>
        </p:txBody>
      </p:sp>
    </p:spTree>
    <p:extLst>
      <p:ext uri="{BB962C8B-B14F-4D97-AF65-F5344CB8AC3E}">
        <p14:creationId xmlns:p14="http://schemas.microsoft.com/office/powerpoint/2010/main" val="25407652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3F23550-CEEB-3B49-84F8-BF28D94A78B8}" type="slidenum">
              <a:rPr lang="en-US" smtClean="0"/>
              <a:pPr>
                <a:defRPr/>
              </a:pPr>
              <a:t>‹#›</a:t>
            </a:fld>
            <a:endParaRPr lang="en-US" dirty="0"/>
          </a:p>
        </p:txBody>
      </p:sp>
    </p:spTree>
    <p:extLst>
      <p:ext uri="{BB962C8B-B14F-4D97-AF65-F5344CB8AC3E}">
        <p14:creationId xmlns:p14="http://schemas.microsoft.com/office/powerpoint/2010/main" val="2111917042"/>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2186499365"/>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920755321"/>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378069172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1733386689"/>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760435480"/>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C0D556E-1B47-E145-B343-9708077C202E}" type="slidenum">
              <a:rPr lang="en-US" smtClean="0"/>
              <a:pPr>
                <a:defRPr/>
              </a:pPr>
              <a:t>‹#›</a:t>
            </a:fld>
            <a:endParaRPr lang="en-US" dirty="0"/>
          </a:p>
        </p:txBody>
      </p:sp>
    </p:spTree>
    <p:extLst>
      <p:ext uri="{BB962C8B-B14F-4D97-AF65-F5344CB8AC3E}">
        <p14:creationId xmlns:p14="http://schemas.microsoft.com/office/powerpoint/2010/main" val="1188261823"/>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15B219-9339-0742-BDC7-760C90597851}" type="slidenum">
              <a:rPr lang="en-US"/>
              <a:pPr>
                <a:defRPr/>
              </a:pPr>
              <a:t>‹#›</a:t>
            </a:fld>
            <a:endParaRPr lang="en-US"/>
          </a:p>
        </p:txBody>
      </p:sp>
    </p:spTree>
    <p:extLst>
      <p:ext uri="{BB962C8B-B14F-4D97-AF65-F5344CB8AC3E}">
        <p14:creationId xmlns:p14="http://schemas.microsoft.com/office/powerpoint/2010/main" val="101683198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E4D0E3-BD10-2945-9929-D7757BDB19A0}" type="slidenum">
              <a:rPr lang="en-US"/>
              <a:pPr>
                <a:defRPr/>
              </a:pPr>
              <a:t>‹#›</a:t>
            </a:fld>
            <a:endParaRPr lang="en-US"/>
          </a:p>
        </p:txBody>
      </p:sp>
    </p:spTree>
    <p:extLst>
      <p:ext uri="{BB962C8B-B14F-4D97-AF65-F5344CB8AC3E}">
        <p14:creationId xmlns:p14="http://schemas.microsoft.com/office/powerpoint/2010/main" val="94904653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3FD4B0-24A8-C34E-A3EE-4105A7AF1045}" type="slidenum">
              <a:rPr lang="en-US"/>
              <a:pPr>
                <a:defRPr/>
              </a:pPr>
              <a:t>‹#›</a:t>
            </a:fld>
            <a:endParaRPr lang="en-US"/>
          </a:p>
        </p:txBody>
      </p:sp>
    </p:spTree>
    <p:extLst>
      <p:ext uri="{BB962C8B-B14F-4D97-AF65-F5344CB8AC3E}">
        <p14:creationId xmlns:p14="http://schemas.microsoft.com/office/powerpoint/2010/main" val="391662048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00EB5E-7374-B147-BE31-2EC6D694A988}" type="slidenum">
              <a:rPr lang="en-US"/>
              <a:pPr>
                <a:defRPr/>
              </a:pPr>
              <a:t>‹#›</a:t>
            </a:fld>
            <a:endParaRPr lang="en-US"/>
          </a:p>
        </p:txBody>
      </p:sp>
    </p:spTree>
    <p:extLst>
      <p:ext uri="{BB962C8B-B14F-4D97-AF65-F5344CB8AC3E}">
        <p14:creationId xmlns:p14="http://schemas.microsoft.com/office/powerpoint/2010/main" val="34129088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EE31A9C-D361-5E4D-88C1-F03F7858F292}" type="slidenum">
              <a:rPr lang="en-US" smtClean="0"/>
              <a:pPr>
                <a:defRPr/>
              </a:pPr>
              <a:t>‹#›</a:t>
            </a:fld>
            <a:endParaRPr lang="en-US" dirty="0"/>
          </a:p>
        </p:txBody>
      </p:sp>
    </p:spTree>
    <p:extLst>
      <p:ext uri="{BB962C8B-B14F-4D97-AF65-F5344CB8AC3E}">
        <p14:creationId xmlns:p14="http://schemas.microsoft.com/office/powerpoint/2010/main" val="2233656660"/>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F69A14-9E33-1549-ADEE-FDAF177E7CE2}" type="slidenum">
              <a:rPr lang="en-US"/>
              <a:pPr>
                <a:defRPr/>
              </a:pPr>
              <a:t>‹#›</a:t>
            </a:fld>
            <a:endParaRPr lang="en-US"/>
          </a:p>
        </p:txBody>
      </p:sp>
    </p:spTree>
    <p:extLst>
      <p:ext uri="{BB962C8B-B14F-4D97-AF65-F5344CB8AC3E}">
        <p14:creationId xmlns:p14="http://schemas.microsoft.com/office/powerpoint/2010/main" val="189037524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CD03242-C86C-9D4A-A857-FFA9EC04FF05}" type="slidenum">
              <a:rPr lang="en-US"/>
              <a:pPr>
                <a:defRPr/>
              </a:pPr>
              <a:t>‹#›</a:t>
            </a:fld>
            <a:endParaRPr lang="en-US"/>
          </a:p>
        </p:txBody>
      </p:sp>
    </p:spTree>
    <p:extLst>
      <p:ext uri="{BB962C8B-B14F-4D97-AF65-F5344CB8AC3E}">
        <p14:creationId xmlns:p14="http://schemas.microsoft.com/office/powerpoint/2010/main" val="109276379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0BB064-96A8-4D4E-A69A-485FDBC83158}" type="slidenum">
              <a:rPr lang="en-US"/>
              <a:pPr>
                <a:defRPr/>
              </a:pPr>
              <a:t>‹#›</a:t>
            </a:fld>
            <a:endParaRPr lang="en-US"/>
          </a:p>
        </p:txBody>
      </p:sp>
    </p:spTree>
    <p:extLst>
      <p:ext uri="{BB962C8B-B14F-4D97-AF65-F5344CB8AC3E}">
        <p14:creationId xmlns:p14="http://schemas.microsoft.com/office/powerpoint/2010/main" val="154310926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2596ED-9389-284A-89BC-0F940817E793}" type="slidenum">
              <a:rPr lang="en-US"/>
              <a:pPr>
                <a:defRPr/>
              </a:pPr>
              <a:t>‹#›</a:t>
            </a:fld>
            <a:endParaRPr lang="en-US"/>
          </a:p>
        </p:txBody>
      </p:sp>
    </p:spTree>
    <p:extLst>
      <p:ext uri="{BB962C8B-B14F-4D97-AF65-F5344CB8AC3E}">
        <p14:creationId xmlns:p14="http://schemas.microsoft.com/office/powerpoint/2010/main" val="93143458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5D6D7A-C01E-E34D-8BB1-721BCF9EC3CE}" type="slidenum">
              <a:rPr lang="en-US"/>
              <a:pPr>
                <a:defRPr/>
              </a:pPr>
              <a:t>‹#›</a:t>
            </a:fld>
            <a:endParaRPr lang="en-US"/>
          </a:p>
        </p:txBody>
      </p:sp>
    </p:spTree>
    <p:extLst>
      <p:ext uri="{BB962C8B-B14F-4D97-AF65-F5344CB8AC3E}">
        <p14:creationId xmlns:p14="http://schemas.microsoft.com/office/powerpoint/2010/main" val="157713213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C716B1-EAA2-1349-B160-F5B0681DAD55}" type="slidenum">
              <a:rPr lang="en-US"/>
              <a:pPr>
                <a:defRPr/>
              </a:pPr>
              <a:t>‹#›</a:t>
            </a:fld>
            <a:endParaRPr lang="en-US"/>
          </a:p>
        </p:txBody>
      </p:sp>
    </p:spTree>
    <p:extLst>
      <p:ext uri="{BB962C8B-B14F-4D97-AF65-F5344CB8AC3E}">
        <p14:creationId xmlns:p14="http://schemas.microsoft.com/office/powerpoint/2010/main" val="394838035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76D5AD-4784-4A4D-A9D9-A5897D4A5C92}" type="slidenum">
              <a:rPr lang="en-US"/>
              <a:pPr>
                <a:defRPr/>
              </a:pPr>
              <a:t>‹#›</a:t>
            </a:fld>
            <a:endParaRPr lang="en-US"/>
          </a:p>
        </p:txBody>
      </p:sp>
    </p:spTree>
    <p:extLst>
      <p:ext uri="{BB962C8B-B14F-4D97-AF65-F5344CB8AC3E}">
        <p14:creationId xmlns:p14="http://schemas.microsoft.com/office/powerpoint/2010/main" val="388248838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F03B550-C747-764E-B04E-B50512C96730}" type="slidenum">
              <a:rPr lang="en-US"/>
              <a:pPr>
                <a:defRPr/>
              </a:pPr>
              <a:t>‹#›</a:t>
            </a:fld>
            <a:endParaRPr lang="en-US"/>
          </a:p>
        </p:txBody>
      </p:sp>
    </p:spTree>
    <p:extLst>
      <p:ext uri="{BB962C8B-B14F-4D97-AF65-F5344CB8AC3E}">
        <p14:creationId xmlns:p14="http://schemas.microsoft.com/office/powerpoint/2010/main" val="134554860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CFCF56B-D20A-4441-9102-81D2258C0B73}" type="slidenum">
              <a:rPr lang="en-US"/>
              <a:pPr>
                <a:defRPr/>
              </a:pPr>
              <a:t>‹#›</a:t>
            </a:fld>
            <a:endParaRPr lang="en-US"/>
          </a:p>
        </p:txBody>
      </p:sp>
    </p:spTree>
    <p:extLst>
      <p:ext uri="{BB962C8B-B14F-4D97-AF65-F5344CB8AC3E}">
        <p14:creationId xmlns:p14="http://schemas.microsoft.com/office/powerpoint/2010/main" val="211202215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ABC777B-4ED3-3F44-81BF-09C12CDEAAD8}" type="slidenum">
              <a:rPr lang="en-US"/>
              <a:pPr>
                <a:defRPr/>
              </a:pPr>
              <a:t>‹#›</a:t>
            </a:fld>
            <a:endParaRPr lang="en-US"/>
          </a:p>
        </p:txBody>
      </p:sp>
    </p:spTree>
    <p:extLst>
      <p:ext uri="{BB962C8B-B14F-4D97-AF65-F5344CB8AC3E}">
        <p14:creationId xmlns:p14="http://schemas.microsoft.com/office/powerpoint/2010/main" val="13100318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D887717-F0CA-524E-AC0A-572A7D9847DB}" type="slidenum">
              <a:rPr lang="en-US" smtClean="0"/>
              <a:pPr>
                <a:defRPr/>
              </a:pPr>
              <a:t>‹#›</a:t>
            </a:fld>
            <a:endParaRPr lang="en-US" dirty="0"/>
          </a:p>
        </p:txBody>
      </p:sp>
    </p:spTree>
    <p:extLst>
      <p:ext uri="{BB962C8B-B14F-4D97-AF65-F5344CB8AC3E}">
        <p14:creationId xmlns:p14="http://schemas.microsoft.com/office/powerpoint/2010/main" val="1871373675"/>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D2901F3-6009-7245-A5F5-C07C5135234D}" type="slidenum">
              <a:rPr lang="en-US"/>
              <a:pPr>
                <a:defRPr/>
              </a:pPr>
              <a:t>‹#›</a:t>
            </a:fld>
            <a:endParaRPr lang="en-US"/>
          </a:p>
        </p:txBody>
      </p:sp>
    </p:spTree>
    <p:extLst>
      <p:ext uri="{BB962C8B-B14F-4D97-AF65-F5344CB8AC3E}">
        <p14:creationId xmlns:p14="http://schemas.microsoft.com/office/powerpoint/2010/main" val="87159120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E9D8010-BC1A-F148-B68D-ABEA5A598E62}" type="slidenum">
              <a:rPr lang="en-US"/>
              <a:pPr>
                <a:defRPr/>
              </a:pPr>
              <a:t>‹#›</a:t>
            </a:fld>
            <a:endParaRPr lang="en-US"/>
          </a:p>
        </p:txBody>
      </p:sp>
    </p:spTree>
    <p:extLst>
      <p:ext uri="{BB962C8B-B14F-4D97-AF65-F5344CB8AC3E}">
        <p14:creationId xmlns:p14="http://schemas.microsoft.com/office/powerpoint/2010/main" val="320196820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9C1A453-8571-4C44-954B-CE9140DA13C4}" type="slidenum">
              <a:rPr lang="en-US"/>
              <a:pPr>
                <a:defRPr/>
              </a:pPr>
              <a:t>‹#›</a:t>
            </a:fld>
            <a:endParaRPr lang="en-US"/>
          </a:p>
        </p:txBody>
      </p:sp>
    </p:spTree>
    <p:extLst>
      <p:ext uri="{BB962C8B-B14F-4D97-AF65-F5344CB8AC3E}">
        <p14:creationId xmlns:p14="http://schemas.microsoft.com/office/powerpoint/2010/main" val="420563626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BE45E28-93F2-2B4D-8A66-1BEA0F812353}" type="slidenum">
              <a:rPr lang="en-US"/>
              <a:pPr>
                <a:defRPr/>
              </a:pPr>
              <a:t>‹#›</a:t>
            </a:fld>
            <a:endParaRPr lang="en-US"/>
          </a:p>
        </p:txBody>
      </p:sp>
    </p:spTree>
    <p:extLst>
      <p:ext uri="{BB962C8B-B14F-4D97-AF65-F5344CB8AC3E}">
        <p14:creationId xmlns:p14="http://schemas.microsoft.com/office/powerpoint/2010/main" val="67570394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7683E6D-2E5A-584C-AAF6-6CA546F23C52}" type="slidenum">
              <a:rPr lang="en-US"/>
              <a:pPr>
                <a:defRPr/>
              </a:pPr>
              <a:t>‹#›</a:t>
            </a:fld>
            <a:endParaRPr lang="en-US"/>
          </a:p>
        </p:txBody>
      </p:sp>
    </p:spTree>
    <p:extLst>
      <p:ext uri="{BB962C8B-B14F-4D97-AF65-F5344CB8AC3E}">
        <p14:creationId xmlns:p14="http://schemas.microsoft.com/office/powerpoint/2010/main" val="214807936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D4B0D56-91DC-E94D-92D7-8DEB48C54ED7}" type="slidenum">
              <a:rPr lang="en-US"/>
              <a:pPr>
                <a:defRPr/>
              </a:pPr>
              <a:t>‹#›</a:t>
            </a:fld>
            <a:endParaRPr lang="en-US"/>
          </a:p>
        </p:txBody>
      </p:sp>
    </p:spTree>
    <p:extLst>
      <p:ext uri="{BB962C8B-B14F-4D97-AF65-F5344CB8AC3E}">
        <p14:creationId xmlns:p14="http://schemas.microsoft.com/office/powerpoint/2010/main" val="74310046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09B41C1-96B0-6F40-A1F2-5CA098DBCA74}" type="slidenum">
              <a:rPr lang="en-US"/>
              <a:pPr>
                <a:defRPr/>
              </a:pPr>
              <a:t>‹#›</a:t>
            </a:fld>
            <a:endParaRPr lang="en-US"/>
          </a:p>
        </p:txBody>
      </p:sp>
    </p:spTree>
    <p:extLst>
      <p:ext uri="{BB962C8B-B14F-4D97-AF65-F5344CB8AC3E}">
        <p14:creationId xmlns:p14="http://schemas.microsoft.com/office/powerpoint/2010/main" val="429408375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CD3330-BA8A-C748-ADBA-CDEA89FD6D34}" type="slidenum">
              <a:rPr lang="en-US"/>
              <a:pPr>
                <a:defRPr/>
              </a:pPr>
              <a:t>‹#›</a:t>
            </a:fld>
            <a:endParaRPr lang="en-US"/>
          </a:p>
        </p:txBody>
      </p:sp>
    </p:spTree>
    <p:extLst>
      <p:ext uri="{BB962C8B-B14F-4D97-AF65-F5344CB8AC3E}">
        <p14:creationId xmlns:p14="http://schemas.microsoft.com/office/powerpoint/2010/main" val="237997556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1B2D140-B8ED-C946-BF88-E6AC220AD1A2}" type="slidenum">
              <a:rPr lang="en-US"/>
              <a:pPr>
                <a:defRPr/>
              </a:pPr>
              <a:t>‹#›</a:t>
            </a:fld>
            <a:endParaRPr lang="en-US"/>
          </a:p>
        </p:txBody>
      </p:sp>
    </p:spTree>
    <p:extLst>
      <p:ext uri="{BB962C8B-B14F-4D97-AF65-F5344CB8AC3E}">
        <p14:creationId xmlns:p14="http://schemas.microsoft.com/office/powerpoint/2010/main" val="353631580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A0F19D-B45D-004F-9FFF-D948E11C3AE3}" type="slidenum">
              <a:rPr lang="en-US"/>
              <a:pPr>
                <a:defRPr/>
              </a:pPr>
              <a:t>‹#›</a:t>
            </a:fld>
            <a:endParaRPr lang="en-US"/>
          </a:p>
        </p:txBody>
      </p:sp>
    </p:spTree>
    <p:extLst>
      <p:ext uri="{BB962C8B-B14F-4D97-AF65-F5344CB8AC3E}">
        <p14:creationId xmlns:p14="http://schemas.microsoft.com/office/powerpoint/2010/main" val="39457286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8436381-3B77-6E4F-AE9C-A01BC19F836C}" type="slidenum">
              <a:rPr lang="en-US" smtClean="0"/>
              <a:pPr>
                <a:defRPr/>
              </a:pPr>
              <a:t>‹#›</a:t>
            </a:fld>
            <a:endParaRPr lang="en-US" dirty="0"/>
          </a:p>
        </p:txBody>
      </p:sp>
    </p:spTree>
    <p:extLst>
      <p:ext uri="{BB962C8B-B14F-4D97-AF65-F5344CB8AC3E}">
        <p14:creationId xmlns:p14="http://schemas.microsoft.com/office/powerpoint/2010/main" val="2565162897"/>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2F35E5-6F3E-E84B-8D81-78B684BA13BD}" type="slidenum">
              <a:rPr lang="en-US"/>
              <a:pPr>
                <a:defRPr/>
              </a:pPr>
              <a:t>‹#›</a:t>
            </a:fld>
            <a:endParaRPr lang="en-US"/>
          </a:p>
        </p:txBody>
      </p:sp>
    </p:spTree>
    <p:extLst>
      <p:ext uri="{BB962C8B-B14F-4D97-AF65-F5344CB8AC3E}">
        <p14:creationId xmlns:p14="http://schemas.microsoft.com/office/powerpoint/2010/main" val="349006665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36570D-41C5-504F-A7AB-B66D9B2BC24F}" type="slidenum">
              <a:rPr lang="en-US"/>
              <a:pPr>
                <a:defRPr/>
              </a:pPr>
              <a:t>‹#›</a:t>
            </a:fld>
            <a:endParaRPr lang="en-US"/>
          </a:p>
        </p:txBody>
      </p:sp>
    </p:spTree>
    <p:extLst>
      <p:ext uri="{BB962C8B-B14F-4D97-AF65-F5344CB8AC3E}">
        <p14:creationId xmlns:p14="http://schemas.microsoft.com/office/powerpoint/2010/main" val="298608553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D13EEF-F7E5-8645-8F40-871C6A52688C}" type="slidenum">
              <a:rPr lang="en-US"/>
              <a:pPr>
                <a:defRPr/>
              </a:pPr>
              <a:t>‹#›</a:t>
            </a:fld>
            <a:endParaRPr lang="en-US"/>
          </a:p>
        </p:txBody>
      </p:sp>
    </p:spTree>
    <p:extLst>
      <p:ext uri="{BB962C8B-B14F-4D97-AF65-F5344CB8AC3E}">
        <p14:creationId xmlns:p14="http://schemas.microsoft.com/office/powerpoint/2010/main" val="11370155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5C7345-C3ED-784A-89E0-3F09D8B634B9}" type="slidenum">
              <a:rPr lang="en-US"/>
              <a:pPr>
                <a:defRPr/>
              </a:pPr>
              <a:t>‹#›</a:t>
            </a:fld>
            <a:endParaRPr lang="en-US"/>
          </a:p>
        </p:txBody>
      </p:sp>
    </p:spTree>
    <p:extLst>
      <p:ext uri="{BB962C8B-B14F-4D97-AF65-F5344CB8AC3E}">
        <p14:creationId xmlns:p14="http://schemas.microsoft.com/office/powerpoint/2010/main" val="207485492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F9C5AA-6538-1F4D-877F-12378B4AC2E5}" type="slidenum">
              <a:rPr lang="en-US"/>
              <a:pPr>
                <a:defRPr/>
              </a:pPr>
              <a:t>‹#›</a:t>
            </a:fld>
            <a:endParaRPr lang="en-US"/>
          </a:p>
        </p:txBody>
      </p:sp>
    </p:spTree>
    <p:extLst>
      <p:ext uri="{BB962C8B-B14F-4D97-AF65-F5344CB8AC3E}">
        <p14:creationId xmlns:p14="http://schemas.microsoft.com/office/powerpoint/2010/main" val="241282130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4CD030-5215-904F-9EC3-05199928787B}" type="slidenum">
              <a:rPr lang="en-US"/>
              <a:pPr>
                <a:defRPr/>
              </a:pPr>
              <a:t>‹#›</a:t>
            </a:fld>
            <a:endParaRPr lang="en-US"/>
          </a:p>
        </p:txBody>
      </p:sp>
    </p:spTree>
    <p:extLst>
      <p:ext uri="{BB962C8B-B14F-4D97-AF65-F5344CB8AC3E}">
        <p14:creationId xmlns:p14="http://schemas.microsoft.com/office/powerpoint/2010/main" val="365764777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F1EA77-AB1B-3743-B5E0-DCAB2E3BF653}" type="slidenum">
              <a:rPr lang="en-US"/>
              <a:pPr>
                <a:defRPr/>
              </a:pPr>
              <a:t>‹#›</a:t>
            </a:fld>
            <a:endParaRPr lang="en-US"/>
          </a:p>
        </p:txBody>
      </p:sp>
    </p:spTree>
    <p:extLst>
      <p:ext uri="{BB962C8B-B14F-4D97-AF65-F5344CB8AC3E}">
        <p14:creationId xmlns:p14="http://schemas.microsoft.com/office/powerpoint/2010/main" val="504487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5899D4-C76B-EE45-968D-FDA6D4EDEB63}" type="slidenum">
              <a:rPr lang="en-US"/>
              <a:pPr>
                <a:defRPr/>
              </a:pPr>
              <a:t>‹#›</a:t>
            </a:fld>
            <a:endParaRPr lang="en-US"/>
          </a:p>
        </p:txBody>
      </p:sp>
    </p:spTree>
    <p:extLst>
      <p:ext uri="{BB962C8B-B14F-4D97-AF65-F5344CB8AC3E}">
        <p14:creationId xmlns:p14="http://schemas.microsoft.com/office/powerpoint/2010/main" val="224263840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1F7C3-6849-8C42-9AA7-73D1A0098510}" type="slidenum">
              <a:rPr lang="en-US"/>
              <a:pPr>
                <a:defRPr/>
              </a:pPr>
              <a:t>‹#›</a:t>
            </a:fld>
            <a:endParaRPr lang="en-US"/>
          </a:p>
        </p:txBody>
      </p:sp>
    </p:spTree>
    <p:extLst>
      <p:ext uri="{BB962C8B-B14F-4D97-AF65-F5344CB8AC3E}">
        <p14:creationId xmlns:p14="http://schemas.microsoft.com/office/powerpoint/2010/main" val="119250063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0E6234-C5F4-FC42-B855-D79B4E72149E}" type="slidenum">
              <a:rPr lang="en-US"/>
              <a:pPr>
                <a:defRPr/>
              </a:pPr>
              <a:t>‹#›</a:t>
            </a:fld>
            <a:endParaRPr lang="en-US"/>
          </a:p>
        </p:txBody>
      </p:sp>
    </p:spTree>
    <p:extLst>
      <p:ext uri="{BB962C8B-B14F-4D97-AF65-F5344CB8AC3E}">
        <p14:creationId xmlns:p14="http://schemas.microsoft.com/office/powerpoint/2010/main" val="14024595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10" name="Rectangle 1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11" name="Rectangle 1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60ECBC7-E1DB-9446-B47B-13D1EE097C21}" type="slidenum">
              <a:rPr lang="en-US" smtClean="0"/>
              <a:pPr>
                <a:defRPr/>
              </a:pPr>
              <a:t>‹#›</a:t>
            </a:fld>
            <a:endParaRPr lang="en-US" dirty="0"/>
          </a:p>
        </p:txBody>
      </p:sp>
    </p:spTree>
    <p:extLst>
      <p:ext uri="{BB962C8B-B14F-4D97-AF65-F5344CB8AC3E}">
        <p14:creationId xmlns:p14="http://schemas.microsoft.com/office/powerpoint/2010/main" val="128986502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BCB09F6-1969-2D43-8296-05F1FAFCAEE9}" type="slidenum">
              <a:rPr lang="en-US"/>
              <a:pPr>
                <a:defRPr/>
              </a:pPr>
              <a:t>‹#›</a:t>
            </a:fld>
            <a:endParaRPr lang="en-US"/>
          </a:p>
        </p:txBody>
      </p:sp>
    </p:spTree>
    <p:extLst>
      <p:ext uri="{BB962C8B-B14F-4D97-AF65-F5344CB8AC3E}">
        <p14:creationId xmlns:p14="http://schemas.microsoft.com/office/powerpoint/2010/main" val="385119672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2997E859-6D2B-4842-8540-5FB09A3FCECD}" type="slidenum">
              <a:rPr lang="en-US"/>
              <a:pPr>
                <a:defRPr/>
              </a:pPr>
              <a:t>‹#›</a:t>
            </a:fld>
            <a:endParaRPr lang="en-US"/>
          </a:p>
        </p:txBody>
      </p:sp>
    </p:spTree>
    <p:extLst>
      <p:ext uri="{BB962C8B-B14F-4D97-AF65-F5344CB8AC3E}">
        <p14:creationId xmlns:p14="http://schemas.microsoft.com/office/powerpoint/2010/main" val="1819158591"/>
      </p:ext>
    </p:extLst>
  </p:cSld>
  <p:clrMapOvr>
    <a:masterClrMapping/>
  </p:clrMapOvr>
  <p:transition spd="med">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365AC834-915D-E247-9DFE-221EF70DD69F}" type="slidenum">
              <a:rPr lang="en-US"/>
              <a:pPr>
                <a:defRPr/>
              </a:pPr>
              <a:t>‹#›</a:t>
            </a:fld>
            <a:endParaRPr lang="en-US"/>
          </a:p>
        </p:txBody>
      </p:sp>
    </p:spTree>
    <p:extLst>
      <p:ext uri="{BB962C8B-B14F-4D97-AF65-F5344CB8AC3E}">
        <p14:creationId xmlns:p14="http://schemas.microsoft.com/office/powerpoint/2010/main" val="3644495403"/>
      </p:ext>
    </p:extLst>
  </p:cSld>
  <p:clrMapOvr>
    <a:masterClrMapping/>
  </p:clrMapOvr>
  <p:transition spd="med">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14EFDF0-62EF-474A-B67C-77C14F59B7CD}" type="slidenum">
              <a:rPr lang="en-US"/>
              <a:pPr>
                <a:defRPr/>
              </a:pPr>
              <a:t>‹#›</a:t>
            </a:fld>
            <a:endParaRPr lang="en-US"/>
          </a:p>
        </p:txBody>
      </p:sp>
    </p:spTree>
    <p:extLst>
      <p:ext uri="{BB962C8B-B14F-4D97-AF65-F5344CB8AC3E}">
        <p14:creationId xmlns:p14="http://schemas.microsoft.com/office/powerpoint/2010/main" val="3763164367"/>
      </p:ext>
    </p:extLst>
  </p:cSld>
  <p:clrMapOvr>
    <a:masterClrMapping/>
  </p:clrMapOvr>
  <p:transition spd="med">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BE286F4-4F20-4546-AB3D-6C798423913B}" type="slidenum">
              <a:rPr lang="en-US"/>
              <a:pPr>
                <a:defRPr/>
              </a:pPr>
              <a:t>‹#›</a:t>
            </a:fld>
            <a:endParaRPr lang="en-US"/>
          </a:p>
        </p:txBody>
      </p:sp>
    </p:spTree>
    <p:extLst>
      <p:ext uri="{BB962C8B-B14F-4D97-AF65-F5344CB8AC3E}">
        <p14:creationId xmlns:p14="http://schemas.microsoft.com/office/powerpoint/2010/main" val="2976773038"/>
      </p:ext>
    </p:extLst>
  </p:cSld>
  <p:clrMapOvr>
    <a:masterClrMapping/>
  </p:clrMapOvr>
  <p:transition spd="med">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F9FC373-B2E2-3D40-9F71-09E6100848D3}" type="slidenum">
              <a:rPr lang="en-US"/>
              <a:pPr>
                <a:defRPr/>
              </a:pPr>
              <a:t>‹#›</a:t>
            </a:fld>
            <a:endParaRPr lang="en-US"/>
          </a:p>
        </p:txBody>
      </p:sp>
    </p:spTree>
    <p:extLst>
      <p:ext uri="{BB962C8B-B14F-4D97-AF65-F5344CB8AC3E}">
        <p14:creationId xmlns:p14="http://schemas.microsoft.com/office/powerpoint/2010/main" val="117876944"/>
      </p:ext>
    </p:extLst>
  </p:cSld>
  <p:clrMapOvr>
    <a:masterClrMapping/>
  </p:clrMapOvr>
  <p:transition spd="med">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06BBE4CD-9575-9A40-95E7-FDC85A8A69B5}" type="slidenum">
              <a:rPr lang="en-US"/>
              <a:pPr>
                <a:defRPr/>
              </a:pPr>
              <a:t>‹#›</a:t>
            </a:fld>
            <a:endParaRPr lang="en-US"/>
          </a:p>
        </p:txBody>
      </p:sp>
    </p:spTree>
    <p:extLst>
      <p:ext uri="{BB962C8B-B14F-4D97-AF65-F5344CB8AC3E}">
        <p14:creationId xmlns:p14="http://schemas.microsoft.com/office/powerpoint/2010/main" val="521099164"/>
      </p:ext>
    </p:extLst>
  </p:cSld>
  <p:clrMapOvr>
    <a:masterClrMapping/>
  </p:clrMapOvr>
  <p:transition spd="med">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0EFA73A-0C54-3B41-BE92-C6866499EDAE}" type="slidenum">
              <a:rPr lang="en-US"/>
              <a:pPr>
                <a:defRPr/>
              </a:pPr>
              <a:t>‹#›</a:t>
            </a:fld>
            <a:endParaRPr lang="en-US"/>
          </a:p>
        </p:txBody>
      </p:sp>
    </p:spTree>
    <p:extLst>
      <p:ext uri="{BB962C8B-B14F-4D97-AF65-F5344CB8AC3E}">
        <p14:creationId xmlns:p14="http://schemas.microsoft.com/office/powerpoint/2010/main" val="3289820562"/>
      </p:ext>
    </p:extLst>
  </p:cSld>
  <p:clrMapOvr>
    <a:masterClrMapping/>
  </p:clrMapOvr>
  <p:transition spd="med">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7A65F41-E8FE-6441-AE81-6FC7CECDAB5A}" type="slidenum">
              <a:rPr lang="en-US"/>
              <a:pPr>
                <a:defRPr/>
              </a:pPr>
              <a:t>‹#›</a:t>
            </a:fld>
            <a:endParaRPr lang="en-US"/>
          </a:p>
        </p:txBody>
      </p:sp>
    </p:spTree>
    <p:extLst>
      <p:ext uri="{BB962C8B-B14F-4D97-AF65-F5344CB8AC3E}">
        <p14:creationId xmlns:p14="http://schemas.microsoft.com/office/powerpoint/2010/main" val="2631516494"/>
      </p:ext>
    </p:extLst>
  </p:cSld>
  <p:clrMapOvr>
    <a:masterClrMapping/>
  </p:clrMapOvr>
  <p:transition spd="med">
    <p:randomBar dir="ver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AF95528-4EFC-EC41-BBBF-574B868B074A}" type="slidenum">
              <a:rPr lang="en-US"/>
              <a:pPr>
                <a:defRPr/>
              </a:pPr>
              <a:t>‹#›</a:t>
            </a:fld>
            <a:endParaRPr lang="en-US"/>
          </a:p>
        </p:txBody>
      </p:sp>
    </p:spTree>
    <p:extLst>
      <p:ext uri="{BB962C8B-B14F-4D97-AF65-F5344CB8AC3E}">
        <p14:creationId xmlns:p14="http://schemas.microsoft.com/office/powerpoint/2010/main" val="1916908717"/>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F074CC1-E8CC-AC4B-8752-E82D812D4245}" type="slidenum">
              <a:rPr lang="en-US" smtClean="0"/>
              <a:pPr>
                <a:defRPr/>
              </a:pPr>
              <a:t>‹#›</a:t>
            </a:fld>
            <a:endParaRPr lang="en-US" dirty="0"/>
          </a:p>
        </p:txBody>
      </p:sp>
    </p:spTree>
    <p:extLst>
      <p:ext uri="{BB962C8B-B14F-4D97-AF65-F5344CB8AC3E}">
        <p14:creationId xmlns:p14="http://schemas.microsoft.com/office/powerpoint/2010/main" val="375406491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03F9A86-C789-8C4B-ADF9-1948F1A92A33}" type="slidenum">
              <a:rPr lang="en-US"/>
              <a:pPr>
                <a:defRPr/>
              </a:pPr>
              <a:t>‹#›</a:t>
            </a:fld>
            <a:endParaRPr lang="en-US"/>
          </a:p>
        </p:txBody>
      </p:sp>
    </p:spTree>
    <p:extLst>
      <p:ext uri="{BB962C8B-B14F-4D97-AF65-F5344CB8AC3E}">
        <p14:creationId xmlns:p14="http://schemas.microsoft.com/office/powerpoint/2010/main" val="2744616961"/>
      </p:ext>
    </p:extLst>
  </p:cSld>
  <p:clrMapOvr>
    <a:masterClrMapping/>
  </p:clrMapOvr>
  <p:transition spd="med">
    <p:randomBar dir="ver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66718BB9-7B56-4842-BA87-948D9B94374B}" type="slidenum">
              <a:rPr lang="en-US"/>
              <a:pPr>
                <a:defRPr/>
              </a:pPr>
              <a:t>‹#›</a:t>
            </a:fld>
            <a:endParaRPr lang="en-US"/>
          </a:p>
        </p:txBody>
      </p:sp>
    </p:spTree>
    <p:extLst>
      <p:ext uri="{BB962C8B-B14F-4D97-AF65-F5344CB8AC3E}">
        <p14:creationId xmlns:p14="http://schemas.microsoft.com/office/powerpoint/2010/main" val="567769220"/>
      </p:ext>
    </p:extLst>
  </p:cSld>
  <p:clrMapOvr>
    <a:masterClrMapping/>
  </p:clrMapOvr>
  <p:transition spd="med">
    <p:randomBar dir="ver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8"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0"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1"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nvGrpSpPr>
            <p:cNvPr id="3"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283E7972-2268-184B-8DEF-0E1AA723E59A}" type="slidenum">
              <a:rPr lang="en-US" smtClean="0"/>
              <a:pPr>
                <a:defRPr/>
              </a:pPr>
              <a:t>‹#›</a:t>
            </a:fld>
            <a:endParaRPr lang="en-US" dirty="0"/>
          </a:p>
        </p:txBody>
      </p:sp>
    </p:spTree>
    <p:extLst>
      <p:ext uri="{BB962C8B-B14F-4D97-AF65-F5344CB8AC3E}">
        <p14:creationId xmlns:p14="http://schemas.microsoft.com/office/powerpoint/2010/main" val="67784798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86B7F73-E8D0-9B49-B323-85D1F50450D7}" type="slidenum">
              <a:rPr lang="en-US" smtClean="0"/>
              <a:pPr>
                <a:defRPr/>
              </a:pPr>
              <a:t>‹#›</a:t>
            </a:fld>
            <a:endParaRPr lang="en-US" dirty="0"/>
          </a:p>
        </p:txBody>
      </p:sp>
    </p:spTree>
    <p:extLst>
      <p:ext uri="{BB962C8B-B14F-4D97-AF65-F5344CB8AC3E}">
        <p14:creationId xmlns:p14="http://schemas.microsoft.com/office/powerpoint/2010/main" val="116652187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67F84453-A41C-1A40-A02B-6997E0E77919}" type="slidenum">
              <a:rPr lang="en-US" smtClean="0"/>
              <a:pPr>
                <a:defRPr/>
              </a:pPr>
              <a:t>‹#›</a:t>
            </a:fld>
            <a:endParaRPr lang="en-US" dirty="0"/>
          </a:p>
        </p:txBody>
      </p:sp>
    </p:spTree>
    <p:extLst>
      <p:ext uri="{BB962C8B-B14F-4D97-AF65-F5344CB8AC3E}">
        <p14:creationId xmlns:p14="http://schemas.microsoft.com/office/powerpoint/2010/main" val="184251532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8FEBE5E-1AF4-9448-A0D0-1DAADDBDB51F}" type="slidenum">
              <a:rPr lang="en-US" smtClean="0"/>
              <a:pPr>
                <a:defRPr/>
              </a:pPr>
              <a:t>‹#›</a:t>
            </a:fld>
            <a:endParaRPr lang="en-US" dirty="0"/>
          </a:p>
        </p:txBody>
      </p:sp>
    </p:spTree>
    <p:extLst>
      <p:ext uri="{BB962C8B-B14F-4D97-AF65-F5344CB8AC3E}">
        <p14:creationId xmlns:p14="http://schemas.microsoft.com/office/powerpoint/2010/main" val="183448253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0719DA0-7291-2643-9D9D-DEABA4C2C1A0}" type="slidenum">
              <a:rPr lang="en-US" smtClean="0"/>
              <a:pPr>
                <a:defRPr/>
              </a:pPr>
              <a:t>‹#›</a:t>
            </a:fld>
            <a:endParaRPr lang="en-US" dirty="0"/>
          </a:p>
        </p:txBody>
      </p:sp>
    </p:spTree>
    <p:extLst>
      <p:ext uri="{BB962C8B-B14F-4D97-AF65-F5344CB8AC3E}">
        <p14:creationId xmlns:p14="http://schemas.microsoft.com/office/powerpoint/2010/main" val="34353749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AF86E74D-9C59-6841-8316-0C9C1C8241B3}" type="slidenum">
              <a:rPr lang="en-US" smtClean="0"/>
              <a:pPr>
                <a:defRPr/>
              </a:pPr>
              <a:t>‹#›</a:t>
            </a:fld>
            <a:endParaRPr lang="en-US" dirty="0"/>
          </a:p>
        </p:txBody>
      </p:sp>
    </p:spTree>
    <p:extLst>
      <p:ext uri="{BB962C8B-B14F-4D97-AF65-F5344CB8AC3E}">
        <p14:creationId xmlns:p14="http://schemas.microsoft.com/office/powerpoint/2010/main" val="68400713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35ADC0F5-76FA-9147-B341-F7B5529F12A5}" type="slidenum">
              <a:rPr lang="en-US" smtClean="0"/>
              <a:pPr>
                <a:defRPr/>
              </a:pPr>
              <a:t>‹#›</a:t>
            </a:fld>
            <a:endParaRPr lang="en-US" dirty="0"/>
          </a:p>
        </p:txBody>
      </p:sp>
    </p:spTree>
    <p:extLst>
      <p:ext uri="{BB962C8B-B14F-4D97-AF65-F5344CB8AC3E}">
        <p14:creationId xmlns:p14="http://schemas.microsoft.com/office/powerpoint/2010/main" val="138810719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2AC01C11-AF11-DA45-83E8-6D6EDE361A73}" type="slidenum">
              <a:rPr lang="en-US" smtClean="0"/>
              <a:pPr>
                <a:defRPr/>
              </a:pPr>
              <a:t>‹#›</a:t>
            </a:fld>
            <a:endParaRPr lang="en-US" dirty="0"/>
          </a:p>
        </p:txBody>
      </p:sp>
    </p:spTree>
    <p:extLst>
      <p:ext uri="{BB962C8B-B14F-4D97-AF65-F5344CB8AC3E}">
        <p14:creationId xmlns:p14="http://schemas.microsoft.com/office/powerpoint/2010/main" val="27056597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8971523-7B5D-8F42-A0E8-C26966D9E40C}" type="slidenum">
              <a:rPr lang="en-US" smtClean="0"/>
              <a:pPr>
                <a:defRPr/>
              </a:pPr>
              <a:t>‹#›</a:t>
            </a:fld>
            <a:endParaRPr lang="en-US" dirty="0"/>
          </a:p>
        </p:txBody>
      </p:sp>
    </p:spTree>
    <p:extLst>
      <p:ext uri="{BB962C8B-B14F-4D97-AF65-F5344CB8AC3E}">
        <p14:creationId xmlns:p14="http://schemas.microsoft.com/office/powerpoint/2010/main" val="186050034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EA5380F9-1CFF-8347-9990-CE4E1ADD7E2E}" type="slidenum">
              <a:rPr lang="en-US" smtClean="0"/>
              <a:pPr>
                <a:defRPr/>
              </a:pPr>
              <a:t>‹#›</a:t>
            </a:fld>
            <a:endParaRPr lang="en-US" dirty="0"/>
          </a:p>
        </p:txBody>
      </p:sp>
    </p:spTree>
    <p:extLst>
      <p:ext uri="{BB962C8B-B14F-4D97-AF65-F5344CB8AC3E}">
        <p14:creationId xmlns:p14="http://schemas.microsoft.com/office/powerpoint/2010/main" val="217675648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BD44E6C9-6A6C-DB4B-AC2E-008900415069}" type="slidenum">
              <a:rPr lang="en-US" smtClean="0"/>
              <a:pPr>
                <a:defRPr/>
              </a:pPr>
              <a:t>‹#›</a:t>
            </a:fld>
            <a:endParaRPr lang="en-US" dirty="0"/>
          </a:p>
        </p:txBody>
      </p:sp>
    </p:spTree>
    <p:extLst>
      <p:ext uri="{BB962C8B-B14F-4D97-AF65-F5344CB8AC3E}">
        <p14:creationId xmlns:p14="http://schemas.microsoft.com/office/powerpoint/2010/main" val="173299104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7A396AF2-6D44-D441-BBD3-248CCE9EE20F}" type="slidenum">
              <a:rPr lang="en-US" smtClean="0"/>
              <a:pPr>
                <a:defRPr/>
              </a:pPr>
              <a:t>‹#›</a:t>
            </a:fld>
            <a:endParaRPr lang="en-US" dirty="0"/>
          </a:p>
        </p:txBody>
      </p:sp>
    </p:spTree>
    <p:extLst>
      <p:ext uri="{BB962C8B-B14F-4D97-AF65-F5344CB8AC3E}">
        <p14:creationId xmlns:p14="http://schemas.microsoft.com/office/powerpoint/2010/main" val="34312522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1A19C15-DD51-334D-B108-CB5C8980062D}" type="slidenum">
              <a:rPr lang="en-US"/>
              <a:pPr>
                <a:defRPr/>
              </a:pPr>
              <a:t>‹#›</a:t>
            </a:fld>
            <a:endParaRPr lang="en-US"/>
          </a:p>
        </p:txBody>
      </p:sp>
    </p:spTree>
    <p:extLst>
      <p:ext uri="{BB962C8B-B14F-4D97-AF65-F5344CB8AC3E}">
        <p14:creationId xmlns:p14="http://schemas.microsoft.com/office/powerpoint/2010/main" val="3242673898"/>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9BAF9F38-5833-9840-A609-D1E998F7941B}" type="slidenum">
              <a:rPr lang="en-US" altLang="zh-TW"/>
              <a:pPr>
                <a:defRPr/>
              </a:pPr>
              <a:t>‹#›</a:t>
            </a:fld>
            <a:endParaRPr lang="en-US" altLang="zh-TW"/>
          </a:p>
        </p:txBody>
      </p:sp>
    </p:spTree>
    <p:extLst>
      <p:ext uri="{BB962C8B-B14F-4D97-AF65-F5344CB8AC3E}">
        <p14:creationId xmlns:p14="http://schemas.microsoft.com/office/powerpoint/2010/main" val="276763958"/>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74C5B019-8EA6-2C4F-B3B9-F27BDE136277}" type="slidenum">
              <a:rPr lang="en-US" altLang="zh-TW"/>
              <a:pPr>
                <a:defRPr/>
              </a:pPr>
              <a:t>‹#›</a:t>
            </a:fld>
            <a:endParaRPr lang="en-US" altLang="zh-TW"/>
          </a:p>
        </p:txBody>
      </p:sp>
    </p:spTree>
    <p:extLst>
      <p:ext uri="{BB962C8B-B14F-4D97-AF65-F5344CB8AC3E}">
        <p14:creationId xmlns:p14="http://schemas.microsoft.com/office/powerpoint/2010/main" val="518134542"/>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524039F8-9DDC-9A48-B4E4-14CBC9141B3D}" type="slidenum">
              <a:rPr lang="en-US" altLang="zh-TW"/>
              <a:pPr>
                <a:defRPr/>
              </a:pPr>
              <a:t>‹#›</a:t>
            </a:fld>
            <a:endParaRPr lang="en-US" altLang="zh-TW"/>
          </a:p>
        </p:txBody>
      </p:sp>
    </p:spTree>
    <p:extLst>
      <p:ext uri="{BB962C8B-B14F-4D97-AF65-F5344CB8AC3E}">
        <p14:creationId xmlns:p14="http://schemas.microsoft.com/office/powerpoint/2010/main" val="4111754170"/>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E0C039B-4BD4-F54A-A128-B04075423D54}" type="slidenum">
              <a:rPr lang="en-US" altLang="zh-TW"/>
              <a:pPr>
                <a:defRPr/>
              </a:pPr>
              <a:t>‹#›</a:t>
            </a:fld>
            <a:endParaRPr lang="en-US" altLang="zh-TW"/>
          </a:p>
        </p:txBody>
      </p:sp>
    </p:spTree>
    <p:extLst>
      <p:ext uri="{BB962C8B-B14F-4D97-AF65-F5344CB8AC3E}">
        <p14:creationId xmlns:p14="http://schemas.microsoft.com/office/powerpoint/2010/main" val="974122724"/>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AEF56D3C-8936-1848-B1A2-79CC21C883E1}" type="slidenum">
              <a:rPr lang="en-US" altLang="zh-TW"/>
              <a:pPr>
                <a:defRPr/>
              </a:pPr>
              <a:t>‹#›</a:t>
            </a:fld>
            <a:endParaRPr lang="en-US" altLang="zh-TW"/>
          </a:p>
        </p:txBody>
      </p:sp>
    </p:spTree>
    <p:extLst>
      <p:ext uri="{BB962C8B-B14F-4D97-AF65-F5344CB8AC3E}">
        <p14:creationId xmlns:p14="http://schemas.microsoft.com/office/powerpoint/2010/main" val="1430192053"/>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B30B7BF9-D4C0-D149-BD18-454F0C7A0A59}" type="slidenum">
              <a:rPr lang="en-US" altLang="zh-TW"/>
              <a:pPr>
                <a:defRPr/>
              </a:pPr>
              <a:t>‹#›</a:t>
            </a:fld>
            <a:endParaRPr lang="en-US" altLang="zh-TW"/>
          </a:p>
        </p:txBody>
      </p:sp>
    </p:spTree>
    <p:extLst>
      <p:ext uri="{BB962C8B-B14F-4D97-AF65-F5344CB8AC3E}">
        <p14:creationId xmlns:p14="http://schemas.microsoft.com/office/powerpoint/2010/main" val="132655496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D5EE331-6821-6D47-A91C-003572F98EB9}" type="slidenum">
              <a:rPr lang="en-US" smtClean="0"/>
              <a:pPr>
                <a:defRPr/>
              </a:pPr>
              <a:t>‹#›</a:t>
            </a:fld>
            <a:endParaRPr lang="en-US" dirty="0"/>
          </a:p>
        </p:txBody>
      </p:sp>
    </p:spTree>
    <p:extLst>
      <p:ext uri="{BB962C8B-B14F-4D97-AF65-F5344CB8AC3E}">
        <p14:creationId xmlns:p14="http://schemas.microsoft.com/office/powerpoint/2010/main" val="222446271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8E3662BB-7A72-3A4F-98A8-CF4AB203EC59}" type="slidenum">
              <a:rPr lang="en-US" altLang="zh-TW"/>
              <a:pPr>
                <a:defRPr/>
              </a:pPr>
              <a:t>‹#›</a:t>
            </a:fld>
            <a:endParaRPr lang="en-US" altLang="zh-TW"/>
          </a:p>
        </p:txBody>
      </p:sp>
    </p:spTree>
    <p:extLst>
      <p:ext uri="{BB962C8B-B14F-4D97-AF65-F5344CB8AC3E}">
        <p14:creationId xmlns:p14="http://schemas.microsoft.com/office/powerpoint/2010/main" val="3879757640"/>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F08F1E18-F88B-1840-850F-9C4A6E8A6526}" type="slidenum">
              <a:rPr lang="en-US" altLang="zh-TW"/>
              <a:pPr>
                <a:defRPr/>
              </a:pPr>
              <a:t>‹#›</a:t>
            </a:fld>
            <a:endParaRPr lang="en-US" altLang="zh-TW"/>
          </a:p>
        </p:txBody>
      </p:sp>
    </p:spTree>
    <p:extLst>
      <p:ext uri="{BB962C8B-B14F-4D97-AF65-F5344CB8AC3E}">
        <p14:creationId xmlns:p14="http://schemas.microsoft.com/office/powerpoint/2010/main" val="266259112"/>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A6DDB79-19B3-1E47-B593-5B227EDA92E3}" type="slidenum">
              <a:rPr lang="en-US" altLang="zh-TW"/>
              <a:pPr>
                <a:defRPr/>
              </a:pPr>
              <a:t>‹#›</a:t>
            </a:fld>
            <a:endParaRPr lang="en-US" altLang="zh-TW"/>
          </a:p>
        </p:txBody>
      </p:sp>
    </p:spTree>
    <p:extLst>
      <p:ext uri="{BB962C8B-B14F-4D97-AF65-F5344CB8AC3E}">
        <p14:creationId xmlns:p14="http://schemas.microsoft.com/office/powerpoint/2010/main" val="435041514"/>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1B4D9908-CC89-5B4D-A30C-48752A9051F6}" type="slidenum">
              <a:rPr lang="en-US" altLang="zh-TW"/>
              <a:pPr>
                <a:defRPr/>
              </a:pPr>
              <a:t>‹#›</a:t>
            </a:fld>
            <a:endParaRPr lang="en-US" altLang="zh-TW"/>
          </a:p>
        </p:txBody>
      </p:sp>
    </p:spTree>
    <p:extLst>
      <p:ext uri="{BB962C8B-B14F-4D97-AF65-F5344CB8AC3E}">
        <p14:creationId xmlns:p14="http://schemas.microsoft.com/office/powerpoint/2010/main" val="1208845749"/>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4D2F3C7A-EE17-7B4B-8987-7B110A5D8887}" type="slidenum">
              <a:rPr lang="en-US" altLang="zh-TW"/>
              <a:pPr>
                <a:defRPr/>
              </a:pPr>
              <a:t>‹#›</a:t>
            </a:fld>
            <a:endParaRPr lang="en-US" altLang="zh-TW"/>
          </a:p>
        </p:txBody>
      </p:sp>
    </p:spTree>
    <p:extLst>
      <p:ext uri="{BB962C8B-B14F-4D97-AF65-F5344CB8AC3E}">
        <p14:creationId xmlns:p14="http://schemas.microsoft.com/office/powerpoint/2010/main" val="2709481049"/>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D020ED-1621-8043-A81B-450E32126D73}" type="slidenum">
              <a:rPr lang="en-US" altLang="zh-TW" smtClean="0"/>
              <a:pPr>
                <a:defRPr/>
              </a:pPr>
              <a:t>‹#›</a:t>
            </a:fld>
            <a:endParaRPr lang="en-US" altLang="zh-TW" dirty="0"/>
          </a:p>
        </p:txBody>
      </p:sp>
    </p:spTree>
    <p:extLst>
      <p:ext uri="{BB962C8B-B14F-4D97-AF65-F5344CB8AC3E}">
        <p14:creationId xmlns:p14="http://schemas.microsoft.com/office/powerpoint/2010/main" val="3450211339"/>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dirty="0"/>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dirty="0"/>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9B694E1-38B1-C84E-AC57-787291F592D3}" type="slidenum">
              <a:rPr lang="en-US" altLang="zh-TW" smtClean="0"/>
              <a:pPr>
                <a:defRPr/>
              </a:pPr>
              <a:t>‹#›</a:t>
            </a:fld>
            <a:endParaRPr lang="en-US" altLang="zh-TW" dirty="0"/>
          </a:p>
        </p:txBody>
      </p:sp>
    </p:spTree>
    <p:extLst>
      <p:ext uri="{BB962C8B-B14F-4D97-AF65-F5344CB8AC3E}">
        <p14:creationId xmlns:p14="http://schemas.microsoft.com/office/powerpoint/2010/main" val="2526178122"/>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pPr lvl="0"/>
            <a:r>
              <a:rPr lang="en-US" noProof="0"/>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pPr lvl="0"/>
            <a:r>
              <a:rPr lang="en-US" noProof="0"/>
              <a:t>Click to edit Master subtitle style</a:t>
            </a:r>
          </a:p>
        </p:txBody>
      </p:sp>
      <p:sp>
        <p:nvSpPr>
          <p:cNvPr id="9" name="Rectangle 9"/>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10" name="Rectangle 1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11" name="Rectangle 1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46E4E46-7FD6-B74C-8D11-FD835B0A2D3C}"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41023295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4F48EF9-0700-3746-A1EF-ABC6ACC85F01}"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89518557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E1BA7BB-779B-8B49-9F75-0AA14172CAAF}"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6533414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34F993E-D789-6B4D-8E6B-35687A2C128F}" type="slidenum">
              <a:rPr lang="en-US" smtClean="0"/>
              <a:pPr>
                <a:defRPr/>
              </a:pPr>
              <a:t>‹#›</a:t>
            </a:fld>
            <a:endParaRPr lang="en-US" dirty="0"/>
          </a:p>
        </p:txBody>
      </p:sp>
    </p:spTree>
    <p:extLst>
      <p:ext uri="{BB962C8B-B14F-4D97-AF65-F5344CB8AC3E}">
        <p14:creationId xmlns:p14="http://schemas.microsoft.com/office/powerpoint/2010/main" val="310638169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563586E-B522-9A47-A003-73E3BA764A7F}"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20507844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8"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9"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4636978-BA00-1B43-8ABF-AABAFE49F2AA}"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24158679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4"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12A5DF6-DE2A-6E47-A003-2D6F6E83D86A}"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71300614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3"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4"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B99B925-47E3-F148-92B9-F332CB59FDB8}"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62892093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C557563-BCE5-B740-840B-3554EA181645}"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81178654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A16E8BC-496E-D042-B988-01E233E125DA}"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50282049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C58B90E-E3CC-AF47-9489-5535A5D0C960}"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15109611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11BEDAF-DCB1-E146-A0D1-878B2244A5F8}"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50811923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AE818D-BD13-A944-899C-91604FEB3312}"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83991060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3204191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EDA4844-71FE-0049-B047-46F37D9E2830}" type="slidenum">
              <a:rPr lang="en-US" smtClean="0"/>
              <a:pPr>
                <a:defRPr/>
              </a:pPr>
              <a:t>‹#›</a:t>
            </a:fld>
            <a:endParaRPr lang="en-US" dirty="0"/>
          </a:p>
        </p:txBody>
      </p:sp>
    </p:spTree>
    <p:extLst>
      <p:ext uri="{BB962C8B-B14F-4D97-AF65-F5344CB8AC3E}">
        <p14:creationId xmlns:p14="http://schemas.microsoft.com/office/powerpoint/2010/main" val="252856445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37139928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2931575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54477840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57887647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20089470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4110678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92007327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36633242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5877698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787699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pPr/>
              <a:t>‹#›</a:t>
            </a:fld>
            <a:endParaRPr lang="en-US"/>
          </a:p>
        </p:txBody>
      </p:sp>
    </p:spTree>
    <p:extLst>
      <p:ext uri="{BB962C8B-B14F-4D97-AF65-F5344CB8AC3E}">
        <p14:creationId xmlns:p14="http://schemas.microsoft.com/office/powerpoint/2010/main" val="135736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4867798-62FA-C24B-BD4D-0D674BD18436}" type="slidenum">
              <a:rPr lang="en-US" smtClean="0"/>
              <a:pPr>
                <a:defRPr/>
              </a:pPr>
              <a:t>‹#›</a:t>
            </a:fld>
            <a:endParaRPr lang="en-US" dirty="0"/>
          </a:p>
        </p:txBody>
      </p:sp>
    </p:spTree>
    <p:extLst>
      <p:ext uri="{BB962C8B-B14F-4D97-AF65-F5344CB8AC3E}">
        <p14:creationId xmlns:p14="http://schemas.microsoft.com/office/powerpoint/2010/main" val="211141749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24801728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0971162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7355230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70162379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237450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1417571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01467335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69752892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26814190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8156577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74ECAF8-93B1-5846-8525-C5C25C62CE46}" type="slidenum">
              <a:rPr lang="en-US" smtClean="0"/>
              <a:pPr>
                <a:defRPr/>
              </a:pPr>
              <a:t>‹#›</a:t>
            </a:fld>
            <a:endParaRPr lang="en-US" dirty="0"/>
          </a:p>
        </p:txBody>
      </p:sp>
    </p:spTree>
    <p:extLst>
      <p:ext uri="{BB962C8B-B14F-4D97-AF65-F5344CB8AC3E}">
        <p14:creationId xmlns:p14="http://schemas.microsoft.com/office/powerpoint/2010/main" val="238998591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76150956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6734224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10519180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97537562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20530188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b="1" i="0">
                <a:latin typeface="Arial" panose="020B0604020202020204" pitchFamily="34" charset="0"/>
              </a:defRPr>
            </a:lvl1pPr>
          </a:lstStyle>
          <a:p>
            <a:r>
              <a:rPr lang="en-US" dirty="0"/>
              <a:t>Click to edit Master title style</a:t>
            </a:r>
          </a:p>
        </p:txBody>
      </p:sp>
      <p:sp>
        <p:nvSpPr>
          <p:cNvPr id="922627"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b="1" i="0">
                <a:latin typeface="Arial" panose="020B0604020202020204" pitchFamily="34" charset="0"/>
              </a:defRPr>
            </a:lvl1pPr>
          </a:lstStyle>
          <a:p>
            <a:r>
              <a:rPr lang="en-US" dirty="0"/>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xfrm>
            <a:off x="3124200" y="6248400"/>
            <a:ext cx="3276600" cy="457200"/>
          </a:xfrm>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xfrm>
            <a:off x="6934200" y="6248400"/>
            <a:ext cx="1905000" cy="457200"/>
          </a:xfrm>
        </p:spPr>
        <p:txBody>
          <a:bodyPr/>
          <a:lstStyle>
            <a:lvl1pPr>
              <a:defRPr b="1" i="0">
                <a:latin typeface="Arial" panose="020B0604020202020204" pitchFamily="34" charset="0"/>
              </a:defRPr>
            </a:lvl1pPr>
          </a:lstStyle>
          <a:p>
            <a:pPr>
              <a:defRPr/>
            </a:pPr>
            <a:fld id="{572F3A46-0821-0F47-BC2C-6694E41C2028}" type="slidenum">
              <a:rPr lang="en-US" smtClean="0"/>
              <a:pPr>
                <a:defRPr/>
              </a:pPr>
              <a:t>‹#›</a:t>
            </a:fld>
            <a:endParaRPr lang="en-US" dirty="0"/>
          </a:p>
        </p:txBody>
      </p:sp>
    </p:spTree>
    <p:extLst>
      <p:ext uri="{BB962C8B-B14F-4D97-AF65-F5344CB8AC3E}">
        <p14:creationId xmlns:p14="http://schemas.microsoft.com/office/powerpoint/2010/main" val="1870026823"/>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227E552-0C97-2C48-BCA9-205C2AF46A52}" type="slidenum">
              <a:rPr lang="en-US" smtClean="0"/>
              <a:pPr>
                <a:defRPr/>
              </a:pPr>
              <a:t>‹#›</a:t>
            </a:fld>
            <a:endParaRPr lang="en-US" dirty="0"/>
          </a:p>
        </p:txBody>
      </p:sp>
    </p:spTree>
    <p:extLst>
      <p:ext uri="{BB962C8B-B14F-4D97-AF65-F5344CB8AC3E}">
        <p14:creationId xmlns:p14="http://schemas.microsoft.com/office/powerpoint/2010/main" val="223454840"/>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AD43375-28E5-FD47-AB88-FC7AA516821E}" type="slidenum">
              <a:rPr lang="en-US" smtClean="0"/>
              <a:pPr>
                <a:defRPr/>
              </a:pPr>
              <a:t>‹#›</a:t>
            </a:fld>
            <a:endParaRPr lang="en-US" dirty="0"/>
          </a:p>
        </p:txBody>
      </p:sp>
    </p:spTree>
    <p:extLst>
      <p:ext uri="{BB962C8B-B14F-4D97-AF65-F5344CB8AC3E}">
        <p14:creationId xmlns:p14="http://schemas.microsoft.com/office/powerpoint/2010/main" val="3236326569"/>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9200" y="2667000"/>
            <a:ext cx="3429000" cy="34290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1356484-D6D8-AD4C-9C0E-C338B041B0FE}" type="slidenum">
              <a:rPr lang="en-US" smtClean="0"/>
              <a:pPr>
                <a:defRPr/>
              </a:pPr>
              <a:t>‹#›</a:t>
            </a:fld>
            <a:endParaRPr lang="en-US" dirty="0"/>
          </a:p>
        </p:txBody>
      </p:sp>
    </p:spTree>
    <p:extLst>
      <p:ext uri="{BB962C8B-B14F-4D97-AF65-F5344CB8AC3E}">
        <p14:creationId xmlns:p14="http://schemas.microsoft.com/office/powerpoint/2010/main" val="2012831868"/>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9"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525BA08-4325-2A49-8F17-CB36CFEC8B1C}" type="slidenum">
              <a:rPr lang="en-US" smtClean="0"/>
              <a:pPr>
                <a:defRPr/>
              </a:pPr>
              <a:t>‹#›</a:t>
            </a:fld>
            <a:endParaRPr lang="en-US" dirty="0"/>
          </a:p>
        </p:txBody>
      </p:sp>
    </p:spTree>
    <p:extLst>
      <p:ext uri="{BB962C8B-B14F-4D97-AF65-F5344CB8AC3E}">
        <p14:creationId xmlns:p14="http://schemas.microsoft.com/office/powerpoint/2010/main" val="270946931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CD0A6FD-27DE-EC43-8B43-C2D86FAB2CFF}" type="slidenum">
              <a:rPr lang="en-US" smtClean="0"/>
              <a:pPr>
                <a:defRPr/>
              </a:pPr>
              <a:t>‹#›</a:t>
            </a:fld>
            <a:endParaRPr lang="en-US" dirty="0"/>
          </a:p>
        </p:txBody>
      </p:sp>
    </p:spTree>
    <p:extLst>
      <p:ext uri="{BB962C8B-B14F-4D97-AF65-F5344CB8AC3E}">
        <p14:creationId xmlns:p14="http://schemas.microsoft.com/office/powerpoint/2010/main" val="111934914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5"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47E3018-3F42-414E-9577-851D4BC46275}" type="slidenum">
              <a:rPr lang="en-US" smtClean="0"/>
              <a:pPr>
                <a:defRPr/>
              </a:pPr>
              <a:t>‹#›</a:t>
            </a:fld>
            <a:endParaRPr lang="en-US" dirty="0"/>
          </a:p>
        </p:txBody>
      </p:sp>
    </p:spTree>
    <p:extLst>
      <p:ext uri="{BB962C8B-B14F-4D97-AF65-F5344CB8AC3E}">
        <p14:creationId xmlns:p14="http://schemas.microsoft.com/office/powerpoint/2010/main" val="4164053070"/>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4"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6604D93-8A0D-824E-9490-B24562CDB1E1}" type="slidenum">
              <a:rPr lang="en-US" smtClean="0"/>
              <a:pPr>
                <a:defRPr/>
              </a:pPr>
              <a:t>‹#›</a:t>
            </a:fld>
            <a:endParaRPr lang="en-US" dirty="0"/>
          </a:p>
        </p:txBody>
      </p:sp>
    </p:spTree>
    <p:extLst>
      <p:ext uri="{BB962C8B-B14F-4D97-AF65-F5344CB8AC3E}">
        <p14:creationId xmlns:p14="http://schemas.microsoft.com/office/powerpoint/2010/main" val="1208074757"/>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246AC23-37FE-EA4B-B83D-8985F7056407}" type="slidenum">
              <a:rPr lang="en-US" smtClean="0"/>
              <a:pPr>
                <a:defRPr/>
              </a:pPr>
              <a:t>‹#›</a:t>
            </a:fld>
            <a:endParaRPr lang="en-US" dirty="0"/>
          </a:p>
        </p:txBody>
      </p:sp>
    </p:spTree>
    <p:extLst>
      <p:ext uri="{BB962C8B-B14F-4D97-AF65-F5344CB8AC3E}">
        <p14:creationId xmlns:p14="http://schemas.microsoft.com/office/powerpoint/2010/main" val="34978071"/>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30551B5-1B83-DC4F-A4F2-A766472CC1D6}" type="slidenum">
              <a:rPr lang="en-US" smtClean="0"/>
              <a:pPr>
                <a:defRPr/>
              </a:pPr>
              <a:t>‹#›</a:t>
            </a:fld>
            <a:endParaRPr lang="en-US" dirty="0"/>
          </a:p>
        </p:txBody>
      </p:sp>
    </p:spTree>
    <p:extLst>
      <p:ext uri="{BB962C8B-B14F-4D97-AF65-F5344CB8AC3E}">
        <p14:creationId xmlns:p14="http://schemas.microsoft.com/office/powerpoint/2010/main" val="3054631465"/>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E05CC64-E897-7842-AD9F-BC6A527E0544}" type="slidenum">
              <a:rPr lang="en-US" smtClean="0"/>
              <a:pPr>
                <a:defRPr/>
              </a:pPr>
              <a:t>‹#›</a:t>
            </a:fld>
            <a:endParaRPr lang="en-US" dirty="0"/>
          </a:p>
        </p:txBody>
      </p:sp>
    </p:spTree>
    <p:extLst>
      <p:ext uri="{BB962C8B-B14F-4D97-AF65-F5344CB8AC3E}">
        <p14:creationId xmlns:p14="http://schemas.microsoft.com/office/powerpoint/2010/main" val="353689217"/>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23E45B4-9DA5-C747-9576-7158D3EDE56C}" type="slidenum">
              <a:rPr lang="en-US" smtClean="0"/>
              <a:pPr>
                <a:defRPr/>
              </a:pPr>
              <a:t>‹#›</a:t>
            </a:fld>
            <a:endParaRPr lang="en-US" dirty="0"/>
          </a:p>
        </p:txBody>
      </p:sp>
    </p:spTree>
    <p:extLst>
      <p:ext uri="{BB962C8B-B14F-4D97-AF65-F5344CB8AC3E}">
        <p14:creationId xmlns:p14="http://schemas.microsoft.com/office/powerpoint/2010/main" val="346839786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D6DA9A3-E5C1-A548-B2B5-2CA253B19CED}" type="slidenum">
              <a:rPr lang="en-US" smtClean="0"/>
              <a:pPr>
                <a:defRPr/>
              </a:pPr>
              <a:t>‹#›</a:t>
            </a:fld>
            <a:endParaRPr lang="en-US" dirty="0"/>
          </a:p>
        </p:txBody>
      </p:sp>
    </p:spTree>
    <p:extLst>
      <p:ext uri="{BB962C8B-B14F-4D97-AF65-F5344CB8AC3E}">
        <p14:creationId xmlns:p14="http://schemas.microsoft.com/office/powerpoint/2010/main" val="32854382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228ABE7-ED01-E14C-AF95-29B964AF6B59}" type="slidenum">
              <a:rPr lang="en-US" smtClean="0"/>
              <a:pPr>
                <a:defRPr/>
              </a:pPr>
              <a:t>‹#›</a:t>
            </a:fld>
            <a:endParaRPr lang="en-US" dirty="0"/>
          </a:p>
        </p:txBody>
      </p:sp>
    </p:spTree>
    <p:extLst>
      <p:ext uri="{BB962C8B-B14F-4D97-AF65-F5344CB8AC3E}">
        <p14:creationId xmlns:p14="http://schemas.microsoft.com/office/powerpoint/2010/main" val="31741814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0F5B2FC-A500-2C4F-83D4-0EBFF9ADFD71}" type="slidenum">
              <a:rPr lang="en-US" smtClean="0"/>
              <a:pPr>
                <a:defRPr/>
              </a:pPr>
              <a:t>‹#›</a:t>
            </a:fld>
            <a:endParaRPr lang="en-US" dirty="0"/>
          </a:p>
        </p:txBody>
      </p:sp>
    </p:spTree>
    <p:extLst>
      <p:ext uri="{BB962C8B-B14F-4D97-AF65-F5344CB8AC3E}">
        <p14:creationId xmlns:p14="http://schemas.microsoft.com/office/powerpoint/2010/main" val="9058691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10" name="Rectangle 1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11" name="Rectangle 1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FB225AB-A1F3-8B41-A187-FD6A547AED31}"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2106070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212AF59-9D71-004E-9F21-50A220EB8B75}"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6897988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72CA69-FFBB-104C-B2AF-9DC6FE14C6E8}"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3287389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20721F4-4ED4-F94E-9754-8C24C8D799CE}"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060553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pPr/>
              <a:t>‹#›</a:t>
            </a:fld>
            <a:endParaRPr lang="en-US"/>
          </a:p>
        </p:txBody>
      </p:sp>
    </p:spTree>
    <p:extLst>
      <p:ext uri="{BB962C8B-B14F-4D97-AF65-F5344CB8AC3E}">
        <p14:creationId xmlns:p14="http://schemas.microsoft.com/office/powerpoint/2010/main" val="1919131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8"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9"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42B678-FADE-6F47-95B5-0CD0F49F930B}"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8847839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4"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2E717FE-833C-3548-A3F7-824B2D218853}"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1924992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3"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4"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9EE9CF-490B-1748-8CF4-6562B9DA665D}"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113137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FD0041-402C-8340-A66C-372432B783A2}"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3707910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DEEE41B-A339-F34F-9E3F-D5575156ABEE}"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4493507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CAF8DB-A72F-8C45-A865-F21DF2E7FFC2}"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2880109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60EEBCC-0FED-4246-8CC8-2B95167CF21D}"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3258315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3E202B-80D4-3746-9607-25A032510E6F}"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2360568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523" indent="0" algn="ctr">
              <a:buNone/>
              <a:defRPr>
                <a:solidFill>
                  <a:schemeClr val="tx1">
                    <a:tint val="75000"/>
                  </a:schemeClr>
                </a:solidFill>
              </a:defRPr>
            </a:lvl2pPr>
            <a:lvl3pPr marL="913050" indent="0" algn="ctr">
              <a:buNone/>
              <a:defRPr>
                <a:solidFill>
                  <a:schemeClr val="tx1">
                    <a:tint val="75000"/>
                  </a:schemeClr>
                </a:solidFill>
              </a:defRPr>
            </a:lvl3pPr>
            <a:lvl4pPr marL="1369560" indent="0" algn="ctr">
              <a:buNone/>
              <a:defRPr>
                <a:solidFill>
                  <a:schemeClr val="tx1">
                    <a:tint val="75000"/>
                  </a:schemeClr>
                </a:solidFill>
              </a:defRPr>
            </a:lvl4pPr>
            <a:lvl5pPr marL="1826095" indent="0" algn="ctr">
              <a:buNone/>
              <a:defRPr>
                <a:solidFill>
                  <a:schemeClr val="tx1">
                    <a:tint val="75000"/>
                  </a:schemeClr>
                </a:solidFill>
              </a:defRPr>
            </a:lvl5pPr>
            <a:lvl6pPr marL="2282601" indent="0" algn="ctr">
              <a:buNone/>
              <a:defRPr>
                <a:solidFill>
                  <a:schemeClr val="tx1">
                    <a:tint val="75000"/>
                  </a:schemeClr>
                </a:solidFill>
              </a:defRPr>
            </a:lvl6pPr>
            <a:lvl7pPr marL="2739120" indent="0" algn="ctr">
              <a:buNone/>
              <a:defRPr>
                <a:solidFill>
                  <a:schemeClr val="tx1">
                    <a:tint val="75000"/>
                  </a:schemeClr>
                </a:solidFill>
              </a:defRPr>
            </a:lvl7pPr>
            <a:lvl8pPr marL="3195638" indent="0" algn="ctr">
              <a:buNone/>
              <a:defRPr>
                <a:solidFill>
                  <a:schemeClr val="tx1">
                    <a:tint val="75000"/>
                  </a:schemeClr>
                </a:solidFill>
              </a:defRPr>
            </a:lvl8pPr>
            <a:lvl9pPr marL="365216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3050">
              <a:defRPr/>
            </a:lvl1pPr>
          </a:lstStyle>
          <a:p>
            <a:pPr>
              <a:defRPr/>
            </a:pPr>
            <a:fld id="{B605C6B5-F4DB-1F4C-932D-1C3F33EBCEB3}" type="datetimeFigureOut">
              <a:rPr lang="en-US"/>
              <a:pPr>
                <a:defRPr/>
              </a:pPr>
              <a:t>1/21/25</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32162720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3050">
              <a:defRPr/>
            </a:lvl1pPr>
          </a:lstStyle>
          <a:p>
            <a:pPr>
              <a:defRPr/>
            </a:pPr>
            <a:fld id="{A920D1DA-1396-DE4C-98B0-7F410662FBFA}" type="datetimeFigureOut">
              <a:rPr lang="en-US"/>
              <a:pPr>
                <a:defRPr/>
              </a:pPr>
              <a:t>1/21/25</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2817619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pPr/>
              <a:t>‹#›</a:t>
            </a:fld>
            <a:endParaRPr lang="en-US"/>
          </a:p>
        </p:txBody>
      </p:sp>
    </p:spTree>
    <p:extLst>
      <p:ext uri="{BB962C8B-B14F-4D97-AF65-F5344CB8AC3E}">
        <p14:creationId xmlns:p14="http://schemas.microsoft.com/office/powerpoint/2010/main" val="41577729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523" indent="0">
              <a:buNone/>
              <a:defRPr sz="1800">
                <a:solidFill>
                  <a:schemeClr val="tx1">
                    <a:tint val="75000"/>
                  </a:schemeClr>
                </a:solidFill>
              </a:defRPr>
            </a:lvl2pPr>
            <a:lvl3pPr marL="913050" indent="0">
              <a:buNone/>
              <a:defRPr sz="1600">
                <a:solidFill>
                  <a:schemeClr val="tx1">
                    <a:tint val="75000"/>
                  </a:schemeClr>
                </a:solidFill>
              </a:defRPr>
            </a:lvl3pPr>
            <a:lvl4pPr marL="1369560" indent="0">
              <a:buNone/>
              <a:defRPr sz="1400">
                <a:solidFill>
                  <a:schemeClr val="tx1">
                    <a:tint val="75000"/>
                  </a:schemeClr>
                </a:solidFill>
              </a:defRPr>
            </a:lvl4pPr>
            <a:lvl5pPr marL="1826095" indent="0">
              <a:buNone/>
              <a:defRPr sz="1400">
                <a:solidFill>
                  <a:schemeClr val="tx1">
                    <a:tint val="75000"/>
                  </a:schemeClr>
                </a:solidFill>
              </a:defRPr>
            </a:lvl5pPr>
            <a:lvl6pPr marL="2282601" indent="0">
              <a:buNone/>
              <a:defRPr sz="1400">
                <a:solidFill>
                  <a:schemeClr val="tx1">
                    <a:tint val="75000"/>
                  </a:schemeClr>
                </a:solidFill>
              </a:defRPr>
            </a:lvl6pPr>
            <a:lvl7pPr marL="2739120" indent="0">
              <a:buNone/>
              <a:defRPr sz="1400">
                <a:solidFill>
                  <a:schemeClr val="tx1">
                    <a:tint val="75000"/>
                  </a:schemeClr>
                </a:solidFill>
              </a:defRPr>
            </a:lvl7pPr>
            <a:lvl8pPr marL="3195638" indent="0">
              <a:buNone/>
              <a:defRPr sz="1400">
                <a:solidFill>
                  <a:schemeClr val="tx1">
                    <a:tint val="75000"/>
                  </a:schemeClr>
                </a:solidFill>
              </a:defRPr>
            </a:lvl8pPr>
            <a:lvl9pPr marL="365216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3050">
              <a:defRPr/>
            </a:lvl1pPr>
          </a:lstStyle>
          <a:p>
            <a:pPr>
              <a:defRPr/>
            </a:pPr>
            <a:fld id="{3D5C99D4-A2F5-9442-9C31-7D46F4EA01A2}" type="datetimeFigureOut">
              <a:rPr lang="en-US"/>
              <a:pPr>
                <a:defRPr/>
              </a:pPr>
              <a:t>1/21/25</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18816547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3050">
              <a:defRPr/>
            </a:lvl1pPr>
          </a:lstStyle>
          <a:p>
            <a:pPr>
              <a:defRPr/>
            </a:pPr>
            <a:fld id="{2CB989B6-1DDC-4E41-B776-C10A5F62469B}" type="datetimeFigureOut">
              <a:rPr lang="en-US"/>
              <a:pPr>
                <a:defRPr/>
              </a:pPr>
              <a:t>1/21/25</a:t>
            </a:fld>
            <a:endParaRPr lang="en-US"/>
          </a:p>
        </p:txBody>
      </p:sp>
      <p:sp>
        <p:nvSpPr>
          <p:cNvPr id="6" name="Footer Placeholder 4"/>
          <p:cNvSpPr>
            <a:spLocks noGrp="1"/>
          </p:cNvSpPr>
          <p:nvPr>
            <p:ph type="ftr" sz="quarter" idx="11"/>
          </p:nvPr>
        </p:nvSpPr>
        <p:spPr/>
        <p:txBody>
          <a:bodyPr/>
          <a:lstStyle>
            <a:lvl1pPr defTabSz="913050">
              <a:defRPr/>
            </a:lvl1pPr>
          </a:lstStyle>
          <a:p>
            <a:pPr>
              <a:defRPr/>
            </a:pPr>
            <a:endParaRPr lang="en-US"/>
          </a:p>
        </p:txBody>
      </p:sp>
      <p:sp>
        <p:nvSpPr>
          <p:cNvPr id="7" name="Slide Number Placeholder 5"/>
          <p:cNvSpPr>
            <a:spLocks noGrp="1"/>
          </p:cNvSpPr>
          <p:nvPr>
            <p:ph type="sldNum" sz="quarter" idx="12"/>
          </p:nvPr>
        </p:nvSpPr>
        <p:spPr/>
        <p:txBody>
          <a:bodyPr/>
          <a:lstStyle>
            <a:lvl1pPr defTabSz="91305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5376809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523" indent="0">
              <a:buNone/>
              <a:defRPr sz="2000" b="1"/>
            </a:lvl2pPr>
            <a:lvl3pPr marL="913050" indent="0">
              <a:buNone/>
              <a:defRPr sz="1800" b="1"/>
            </a:lvl3pPr>
            <a:lvl4pPr marL="1369560" indent="0">
              <a:buNone/>
              <a:defRPr sz="1600" b="1"/>
            </a:lvl4pPr>
            <a:lvl5pPr marL="1826095" indent="0">
              <a:buNone/>
              <a:defRPr sz="1600" b="1"/>
            </a:lvl5pPr>
            <a:lvl6pPr marL="2282601" indent="0">
              <a:buNone/>
              <a:defRPr sz="1600" b="1"/>
            </a:lvl6pPr>
            <a:lvl7pPr marL="2739120" indent="0">
              <a:buNone/>
              <a:defRPr sz="1600" b="1"/>
            </a:lvl7pPr>
            <a:lvl8pPr marL="3195638" indent="0">
              <a:buNone/>
              <a:defRPr sz="1600" b="1"/>
            </a:lvl8pPr>
            <a:lvl9pPr marL="365216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55" y="1535113"/>
            <a:ext cx="4041775" cy="639762"/>
          </a:xfrm>
        </p:spPr>
        <p:txBody>
          <a:bodyPr anchor="b"/>
          <a:lstStyle>
            <a:lvl1pPr marL="0" indent="0">
              <a:buNone/>
              <a:defRPr sz="2400" b="1"/>
            </a:lvl1pPr>
            <a:lvl2pPr marL="456523" indent="0">
              <a:buNone/>
              <a:defRPr sz="2000" b="1"/>
            </a:lvl2pPr>
            <a:lvl3pPr marL="913050" indent="0">
              <a:buNone/>
              <a:defRPr sz="1800" b="1"/>
            </a:lvl3pPr>
            <a:lvl4pPr marL="1369560" indent="0">
              <a:buNone/>
              <a:defRPr sz="1600" b="1"/>
            </a:lvl4pPr>
            <a:lvl5pPr marL="1826095" indent="0">
              <a:buNone/>
              <a:defRPr sz="1600" b="1"/>
            </a:lvl5pPr>
            <a:lvl6pPr marL="2282601" indent="0">
              <a:buNone/>
              <a:defRPr sz="1600" b="1"/>
            </a:lvl6pPr>
            <a:lvl7pPr marL="2739120" indent="0">
              <a:buNone/>
              <a:defRPr sz="1600" b="1"/>
            </a:lvl7pPr>
            <a:lvl8pPr marL="3195638" indent="0">
              <a:buNone/>
              <a:defRPr sz="1600" b="1"/>
            </a:lvl8pPr>
            <a:lvl9pPr marL="365216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5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3050">
              <a:defRPr/>
            </a:lvl1pPr>
          </a:lstStyle>
          <a:p>
            <a:pPr>
              <a:defRPr/>
            </a:pPr>
            <a:fld id="{E94C0690-9A53-0942-BCC5-6A138EF6A454}" type="datetimeFigureOut">
              <a:rPr lang="en-US"/>
              <a:pPr>
                <a:defRPr/>
              </a:pPr>
              <a:t>1/21/25</a:t>
            </a:fld>
            <a:endParaRPr lang="en-US"/>
          </a:p>
        </p:txBody>
      </p:sp>
      <p:sp>
        <p:nvSpPr>
          <p:cNvPr id="8" name="Footer Placeholder 4"/>
          <p:cNvSpPr>
            <a:spLocks noGrp="1"/>
          </p:cNvSpPr>
          <p:nvPr>
            <p:ph type="ftr" sz="quarter" idx="11"/>
          </p:nvPr>
        </p:nvSpPr>
        <p:spPr/>
        <p:txBody>
          <a:bodyPr/>
          <a:lstStyle>
            <a:lvl1pPr defTabSz="913050">
              <a:defRPr/>
            </a:lvl1pPr>
          </a:lstStyle>
          <a:p>
            <a:pPr>
              <a:defRPr/>
            </a:pPr>
            <a:endParaRPr lang="en-US"/>
          </a:p>
        </p:txBody>
      </p:sp>
      <p:sp>
        <p:nvSpPr>
          <p:cNvPr id="9" name="Slide Number Placeholder 5"/>
          <p:cNvSpPr>
            <a:spLocks noGrp="1"/>
          </p:cNvSpPr>
          <p:nvPr>
            <p:ph type="sldNum" sz="quarter" idx="12"/>
          </p:nvPr>
        </p:nvSpPr>
        <p:spPr/>
        <p:txBody>
          <a:bodyPr/>
          <a:lstStyle>
            <a:lvl1pPr defTabSz="91305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37026805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3050">
              <a:defRPr/>
            </a:lvl1pPr>
          </a:lstStyle>
          <a:p>
            <a:pPr>
              <a:defRPr/>
            </a:pPr>
            <a:fld id="{08E9111D-008A-5D4C-80E1-67A0B0076F6E}" type="datetimeFigureOut">
              <a:rPr lang="en-US"/>
              <a:pPr>
                <a:defRPr/>
              </a:pPr>
              <a:t>1/21/25</a:t>
            </a:fld>
            <a:endParaRPr lang="en-US"/>
          </a:p>
        </p:txBody>
      </p:sp>
      <p:sp>
        <p:nvSpPr>
          <p:cNvPr id="4" name="Footer Placeholder 4"/>
          <p:cNvSpPr>
            <a:spLocks noGrp="1"/>
          </p:cNvSpPr>
          <p:nvPr>
            <p:ph type="ftr" sz="quarter" idx="11"/>
          </p:nvPr>
        </p:nvSpPr>
        <p:spPr/>
        <p:txBody>
          <a:bodyPr/>
          <a:lstStyle>
            <a:lvl1pPr defTabSz="913050">
              <a:defRPr/>
            </a:lvl1pPr>
          </a:lstStyle>
          <a:p>
            <a:pPr>
              <a:defRPr/>
            </a:pPr>
            <a:endParaRPr lang="en-US"/>
          </a:p>
        </p:txBody>
      </p:sp>
      <p:sp>
        <p:nvSpPr>
          <p:cNvPr id="5" name="Slide Number Placeholder 5"/>
          <p:cNvSpPr>
            <a:spLocks noGrp="1"/>
          </p:cNvSpPr>
          <p:nvPr>
            <p:ph type="sldNum" sz="quarter" idx="12"/>
          </p:nvPr>
        </p:nvSpPr>
        <p:spPr/>
        <p:txBody>
          <a:bodyPr/>
          <a:lstStyle>
            <a:lvl1pPr defTabSz="91305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14155288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3050">
              <a:defRPr/>
            </a:lvl1pPr>
          </a:lstStyle>
          <a:p>
            <a:pPr>
              <a:defRPr/>
            </a:pPr>
            <a:fld id="{05EB222C-B7E7-1F4A-A282-F664BAC7BDB2}" type="datetimeFigureOut">
              <a:rPr lang="en-US"/>
              <a:pPr>
                <a:defRPr/>
              </a:pPr>
              <a:t>1/21/25</a:t>
            </a:fld>
            <a:endParaRPr lang="en-US"/>
          </a:p>
        </p:txBody>
      </p:sp>
      <p:sp>
        <p:nvSpPr>
          <p:cNvPr id="3" name="Footer Placeholder 4"/>
          <p:cNvSpPr>
            <a:spLocks noGrp="1"/>
          </p:cNvSpPr>
          <p:nvPr>
            <p:ph type="ftr" sz="quarter" idx="11"/>
          </p:nvPr>
        </p:nvSpPr>
        <p:spPr/>
        <p:txBody>
          <a:bodyPr/>
          <a:lstStyle>
            <a:lvl1pPr defTabSz="913050">
              <a:defRPr/>
            </a:lvl1pPr>
          </a:lstStyle>
          <a:p>
            <a:pPr>
              <a:defRPr/>
            </a:pPr>
            <a:endParaRPr lang="en-US"/>
          </a:p>
        </p:txBody>
      </p:sp>
      <p:sp>
        <p:nvSpPr>
          <p:cNvPr id="4" name="Slide Number Placeholder 5"/>
          <p:cNvSpPr>
            <a:spLocks noGrp="1"/>
          </p:cNvSpPr>
          <p:nvPr>
            <p:ph type="sldNum" sz="quarter" idx="12"/>
          </p:nvPr>
        </p:nvSpPr>
        <p:spPr/>
        <p:txBody>
          <a:bodyPr/>
          <a:lstStyle>
            <a:lvl1pPr defTabSz="91305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12864534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0" y="1435101"/>
            <a:ext cx="3008313" cy="4691063"/>
          </a:xfrm>
        </p:spPr>
        <p:txBody>
          <a:bodyPr/>
          <a:lstStyle>
            <a:lvl1pPr marL="0" indent="0">
              <a:buNone/>
              <a:defRPr sz="1400"/>
            </a:lvl1pPr>
            <a:lvl2pPr marL="456523" indent="0">
              <a:buNone/>
              <a:defRPr sz="1200"/>
            </a:lvl2pPr>
            <a:lvl3pPr marL="913050" indent="0">
              <a:buNone/>
              <a:defRPr sz="1000"/>
            </a:lvl3pPr>
            <a:lvl4pPr marL="1369560" indent="0">
              <a:buNone/>
              <a:defRPr sz="900"/>
            </a:lvl4pPr>
            <a:lvl5pPr marL="1826095" indent="0">
              <a:buNone/>
              <a:defRPr sz="900"/>
            </a:lvl5pPr>
            <a:lvl6pPr marL="2282601" indent="0">
              <a:buNone/>
              <a:defRPr sz="900"/>
            </a:lvl6pPr>
            <a:lvl7pPr marL="2739120" indent="0">
              <a:buNone/>
              <a:defRPr sz="900"/>
            </a:lvl7pPr>
            <a:lvl8pPr marL="3195638" indent="0">
              <a:buNone/>
              <a:defRPr sz="900"/>
            </a:lvl8pPr>
            <a:lvl9pPr marL="365216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3050">
              <a:defRPr/>
            </a:lvl1pPr>
          </a:lstStyle>
          <a:p>
            <a:pPr>
              <a:defRPr/>
            </a:pPr>
            <a:fld id="{CE0A1A91-BB72-DF49-BCC6-DBAAF342085B}" type="datetimeFigureOut">
              <a:rPr lang="en-US"/>
              <a:pPr>
                <a:defRPr/>
              </a:pPr>
              <a:t>1/21/25</a:t>
            </a:fld>
            <a:endParaRPr lang="en-US"/>
          </a:p>
        </p:txBody>
      </p:sp>
      <p:sp>
        <p:nvSpPr>
          <p:cNvPr id="6" name="Footer Placeholder 4"/>
          <p:cNvSpPr>
            <a:spLocks noGrp="1"/>
          </p:cNvSpPr>
          <p:nvPr>
            <p:ph type="ftr" sz="quarter" idx="11"/>
          </p:nvPr>
        </p:nvSpPr>
        <p:spPr/>
        <p:txBody>
          <a:bodyPr/>
          <a:lstStyle>
            <a:lvl1pPr defTabSz="913050">
              <a:defRPr/>
            </a:lvl1pPr>
          </a:lstStyle>
          <a:p>
            <a:pPr>
              <a:defRPr/>
            </a:pPr>
            <a:endParaRPr lang="en-US"/>
          </a:p>
        </p:txBody>
      </p:sp>
      <p:sp>
        <p:nvSpPr>
          <p:cNvPr id="7" name="Slide Number Placeholder 5"/>
          <p:cNvSpPr>
            <a:spLocks noGrp="1"/>
          </p:cNvSpPr>
          <p:nvPr>
            <p:ph type="sldNum" sz="quarter" idx="12"/>
          </p:nvPr>
        </p:nvSpPr>
        <p:spPr/>
        <p:txBody>
          <a:bodyPr/>
          <a:lstStyle>
            <a:lvl1pPr defTabSz="91305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40203125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523" indent="0">
              <a:buNone/>
              <a:defRPr sz="2800"/>
            </a:lvl2pPr>
            <a:lvl3pPr marL="913050" indent="0">
              <a:buNone/>
              <a:defRPr sz="2400"/>
            </a:lvl3pPr>
            <a:lvl4pPr marL="1369560" indent="0">
              <a:buNone/>
              <a:defRPr sz="2000"/>
            </a:lvl4pPr>
            <a:lvl5pPr marL="1826095" indent="0">
              <a:buNone/>
              <a:defRPr sz="2000"/>
            </a:lvl5pPr>
            <a:lvl6pPr marL="2282601" indent="0">
              <a:buNone/>
              <a:defRPr sz="2000"/>
            </a:lvl6pPr>
            <a:lvl7pPr marL="2739120" indent="0">
              <a:buNone/>
              <a:defRPr sz="2000"/>
            </a:lvl7pPr>
            <a:lvl8pPr marL="3195638" indent="0">
              <a:buNone/>
              <a:defRPr sz="2000"/>
            </a:lvl8pPr>
            <a:lvl9pPr marL="36521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23" indent="0">
              <a:buNone/>
              <a:defRPr sz="1200"/>
            </a:lvl2pPr>
            <a:lvl3pPr marL="913050" indent="0">
              <a:buNone/>
              <a:defRPr sz="1000"/>
            </a:lvl3pPr>
            <a:lvl4pPr marL="1369560" indent="0">
              <a:buNone/>
              <a:defRPr sz="900"/>
            </a:lvl4pPr>
            <a:lvl5pPr marL="1826095" indent="0">
              <a:buNone/>
              <a:defRPr sz="900"/>
            </a:lvl5pPr>
            <a:lvl6pPr marL="2282601" indent="0">
              <a:buNone/>
              <a:defRPr sz="900"/>
            </a:lvl6pPr>
            <a:lvl7pPr marL="2739120" indent="0">
              <a:buNone/>
              <a:defRPr sz="900"/>
            </a:lvl7pPr>
            <a:lvl8pPr marL="3195638" indent="0">
              <a:buNone/>
              <a:defRPr sz="900"/>
            </a:lvl8pPr>
            <a:lvl9pPr marL="365216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3050">
              <a:defRPr/>
            </a:lvl1pPr>
          </a:lstStyle>
          <a:p>
            <a:pPr>
              <a:defRPr/>
            </a:pPr>
            <a:fld id="{E192B9F1-FB38-5B43-B97F-366718914DDE}" type="datetimeFigureOut">
              <a:rPr lang="en-US"/>
              <a:pPr>
                <a:defRPr/>
              </a:pPr>
              <a:t>1/21/25</a:t>
            </a:fld>
            <a:endParaRPr lang="en-US"/>
          </a:p>
        </p:txBody>
      </p:sp>
      <p:sp>
        <p:nvSpPr>
          <p:cNvPr id="6" name="Footer Placeholder 4"/>
          <p:cNvSpPr>
            <a:spLocks noGrp="1"/>
          </p:cNvSpPr>
          <p:nvPr>
            <p:ph type="ftr" sz="quarter" idx="11"/>
          </p:nvPr>
        </p:nvSpPr>
        <p:spPr/>
        <p:txBody>
          <a:bodyPr/>
          <a:lstStyle>
            <a:lvl1pPr defTabSz="913050">
              <a:defRPr/>
            </a:lvl1pPr>
          </a:lstStyle>
          <a:p>
            <a:pPr>
              <a:defRPr/>
            </a:pPr>
            <a:endParaRPr lang="en-US"/>
          </a:p>
        </p:txBody>
      </p:sp>
      <p:sp>
        <p:nvSpPr>
          <p:cNvPr id="7" name="Slide Number Placeholder 5"/>
          <p:cNvSpPr>
            <a:spLocks noGrp="1"/>
          </p:cNvSpPr>
          <p:nvPr>
            <p:ph type="sldNum" sz="quarter" idx="12"/>
          </p:nvPr>
        </p:nvSpPr>
        <p:spPr/>
        <p:txBody>
          <a:bodyPr/>
          <a:lstStyle>
            <a:lvl1pPr defTabSz="91305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14205794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3050">
              <a:defRPr/>
            </a:lvl1pPr>
          </a:lstStyle>
          <a:p>
            <a:pPr>
              <a:defRPr/>
            </a:pPr>
            <a:fld id="{17731BFF-FAB2-7F4E-BD0D-80B345E6EB0F}" type="datetimeFigureOut">
              <a:rPr lang="en-US"/>
              <a:pPr>
                <a:defRPr/>
              </a:pPr>
              <a:t>1/21/25</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3923233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6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3050">
              <a:defRPr/>
            </a:lvl1pPr>
          </a:lstStyle>
          <a:p>
            <a:pPr>
              <a:defRPr/>
            </a:pPr>
            <a:fld id="{0E533861-A3B7-1142-B9E0-8DFBB59E64CC}" type="datetimeFigureOut">
              <a:rPr lang="en-US"/>
              <a:pPr>
                <a:defRPr/>
              </a:pPr>
              <a:t>1/21/25</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10208219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391701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pPr/>
              <a:t>‹#›</a:t>
            </a:fld>
            <a:endParaRPr lang="en-US"/>
          </a:p>
        </p:txBody>
      </p:sp>
    </p:spTree>
    <p:extLst>
      <p:ext uri="{BB962C8B-B14F-4D97-AF65-F5344CB8AC3E}">
        <p14:creationId xmlns:p14="http://schemas.microsoft.com/office/powerpoint/2010/main" val="29445321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7004929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1832003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1522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133166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2774308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271087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658885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4927926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4912632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90927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pPr/>
              <a:t>‹#›</a:t>
            </a:fld>
            <a:endParaRPr lang="en-US"/>
          </a:p>
        </p:txBody>
      </p:sp>
    </p:spTree>
    <p:extLst>
      <p:ext uri="{BB962C8B-B14F-4D97-AF65-F5344CB8AC3E}">
        <p14:creationId xmlns:p14="http://schemas.microsoft.com/office/powerpoint/2010/main" val="7057146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7967720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B021D8A3-28B0-A147-AD5E-8E41CA538C32}" type="slidenum">
              <a:rPr lang="en-US"/>
              <a:pPr>
                <a:defRPr/>
              </a:pPr>
              <a:t>‹#›</a:t>
            </a:fld>
            <a:endParaRPr lang="en-US"/>
          </a:p>
        </p:txBody>
      </p:sp>
    </p:spTree>
    <p:extLst>
      <p:ext uri="{BB962C8B-B14F-4D97-AF65-F5344CB8AC3E}">
        <p14:creationId xmlns:p14="http://schemas.microsoft.com/office/powerpoint/2010/main" val="19815749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BDF2D3F-B6DD-9D46-AB3E-3EE4E2B589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592003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6F906E2-B73D-8141-8F55-705455DBF9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485614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41475"/>
            <a:ext cx="3810000" cy="44545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5079131D-C5A0-0748-AA36-050C2BF8BB9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37684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3D252150-1963-F14B-A1C0-6872FC704E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080342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3EFA99E6-9FAE-5743-B290-365D856EF2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402155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6122A4B-B618-8C45-8BD7-FB5FB59D4C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492186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99ADBFD-9684-E143-8E5D-24E73C86622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665448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B12CBCB-85D8-6B4A-AE59-6AF12C5743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5595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pPr/>
              <a:t>‹#›</a:t>
            </a:fld>
            <a:endParaRPr lang="en-US"/>
          </a:p>
        </p:txBody>
      </p:sp>
    </p:spTree>
    <p:extLst>
      <p:ext uri="{BB962C8B-B14F-4D97-AF65-F5344CB8AC3E}">
        <p14:creationId xmlns:p14="http://schemas.microsoft.com/office/powerpoint/2010/main" val="8187798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02173B1-C462-DE4A-8DE7-2A4FFD9DD9D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18613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4FCFAA04-8466-684D-80C6-95AF7202D8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215950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641475"/>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41475"/>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948C13A-579F-EA45-86A4-CC9DBB430E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590884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641475"/>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41475"/>
            <a:ext cx="3810000" cy="21510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44938"/>
            <a:ext cx="3810000" cy="215106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1D1295E2-7093-AA4E-8A4C-C87A853F079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02611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19827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60246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06664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39609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04669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6801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pPr/>
              <a:t>‹#›</a:t>
            </a:fld>
            <a:endParaRPr lang="en-US"/>
          </a:p>
        </p:txBody>
      </p:sp>
    </p:spTree>
    <p:extLst>
      <p:ext uri="{BB962C8B-B14F-4D97-AF65-F5344CB8AC3E}">
        <p14:creationId xmlns:p14="http://schemas.microsoft.com/office/powerpoint/2010/main" val="36932600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88680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50719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20991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41262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55001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1EA06D6-6B87-4D46-B9CC-AEA74BA95A3E}" type="slidenum">
              <a:rPr lang="en-US" smtClean="0">
                <a:ea typeface="ＭＳ Ｐゴシック"/>
              </a:rPr>
              <a:pPr>
                <a:defRPr/>
              </a:pPr>
              <a:t>‹#›</a:t>
            </a:fld>
            <a:endParaRPr lang="en-US" dirty="0">
              <a:ea typeface="ＭＳ Ｐゴシック"/>
            </a:endParaRPr>
          </a:p>
        </p:txBody>
      </p:sp>
    </p:spTree>
    <p:extLst>
      <p:ext uri="{BB962C8B-B14F-4D97-AF65-F5344CB8AC3E}">
        <p14:creationId xmlns:p14="http://schemas.microsoft.com/office/powerpoint/2010/main" val="3896461694"/>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3C79A5-DE53-1149-A9E6-D2713884ADDB}" type="slidenum">
              <a:rPr lang="en-US" smtClean="0">
                <a:ea typeface="ＭＳ Ｐゴシック"/>
              </a:rPr>
              <a:pPr>
                <a:defRPr/>
              </a:pPr>
              <a:t>‹#›</a:t>
            </a:fld>
            <a:endParaRPr lang="en-US" dirty="0">
              <a:ea typeface="ＭＳ Ｐゴシック"/>
            </a:endParaRPr>
          </a:p>
        </p:txBody>
      </p:sp>
    </p:spTree>
    <p:extLst>
      <p:ext uri="{BB962C8B-B14F-4D97-AF65-F5344CB8AC3E}">
        <p14:creationId xmlns:p14="http://schemas.microsoft.com/office/powerpoint/2010/main" val="2045392084"/>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49A7EAB-011F-954C-87B8-4DAEA222CE7A}" type="slidenum">
              <a:rPr lang="en-US" smtClean="0">
                <a:ea typeface="ＭＳ Ｐゴシック"/>
              </a:rPr>
              <a:pPr>
                <a:defRPr/>
              </a:pPr>
              <a:t>‹#›</a:t>
            </a:fld>
            <a:endParaRPr lang="en-US" dirty="0">
              <a:ea typeface="ＭＳ Ｐゴシック"/>
            </a:endParaRPr>
          </a:p>
        </p:txBody>
      </p:sp>
    </p:spTree>
    <p:extLst>
      <p:ext uri="{BB962C8B-B14F-4D97-AF65-F5344CB8AC3E}">
        <p14:creationId xmlns:p14="http://schemas.microsoft.com/office/powerpoint/2010/main" val="1858203823"/>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379D9CD-6353-C74D-9ACA-B03F751583F2}" type="slidenum">
              <a:rPr lang="en-US" smtClean="0">
                <a:ea typeface="ＭＳ Ｐゴシック"/>
              </a:rPr>
              <a:pPr>
                <a:defRPr/>
              </a:pPr>
              <a:t>‹#›</a:t>
            </a:fld>
            <a:endParaRPr lang="en-US" dirty="0">
              <a:ea typeface="ＭＳ Ｐゴシック"/>
            </a:endParaRPr>
          </a:p>
        </p:txBody>
      </p:sp>
    </p:spTree>
    <p:extLst>
      <p:ext uri="{BB962C8B-B14F-4D97-AF65-F5344CB8AC3E}">
        <p14:creationId xmlns:p14="http://schemas.microsoft.com/office/powerpoint/2010/main" val="1949652843"/>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4FF8B9D-39E2-1746-BB72-359D4F27549E}" type="slidenum">
              <a:rPr lang="en-US" smtClean="0">
                <a:ea typeface="ＭＳ Ｐゴシック"/>
              </a:rPr>
              <a:pPr>
                <a:defRPr/>
              </a:pPr>
              <a:t>‹#›</a:t>
            </a:fld>
            <a:endParaRPr lang="en-US" dirty="0">
              <a:ea typeface="ＭＳ Ｐゴシック"/>
            </a:endParaRPr>
          </a:p>
        </p:txBody>
      </p:sp>
    </p:spTree>
    <p:extLst>
      <p:ext uri="{BB962C8B-B14F-4D97-AF65-F5344CB8AC3E}">
        <p14:creationId xmlns:p14="http://schemas.microsoft.com/office/powerpoint/2010/main" val="421059589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image" Target="../media/image1.png"/><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1.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image" Target="../media/image3.png"/><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theme" Target="../theme/theme12.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image" Target="../media/image1.png"/><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3.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image" Target="../media/image3.png"/><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image" Target="../media/image1.png"/><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4.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image" Target="../media/image3.png"/><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image" Target="../media/image2.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5.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image" Target="../media/image1.png"/><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6.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5" Type="http://schemas.openxmlformats.org/officeDocument/2006/relationships/image" Target="../media/image3.png"/><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image" Target="../media/image2.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7.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18.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19.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theme" Target="../theme/theme20.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theme" Target="../theme/theme21.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2.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image" Target="../media/image1.png"/><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2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5" Type="http://schemas.openxmlformats.org/officeDocument/2006/relationships/image" Target="../media/image3.png"/><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image" Target="../media/image2.png"/></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1.xml"/><Relationship Id="rId13" Type="http://schemas.openxmlformats.org/officeDocument/2006/relationships/slideLayout" Target="../slideLayouts/slideLayout276.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slideLayout" Target="../slideLayouts/slideLayout275.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5" Type="http://schemas.openxmlformats.org/officeDocument/2006/relationships/image" Target="../media/image4.jpeg"/><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theme" Target="../theme/theme26.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slideLayout" Target="../slideLayouts/slideLayout288.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slideLayout" Target="../slideLayouts/slideLayout301.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slideLayout" Target="../slideLayouts/slideLayout300.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slideLayout" Target="../slideLayouts/slideLayout314.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slideLayout" Target="../slideLayouts/slideLayout313.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2.xml"/><Relationship Id="rId13" Type="http://schemas.openxmlformats.org/officeDocument/2006/relationships/image" Target="../media/image5.jpeg"/><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theme" Target="../theme/theme29.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pPr/>
              <a:t>‹#›</a:t>
            </a:fld>
            <a:endParaRPr lang="en-US"/>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661"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708"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08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2508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0" tIns="45711" rIns="91420"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20" tIns="45711" rIns="91420" bIns="45711" numCol="1" anchor="ctr" anchorCtr="0" compatLnSpc="1">
            <a:prstTxWarp prst="textNoShape">
              <a:avLst/>
            </a:prstTxWarp>
          </a:bodyPr>
          <a:lstStyle>
            <a:lvl1pPr defTabSz="455613">
              <a:defRPr sz="1200" b="1" i="0">
                <a:solidFill>
                  <a:srgbClr val="898989"/>
                </a:solidFill>
                <a:latin typeface="Calibri" charset="0"/>
                <a:cs typeface="Arial" panose="020B0604020202020204" pitchFamily="34" charset="0"/>
                <a:sym typeface="Arial" charset="0"/>
              </a:defRPr>
            </a:lvl1pPr>
          </a:lstStyle>
          <a:p>
            <a:pPr>
              <a:defRPr/>
            </a:pPr>
            <a:fld id="{435090FA-97C6-0F42-88D2-CF26FBEE8361}" type="datetimeFigureOut">
              <a:rPr lang="en-US" smtClean="0"/>
              <a:pPr>
                <a:defRPr/>
              </a:pPr>
              <a:t>1/21/25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0" tIns="45711" rIns="91420" bIns="45711" rtlCol="0" anchor="ctr"/>
          <a:lstStyle>
            <a:lvl1pPr algn="ctr" defTabSz="457106" fontAlgn="auto">
              <a:spcBef>
                <a:spcPts val="0"/>
              </a:spcBef>
              <a:spcAft>
                <a:spcPts val="0"/>
              </a:spcAft>
              <a:defRPr sz="1200" b="1" i="0">
                <a:solidFill>
                  <a:prstClr val="black">
                    <a:tint val="75000"/>
                  </a:prstClr>
                </a:solidFill>
                <a:latin typeface="Calibri"/>
                <a:ea typeface="Arial" panose="020B0604020202020204" pitchFamily="34" charset="0"/>
                <a:cs typeface="Arial" panose="020B0604020202020204" pitchFamily="34" charset="0"/>
                <a:sym typeface="Arial"/>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20" tIns="45711" rIns="91420" bIns="45711" numCol="1" anchor="ctr" anchorCtr="0" compatLnSpc="1">
            <a:prstTxWarp prst="textNoShape">
              <a:avLst/>
            </a:prstTxWarp>
          </a:bodyPr>
          <a:lstStyle>
            <a:lvl1pPr algn="r" defTabSz="455613">
              <a:defRPr sz="1200" b="1" i="0">
                <a:solidFill>
                  <a:srgbClr val="898989"/>
                </a:solidFill>
                <a:latin typeface="Calibri" charset="0"/>
                <a:cs typeface="Arial" panose="020B0604020202020204" pitchFamily="34" charset="0"/>
                <a:sym typeface="Arial" charset="0"/>
              </a:defRPr>
            </a:lvl1pPr>
          </a:lstStyle>
          <a:p>
            <a:pPr>
              <a:defRPr/>
            </a:pPr>
            <a:fld id="{B3095FBB-E422-2242-90A7-1CA55E2A572C}" type="slidenum">
              <a:rPr lang="en-US" smtClean="0"/>
              <a:pPr>
                <a:defRPr/>
              </a:pPr>
              <a:t>‹#›</a:t>
            </a:fld>
            <a:endParaRPr lang="en-US" dirty="0"/>
          </a:p>
        </p:txBody>
      </p:sp>
    </p:spTree>
    <p:extLst>
      <p:ext uri="{BB962C8B-B14F-4D97-AF65-F5344CB8AC3E}">
        <p14:creationId xmlns:p14="http://schemas.microsoft.com/office/powerpoint/2010/main" val="2082462961"/>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079" indent="-228553" algn="l" defTabSz="457106" rtl="0" eaLnBrk="1" latinLnBrk="0" hangingPunct="1">
        <a:spcBef>
          <a:spcPct val="20000"/>
        </a:spcBef>
        <a:buFont typeface="Arial"/>
        <a:buChar char="•"/>
        <a:defRPr sz="2000" kern="1200">
          <a:solidFill>
            <a:schemeClr val="tx1"/>
          </a:solidFill>
          <a:latin typeface="+mn-lt"/>
          <a:ea typeface="+mn-ea"/>
          <a:cs typeface="+mn-cs"/>
        </a:defRPr>
      </a:lvl6pPr>
      <a:lvl7pPr marL="2971184" indent="-228553" algn="l" defTabSz="457106" rtl="0" eaLnBrk="1" latinLnBrk="0" hangingPunct="1">
        <a:spcBef>
          <a:spcPct val="20000"/>
        </a:spcBef>
        <a:buFont typeface="Arial"/>
        <a:buChar char="•"/>
        <a:defRPr sz="2000" kern="1200">
          <a:solidFill>
            <a:schemeClr val="tx1"/>
          </a:solidFill>
          <a:latin typeface="+mn-lt"/>
          <a:ea typeface="+mn-ea"/>
          <a:cs typeface="+mn-cs"/>
        </a:defRPr>
      </a:lvl7pPr>
      <a:lvl8pPr marL="3428289" indent="-228553" algn="l" defTabSz="457106" rtl="0" eaLnBrk="1" latinLnBrk="0" hangingPunct="1">
        <a:spcBef>
          <a:spcPct val="20000"/>
        </a:spcBef>
        <a:buFont typeface="Arial"/>
        <a:buChar char="•"/>
        <a:defRPr sz="2000" kern="1200">
          <a:solidFill>
            <a:schemeClr val="tx1"/>
          </a:solidFill>
          <a:latin typeface="+mn-lt"/>
          <a:ea typeface="+mn-ea"/>
          <a:cs typeface="+mn-cs"/>
        </a:defRPr>
      </a:lvl8pPr>
      <a:lvl9pPr marL="3885394" indent="-228553" algn="l" defTabSz="4571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58722"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8731"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8733"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58734"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8736"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8738"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8740"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874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874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875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8753"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875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nvGrpSpPr>
            <p:cNvPr id="158764"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cs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cs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AAF4B70A-6D39-314B-A1F0-D5884D662B31}" type="slidenum">
              <a:rPr lang="en-US" smtClean="0">
                <a:cs typeface="ＭＳ Ｐゴシック" charset="0"/>
              </a:rPr>
              <a:pPr>
                <a:defRPr/>
              </a:pPr>
              <a:t>‹#›</a:t>
            </a:fld>
            <a:endParaRPr lang="en-US" dirty="0">
              <a:cs typeface="ＭＳ Ｐゴシック" charset="0"/>
            </a:endParaRPr>
          </a:p>
        </p:txBody>
      </p:sp>
    </p:spTree>
    <p:extLst>
      <p:ext uri="{BB962C8B-B14F-4D97-AF65-F5344CB8AC3E}">
        <p14:creationId xmlns:p14="http://schemas.microsoft.com/office/powerpoint/2010/main" val="874429799"/>
      </p:ext>
    </p:extLst>
  </p:cSld>
  <p:clrMap bg1="dk2" tx1="lt1" bg2="dk1"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1" i="0">
                <a:solidFill>
                  <a:srgbClr val="FFFFFF"/>
                </a:solidFill>
                <a:latin typeface="Arial" panose="020B0604020202020204" pitchFamily="34" charset="0"/>
              </a:defRPr>
            </a:lvl1pPr>
          </a:lstStyle>
          <a:p>
            <a:pPr>
              <a:defRPr/>
            </a:pPr>
            <a:endParaRPr lang="en-US" dirty="0">
              <a:cs typeface="ＭＳ Ｐゴシック" charset="0"/>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b="1" i="0">
                <a:solidFill>
                  <a:srgbClr val="FFFFFF"/>
                </a:solidFill>
                <a:latin typeface="Arial" panose="020B0604020202020204" pitchFamily="34" charset="0"/>
              </a:defRPr>
            </a:lvl1pPr>
          </a:lstStyle>
          <a:p>
            <a:pPr>
              <a:defRPr/>
            </a:pPr>
            <a:endParaRPr lang="en-US" dirty="0">
              <a:cs typeface="ＭＳ Ｐゴシック" charset="0"/>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1" i="0">
                <a:solidFill>
                  <a:srgbClr val="FFFFFF"/>
                </a:solidFill>
                <a:latin typeface="Arial" panose="020B0604020202020204" pitchFamily="34" charset="0"/>
              </a:defRPr>
            </a:lvl1pPr>
          </a:lstStyle>
          <a:p>
            <a:pPr>
              <a:defRPr/>
            </a:pPr>
            <a:fld id="{F5056FE8-D165-9948-828B-BC6E174C315C}" type="slidenum">
              <a:rPr lang="en-US" smtClean="0">
                <a:cs typeface="ＭＳ Ｐゴシック" charset="0"/>
              </a:rPr>
              <a:pPr>
                <a:defRPr/>
              </a:pPr>
              <a:t>‹#›</a:t>
            </a:fld>
            <a:endParaRPr lang="en-US" dirty="0">
              <a:cs typeface="ＭＳ Ｐゴシック" charset="0"/>
            </a:endParaRPr>
          </a:p>
        </p:txBody>
      </p:sp>
    </p:spTree>
    <p:extLst>
      <p:ext uri="{BB962C8B-B14F-4D97-AF65-F5344CB8AC3E}">
        <p14:creationId xmlns:p14="http://schemas.microsoft.com/office/powerpoint/2010/main" val="2700200358"/>
      </p:ext>
    </p:extLst>
  </p:cSld>
  <p:clrMap bg1="dk2" tx1="lt1" bg2="dk1" tx2="lt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21867"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21869"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1870"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21872"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21874"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21876"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2188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2188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2188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21889"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2189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nvGrpSpPr>
            <p:cNvPr id="121900"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cs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cs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07445FE6-8F5F-B445-9B38-75D61F8283CB}" type="slidenum">
              <a:rPr lang="en-US" smtClean="0">
                <a:cs typeface="ＭＳ Ｐゴシック" charset="0"/>
              </a:rPr>
              <a:pPr>
                <a:defRPr/>
              </a:pPr>
              <a:t>‹#›</a:t>
            </a:fld>
            <a:endParaRPr lang="en-US" dirty="0">
              <a:cs typeface="ＭＳ Ｐゴシック" charset="0"/>
            </a:endParaRPr>
          </a:p>
        </p:txBody>
      </p:sp>
    </p:spTree>
    <p:extLst>
      <p:ext uri="{BB962C8B-B14F-4D97-AF65-F5344CB8AC3E}">
        <p14:creationId xmlns:p14="http://schemas.microsoft.com/office/powerpoint/2010/main" val="2102698595"/>
      </p:ext>
    </p:extLst>
  </p:cSld>
  <p:clrMap bg1="dk2" tx1="lt1" bg2="dk1" tx2="lt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4146"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4155" name="Freeform 6"/>
            <p:cNvSpPr>
              <a:spLocks/>
            </p:cNvSpPr>
            <p:nvPr/>
          </p:nvSpPr>
          <p:spPr bwMode="hidden">
            <a:xfrm>
              <a:off x="4038" y="3577"/>
              <a:ext cx="1720" cy="65"/>
            </a:xfrm>
            <a:custGeom>
              <a:avLst/>
              <a:gdLst>
                <a:gd name="T0" fmla="*/ 1610 w 1722"/>
                <a:gd name="T1" fmla="*/ 33 h 66"/>
                <a:gd name="T2" fmla="*/ 1610 w 1722"/>
                <a:gd name="T3" fmla="*/ 33 h 66"/>
                <a:gd name="T4" fmla="*/ 0 w 1722"/>
                <a:gd name="T5" fmla="*/ 0 h 66"/>
                <a:gd name="T6" fmla="*/ 0 w 1722"/>
                <a:gd name="T7" fmla="*/ 33 h 66"/>
                <a:gd name="T8" fmla="*/ 1610 w 1722"/>
                <a:gd name="T9" fmla="*/ 33 h 66"/>
                <a:gd name="T10" fmla="*/ 161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4157" name="Freeform 8"/>
            <p:cNvSpPr>
              <a:spLocks/>
            </p:cNvSpPr>
            <p:nvPr/>
          </p:nvSpPr>
          <p:spPr bwMode="hidden">
            <a:xfrm>
              <a:off x="4784" y="3702"/>
              <a:ext cx="974" cy="101"/>
            </a:xfrm>
            <a:custGeom>
              <a:avLst/>
              <a:gdLst>
                <a:gd name="T0" fmla="*/ 919 w 975"/>
                <a:gd name="T1" fmla="*/ 48 h 101"/>
                <a:gd name="T2" fmla="*/ 919 w 975"/>
                <a:gd name="T3" fmla="*/ 0 h 101"/>
                <a:gd name="T4" fmla="*/ 0 w 975"/>
                <a:gd name="T5" fmla="*/ 24 h 101"/>
                <a:gd name="T6" fmla="*/ 0 w 975"/>
                <a:gd name="T7" fmla="*/ 101 h 101"/>
                <a:gd name="T8" fmla="*/ 919 w 975"/>
                <a:gd name="T9" fmla="*/ 48 h 101"/>
                <a:gd name="T10" fmla="*/ 91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34158" name="Freeform 9"/>
            <p:cNvSpPr>
              <a:spLocks/>
            </p:cNvSpPr>
            <p:nvPr/>
          </p:nvSpPr>
          <p:spPr bwMode="hidden">
            <a:xfrm>
              <a:off x="3619" y="3815"/>
              <a:ext cx="2139" cy="198"/>
            </a:xfrm>
            <a:custGeom>
              <a:avLst/>
              <a:gdLst>
                <a:gd name="T0" fmla="*/ 2029 w 2141"/>
                <a:gd name="T1" fmla="*/ 0 h 198"/>
                <a:gd name="T2" fmla="*/ 0 w 2141"/>
                <a:gd name="T3" fmla="*/ 156 h 198"/>
                <a:gd name="T4" fmla="*/ 0 w 2141"/>
                <a:gd name="T5" fmla="*/ 198 h 198"/>
                <a:gd name="T6" fmla="*/ 2029 w 2141"/>
                <a:gd name="T7" fmla="*/ 0 h 198"/>
                <a:gd name="T8" fmla="*/ 202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4160" name="Freeform 11"/>
            <p:cNvSpPr>
              <a:spLocks/>
            </p:cNvSpPr>
            <p:nvPr/>
          </p:nvSpPr>
          <p:spPr bwMode="hidden">
            <a:xfrm>
              <a:off x="2097" y="4043"/>
              <a:ext cx="2514" cy="276"/>
            </a:xfrm>
            <a:custGeom>
              <a:avLst/>
              <a:gdLst>
                <a:gd name="T0" fmla="*/ 2041 w 2517"/>
                <a:gd name="T1" fmla="*/ 276 h 276"/>
                <a:gd name="T2" fmla="*/ 2349 w 2517"/>
                <a:gd name="T3" fmla="*/ 204 h 276"/>
                <a:gd name="T4" fmla="*/ 2093 w 2517"/>
                <a:gd name="T5" fmla="*/ 0 h 276"/>
                <a:gd name="T6" fmla="*/ 0 w 2517"/>
                <a:gd name="T7" fmla="*/ 276 h 276"/>
                <a:gd name="T8" fmla="*/ 2041 w 2517"/>
                <a:gd name="T9" fmla="*/ 276 h 276"/>
                <a:gd name="T10" fmla="*/ 204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4162" name="Freeform 13"/>
            <p:cNvSpPr>
              <a:spLocks/>
            </p:cNvSpPr>
            <p:nvPr/>
          </p:nvSpPr>
          <p:spPr bwMode="hidden">
            <a:xfrm>
              <a:off x="5030" y="3151"/>
              <a:ext cx="728" cy="240"/>
            </a:xfrm>
            <a:custGeom>
              <a:avLst/>
              <a:gdLst>
                <a:gd name="T0" fmla="*/ 673 w 729"/>
                <a:gd name="T1" fmla="*/ 240 h 240"/>
                <a:gd name="T2" fmla="*/ 0 w 729"/>
                <a:gd name="T3" fmla="*/ 0 h 240"/>
                <a:gd name="T4" fmla="*/ 0 w 729"/>
                <a:gd name="T5" fmla="*/ 6 h 240"/>
                <a:gd name="T6" fmla="*/ 673 w 729"/>
                <a:gd name="T7" fmla="*/ 240 h 240"/>
                <a:gd name="T8" fmla="*/ 67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4164" name="Freeform 15"/>
            <p:cNvSpPr>
              <a:spLocks/>
            </p:cNvSpPr>
            <p:nvPr/>
          </p:nvSpPr>
          <p:spPr bwMode="hidden">
            <a:xfrm>
              <a:off x="5030" y="3049"/>
              <a:ext cx="728" cy="318"/>
            </a:xfrm>
            <a:custGeom>
              <a:avLst/>
              <a:gdLst>
                <a:gd name="T0" fmla="*/ 673 w 729"/>
                <a:gd name="T1" fmla="*/ 318 h 318"/>
                <a:gd name="T2" fmla="*/ 673 w 729"/>
                <a:gd name="T3" fmla="*/ 312 h 318"/>
                <a:gd name="T4" fmla="*/ 0 w 729"/>
                <a:gd name="T5" fmla="*/ 0 h 318"/>
                <a:gd name="T6" fmla="*/ 0 w 729"/>
                <a:gd name="T7" fmla="*/ 54 h 318"/>
                <a:gd name="T8" fmla="*/ 673 w 729"/>
                <a:gd name="T9" fmla="*/ 318 h 318"/>
                <a:gd name="T10" fmla="*/ 67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416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417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417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4177" name="Freeform 28"/>
            <p:cNvSpPr>
              <a:spLocks/>
            </p:cNvSpPr>
            <p:nvPr/>
          </p:nvSpPr>
          <p:spPr bwMode="hidden">
            <a:xfrm>
              <a:off x="5698" y="653"/>
              <a:ext cx="60" cy="311"/>
            </a:xfrm>
            <a:custGeom>
              <a:avLst/>
              <a:gdLst>
                <a:gd name="T0" fmla="*/ 0 w 60"/>
                <a:gd name="T1" fmla="*/ 144 h 312"/>
                <a:gd name="T2" fmla="*/ 60 w 60"/>
                <a:gd name="T3" fmla="*/ 25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417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nvGrpSpPr>
            <p:cNvPr id="134188"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cs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cs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C921B5A0-3A9F-C841-956B-829DFC56866A}" type="slidenum">
              <a:rPr lang="en-US" smtClean="0">
                <a:cs typeface="ＭＳ Ｐゴシック" charset="0"/>
              </a:rPr>
              <a:pPr>
                <a:defRPr/>
              </a:pPr>
              <a:t>‹#›</a:t>
            </a:fld>
            <a:endParaRPr lang="en-US" dirty="0">
              <a:cs typeface="ＭＳ Ｐゴシック" charset="0"/>
            </a:endParaRPr>
          </a:p>
        </p:txBody>
      </p:sp>
    </p:spTree>
    <p:extLst>
      <p:ext uri="{BB962C8B-B14F-4D97-AF65-F5344CB8AC3E}">
        <p14:creationId xmlns:p14="http://schemas.microsoft.com/office/powerpoint/2010/main" val="1504909249"/>
      </p:ext>
    </p:extLst>
  </p:cSld>
  <p:clrMap bg1="dk2" tx1="lt1" bg2="dk1" tx2="lt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8554128"/>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xStyles>
    <p:titleStyle>
      <a:lvl1pPr algn="ctr" rtl="0" eaLnBrk="1" fontAlgn="base" hangingPunct="1">
        <a:spcBef>
          <a:spcPct val="0"/>
        </a:spcBef>
        <a:spcAft>
          <a:spcPct val="0"/>
        </a:spcAft>
        <a:defRPr sz="4400" b="1" i="0">
          <a:solidFill>
            <a:schemeClr val="bg1"/>
          </a:solidFill>
          <a:latin typeface="Arial" panose="020B0604020202020204" pitchFamily="34" charset="0"/>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3200" b="1" i="0">
          <a:solidFill>
            <a:schemeClr val="bg1"/>
          </a:solidFill>
          <a:latin typeface="Arial" panose="020B0604020202020204" pitchFamily="34" charset="0"/>
          <a:ea typeface="+mn-ea"/>
          <a:cs typeface="+mn-cs"/>
        </a:defRPr>
      </a:lvl1pPr>
      <a:lvl2pPr marL="742950" indent="-285750" algn="l" rtl="0" eaLnBrk="1" fontAlgn="base" hangingPunct="1">
        <a:spcBef>
          <a:spcPct val="20000"/>
        </a:spcBef>
        <a:spcAft>
          <a:spcPct val="0"/>
        </a:spcAft>
        <a:buChar char="–"/>
        <a:defRPr sz="2800" b="1" i="0">
          <a:solidFill>
            <a:schemeClr val="bg1"/>
          </a:solidFill>
          <a:latin typeface="Arial" panose="020B0604020202020204" pitchFamily="34" charset="0"/>
          <a:ea typeface="+mn-ea"/>
        </a:defRPr>
      </a:lvl2pPr>
      <a:lvl3pPr marL="1143000" indent="-228600" algn="l" rtl="0" eaLnBrk="1" fontAlgn="base" hangingPunct="1">
        <a:spcBef>
          <a:spcPct val="20000"/>
        </a:spcBef>
        <a:spcAft>
          <a:spcPct val="0"/>
        </a:spcAft>
        <a:buChar char="•"/>
        <a:defRPr sz="2400" b="1" i="0">
          <a:solidFill>
            <a:schemeClr val="bg1"/>
          </a:solidFill>
          <a:latin typeface="Arial" panose="020B0604020202020204" pitchFamily="34" charset="0"/>
          <a:ea typeface="+mn-ea"/>
        </a:defRPr>
      </a:lvl3pPr>
      <a:lvl4pPr marL="1600200" indent="-228600" algn="l" rtl="0" eaLnBrk="1" fontAlgn="base" hangingPunct="1">
        <a:spcBef>
          <a:spcPct val="20000"/>
        </a:spcBef>
        <a:spcAft>
          <a:spcPct val="0"/>
        </a:spcAft>
        <a:buChar char="–"/>
        <a:defRPr sz="2000" b="1" i="0">
          <a:solidFill>
            <a:schemeClr val="bg1"/>
          </a:solidFill>
          <a:latin typeface="Arial" panose="020B0604020202020204" pitchFamily="34" charset="0"/>
          <a:ea typeface="+mn-ea"/>
        </a:defRPr>
      </a:lvl4pPr>
      <a:lvl5pPr marL="2057400" indent="-228600" algn="l" rtl="0" eaLnBrk="1" fontAlgn="base" hangingPunct="1">
        <a:spcBef>
          <a:spcPct val="20000"/>
        </a:spcBef>
        <a:spcAft>
          <a:spcPct val="0"/>
        </a:spcAft>
        <a:buChar char="»"/>
        <a:defRPr sz="2000" b="1" i="0">
          <a:solidFill>
            <a:schemeClr val="bg1"/>
          </a:solidFill>
          <a:latin typeface="Arial" panose="020B0604020202020204" pitchFamily="34" charset="0"/>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cs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cs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EA7662A3-20FC-F142-973D-72572742F9FD}" type="slidenum">
              <a:rPr lang="en-US" smtClean="0">
                <a:cs typeface="ＭＳ Ｐゴシック" charset="0"/>
              </a:rPr>
              <a:pPr>
                <a:defRPr/>
              </a:pPr>
              <a:t>‹#›</a:t>
            </a:fld>
            <a:endParaRPr lang="en-US" dirty="0">
              <a:cs typeface="ＭＳ Ｐゴシック" charset="0"/>
            </a:endParaRPr>
          </a:p>
        </p:txBody>
      </p:sp>
    </p:spTree>
    <p:extLst>
      <p:ext uri="{BB962C8B-B14F-4D97-AF65-F5344CB8AC3E}">
        <p14:creationId xmlns:p14="http://schemas.microsoft.com/office/powerpoint/2010/main" val="2066884293"/>
      </p:ext>
    </p:extLst>
  </p:cSld>
  <p:clrMap bg1="dk2" tx1="lt1" bg2="dk1" tx2="lt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649474BC-B707-8F4B-B393-685AB2E7D29F}"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1804575574"/>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61F442D0-A11F-2640-8129-5D1BEF7A3C1E}" type="slidenum">
              <a:rPr lang="en-US" smtClean="0"/>
              <a:pPr>
                <a:defRPr/>
              </a:pPr>
              <a:t>‹#›</a:t>
            </a:fld>
            <a:endParaRPr lang="en-US" dirty="0"/>
          </a:p>
        </p:txBody>
      </p:sp>
    </p:spTree>
    <p:extLst>
      <p:ext uri="{BB962C8B-B14F-4D97-AF65-F5344CB8AC3E}">
        <p14:creationId xmlns:p14="http://schemas.microsoft.com/office/powerpoint/2010/main" val="2723085532"/>
      </p:ext>
    </p:extLst>
  </p:cSld>
  <p:clrMap bg1="dk2" tx1="lt1" bg2="dk1" tx2="lt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3EEFB2E-933A-4D47-9FC7-4385CC0ED00D}"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1052298634"/>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55F991D0-A1B2-9F42-90B3-8624B8ADF385}" type="slidenum">
              <a:rPr lang="en-US" smtClean="0"/>
              <a:pPr>
                <a:defRPr/>
              </a:pPr>
              <a:t>‹#›</a:t>
            </a:fld>
            <a:endParaRPr lang="en-US" dirty="0"/>
          </a:p>
        </p:txBody>
      </p:sp>
    </p:spTree>
    <p:extLst>
      <p:ext uri="{BB962C8B-B14F-4D97-AF65-F5344CB8AC3E}">
        <p14:creationId xmlns:p14="http://schemas.microsoft.com/office/powerpoint/2010/main" val="2443818505"/>
      </p:ext>
    </p:extLst>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1" i="0">
                <a:solidFill>
                  <a:srgbClr val="FFFFFF"/>
                </a:solidFill>
                <a:latin typeface="Arial" panose="020B0604020202020204" pitchFamily="34" charset="0"/>
              </a:defRPr>
            </a:lvl1pPr>
          </a:lstStyle>
          <a:p>
            <a:pPr>
              <a:defRPr/>
            </a:pPr>
            <a:endParaRPr lang="en-US" dirty="0"/>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b="1" i="0">
                <a:solidFill>
                  <a:srgbClr val="FFFFFF"/>
                </a:solidFill>
                <a:latin typeface="Arial" panose="020B0604020202020204" pitchFamily="34" charset="0"/>
              </a:defRPr>
            </a:lvl1pPr>
          </a:lstStyle>
          <a:p>
            <a:pPr>
              <a:defRPr/>
            </a:pPr>
            <a:endParaRPr lang="en-US" dirty="0"/>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1" i="0">
                <a:solidFill>
                  <a:srgbClr val="FFFFFF"/>
                </a:solidFill>
                <a:latin typeface="Arial" panose="020B0604020202020204" pitchFamily="34" charset="0"/>
              </a:defRPr>
            </a:lvl1pPr>
          </a:lstStyle>
          <a:p>
            <a:pPr>
              <a:defRPr/>
            </a:pPr>
            <a:fld id="{4FB8A746-AC4E-B04B-B719-B00109B78261}" type="slidenum">
              <a:rPr lang="en-US" smtClean="0"/>
              <a:pPr>
                <a:defRPr/>
              </a:pPr>
              <a:t>‹#›</a:t>
            </a:fld>
            <a:endParaRPr lang="en-US" dirty="0"/>
          </a:p>
        </p:txBody>
      </p:sp>
    </p:spTree>
    <p:extLst>
      <p:ext uri="{BB962C8B-B14F-4D97-AF65-F5344CB8AC3E}">
        <p14:creationId xmlns:p14="http://schemas.microsoft.com/office/powerpoint/2010/main" val="3890870205"/>
      </p:ext>
    </p:extLst>
  </p:cSld>
  <p:clrMap bg1="dk2" tx1="lt1" bg2="dk1" tx2="lt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 id="2147484071"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defRPr>
            </a:lvl1pPr>
          </a:lstStyle>
          <a:p>
            <a:pPr>
              <a:defRPr/>
            </a:pPr>
            <a:fld id="{D1676332-2FEB-0143-A8CC-7B37BF4AD214}" type="slidenum">
              <a:rPr lang="en-US"/>
              <a:pPr>
                <a:defRPr/>
              </a:pPr>
              <a:t>‹#›</a:t>
            </a:fld>
            <a:endParaRPr lang="en-US"/>
          </a:p>
        </p:txBody>
      </p:sp>
    </p:spTree>
    <p:extLst>
      <p:ext uri="{BB962C8B-B14F-4D97-AF65-F5344CB8AC3E}">
        <p14:creationId xmlns:p14="http://schemas.microsoft.com/office/powerpoint/2010/main" val="393666553"/>
      </p:ext>
    </p:extLst>
  </p:cSld>
  <p:clrMap bg1="dk2" tx1="lt1" bg2="dk1" tx2="lt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 id="2147484084"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Times New Roman"/>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Times New Roman"/>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solidFill>
                  <a:srgbClr val="000000"/>
                </a:solidFill>
                <a:latin typeface="Times New Roman" charset="0"/>
              </a:defRPr>
            </a:lvl1pPr>
          </a:lstStyle>
          <a:p>
            <a:pPr>
              <a:defRPr/>
            </a:pPr>
            <a:fld id="{A44C4530-8D25-7249-9946-C5C7DA6267EA}" type="slidenum">
              <a:rPr lang="en-US"/>
              <a:pPr>
                <a:defRPr/>
              </a:pPr>
              <a:t>‹#›</a:t>
            </a:fld>
            <a:endParaRPr lang="en-US"/>
          </a:p>
        </p:txBody>
      </p:sp>
    </p:spTree>
    <p:extLst>
      <p:ext uri="{BB962C8B-B14F-4D97-AF65-F5344CB8AC3E}">
        <p14:creationId xmlns:p14="http://schemas.microsoft.com/office/powerpoint/2010/main" val="2377713096"/>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3179"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3181"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63182"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3184"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3186"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3188"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319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319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319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3201"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320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nvGrpSpPr>
            <p:cNvPr id="3"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cs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cs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0F441EA5-53B7-CF40-9490-162FDAB89A60}" type="slidenum">
              <a:rPr lang="en-US" smtClean="0">
                <a:cs typeface="ＭＳ Ｐゴシック" charset="0"/>
              </a:rPr>
              <a:pPr>
                <a:defRPr/>
              </a:pPr>
              <a:t>‹#›</a:t>
            </a:fld>
            <a:endParaRPr lang="en-US" dirty="0">
              <a:cs typeface="ＭＳ Ｐゴシック" charset="0"/>
            </a:endParaRPr>
          </a:p>
        </p:txBody>
      </p:sp>
    </p:spTree>
    <p:extLst>
      <p:ext uri="{BB962C8B-B14F-4D97-AF65-F5344CB8AC3E}">
        <p14:creationId xmlns:p14="http://schemas.microsoft.com/office/powerpoint/2010/main" val="1581705391"/>
      </p:ext>
    </p:extLst>
  </p:cSld>
  <p:clrMap bg1="dk2" tx1="lt1" bg2="dk1" tx2="lt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42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01F188CD-86E3-6947-AEC7-7A4BC9D46F7C}" type="slidenum">
              <a:rPr lang="en-US" smtClean="0"/>
              <a:pPr>
                <a:defRPr/>
              </a:pPr>
              <a:t>‹#›</a:t>
            </a:fld>
            <a:endParaRPr lang="en-US" dirty="0"/>
          </a:p>
        </p:txBody>
      </p:sp>
    </p:spTree>
    <p:extLst>
      <p:ext uri="{BB962C8B-B14F-4D97-AF65-F5344CB8AC3E}">
        <p14:creationId xmlns:p14="http://schemas.microsoft.com/office/powerpoint/2010/main" val="3406480789"/>
      </p:ext>
    </p:extLst>
  </p:cSld>
  <p:clrMap bg1="lt1" tx1="dk1" bg2="lt2" tx2="dk2" accent1="accent1" accent2="accent2" accent3="accent3" accent4="accent4" accent5="accent5" accent6="accent6" hlink="hlink" folHlink="folHlink"/>
  <p:sldLayoutIdLst>
    <p:sldLayoutId id="2147484124"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dirty="0"/>
              <a:t>Click to edit Master title style</a:t>
            </a:r>
          </a:p>
        </p:txBody>
      </p:sp>
      <p:sp>
        <p:nvSpPr>
          <p:cNvPr id="972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新細明體" charset="0"/>
                <a:cs typeface="新細明體" charset="0"/>
              </a:defRPr>
            </a:lvl1pPr>
          </a:lstStyle>
          <a:p>
            <a:pPr>
              <a:defRPr/>
            </a:pPr>
            <a:endParaRPr lang="en-US" altLang="zh-TW" dirty="0"/>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新細明體" charset="0"/>
                <a:cs typeface="新細明體" charset="0"/>
              </a:defRPr>
            </a:lvl1pPr>
          </a:lstStyle>
          <a:p>
            <a:pPr>
              <a:defRPr/>
            </a:pPr>
            <a:endParaRPr lang="en-US" altLang="zh-TW" dirty="0"/>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ea typeface="新細明體" charset="0"/>
                <a:cs typeface="新細明體" charset="0"/>
              </a:defRPr>
            </a:lvl1pPr>
          </a:lstStyle>
          <a:p>
            <a:pPr>
              <a:defRPr/>
            </a:pPr>
            <a:fld id="{2993EF7C-1EAE-0D44-9E73-13745B69FB9C}" type="slidenum">
              <a:rPr lang="en-US" altLang="zh-TW" smtClean="0"/>
              <a:pPr>
                <a:defRPr/>
              </a:pPr>
              <a:t>‹#›</a:t>
            </a:fld>
            <a:endParaRPr lang="en-US" altLang="zh-TW" dirty="0"/>
          </a:p>
        </p:txBody>
      </p:sp>
    </p:spTree>
    <p:extLst>
      <p:ext uri="{BB962C8B-B14F-4D97-AF65-F5344CB8AC3E}">
        <p14:creationId xmlns:p14="http://schemas.microsoft.com/office/powerpoint/2010/main" val="1927105839"/>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 id="2147484137" r:id="rId12"/>
    <p:sldLayoutId id="2147484138" r:id="rId13"/>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57200" y="992188"/>
            <a:ext cx="8153400" cy="1600200"/>
            <a:chOff x="288" y="625"/>
            <a:chExt cx="5136" cy="1008"/>
          </a:xfrm>
        </p:grpSpPr>
        <p:sp>
          <p:nvSpPr>
            <p:cNvPr id="35843" name="Arc 3"/>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35844" name="Arc 4"/>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35845" name="Arc 5"/>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35846"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grpSp>
      <p:sp>
        <p:nvSpPr>
          <p:cNvPr id="35847" name="Rectangle 7"/>
          <p:cNvSpPr>
            <a:spLocks noGrp="1" noChangeArrowheads="1"/>
          </p:cNvSpPr>
          <p:nvPr>
            <p:ph type="title"/>
          </p:nvPr>
        </p:nvSpPr>
        <p:spPr bwMode="auto">
          <a:xfrm>
            <a:off x="685800" y="3810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35848" name="Rectangle 8"/>
          <p:cNvSpPr>
            <a:spLocks noGrp="1" noChangeArrowheads="1"/>
          </p:cNvSpPr>
          <p:nvPr>
            <p:ph type="body" idx="1"/>
          </p:nvPr>
        </p:nvSpPr>
        <p:spPr bwMode="auto">
          <a:xfrm>
            <a:off x="685800" y="20574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defRPr sz="1400" b="1" i="0">
                <a:latin typeface="Arial" panose="020B0604020202020204" pitchFamily="34" charset="0"/>
                <a:cs typeface="+mn-cs"/>
              </a:defRPr>
            </a:lvl1pPr>
          </a:lstStyle>
          <a:p>
            <a:pPr>
              <a:defRPr/>
            </a:pPr>
            <a:endParaRPr lang="en-US" dirty="0">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a:defRPr sz="1400" b="1" i="0">
                <a:latin typeface="Arial" panose="020B0604020202020204" pitchFamily="34" charset="0"/>
                <a:cs typeface="+mn-cs"/>
              </a:defRPr>
            </a:lvl1pPr>
          </a:lstStyle>
          <a:p>
            <a:pPr>
              <a:defRPr/>
            </a:pPr>
            <a:endParaRPr lang="en-US" dirty="0">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r">
              <a:defRPr sz="1400" b="1" i="0">
                <a:latin typeface="Arial" panose="020B0604020202020204" pitchFamily="34" charset="0"/>
                <a:cs typeface="+mn-cs"/>
              </a:defRPr>
            </a:lvl1pPr>
          </a:lstStyle>
          <a:p>
            <a:pPr>
              <a:defRPr/>
            </a:pPr>
            <a:fld id="{98C92AFE-2C14-6E4F-9D31-EA8303792BE1}"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562072089"/>
      </p:ext>
    </p:extLst>
  </p:cSld>
  <p:clrMap bg1="dk2" tx1="lt1" bg2="dk1" tx2="lt2" accent1="accent1" accent2="accent2" accent3="accent3" accent4="accent4" accent5="accent5" accent6="accent6" hlink="hlink" folHlink="folHlink"/>
  <p:sldLayoutIdLst>
    <p:sldLayoutId id="2147484391" r:id="rId1"/>
    <p:sldLayoutId id="2147484392" r:id="rId2"/>
    <p:sldLayoutId id="2147484393" r:id="rId3"/>
    <p:sldLayoutId id="2147484394" r:id="rId4"/>
    <p:sldLayoutId id="2147484395" r:id="rId5"/>
    <p:sldLayoutId id="2147484396" r:id="rId6"/>
    <p:sldLayoutId id="2147484397" r:id="rId7"/>
    <p:sldLayoutId id="2147484398" r:id="rId8"/>
    <p:sldLayoutId id="2147484399" r:id="rId9"/>
    <p:sldLayoutId id="2147484400" r:id="rId10"/>
    <p:sldLayoutId id="2147484401" r:id="rId11"/>
    <p:sldLayoutId id="2147484402" r:id="rId12"/>
  </p:sldLayoutIdLst>
  <p:txStyles>
    <p:titleStyle>
      <a:lvl1pPr algn="r" rtl="0" eaLnBrk="0" fontAlgn="base" hangingPunct="0">
        <a:spcBef>
          <a:spcPct val="0"/>
        </a:spcBef>
        <a:spcAft>
          <a:spcPct val="0"/>
        </a:spcAft>
        <a:defRPr sz="4400" i="1">
          <a:solidFill>
            <a:schemeClr val="tx2"/>
          </a:solidFill>
          <a:latin typeface="+mj-lt"/>
          <a:ea typeface="+mj-ea"/>
          <a:cs typeface="ＭＳ Ｐゴシック" charset="0"/>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imes New Roman" charset="0"/>
          <a:ea typeface="ＭＳ Ｐゴシック" charset="0"/>
        </a:defRPr>
      </a:lvl6pPr>
      <a:lvl7pPr marL="914400" algn="r" rtl="0" fontAlgn="base">
        <a:spcBef>
          <a:spcPct val="0"/>
        </a:spcBef>
        <a:spcAft>
          <a:spcPct val="0"/>
        </a:spcAft>
        <a:defRPr sz="4400" i="1">
          <a:solidFill>
            <a:schemeClr val="tx2"/>
          </a:solidFill>
          <a:latin typeface="Times New Roman" charset="0"/>
          <a:ea typeface="ＭＳ Ｐゴシック" charset="0"/>
        </a:defRPr>
      </a:lvl7pPr>
      <a:lvl8pPr marL="1371600" algn="r" rtl="0" fontAlgn="base">
        <a:spcBef>
          <a:spcPct val="0"/>
        </a:spcBef>
        <a:spcAft>
          <a:spcPct val="0"/>
        </a:spcAft>
        <a:defRPr sz="4400" i="1">
          <a:solidFill>
            <a:schemeClr val="tx2"/>
          </a:solidFill>
          <a:latin typeface="Times New Roman" charset="0"/>
          <a:ea typeface="ＭＳ Ｐゴシック" charset="0"/>
        </a:defRPr>
      </a:lvl8pPr>
      <a:lvl9pPr marL="1828800" algn="r" rtl="0" fontAlgn="base">
        <a:spcBef>
          <a:spcPct val="0"/>
        </a:spcBef>
        <a:spcAft>
          <a:spcPct val="0"/>
        </a:spcAft>
        <a:defRPr sz="4400" i="1">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mn-ea"/>
        </a:defRPr>
      </a:lvl5pPr>
      <a:lvl6pPr marL="2514600" indent="-228600" algn="l" rtl="0" fontAlgn="base">
        <a:spcBef>
          <a:spcPct val="20000"/>
        </a:spcBef>
        <a:spcAft>
          <a:spcPct val="0"/>
        </a:spcAft>
        <a:buClr>
          <a:schemeClr val="tx2"/>
        </a:buClr>
        <a:buChar char="•"/>
        <a:defRPr sz="2000">
          <a:solidFill>
            <a:schemeClr val="tx1"/>
          </a:solidFill>
          <a:latin typeface="+mn-lt"/>
          <a:ea typeface="+mn-ea"/>
        </a:defRPr>
      </a:lvl6pPr>
      <a:lvl7pPr marL="2971800" indent="-228600" algn="l" rtl="0" fontAlgn="base">
        <a:spcBef>
          <a:spcPct val="20000"/>
        </a:spcBef>
        <a:spcAft>
          <a:spcPct val="0"/>
        </a:spcAft>
        <a:buClr>
          <a:schemeClr val="tx2"/>
        </a:buClr>
        <a:buChar char="•"/>
        <a:defRPr sz="2000">
          <a:solidFill>
            <a:schemeClr val="tx1"/>
          </a:solidFill>
          <a:latin typeface="+mn-lt"/>
          <a:ea typeface="+mn-ea"/>
        </a:defRPr>
      </a:lvl7pPr>
      <a:lvl8pPr marL="3429000" indent="-228600" algn="l" rtl="0" fontAlgn="base">
        <a:spcBef>
          <a:spcPct val="20000"/>
        </a:spcBef>
        <a:spcAft>
          <a:spcPct val="0"/>
        </a:spcAft>
        <a:buClr>
          <a:schemeClr val="tx2"/>
        </a:buClr>
        <a:buChar char="•"/>
        <a:defRPr sz="2000">
          <a:solidFill>
            <a:schemeClr val="tx1"/>
          </a:solidFill>
          <a:latin typeface="+mn-lt"/>
          <a:ea typeface="+mn-ea"/>
        </a:defRPr>
      </a:lvl8pPr>
      <a:lvl9pPr marL="3886200" indent="-228600" algn="l" rtl="0" fontAlgn="base">
        <a:spcBef>
          <a:spcPct val="20000"/>
        </a:spcBef>
        <a:spcAft>
          <a:spcPct val="0"/>
        </a:spcAft>
        <a:buClr>
          <a:schemeClr val="tx2"/>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5328056"/>
      </p:ext>
    </p:extLst>
  </p:cSld>
  <p:clrMap bg1="lt1" tx1="dk1" bg2="lt2" tx2="dk2" accent1="accent1" accent2="accent2" accent3="accent3" accent4="accent4" accent5="accent5" accent6="accent6" hlink="hlink" folHlink="folHlink"/>
  <p:sldLayoutIdLst>
    <p:sldLayoutId id="2147484406" r:id="rId1"/>
    <p:sldLayoutId id="2147484407" r:id="rId2"/>
    <p:sldLayoutId id="2147484408" r:id="rId3"/>
    <p:sldLayoutId id="2147484409" r:id="rId4"/>
    <p:sldLayoutId id="2147484410" r:id="rId5"/>
    <p:sldLayoutId id="2147484411" r:id="rId6"/>
    <p:sldLayoutId id="2147484412" r:id="rId7"/>
    <p:sldLayoutId id="2147484413" r:id="rId8"/>
    <p:sldLayoutId id="2147484414" r:id="rId9"/>
    <p:sldLayoutId id="2147484415" r:id="rId10"/>
    <p:sldLayoutId id="2147484416" r:id="rId11"/>
    <p:sldLayoutId id="2147484417" r:id="rId12"/>
    <p:sldLayoutId id="214748441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53916227"/>
      </p:ext>
    </p:extLst>
  </p:cSld>
  <p:clrMap bg1="lt1" tx1="dk1" bg2="lt2" tx2="dk2" accent1="accent1" accent2="accent2" accent3="accent3" accent4="accent4" accent5="accent5" accent6="accent6" hlink="hlink" folHlink="folHlink"/>
  <p:sldLayoutIdLst>
    <p:sldLayoutId id="2147484420" r:id="rId1"/>
    <p:sldLayoutId id="2147484421" r:id="rId2"/>
    <p:sldLayoutId id="2147484422" r:id="rId3"/>
    <p:sldLayoutId id="2147484423" r:id="rId4"/>
    <p:sldLayoutId id="2147484424" r:id="rId5"/>
    <p:sldLayoutId id="2147484425" r:id="rId6"/>
    <p:sldLayoutId id="2147484426" r:id="rId7"/>
    <p:sldLayoutId id="2147484427" r:id="rId8"/>
    <p:sldLayoutId id="2147484428" r:id="rId9"/>
    <p:sldLayoutId id="2147484429" r:id="rId10"/>
    <p:sldLayoutId id="2147484430" r:id="rId11"/>
    <p:sldLayoutId id="2147484431" r:id="rId12"/>
    <p:sldLayoutId id="214748443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12" indent="-28573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942" indent="-228588"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118"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295"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234"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5235"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F545878A-AC4C-CD42-97F5-6ABF71E5AB85}" type="slidenum">
              <a:rPr lang="en-US" smtClean="0"/>
              <a:pPr>
                <a:defRPr/>
              </a:pPr>
              <a:t>‹#›</a:t>
            </a:fld>
            <a:endParaRPr lang="en-US" dirty="0"/>
          </a:p>
        </p:txBody>
      </p:sp>
    </p:spTree>
    <p:extLst>
      <p:ext uri="{BB962C8B-B14F-4D97-AF65-F5344CB8AC3E}">
        <p14:creationId xmlns:p14="http://schemas.microsoft.com/office/powerpoint/2010/main" val="642547935"/>
      </p:ext>
    </p:extLst>
  </p:cSld>
  <p:clrMap bg1="lt1" tx1="dk1" bg2="lt2" tx2="dk2" accent1="accent1" accent2="accent2" accent3="accent3" accent4="accent4" accent5="accent5" accent6="accent6" hlink="hlink" folHlink="folHlink"/>
  <p:sldLayoutIdLst>
    <p:sldLayoutId id="2147484434" r:id="rId1"/>
    <p:sldLayoutId id="2147484435" r:id="rId2"/>
    <p:sldLayoutId id="2147484436" r:id="rId3"/>
    <p:sldLayoutId id="2147484437" r:id="rId4"/>
    <p:sldLayoutId id="2147484438" r:id="rId5"/>
    <p:sldLayoutId id="2147484439" r:id="rId6"/>
    <p:sldLayoutId id="2147484440" r:id="rId7"/>
    <p:sldLayoutId id="2147484441" r:id="rId8"/>
    <p:sldLayoutId id="2147484442" r:id="rId9"/>
    <p:sldLayoutId id="2147484443" r:id="rId10"/>
    <p:sldLayoutId id="2147484444" r:id="rId11"/>
  </p:sldLayoutIdLst>
  <p:transition/>
  <p:txStyles>
    <p:titleStyle>
      <a:lvl1pPr algn="ctr" rtl="0" eaLnBrk="0" fontAlgn="base" hangingPunct="0">
        <a:spcBef>
          <a:spcPct val="0"/>
        </a:spcBef>
        <a:spcAft>
          <a:spcPct val="0"/>
        </a:spcAft>
        <a:defRPr sz="40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Font typeface="Wingdings" charset="0"/>
        <a:buChar char="ü"/>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Font typeface="Wingdings" charset="0"/>
        <a:buChar char="ü"/>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Font typeface="Wingdings" charset="0"/>
        <a:buChar char="ü"/>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Font typeface="Wingdings" charset="0"/>
        <a:buChar char="ü"/>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6082" name="Group 2"/>
          <p:cNvGrpSpPr>
            <a:grpSpLocks/>
          </p:cNvGrpSpPr>
          <p:nvPr/>
        </p:nvGrpSpPr>
        <p:grpSpPr bwMode="auto">
          <a:xfrm>
            <a:off x="457200" y="992188"/>
            <a:ext cx="8153400" cy="1600200"/>
            <a:chOff x="288" y="625"/>
            <a:chExt cx="5136" cy="1008"/>
          </a:xfrm>
        </p:grpSpPr>
        <p:sp>
          <p:nvSpPr>
            <p:cNvPr id="46088"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46089"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46090"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46091"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46083"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46084"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b="1" i="0">
                <a:solidFill>
                  <a:srgbClr val="FFFFCC"/>
                </a:solidFill>
                <a:latin typeface="Arial" panose="020B0604020202020204" pitchFamily="34" charset="0"/>
                <a:ea typeface="+mn-ea"/>
                <a:cs typeface="+mn-cs"/>
              </a:defRPr>
            </a:lvl1pPr>
          </a:lstStyle>
          <a:p>
            <a:pPr>
              <a:defRPr/>
            </a:pPr>
            <a:endParaRPr lang="en-US" dirty="0"/>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b="1" i="0">
                <a:solidFill>
                  <a:srgbClr val="FFFFCC"/>
                </a:solidFill>
                <a:latin typeface="Arial" panose="020B0604020202020204" pitchFamily="34" charset="0"/>
                <a:ea typeface="+mn-ea"/>
                <a:cs typeface="+mn-cs"/>
              </a:defRPr>
            </a:lvl1pPr>
          </a:lstStyle>
          <a:p>
            <a:pPr>
              <a:defRPr/>
            </a:pPr>
            <a:endParaRPr lang="en-US" dirty="0"/>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b="1" i="0">
                <a:solidFill>
                  <a:srgbClr val="FFFFCC"/>
                </a:solidFill>
                <a:latin typeface="Arial" panose="020B0604020202020204" pitchFamily="34" charset="0"/>
              </a:defRPr>
            </a:lvl1pPr>
          </a:lstStyle>
          <a:p>
            <a:pPr>
              <a:defRPr/>
            </a:pPr>
            <a:fld id="{169E765A-7A39-BF43-A2D3-3CDD648125F2}" type="slidenum">
              <a:rPr lang="en-US" smtClean="0">
                <a:cs typeface="ＭＳ Ｐゴシック" charset="0"/>
              </a:rPr>
              <a:pPr>
                <a:defRPr/>
              </a:pPr>
              <a:t>‹#›</a:t>
            </a:fld>
            <a:endParaRPr lang="en-US" dirty="0">
              <a:cs typeface="ＭＳ Ｐゴシック" charset="0"/>
            </a:endParaRPr>
          </a:p>
        </p:txBody>
      </p:sp>
    </p:spTree>
    <p:extLst>
      <p:ext uri="{BB962C8B-B14F-4D97-AF65-F5344CB8AC3E}">
        <p14:creationId xmlns:p14="http://schemas.microsoft.com/office/powerpoint/2010/main" val="1062760280"/>
      </p:ext>
    </p:extLst>
  </p:cSld>
  <p:clrMap bg1="dk2" tx1="lt1" bg2="dk1"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b="1" i="0">
                <a:latin typeface="Arial" panose="020B0604020202020204" pitchFamily="34" charset="0"/>
              </a:defRPr>
            </a:lvl1pPr>
          </a:lstStyle>
          <a:p>
            <a:pPr>
              <a:defRPr/>
            </a:pPr>
            <a:fld id="{77B28565-C876-FD48-95E8-BA980AFD499A}" type="slidenum">
              <a:rPr lang="en-US" smtClean="0">
                <a:solidFill>
                  <a:srgbClr val="FFFFCC"/>
                </a:solidFill>
                <a:cs typeface="ＭＳ Ｐゴシック" charset="0"/>
              </a:rPr>
              <a:pPr>
                <a:defRPr/>
              </a:pPr>
              <a:t>‹#›</a:t>
            </a:fld>
            <a:endParaRPr lang="en-US" dirty="0">
              <a:solidFill>
                <a:srgbClr val="FFFFCC"/>
              </a:solidFill>
              <a:cs typeface="ＭＳ Ｐゴシック" charset="0"/>
            </a:endParaRPr>
          </a:p>
        </p:txBody>
      </p:sp>
    </p:spTree>
    <p:extLst>
      <p:ext uri="{BB962C8B-B14F-4D97-AF65-F5344CB8AC3E}">
        <p14:creationId xmlns:p14="http://schemas.microsoft.com/office/powerpoint/2010/main" val="3385173175"/>
      </p:ext>
    </p:extLst>
  </p:cSld>
  <p:clrMap bg1="dk2" tx1="lt1" bg2="dk1"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99" tIns="45650" rIns="91299" bIns="45650"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99" tIns="45650" rIns="91299" bIns="4565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299" tIns="45650" rIns="91299" bIns="45650" rtlCol="0" anchor="ctr"/>
          <a:lstStyle>
            <a:lvl1pPr algn="l" defTabSz="456523"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1/21/25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99" tIns="45650" rIns="91299" bIns="45650" rtlCol="0" anchor="ctr"/>
          <a:lstStyle>
            <a:lvl1pPr algn="ctr" defTabSz="45652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99" tIns="45650" rIns="91299" bIns="45650" rtlCol="0" anchor="ctr"/>
          <a:lstStyle>
            <a:lvl1pPr algn="r" defTabSz="456523"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4116134884"/>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defTabSz="45652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523"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050"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560"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095"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390" indent="-342390" algn="l" defTabSz="45652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842" indent="-285330" algn="l" defTabSz="45652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294" indent="-228262" algn="l" defTabSz="45652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826" indent="-228262" algn="l" defTabSz="45652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340" indent="-228262" algn="l" defTabSz="45652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0861" indent="-228262" algn="l" defTabSz="456523" rtl="0" eaLnBrk="1" latinLnBrk="0" hangingPunct="1">
        <a:spcBef>
          <a:spcPct val="20000"/>
        </a:spcBef>
        <a:buFont typeface="Arial"/>
        <a:buChar char="•"/>
        <a:defRPr sz="2000" kern="1200">
          <a:solidFill>
            <a:schemeClr val="tx1"/>
          </a:solidFill>
          <a:latin typeface="+mn-lt"/>
          <a:ea typeface="+mn-ea"/>
          <a:cs typeface="+mn-cs"/>
        </a:defRPr>
      </a:lvl6pPr>
      <a:lvl7pPr marL="2967388" indent="-228262" algn="l" defTabSz="456523" rtl="0" eaLnBrk="1" latinLnBrk="0" hangingPunct="1">
        <a:spcBef>
          <a:spcPct val="20000"/>
        </a:spcBef>
        <a:buFont typeface="Arial"/>
        <a:buChar char="•"/>
        <a:defRPr sz="2000" kern="1200">
          <a:solidFill>
            <a:schemeClr val="tx1"/>
          </a:solidFill>
          <a:latin typeface="+mn-lt"/>
          <a:ea typeface="+mn-ea"/>
          <a:cs typeface="+mn-cs"/>
        </a:defRPr>
      </a:lvl7pPr>
      <a:lvl8pPr marL="3423900" indent="-228262" algn="l" defTabSz="456523" rtl="0" eaLnBrk="1" latinLnBrk="0" hangingPunct="1">
        <a:spcBef>
          <a:spcPct val="20000"/>
        </a:spcBef>
        <a:buFont typeface="Arial"/>
        <a:buChar char="•"/>
        <a:defRPr sz="2000" kern="1200">
          <a:solidFill>
            <a:schemeClr val="tx1"/>
          </a:solidFill>
          <a:latin typeface="+mn-lt"/>
          <a:ea typeface="+mn-ea"/>
          <a:cs typeface="+mn-cs"/>
        </a:defRPr>
      </a:lvl8pPr>
      <a:lvl9pPr marL="3880429" indent="-228262" algn="l" defTabSz="45652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523" rtl="0" eaLnBrk="1" latinLnBrk="0" hangingPunct="1">
        <a:defRPr sz="1800" kern="1200">
          <a:solidFill>
            <a:schemeClr val="tx1"/>
          </a:solidFill>
          <a:latin typeface="+mn-lt"/>
          <a:ea typeface="+mn-ea"/>
          <a:cs typeface="+mn-cs"/>
        </a:defRPr>
      </a:lvl1pPr>
      <a:lvl2pPr marL="456523" algn="l" defTabSz="456523" rtl="0" eaLnBrk="1" latinLnBrk="0" hangingPunct="1">
        <a:defRPr sz="1800" kern="1200">
          <a:solidFill>
            <a:schemeClr val="tx1"/>
          </a:solidFill>
          <a:latin typeface="+mn-lt"/>
          <a:ea typeface="+mn-ea"/>
          <a:cs typeface="+mn-cs"/>
        </a:defRPr>
      </a:lvl2pPr>
      <a:lvl3pPr marL="913050" algn="l" defTabSz="456523" rtl="0" eaLnBrk="1" latinLnBrk="0" hangingPunct="1">
        <a:defRPr sz="1800" kern="1200">
          <a:solidFill>
            <a:schemeClr val="tx1"/>
          </a:solidFill>
          <a:latin typeface="+mn-lt"/>
          <a:ea typeface="+mn-ea"/>
          <a:cs typeface="+mn-cs"/>
        </a:defRPr>
      </a:lvl3pPr>
      <a:lvl4pPr marL="1369560" algn="l" defTabSz="456523" rtl="0" eaLnBrk="1" latinLnBrk="0" hangingPunct="1">
        <a:defRPr sz="1800" kern="1200">
          <a:solidFill>
            <a:schemeClr val="tx1"/>
          </a:solidFill>
          <a:latin typeface="+mn-lt"/>
          <a:ea typeface="+mn-ea"/>
          <a:cs typeface="+mn-cs"/>
        </a:defRPr>
      </a:lvl4pPr>
      <a:lvl5pPr marL="1826095" algn="l" defTabSz="456523" rtl="0" eaLnBrk="1" latinLnBrk="0" hangingPunct="1">
        <a:defRPr sz="1800" kern="1200">
          <a:solidFill>
            <a:schemeClr val="tx1"/>
          </a:solidFill>
          <a:latin typeface="+mn-lt"/>
          <a:ea typeface="+mn-ea"/>
          <a:cs typeface="+mn-cs"/>
        </a:defRPr>
      </a:lvl5pPr>
      <a:lvl6pPr marL="2282601" algn="l" defTabSz="456523" rtl="0" eaLnBrk="1" latinLnBrk="0" hangingPunct="1">
        <a:defRPr sz="1800" kern="1200">
          <a:solidFill>
            <a:schemeClr val="tx1"/>
          </a:solidFill>
          <a:latin typeface="+mn-lt"/>
          <a:ea typeface="+mn-ea"/>
          <a:cs typeface="+mn-cs"/>
        </a:defRPr>
      </a:lvl6pPr>
      <a:lvl7pPr marL="2739120" algn="l" defTabSz="456523" rtl="0" eaLnBrk="1" latinLnBrk="0" hangingPunct="1">
        <a:defRPr sz="1800" kern="1200">
          <a:solidFill>
            <a:schemeClr val="tx1"/>
          </a:solidFill>
          <a:latin typeface="+mn-lt"/>
          <a:ea typeface="+mn-ea"/>
          <a:cs typeface="+mn-cs"/>
        </a:defRPr>
      </a:lvl7pPr>
      <a:lvl8pPr marL="3195638" algn="l" defTabSz="456523" rtl="0" eaLnBrk="1" latinLnBrk="0" hangingPunct="1">
        <a:defRPr sz="1800" kern="1200">
          <a:solidFill>
            <a:schemeClr val="tx1"/>
          </a:solidFill>
          <a:latin typeface="+mn-lt"/>
          <a:ea typeface="+mn-ea"/>
          <a:cs typeface="+mn-cs"/>
        </a:defRPr>
      </a:lvl8pPr>
      <a:lvl9pPr marL="3652160" algn="l" defTabSz="45652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1445732"/>
      </p:ext>
    </p:extLst>
  </p:cSld>
  <p:clrMap bg1="dk2" tx1="lt1" bg2="dk1"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a:defRPr/>
            </a:pPr>
            <a:endParaRPr lang="en-US">
              <a:solidFill>
                <a:srgbClr val="FFFFFF"/>
              </a:solidFill>
            </a:endParaRPr>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a:defRPr/>
            </a:pPr>
            <a:endParaRPr lang="en-US">
              <a:solidFill>
                <a:srgbClr val="FFFFFF"/>
              </a:solidFill>
            </a:endParaRPr>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FBC3F885-4EF5-8942-A71E-1717EDB16E86}" type="slidenum">
              <a:rPr lang="en-US">
                <a:solidFill>
                  <a:srgbClr val="FFFFFF"/>
                </a:solidFill>
                <a:cs typeface="ＭＳ Ｐゴシック" charset="0"/>
              </a:rPr>
              <a:pPr>
                <a:defRPr/>
              </a:pPr>
              <a:t>‹#›</a:t>
            </a:fld>
            <a:endParaRPr lang="en-US">
              <a:solidFill>
                <a:srgbClr val="FFFFFF"/>
              </a:solidFill>
              <a:cs typeface="ＭＳ Ｐゴシック" charset="0"/>
            </a:endParaRPr>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3252637"/>
      </p:ext>
    </p:extLst>
  </p:cSld>
  <p:clrMap bg1="dk2" tx1="lt1" bg2="dk1"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lr>
          <a:schemeClr val="tx1"/>
        </a:buClr>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lr>
          <a:schemeClr val="tx1"/>
        </a:buClr>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lr>
          <a:schemeClr val="tx2"/>
        </a:buClr>
        <a:buSzPct val="75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lr>
          <a:schemeClr val="tx1"/>
        </a:buClr>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3C66E19-9CD0-224A-9094-37324153C567}" type="slidenum">
              <a:rPr lang="en-US">
                <a:solidFill>
                  <a:srgbClr val="000000"/>
                </a:solidFill>
                <a:cs typeface="ＭＳ Ｐゴシック" charset="0"/>
              </a:rPr>
              <a:pPr>
                <a:defRPr/>
              </a:pPr>
              <a:t>‹#›</a:t>
            </a:fld>
            <a:endParaRPr lang="en-US">
              <a:solidFill>
                <a:srgbClr val="000000"/>
              </a:solidFill>
              <a:cs typeface="ＭＳ Ｐゴシック" charset="0"/>
            </a:endParaRPr>
          </a:p>
        </p:txBody>
      </p:sp>
    </p:spTree>
    <p:extLst>
      <p:ext uri="{BB962C8B-B14F-4D97-AF65-F5344CB8AC3E}">
        <p14:creationId xmlns:p14="http://schemas.microsoft.com/office/powerpoint/2010/main" val="906197181"/>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3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E63F0F31-D4FB-8248-B4DE-041C46298C0C}" type="slidenum">
              <a:rPr lang="en-US" smtClean="0"/>
              <a:pPr>
                <a:defRPr/>
              </a:pPr>
              <a:t>‹#›</a:t>
            </a:fld>
            <a:endParaRPr lang="en-US" dirty="0"/>
          </a:p>
        </p:txBody>
      </p:sp>
    </p:spTree>
    <p:extLst>
      <p:ext uri="{BB962C8B-B14F-4D97-AF65-F5344CB8AC3E}">
        <p14:creationId xmlns:p14="http://schemas.microsoft.com/office/powerpoint/2010/main" val="1523842121"/>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229.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234.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46.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30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307.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46.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22.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2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17.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18.xml"/><Relationship Id="rId4" Type="http://schemas.openxmlformats.org/officeDocument/2006/relationships/image" Target="../media/image34.gi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1.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95.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95.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95.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152.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6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89.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53.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74.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174.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17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Layout" Target="../slideLayouts/slideLayout8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15.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84.xml"/><Relationship Id="rId4" Type="http://schemas.openxmlformats.org/officeDocument/2006/relationships/image" Target="../media/image46.emf"/></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84.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84.xml"/><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84.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8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5.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18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5.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205.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02.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263.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263.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263.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263.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263.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7.xml"/><Relationship Id="rId1" Type="http://schemas.openxmlformats.org/officeDocument/2006/relationships/slideLayout" Target="../slideLayouts/slideLayout263.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8.xml"/><Relationship Id="rId1" Type="http://schemas.openxmlformats.org/officeDocument/2006/relationships/slideLayout" Target="../slideLayouts/slideLayout263.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9.xml"/><Relationship Id="rId1" Type="http://schemas.openxmlformats.org/officeDocument/2006/relationships/slideLayout" Target="../slideLayouts/slideLayout263.xml"/></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0.xml"/><Relationship Id="rId1" Type="http://schemas.openxmlformats.org/officeDocument/2006/relationships/slideLayout" Target="../slideLayouts/slideLayout263.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1.xml"/><Relationship Id="rId1" Type="http://schemas.openxmlformats.org/officeDocument/2006/relationships/slideLayout" Target="../slideLayouts/slideLayout263.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6.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2.xml"/><Relationship Id="rId1" Type="http://schemas.openxmlformats.org/officeDocument/2006/relationships/slideLayout" Target="../slideLayouts/slideLayout263.xml"/><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3.xml"/><Relationship Id="rId1" Type="http://schemas.openxmlformats.org/officeDocument/2006/relationships/slideLayout" Target="../slideLayouts/slideLayout26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5.xml"/></Relationships>
</file>

<file path=ppt/slides/_rels/slide5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5.xml"/><Relationship Id="rId1" Type="http://schemas.openxmlformats.org/officeDocument/2006/relationships/slideLayout" Target="../slideLayouts/slideLayout17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2.xml"/></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206.xml"/><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0.xml"/><Relationship Id="rId1" Type="http://schemas.openxmlformats.org/officeDocument/2006/relationships/slideLayout" Target="../slideLayouts/slideLayout64.xml"/></Relationships>
</file>

<file path=ppt/slides/_rels/slide5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69.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18.xml"/></Relationships>
</file>

<file path=ppt/slides/_rels/slide60.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51.xml"/><Relationship Id="rId1" Type="http://schemas.openxmlformats.org/officeDocument/2006/relationships/slideLayout" Target="../slideLayouts/slideLayout83.xml"/><Relationship Id="rId4" Type="http://schemas.openxmlformats.org/officeDocument/2006/relationships/image" Target="../media/image73.emf"/></Relationships>
</file>

<file path=ppt/slides/_rels/slide6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83.xml"/><Relationship Id="rId1" Type="http://schemas.openxmlformats.org/officeDocument/2006/relationships/themeOverride" Target="../theme/themeOverride1.xml"/></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2.xml"/><Relationship Id="rId1" Type="http://schemas.openxmlformats.org/officeDocument/2006/relationships/slideLayout" Target="../slideLayouts/slideLayout4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89.xml"/><Relationship Id="rId1" Type="http://schemas.openxmlformats.org/officeDocument/2006/relationships/themeOverride" Target="../theme/themeOverride2.xml"/></Relationships>
</file>

<file path=ppt/slides/_rels/slide65.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68.xml"/></Relationships>
</file>

<file path=ppt/slides/_rels/slide6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8.xml"/></Relationships>
</file>

<file path=ppt/slides/_rels/slide67.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78.jpeg"/><Relationship Id="rId1" Type="http://schemas.openxmlformats.org/officeDocument/2006/relationships/slideLayout" Target="../slideLayouts/slideLayout48.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23.xml"/><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4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2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755576" y="0"/>
            <a:ext cx="7772400" cy="2204864"/>
          </a:xfrm>
        </p:spPr>
        <p:txBody>
          <a:bodyPr/>
          <a:lstStyle/>
          <a:p>
            <a:r>
              <a:rPr lang="ar-JO" sz="6000" b="1" dirty="0">
                <a:solidFill>
                  <a:srgbClr val="FFFFFF"/>
                </a:solidFill>
                <a:effectLst>
                  <a:glow rad="228600">
                    <a:srgbClr val="000000"/>
                  </a:glow>
                </a:effectLst>
                <a:latin typeface="Arial" panose="020B0604020202020204" pitchFamily="34" charset="0"/>
                <a:cs typeface="Arial" panose="020B0604020202020204" pitchFamily="34" charset="0"/>
              </a:rPr>
              <a:t>وصف مساق                 حياة المسيح</a:t>
            </a:r>
            <a:endParaRPr lang="en-US" sz="60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118F9409-5A42-1E5E-380B-194BEE2B1A8E}"/>
              </a:ext>
            </a:extLst>
          </p:cNvPr>
          <p:cNvSpPr>
            <a:spLocks noChangeArrowheads="1"/>
          </p:cNvSpPr>
          <p:nvPr/>
        </p:nvSpPr>
        <p:spPr bwMode="auto">
          <a:xfrm>
            <a:off x="-36512" y="6381328"/>
            <a:ext cx="9180512" cy="476672"/>
          </a:xfrm>
          <a:prstGeom prst="rect">
            <a:avLst/>
          </a:prstGeom>
          <a:gradFill flip="none" rotWithShape="1">
            <a:gsLst>
              <a:gs pos="0">
                <a:srgbClr val="000080">
                  <a:shade val="30000"/>
                  <a:satMod val="115000"/>
                </a:srgbClr>
              </a:gs>
              <a:gs pos="49000">
                <a:srgbClr val="000080">
                  <a:shade val="67500"/>
                  <a:satMod val="115000"/>
                </a:srgbClr>
              </a:gs>
              <a:gs pos="100000">
                <a:srgbClr val="000080">
                  <a:shade val="100000"/>
                  <a:satMod val="115000"/>
                </a:srgbClr>
              </a:gs>
            </a:gsLst>
            <a:path path="circle">
              <a:fillToRect l="50000" t="50000" r="50000" b="50000"/>
            </a:path>
            <a:tileRect/>
          </a:gradFill>
          <a:ln w="9525">
            <a:noFill/>
            <a:miter lim="800000"/>
            <a:headEnd/>
            <a:tailEnd/>
          </a:ln>
          <a:effectLst>
            <a:outerShdw blurRad="63500" dist="35921" dir="2700000" algn="ctr" rotWithShape="0">
              <a:srgbClr val="000514">
                <a:alpha val="74998"/>
              </a:srgbClr>
            </a:outerShdw>
          </a:effectLst>
        </p:spPr>
        <p:txBody>
          <a:bodyPr anchor="ctr"/>
          <a:lstStyle/>
          <a:p>
            <a:pPr algn="ctr" defTabSz="457200" rtl="1" fontAlgn="auto">
              <a:spcBef>
                <a:spcPct val="20000"/>
              </a:spcBef>
              <a:spcAft>
                <a:spcPts val="0"/>
              </a:spcAft>
              <a:buClr>
                <a:srgbClr val="FFCC00"/>
              </a:buClr>
              <a:buSzPct val="70000"/>
              <a:defRPr/>
            </a:pPr>
            <a:r>
              <a:rPr lang="en-US" sz="2000" b="1" kern="0" dirty="0">
                <a:solidFill>
                  <a:srgbClr val="FFFFFF"/>
                </a:solidFill>
                <a:effectLst>
                  <a:outerShdw blurRad="38100" dist="38100" dir="2700000" algn="tl">
                    <a:srgbClr val="000000"/>
                  </a:outerShdw>
                </a:effectLst>
                <a:latin typeface=""/>
                <a:cs typeface="Traditional Arabic" pitchFamily="2" charset="-78"/>
              </a:rPr>
              <a:t>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
                <a:ea typeface="+mn-ea"/>
                <a:cs typeface="Traditional Arabic" pitchFamily="2" charset="-78"/>
              </a:rPr>
              <a:t>•  BibleStudyDownloads.org</a:t>
            </a:r>
            <a:r>
              <a:rPr lang="ar-JO" sz="2000" b="1" kern="0" dirty="0">
                <a:solidFill>
                  <a:srgbClr val="FFFFFF"/>
                </a:solidFill>
                <a:effectLst>
                  <a:outerShdw blurRad="38100" dist="38100" dir="2700000" algn="tl">
                    <a:srgbClr val="000000"/>
                  </a:outerShdw>
                </a:effectLst>
                <a:latin typeface=""/>
                <a:cs typeface="Traditional Arabic" pitchFamily="2" charset="-78"/>
              </a:rPr>
              <a:t> د. ريك غريفيث</a:t>
            </a:r>
            <a:r>
              <a:rPr lang="en-US" sz="2000" b="1" kern="0" dirty="0">
                <a:solidFill>
                  <a:srgbClr val="FFFFFF"/>
                </a:solidFill>
                <a:effectLst>
                  <a:outerShdw blurRad="38100" dist="38100" dir="2700000" algn="tl">
                    <a:srgbClr val="000000"/>
                  </a:outerShdw>
                </a:effectLst>
                <a:latin typeface=""/>
                <a:cs typeface="Traditional Arabic" pitchFamily="2" charset="-78"/>
              </a:rPr>
              <a:t>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
                <a:ea typeface="+mn-ea"/>
                <a:cs typeface="Traditional Arabic" pitchFamily="2" charset="-78"/>
              </a:rPr>
              <a:t>•  </a:t>
            </a:r>
            <a:r>
              <a:rPr kumimoji="0" lang="ar-JO" sz="2000" b="1" i="0" u="none" strike="noStrike" kern="0" cap="none" spc="0" normalizeH="0" noProof="0" dirty="0">
                <a:ln>
                  <a:noFill/>
                </a:ln>
                <a:solidFill>
                  <a:srgbClr val="FFFFFF"/>
                </a:solidFill>
                <a:effectLst>
                  <a:outerShdw blurRad="38100" dist="38100" dir="2700000" algn="tl">
                    <a:srgbClr val="000000"/>
                  </a:outerShdw>
                </a:effectLst>
                <a:uLnTx/>
                <a:uFillTx/>
                <a:latin typeface=""/>
                <a:ea typeface="+mn-ea"/>
                <a:cs typeface="Traditional Arabic" pitchFamily="2" charset="-78"/>
              </a:rPr>
              <a:t> </a:t>
            </a:r>
            <a:r>
              <a:rPr lang="ar-JO" sz="2000" b="1" kern="0" dirty="0">
                <a:solidFill>
                  <a:srgbClr val="FFFFFF"/>
                </a:solidFill>
                <a:effectLst>
                  <a:outerShdw blurRad="38100" dist="38100" dir="2700000" algn="tl">
                    <a:srgbClr val="000000"/>
                  </a:outerShdw>
                </a:effectLst>
                <a:latin typeface=""/>
                <a:ea typeface="+mn-ea"/>
                <a:cs typeface="Traditional Arabic" pitchFamily="2" charset="-78"/>
              </a:rPr>
              <a:t>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
              <a:ea typeface="+mn-ea"/>
              <a:cs typeface="Traditional Arabic" pitchFamily="2" charset="-7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D053DE-B105-861B-1DFA-051066DB5D2B}"/>
              </a:ext>
            </a:extLst>
          </p:cNvPr>
          <p:cNvPicPr>
            <a:picLocks noChangeAspect="1"/>
          </p:cNvPicPr>
          <p:nvPr/>
        </p:nvPicPr>
        <p:blipFill rotWithShape="1">
          <a:blip r:embed="rId3"/>
          <a:srcRect t="4480" b="4199"/>
          <a:stretch/>
        </p:blipFill>
        <p:spPr>
          <a:xfrm>
            <a:off x="39467" y="-3016"/>
            <a:ext cx="9035952" cy="6861016"/>
          </a:xfrm>
          <a:prstGeom prst="rect">
            <a:avLst/>
          </a:prstGeom>
        </p:spPr>
      </p:pic>
      <p:sp>
        <p:nvSpPr>
          <p:cNvPr id="355331" name="Rectangle 3"/>
          <p:cNvSpPr>
            <a:spLocks noGrp="1" noChangeArrowheads="1"/>
          </p:cNvSpPr>
          <p:nvPr>
            <p:ph type="ctrTitle"/>
          </p:nvPr>
        </p:nvSpPr>
        <p:spPr>
          <a:xfrm>
            <a:off x="9144000" y="5736272"/>
            <a:ext cx="2667000" cy="1124744"/>
          </a:xfrm>
          <a:effectLst>
            <a:outerShdw blurRad="63500" dist="35921" dir="2700000" algn="ctr" rotWithShape="0">
              <a:srgbClr val="000000">
                <a:alpha val="74998"/>
              </a:srgbClr>
            </a:outerShdw>
          </a:effectLst>
        </p:spPr>
        <p:txBody>
          <a:bodyPr/>
          <a:lstStyle/>
          <a:p>
            <a:pPr eaLnBrk="1" hangingPunct="1">
              <a:defRPr/>
            </a:pPr>
            <a:r>
              <a:rPr lang="en-US" sz="2800" b="1" dirty="0">
                <a:solidFill>
                  <a:schemeClr val="tx1"/>
                </a:solidFill>
                <a:effectLst>
                  <a:glow rad="254000">
                    <a:schemeClr val="bg1">
                      <a:alpha val="75000"/>
                    </a:schemeClr>
                  </a:glow>
                </a:effectLst>
                <a:latin typeface="Arial" panose="020B0604020202020204" pitchFamily="34" charset="0"/>
                <a:cs typeface="Arial" panose="020B0604020202020204" pitchFamily="34" charset="0"/>
              </a:rPr>
              <a:t>The Griffiths </a:t>
            </a:r>
            <a:br>
              <a:rPr lang="en-US" sz="2800" b="1" dirty="0">
                <a:solidFill>
                  <a:schemeClr val="tx1"/>
                </a:solidFill>
                <a:effectLst>
                  <a:glow rad="254000">
                    <a:schemeClr val="bg1">
                      <a:alpha val="75000"/>
                    </a:schemeClr>
                  </a:glow>
                </a:effectLst>
                <a:latin typeface="Arial" panose="020B0604020202020204" pitchFamily="34" charset="0"/>
                <a:cs typeface="Arial" panose="020B0604020202020204" pitchFamily="34" charset="0"/>
              </a:rPr>
            </a:br>
            <a:r>
              <a:rPr lang="en-US" sz="2800" b="1" dirty="0">
                <a:solidFill>
                  <a:schemeClr val="tx1"/>
                </a:solidFill>
                <a:effectLst>
                  <a:glow rad="254000">
                    <a:schemeClr val="bg1">
                      <a:alpha val="75000"/>
                    </a:schemeClr>
                  </a:glow>
                </a:effectLst>
                <a:latin typeface="Arial" panose="020B0604020202020204" pitchFamily="34" charset="0"/>
                <a:cs typeface="Arial" panose="020B0604020202020204" pitchFamily="34" charset="0"/>
              </a:rPr>
              <a:t>28 Nov 2019</a:t>
            </a:r>
            <a:endParaRPr lang="en-US" b="1" dirty="0">
              <a:solidFill>
                <a:schemeClr val="tx1"/>
              </a:solidFill>
              <a:effectLst>
                <a:glow rad="254000">
                  <a:schemeClr val="bg1">
                    <a:alpha val="75000"/>
                  </a:schemeClr>
                </a:glow>
              </a:effectLst>
              <a:latin typeface="Arial" panose="020B0604020202020204" pitchFamily="34" charset="0"/>
              <a:cs typeface="Arial" panose="020B0604020202020204" pitchFamily="34" charset="0"/>
            </a:endParaRPr>
          </a:p>
        </p:txBody>
      </p:sp>
      <p:sp>
        <p:nvSpPr>
          <p:cNvPr id="10" name="Title 2"/>
          <p:cNvSpPr txBox="1">
            <a:spLocks/>
          </p:cNvSpPr>
          <p:nvPr/>
        </p:nvSpPr>
        <p:spPr bwMode="auto">
          <a:xfrm>
            <a:off x="1187624" y="-3016"/>
            <a:ext cx="2209800" cy="685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ＭＳ Ｐゴシック" charset="0"/>
              </a:rPr>
              <a:t>2022</a:t>
            </a:r>
          </a:p>
        </p:txBody>
      </p:sp>
      <p:sp>
        <p:nvSpPr>
          <p:cNvPr id="2" name="Text Box 6">
            <a:extLst>
              <a:ext uri="{FF2B5EF4-FFF2-40B4-BE49-F238E27FC236}">
                <a16:creationId xmlns:a16="http://schemas.microsoft.com/office/drawing/2014/main" id="{C3C3D3D8-674C-3888-85B3-93DCB59C51F6}"/>
              </a:ext>
            </a:extLst>
          </p:cNvPr>
          <p:cNvSpPr txBox="1">
            <a:spLocks noChangeArrowheads="1"/>
          </p:cNvSpPr>
          <p:nvPr/>
        </p:nvSpPr>
        <p:spPr bwMode="auto">
          <a:xfrm>
            <a:off x="2267744" y="2066725"/>
            <a:ext cx="2088232"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جون و</a:t>
            </a: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كلوي</a:t>
            </a:r>
            <a:br>
              <a:rPr kumimoji="0" lang="en-US"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 (</a:t>
            </a:r>
            <a:r>
              <a:rPr kumimoji="0" lang="en-US"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30</a:t>
            </a: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 name="Text Box 5">
            <a:extLst>
              <a:ext uri="{FF2B5EF4-FFF2-40B4-BE49-F238E27FC236}">
                <a16:creationId xmlns:a16="http://schemas.microsoft.com/office/drawing/2014/main" id="{0ED7C826-0562-14C5-0F8F-7B43C79BC8E8}"/>
              </a:ext>
            </a:extLst>
          </p:cNvPr>
          <p:cNvSpPr txBox="1">
            <a:spLocks noChangeArrowheads="1"/>
          </p:cNvSpPr>
          <p:nvPr/>
        </p:nvSpPr>
        <p:spPr bwMode="auto">
          <a:xfrm>
            <a:off x="4551800" y="2066725"/>
            <a:ext cx="1755707"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كيرت و</a:t>
            </a: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كارا (</a:t>
            </a:r>
            <a:r>
              <a:rPr kumimoji="0" lang="en-US"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36</a:t>
            </a: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7">
            <a:extLst>
              <a:ext uri="{FF2B5EF4-FFF2-40B4-BE49-F238E27FC236}">
                <a16:creationId xmlns:a16="http://schemas.microsoft.com/office/drawing/2014/main" id="{86BA622A-8AFB-6424-4417-35AE26A948F7}"/>
              </a:ext>
            </a:extLst>
          </p:cNvPr>
          <p:cNvSpPr txBox="1">
            <a:spLocks noChangeArrowheads="1"/>
          </p:cNvSpPr>
          <p:nvPr/>
        </p:nvSpPr>
        <p:spPr bwMode="auto">
          <a:xfrm>
            <a:off x="6503331" y="2066725"/>
            <a:ext cx="2555776"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ستيفن </a:t>
            </a: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و</a:t>
            </a:r>
            <a:br>
              <a:rPr kumimoji="0" lang="en-US"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 كيتي</a:t>
            </a:r>
            <a:br>
              <a:rPr kumimoji="0" lang="en-US"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 (</a:t>
            </a:r>
            <a:r>
              <a:rPr kumimoji="0" lang="en-US"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33</a:t>
            </a: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8">
            <a:extLst>
              <a:ext uri="{FF2B5EF4-FFF2-40B4-BE49-F238E27FC236}">
                <a16:creationId xmlns:a16="http://schemas.microsoft.com/office/drawing/2014/main" id="{11D2716A-F350-76A2-42B8-C73515C86402}"/>
              </a:ext>
            </a:extLst>
          </p:cNvPr>
          <p:cNvSpPr txBox="1">
            <a:spLocks noChangeArrowheads="1"/>
          </p:cNvSpPr>
          <p:nvPr/>
        </p:nvSpPr>
        <p:spPr bwMode="auto">
          <a:xfrm>
            <a:off x="340070" y="2066725"/>
            <a:ext cx="2088232"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ريك وسوزان</a:t>
            </a:r>
            <a:endPar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934060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32C237-C65C-195D-F328-039702BFCAB0}"/>
              </a:ext>
            </a:extLst>
          </p:cNvPr>
          <p:cNvPicPr>
            <a:picLocks noChangeAspect="1"/>
          </p:cNvPicPr>
          <p:nvPr/>
        </p:nvPicPr>
        <p:blipFill>
          <a:blip r:embed="rId3"/>
          <a:srcRect l="11765" t="33596" b="16771"/>
          <a:stretch/>
        </p:blipFill>
        <p:spPr>
          <a:xfrm>
            <a:off x="0" y="-1"/>
            <a:ext cx="9144000" cy="6858001"/>
          </a:xfrm>
          <a:prstGeom prst="rect">
            <a:avLst/>
          </a:prstGeom>
        </p:spPr>
      </p:pic>
      <p:sp>
        <p:nvSpPr>
          <p:cNvPr id="2" name="Title 1"/>
          <p:cNvSpPr>
            <a:spLocks noGrp="1"/>
          </p:cNvSpPr>
          <p:nvPr>
            <p:ph type="title"/>
          </p:nvPr>
        </p:nvSpPr>
        <p:spPr>
          <a:xfrm>
            <a:off x="3344449" y="4481438"/>
            <a:ext cx="5573711" cy="2376562"/>
          </a:xfrm>
        </p:spPr>
        <p:txBody>
          <a:bodyPr/>
          <a:lstStyle/>
          <a:p>
            <a:pPr>
              <a:defRPr/>
            </a:pP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كيرت (٣٧) وكارا يمتلك</a:t>
            </a:r>
            <a:r>
              <a:rPr lang="ar-LB"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ا</a:t>
            </a: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ن مؤسسة استشارات </a:t>
            </a:r>
            <a:r>
              <a:rPr lang="ar-LB"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ل</a:t>
            </a: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شؤون الموظفين قرب سياتل</a:t>
            </a:r>
            <a:endPar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0432939"/>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p:nvPr>
        </p:nvSpPr>
        <p:spPr>
          <a:xfrm>
            <a:off x="7374" y="5849937"/>
            <a:ext cx="9144000" cy="1008063"/>
          </a:xfrm>
        </p:spPr>
        <p:txBody>
          <a:bodyPr/>
          <a:lstStyle/>
          <a:p>
            <a:pPr>
              <a:defRPr/>
            </a:pPr>
            <a:r>
              <a:rPr lang="ar-JO" kern="0" dirty="0">
                <a:effectLst>
                  <a:glow rad="139700">
                    <a:schemeClr val="tx1"/>
                  </a:glow>
                </a:effectLst>
                <a:ea typeface="ＭＳ Ｐゴシック" charset="0"/>
              </a:rPr>
              <a:t>حفيدنا كادون البالغ من العمر 20 شهرًا</a:t>
            </a:r>
            <a:endParaRPr lang="en-US" kern="0" dirty="0">
              <a:effectLst>
                <a:glow rad="139700">
                  <a:schemeClr val="tx1"/>
                </a:glow>
              </a:effectLst>
              <a:ea typeface="ＭＳ Ｐゴシック" charset="0"/>
            </a:endParaRPr>
          </a:p>
        </p:txBody>
      </p:sp>
      <p:sp>
        <p:nvSpPr>
          <p:cNvPr id="2" name="Title 1">
            <a:extLst>
              <a:ext uri="{FF2B5EF4-FFF2-40B4-BE49-F238E27FC236}">
                <a16:creationId xmlns:a16="http://schemas.microsoft.com/office/drawing/2014/main" id="{00913A05-9E14-4BE0-119B-D17F212CAA49}"/>
              </a:ext>
            </a:extLst>
          </p:cNvPr>
          <p:cNvSpPr txBox="1">
            <a:spLocks/>
          </p:cNvSpPr>
          <p:nvPr/>
        </p:nvSpPr>
        <p:spPr bwMode="auto">
          <a:xfrm>
            <a:off x="179512" y="7173416"/>
            <a:ext cx="9144000" cy="100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a:ln>
                  <a:noFill/>
                </a:ln>
                <a:solidFill>
                  <a:srgbClr val="FFFFFF"/>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حفيدنا ذو الثلاث سنوات جيسي</a:t>
            </a:r>
            <a:endParaRPr kumimoji="0" lang="en-US" sz="4400" b="1" i="0" u="none" strike="noStrike" kern="0" cap="none" spc="0" normalizeH="0" baseline="0" noProof="0" dirty="0">
              <a:ln>
                <a:noFill/>
              </a:ln>
              <a:solidFill>
                <a:srgbClr val="FFFFFF"/>
              </a:solidFill>
              <a:effectLst>
                <a:glow rad="1397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itle 1">
            <a:extLst>
              <a:ext uri="{FF2B5EF4-FFF2-40B4-BE49-F238E27FC236}">
                <a16:creationId xmlns:a16="http://schemas.microsoft.com/office/drawing/2014/main" id="{6F9E3C4D-E789-DCB3-DDB2-09CB190DF123}"/>
              </a:ext>
            </a:extLst>
          </p:cNvPr>
          <p:cNvSpPr txBox="1">
            <a:spLocks/>
          </p:cNvSpPr>
          <p:nvPr/>
        </p:nvSpPr>
        <p:spPr bwMode="auto">
          <a:xfrm>
            <a:off x="-123255" y="-1189491"/>
            <a:ext cx="9144000" cy="100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a:ln>
                  <a:noFill/>
                </a:ln>
                <a:solidFill>
                  <a:srgbClr val="FFFFFF"/>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8-month-old grandson Kadon</a:t>
            </a:r>
            <a:endParaRPr kumimoji="0" lang="en-US" sz="4400" b="1" i="0" u="none" strike="noStrike" kern="0" cap="none" spc="0" normalizeH="0" baseline="0" noProof="0" dirty="0">
              <a:ln>
                <a:noFill/>
              </a:ln>
              <a:solidFill>
                <a:srgbClr val="FFFFFF"/>
              </a:solidFill>
              <a:effectLst>
                <a:glow rad="1397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6" name="Picture 5">
            <a:extLst>
              <a:ext uri="{FF2B5EF4-FFF2-40B4-BE49-F238E27FC236}">
                <a16:creationId xmlns:a16="http://schemas.microsoft.com/office/drawing/2014/main" id="{BDF29B43-16B2-5053-3FC2-51AB45B1E2EA}"/>
              </a:ext>
            </a:extLst>
          </p:cNvPr>
          <p:cNvPicPr>
            <a:picLocks noChangeAspect="1"/>
          </p:cNvPicPr>
          <p:nvPr/>
        </p:nvPicPr>
        <p:blipFill>
          <a:blip r:embed="rId2"/>
          <a:stretch>
            <a:fillRect/>
          </a:stretch>
        </p:blipFill>
        <p:spPr>
          <a:xfrm>
            <a:off x="-1" y="4259"/>
            <a:ext cx="9196953" cy="5945021"/>
          </a:xfrm>
          <a:prstGeom prst="rect">
            <a:avLst/>
          </a:prstGeom>
        </p:spPr>
      </p:pic>
    </p:spTree>
    <p:extLst>
      <p:ext uri="{BB962C8B-B14F-4D97-AF65-F5344CB8AC3E}">
        <p14:creationId xmlns:p14="http://schemas.microsoft.com/office/powerpoint/2010/main" val="2431167661"/>
      </p:ext>
    </p:extLst>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F3B461-4AB6-4FF0-2289-399F2A48CF64}"/>
              </a:ext>
            </a:extLst>
          </p:cNvPr>
          <p:cNvPicPr>
            <a:picLocks noChangeAspect="1"/>
          </p:cNvPicPr>
          <p:nvPr/>
        </p:nvPicPr>
        <p:blipFill rotWithShape="1">
          <a:blip r:embed="rId3"/>
          <a:srcRect l="27985" t="15139" r="33532" b="41720"/>
          <a:stretch/>
        </p:blipFill>
        <p:spPr>
          <a:xfrm>
            <a:off x="0" y="0"/>
            <a:ext cx="9144000" cy="6828531"/>
          </a:xfrm>
          <a:prstGeom prst="rect">
            <a:avLst/>
          </a:prstGeom>
        </p:spPr>
      </p:pic>
      <p:sp>
        <p:nvSpPr>
          <p:cNvPr id="900098" name="Rectangle 2"/>
          <p:cNvSpPr>
            <a:spLocks noGrp="1" noChangeArrowheads="1"/>
          </p:cNvSpPr>
          <p:nvPr>
            <p:ph type="ctrTitle"/>
          </p:nvPr>
        </p:nvSpPr>
        <p:spPr>
          <a:xfrm>
            <a:off x="0" y="5718059"/>
            <a:ext cx="9144000" cy="1110472"/>
          </a:xfrm>
          <a:effectLst>
            <a:outerShdw blurRad="63500" dist="35921" dir="2700000" algn="ctr" rotWithShape="0">
              <a:schemeClr val="tx2">
                <a:alpha val="74998"/>
              </a:schemeClr>
            </a:outerShdw>
          </a:effectLst>
        </p:spPr>
        <p:txBody>
          <a:bodyPr anchor="ctr"/>
          <a:lstStyle/>
          <a:p>
            <a:pPr rtl="1">
              <a:defRPr/>
            </a:pPr>
            <a:r>
              <a:rPr lang="ar-JO" sz="3600" dirty="0">
                <a:effectLst>
                  <a:glow rad="127000">
                    <a:schemeClr val="tx1"/>
                  </a:glow>
                </a:effectLst>
                <a:ea typeface="ＭＳ Ｐゴシック" charset="0"/>
              </a:rPr>
              <a:t>ستيفن</a:t>
            </a:r>
            <a:r>
              <a:rPr lang="ar-LB" sz="3600" dirty="0">
                <a:effectLst>
                  <a:glow rad="127000">
                    <a:schemeClr val="tx1"/>
                  </a:glow>
                </a:effectLst>
                <a:ea typeface="ＭＳ Ｐゴシック" charset="0"/>
              </a:rPr>
              <a:t>،</a:t>
            </a:r>
            <a:r>
              <a:rPr lang="ar-JO" sz="3600" dirty="0">
                <a:effectLst>
                  <a:glow rad="127000">
                    <a:schemeClr val="tx1"/>
                  </a:glow>
                </a:effectLst>
                <a:ea typeface="ＭＳ Ｐゴシック" charset="0"/>
              </a:rPr>
              <a:t> كيتي</a:t>
            </a:r>
            <a:r>
              <a:rPr lang="ar-LB" sz="3600" dirty="0">
                <a:effectLst>
                  <a:glow rad="127000">
                    <a:schemeClr val="tx1"/>
                  </a:glow>
                </a:effectLst>
                <a:ea typeface="ＭＳ Ｐゴシック" charset="0"/>
              </a:rPr>
              <a:t>،</a:t>
            </a:r>
            <a:r>
              <a:rPr lang="ar-JO" sz="3600" dirty="0">
                <a:effectLst>
                  <a:glow rad="127000">
                    <a:schemeClr val="tx1"/>
                  </a:glow>
                </a:effectLst>
                <a:ea typeface="ＭＳ Ｐゴシック" charset="0"/>
              </a:rPr>
              <a:t> وجيسي في جيج هاربور</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261461115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21880D-E28A-9C0B-1916-6D780A101009}"/>
              </a:ext>
            </a:extLst>
          </p:cNvPr>
          <p:cNvPicPr>
            <a:picLocks noChangeAspect="1"/>
          </p:cNvPicPr>
          <p:nvPr/>
        </p:nvPicPr>
        <p:blipFill>
          <a:blip r:embed="rId2"/>
          <a:stretch>
            <a:fillRect/>
          </a:stretch>
        </p:blipFill>
        <p:spPr>
          <a:xfrm>
            <a:off x="0" y="0"/>
            <a:ext cx="9158748" cy="6858000"/>
          </a:xfrm>
          <a:prstGeom prst="rect">
            <a:avLst/>
          </a:prstGeom>
        </p:spPr>
      </p:pic>
      <p:pic>
        <p:nvPicPr>
          <p:cNvPr id="2" name="Picture 1">
            <a:extLst>
              <a:ext uri="{FF2B5EF4-FFF2-40B4-BE49-F238E27FC236}">
                <a16:creationId xmlns:a16="http://schemas.microsoft.com/office/drawing/2014/main" id="{5CC8B38B-934E-7BF8-CBAC-F4F3FE9230FF}"/>
              </a:ext>
            </a:extLst>
          </p:cNvPr>
          <p:cNvPicPr>
            <a:picLocks noChangeAspect="1"/>
          </p:cNvPicPr>
          <p:nvPr/>
        </p:nvPicPr>
        <p:blipFill rotWithShape="1">
          <a:blip r:embed="rId3"/>
          <a:srcRect t="29936" r="29936"/>
          <a:stretch/>
        </p:blipFill>
        <p:spPr>
          <a:xfrm>
            <a:off x="-828600" y="0"/>
            <a:ext cx="12192001" cy="6858000"/>
          </a:xfrm>
          <a:prstGeom prst="rect">
            <a:avLst/>
          </a:prstGeom>
        </p:spPr>
      </p:pic>
      <p:sp>
        <p:nvSpPr>
          <p:cNvPr id="184322" name="Title 1"/>
          <p:cNvSpPr>
            <a:spLocks noGrp="1"/>
          </p:cNvSpPr>
          <p:nvPr>
            <p:ph type="title"/>
          </p:nvPr>
        </p:nvSpPr>
        <p:spPr>
          <a:xfrm>
            <a:off x="7374" y="5849937"/>
            <a:ext cx="9144000" cy="1008063"/>
          </a:xfrm>
        </p:spPr>
        <p:txBody>
          <a:bodyPr/>
          <a:lstStyle/>
          <a:p>
            <a:pPr>
              <a:defRPr/>
            </a:pPr>
            <a:r>
              <a:rPr lang="ar-SA" dirty="0">
                <a:effectLst>
                  <a:glow rad="139700">
                    <a:schemeClr val="tx1"/>
                  </a:glow>
                </a:effectLst>
                <a:ea typeface="ＭＳ Ｐゴシック" charset="0"/>
              </a:rPr>
              <a:t>حفيدنا جيسي البالغ من العمر خمس سنوات</a:t>
            </a:r>
            <a:endParaRPr lang="en-US" dirty="0">
              <a:effectLst>
                <a:glow rad="139700">
                  <a:schemeClr val="tx1"/>
                </a:glow>
              </a:effectLst>
              <a:ea typeface="ＭＳ Ｐゴシック" charset="0"/>
            </a:endParaRPr>
          </a:p>
        </p:txBody>
      </p:sp>
    </p:spTree>
    <p:extLst>
      <p:ext uri="{BB962C8B-B14F-4D97-AF65-F5344CB8AC3E}">
        <p14:creationId xmlns:p14="http://schemas.microsoft.com/office/powerpoint/2010/main" val="3646661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8E20D3-7163-66E9-9DC5-87B87FF46AF6}"/>
              </a:ext>
            </a:extLst>
          </p:cNvPr>
          <p:cNvPicPr>
            <a:picLocks noChangeAspect="1"/>
          </p:cNvPicPr>
          <p:nvPr/>
        </p:nvPicPr>
        <p:blipFill>
          <a:blip r:embed="rId2"/>
          <a:srcRect t="12894" b="34585"/>
          <a:stretch/>
        </p:blipFill>
        <p:spPr>
          <a:xfrm>
            <a:off x="14670" y="0"/>
            <a:ext cx="9793088" cy="6858000"/>
          </a:xfrm>
          <a:prstGeom prst="rect">
            <a:avLst/>
          </a:prstGeom>
        </p:spPr>
      </p:pic>
      <p:sp>
        <p:nvSpPr>
          <p:cNvPr id="184322" name="Title 1"/>
          <p:cNvSpPr>
            <a:spLocks noGrp="1"/>
          </p:cNvSpPr>
          <p:nvPr>
            <p:ph type="title"/>
          </p:nvPr>
        </p:nvSpPr>
        <p:spPr>
          <a:xfrm>
            <a:off x="14670" y="6021288"/>
            <a:ext cx="9144000" cy="836712"/>
          </a:xfrm>
        </p:spPr>
        <p:txBody>
          <a:bodyPr/>
          <a:lstStyle/>
          <a:p>
            <a:pPr>
              <a:defRPr/>
            </a:pPr>
            <a:r>
              <a:rPr lang="ar-SA" dirty="0">
                <a:effectLst>
                  <a:glow rad="139700">
                    <a:schemeClr val="tx1"/>
                  </a:glow>
                </a:effectLst>
                <a:ea typeface="ＭＳ Ｐゴシック" charset="0"/>
              </a:rPr>
              <a:t>حفيدتنا نورا البالغة من العمر ثلاث سنوات</a:t>
            </a:r>
            <a:endParaRPr lang="en-US" dirty="0">
              <a:effectLst>
                <a:glow rad="139700">
                  <a:schemeClr val="tx1"/>
                </a:glow>
              </a:effectLst>
              <a:ea typeface="ＭＳ Ｐゴシック" charset="0"/>
            </a:endParaRPr>
          </a:p>
        </p:txBody>
      </p:sp>
    </p:spTree>
    <p:extLst>
      <p:ext uri="{BB962C8B-B14F-4D97-AF65-F5344CB8AC3E}">
        <p14:creationId xmlns:p14="http://schemas.microsoft.com/office/powerpoint/2010/main" val="3821130848"/>
      </p:ext>
    </p:extLst>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7C1C20-C4D9-1242-AF08-75DF7072AAFD}"/>
              </a:ext>
            </a:extLst>
          </p:cNvPr>
          <p:cNvPicPr>
            <a:picLocks noChangeAspect="1"/>
          </p:cNvPicPr>
          <p:nvPr/>
        </p:nvPicPr>
        <p:blipFill rotWithShape="1">
          <a:blip r:embed="rId3"/>
          <a:srcRect l="13316" t="10238" b="2940"/>
          <a:stretch/>
        </p:blipFill>
        <p:spPr>
          <a:xfrm>
            <a:off x="0" y="-27384"/>
            <a:ext cx="9144000" cy="6868864"/>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99"/>
                </a:solidFill>
                <a:effectLst>
                  <a:glow rad="266700">
                    <a:srgbClr val="000000">
                      <a:alpha val="75000"/>
                    </a:srgbClr>
                  </a:glow>
                </a:effectLst>
                <a:uLnTx/>
                <a:uFillTx/>
                <a:latin typeface="Arial" panose="020B0604020202020204" pitchFamily="34" charset="0"/>
                <a:ea typeface="ＭＳ Ｐゴシック"/>
              </a:rPr>
              <a:t>6</a:t>
            </a:r>
          </a:p>
        </p:txBody>
      </p:sp>
      <p:sp>
        <p:nvSpPr>
          <p:cNvPr id="2" name="Title 1"/>
          <p:cNvSpPr>
            <a:spLocks noGrp="1"/>
          </p:cNvSpPr>
          <p:nvPr>
            <p:ph type="title"/>
          </p:nvPr>
        </p:nvSpPr>
        <p:spPr>
          <a:xfrm>
            <a:off x="4788024" y="3501008"/>
            <a:ext cx="4249728" cy="3240360"/>
          </a:xfrm>
        </p:spPr>
        <p:txBody>
          <a:bodyPr/>
          <a:lstStyle/>
          <a:p>
            <a:pPr>
              <a:defRPr/>
            </a:pPr>
            <a:br>
              <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b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ستيفن (٣٥) يدرب طياري المتحدة في دينفر</a:t>
            </a:r>
            <a:endPar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pic>
        <p:nvPicPr>
          <p:cNvPr id="1026" name="Picture 2" descr="https://aviationvoice.com/wp-content/uploads/2018/10/United-Airbus-A320-200-Engine-Shut-Down-in-Flight.jpg">
            <a:extLst>
              <a:ext uri="{FF2B5EF4-FFF2-40B4-BE49-F238E27FC236}">
                <a16:creationId xmlns:a16="http://schemas.microsoft.com/office/drawing/2014/main" id="{B9DCFF88-5206-1747-892E-4A94232391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04977"/>
            <a:ext cx="4533123" cy="2536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16266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E2ABC0-1423-05F6-F45B-6FF7DCDFB995}"/>
              </a:ext>
            </a:extLst>
          </p:cNvPr>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1331639" y="4797152"/>
            <a:ext cx="7469457" cy="1772816"/>
          </a:xfrm>
        </p:spPr>
        <p:txBody>
          <a:bodyPr/>
          <a:lstStyle/>
          <a:p>
            <a:pPr rtl="1">
              <a:defRPr/>
            </a:pPr>
            <a:r>
              <a:rPr lang="ar-JO" sz="4400" b="1" dirty="0">
                <a:solidFill>
                  <a:schemeClr val="tx1"/>
                </a:solidFill>
                <a:effectLst>
                  <a:glow rad="266700">
                    <a:schemeClr val="bg1">
                      <a:alpha val="75000"/>
                    </a:schemeClr>
                  </a:glow>
                </a:effectLst>
                <a:latin typeface="Traditional Arabic" panose="02020603050405020304" pitchFamily="18" charset="-78"/>
                <a:cs typeface="Traditional Arabic" panose="02020603050405020304" pitchFamily="18" charset="-78"/>
              </a:rPr>
              <a:t>جون (</a:t>
            </a:r>
            <a:r>
              <a:rPr lang="ar-SA" sz="4400" b="1" dirty="0">
                <a:solidFill>
                  <a:schemeClr val="tx1"/>
                </a:solidFill>
                <a:effectLst>
                  <a:glow rad="266700">
                    <a:schemeClr val="bg1">
                      <a:alpha val="75000"/>
                    </a:schemeClr>
                  </a:glow>
                </a:effectLst>
                <a:latin typeface="Traditional Arabic" panose="02020603050405020304" pitchFamily="18" charset="-78"/>
                <a:cs typeface="Traditional Arabic" panose="02020603050405020304" pitchFamily="18" charset="-78"/>
              </a:rPr>
              <a:t>٣١</a:t>
            </a:r>
            <a:r>
              <a:rPr lang="ar-JO" sz="4400" b="1" dirty="0">
                <a:solidFill>
                  <a:schemeClr val="tx1"/>
                </a:solidFill>
                <a:effectLst>
                  <a:glow rad="266700">
                    <a:schemeClr val="bg1">
                      <a:alpha val="75000"/>
                    </a:schemeClr>
                  </a:glow>
                </a:effectLst>
                <a:latin typeface="Traditional Arabic" panose="02020603050405020304" pitchFamily="18" charset="-78"/>
                <a:cs typeface="Traditional Arabic" panose="02020603050405020304" pitchFamily="18" charset="-78"/>
              </a:rPr>
              <a:t>) تزوَّج كلُوي في باسادينا، كاليفورنيا، في عام 2022م</a:t>
            </a:r>
            <a:endParaRPr lang="en-US" b="1" dirty="0">
              <a:solidFill>
                <a:schemeClr val="tx1"/>
              </a:solidFill>
              <a:effectLst>
                <a:glow rad="266700">
                  <a:schemeClr val="bg1">
                    <a:alpha val="75000"/>
                  </a:schemeClr>
                </a:glow>
              </a:effectLst>
            </a:endParaRP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8</a:t>
            </a:r>
          </a:p>
        </p:txBody>
      </p:sp>
    </p:spTree>
    <p:extLst>
      <p:ext uri="{BB962C8B-B14F-4D97-AF65-F5344CB8AC3E}">
        <p14:creationId xmlns:p14="http://schemas.microsoft.com/office/powerpoint/2010/main" val="1136068766"/>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5F85AE-CFE1-F447-8AB8-340234B18DF3}"/>
              </a:ext>
            </a:extLst>
          </p:cNvPr>
          <p:cNvPicPr>
            <a:picLocks noChangeAspect="1"/>
          </p:cNvPicPr>
          <p:nvPr/>
        </p:nvPicPr>
        <p:blipFill>
          <a:blip r:embed="rId3"/>
          <a:stretch>
            <a:fillRect/>
          </a:stretch>
        </p:blipFill>
        <p:spPr>
          <a:xfrm rot="10800000">
            <a:off x="7883" y="0"/>
            <a:ext cx="9128235" cy="6858000"/>
          </a:xfrm>
          <a:prstGeom prst="rect">
            <a:avLst/>
          </a:prstGeom>
        </p:spPr>
      </p:pic>
      <p:sp>
        <p:nvSpPr>
          <p:cNvPr id="75778" name="Rectangle 2"/>
          <p:cNvSpPr>
            <a:spLocks noGrp="1" noChangeArrowheads="1"/>
          </p:cNvSpPr>
          <p:nvPr>
            <p:ph type="ctrTitle"/>
          </p:nvPr>
        </p:nvSpPr>
        <p:spPr>
          <a:xfrm>
            <a:off x="-188168" y="-1478730"/>
            <a:ext cx="9144000" cy="1143000"/>
          </a:xfrm>
          <a:effectLst>
            <a:outerShdw blurRad="63500" dist="35921" dir="2700000" algn="ctr" rotWithShape="0">
              <a:srgbClr val="000000">
                <a:alpha val="74998"/>
              </a:srgbClr>
            </a:outerShdw>
          </a:effectLst>
        </p:spPr>
        <p:txBody>
          <a:bodyPr/>
          <a:lstStyle/>
          <a:p>
            <a:pPr eaLnBrk="1" hangingPunct="1">
              <a:defRPr/>
            </a:pPr>
            <a:r>
              <a:rPr lang="en-US" sz="6600" b="1" dirty="0">
                <a:solidFill>
                  <a:schemeClr val="bg1"/>
                </a:solidFill>
                <a:latin typeface="Arial" panose="020B0604020202020204" pitchFamily="34" charset="0"/>
                <a:ea typeface="ＭＳ Ｐゴシック" charset="0"/>
              </a:rPr>
              <a:t>Our People</a:t>
            </a:r>
            <a:endParaRPr lang="en-US" sz="6600" b="1" dirty="0">
              <a:latin typeface="Arial" panose="020B0604020202020204" pitchFamily="34" charset="0"/>
              <a:ea typeface="ＭＳ Ｐゴシック" charset="0"/>
            </a:endParaRPr>
          </a:p>
        </p:txBody>
      </p:sp>
      <p:pic>
        <p:nvPicPr>
          <p:cNvPr id="35635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9600" y="17464"/>
            <a:ext cx="4826496" cy="1069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80528" y="558011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90 شخص من 16 أمة</a:t>
            </a:r>
            <a:endParaRPr kumimoji="0" lang="en-US" sz="4400" b="1" u="none" strike="noStrike" kern="1200" cap="none" spc="0" normalizeH="0" baseline="0" noProof="0" dirty="0">
              <a:ln>
                <a:noFill/>
              </a:ln>
              <a:solidFill>
                <a:srgbClr val="000000"/>
              </a:solidFill>
              <a:effectLst>
                <a:glow rad="139700">
                  <a:srgbClr val="000000"/>
                </a:glow>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23783" y="4873723"/>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حزيران 2021</a:t>
            </a:r>
            <a:endParaRPr kumimoji="0" lang="en-US" sz="4400" b="1" u="none" strike="noStrike" kern="1200" cap="none" spc="0" normalizeH="0" baseline="0" noProof="0" dirty="0">
              <a:ln>
                <a:noFill/>
              </a:ln>
              <a:solidFill>
                <a:srgbClr val="000000"/>
              </a:solidFill>
              <a:effectLst>
                <a:glow rad="139700">
                  <a:srgbClr val="000000"/>
                </a:glow>
              </a:effectLst>
              <a:uLnTx/>
              <a:uFillTx/>
              <a:latin typeface="Arial" panose="020B0604020202020204" pitchFamily="34" charset="0"/>
              <a:cs typeface="Arial" panose="020B0604020202020204" pitchFamily="34" charset="0"/>
            </a:endParaRPr>
          </a:p>
        </p:txBody>
      </p:sp>
      <p:sp>
        <p:nvSpPr>
          <p:cNvPr id="8"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9</a:t>
            </a:r>
          </a:p>
        </p:txBody>
      </p:sp>
    </p:spTree>
    <p:extLst>
      <p:ext uri="{BB962C8B-B14F-4D97-AF65-F5344CB8AC3E}">
        <p14:creationId xmlns:p14="http://schemas.microsoft.com/office/powerpoint/2010/main" val="3550804121"/>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6" y="1"/>
            <a:ext cx="9202739"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أمريكا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61477" name="Rectangle 5"/>
          <p:cNvSpPr>
            <a:spLocks noGrp="1" noChangeArrowheads="1"/>
          </p:cNvSpPr>
          <p:nvPr>
            <p:ph type="title"/>
          </p:nvPr>
        </p:nvSpPr>
        <p:spPr>
          <a:xfrm>
            <a:off x="-71437" y="5943600"/>
            <a:ext cx="9251951" cy="990600"/>
          </a:xfrm>
          <a:solidFill>
            <a:srgbClr val="800000"/>
          </a:solidFill>
        </p:spPr>
        <p:txBody>
          <a:bodyPr/>
          <a:lstStyle/>
          <a:p>
            <a:pPr eaLnBrk="1" hangingPunct="1">
              <a:defRPr/>
            </a:pPr>
            <a:r>
              <a:rPr lang="ar-JO" b="1" dirty="0">
                <a:solidFill>
                  <a:schemeClr val="tx1"/>
                </a:solidFill>
                <a:latin typeface="Arial" panose="020B0604020202020204" pitchFamily="34" charset="0"/>
                <a:cs typeface="Arial" panose="020B0604020202020204" pitchFamily="34" charset="0"/>
              </a:rPr>
              <a:t>شعب الطرق المتقاطعة</a:t>
            </a:r>
            <a:r>
              <a:rPr lang="en-US" b="1" dirty="0">
                <a:solidFill>
                  <a:schemeClr val="tx1"/>
                </a:solidFill>
                <a:latin typeface="Arial" panose="020B0604020202020204" pitchFamily="34" charset="0"/>
                <a:cs typeface="Arial" panose="020B0604020202020204" pitchFamily="34" charset="0"/>
              </a:rPr>
              <a:t>• </a:t>
            </a:r>
            <a:r>
              <a:rPr lang="ar-JO" b="1" dirty="0">
                <a:solidFill>
                  <a:schemeClr val="tx1"/>
                </a:solidFill>
                <a:latin typeface="Arial" panose="020B0604020202020204" pitchFamily="34" charset="0"/>
                <a:cs typeface="Arial" panose="020B0604020202020204" pitchFamily="34" charset="0"/>
              </a:rPr>
              <a:t>حزيران 2021</a:t>
            </a:r>
            <a:endParaRPr lang="en-US" b="1" dirty="0">
              <a:solidFill>
                <a:schemeClr val="tx1"/>
              </a:solidFill>
              <a:latin typeface="Arial" panose="020B0604020202020204" pitchFamily="34" charset="0"/>
              <a:cs typeface="Arial" panose="020B0604020202020204" pitchFamily="34" charset="0"/>
            </a:endParaRPr>
          </a:p>
        </p:txBody>
      </p:sp>
      <p:grpSp>
        <p:nvGrpSpPr>
          <p:cNvPr id="2" name="Group 1"/>
          <p:cNvGrpSpPr>
            <a:grpSpLocks/>
          </p:cNvGrpSpPr>
          <p:nvPr/>
        </p:nvGrpSpPr>
        <p:grpSpPr bwMode="auto">
          <a:xfrm>
            <a:off x="769211" y="2348881"/>
            <a:ext cx="6157052" cy="3624701"/>
            <a:chOff x="769960" y="1620838"/>
            <a:chExt cx="6155516" cy="4338637"/>
          </a:xfrm>
        </p:grpSpPr>
        <p:sp>
          <p:nvSpPr>
            <p:cNvPr id="361476" name="AutoShape 4"/>
            <p:cNvSpPr>
              <a:spLocks noChangeArrowheads="1"/>
            </p:cNvSpPr>
            <p:nvPr/>
          </p:nvSpPr>
          <p:spPr bwMode="auto">
            <a:xfrm rot="18756690">
              <a:off x="3014439" y="990711"/>
              <a:ext cx="456043" cy="4945002"/>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grpSp>
      <p:sp>
        <p:nvSpPr>
          <p:cNvPr id="361485" name="Text Box 13"/>
          <p:cNvSpPr txBox="1">
            <a:spLocks noChangeArrowheads="1"/>
          </p:cNvSpPr>
          <p:nvPr/>
        </p:nvSpPr>
        <p:spPr bwMode="auto">
          <a:xfrm>
            <a:off x="169655" y="1214720"/>
            <a:ext cx="208756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فرنسا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61491" name="Text Box 19"/>
          <p:cNvSpPr txBox="1">
            <a:spLocks noChangeArrowheads="1"/>
          </p:cNvSpPr>
          <p:nvPr/>
        </p:nvSpPr>
        <p:spPr bwMode="auto">
          <a:xfrm>
            <a:off x="1979613" y="3573464"/>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الهند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61493" name="Text Box 21"/>
          <p:cNvSpPr txBox="1">
            <a:spLocks noChangeArrowheads="1"/>
          </p:cNvSpPr>
          <p:nvPr/>
        </p:nvSpPr>
        <p:spPr bwMode="auto">
          <a:xfrm>
            <a:off x="4762819" y="3672782"/>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تايلاند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57385" name="Text Box 28"/>
          <p:cNvSpPr txBox="1">
            <a:spLocks noChangeArrowheads="1"/>
          </p:cNvSpPr>
          <p:nvPr/>
        </p:nvSpPr>
        <p:spPr bwMode="auto">
          <a:xfrm>
            <a:off x="4575175" y="5410201"/>
            <a:ext cx="1652588"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CIC</a:t>
            </a:r>
          </a:p>
        </p:txBody>
      </p:sp>
      <p:sp>
        <p:nvSpPr>
          <p:cNvPr id="361496" name="Text Box 24"/>
          <p:cNvSpPr txBox="1">
            <a:spLocks noChangeArrowheads="1"/>
          </p:cNvSpPr>
          <p:nvPr/>
        </p:nvSpPr>
        <p:spPr bwMode="auto">
          <a:xfrm>
            <a:off x="4572000" y="5075239"/>
            <a:ext cx="165576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سنغافورة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57387" name="Rounded Rectangle 1"/>
          <p:cNvSpPr>
            <a:spLocks noChangeArrowheads="1"/>
          </p:cNvSpPr>
          <p:nvPr/>
        </p:nvSpPr>
        <p:spPr bwMode="auto">
          <a:xfrm>
            <a:off x="2627313" y="90042"/>
            <a:ext cx="2160587" cy="2186831"/>
          </a:xfrm>
          <a:prstGeom prst="roundRect">
            <a:avLst>
              <a:gd name="adj" fmla="val 16667"/>
            </a:avLst>
          </a:prstGeom>
          <a:solidFill>
            <a:schemeClr val="tx1"/>
          </a:solidFill>
          <a:ln w="9525">
            <a:solidFill>
              <a:schemeClr val="tx1"/>
            </a:solid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21" name="Text Box 13"/>
          <p:cNvSpPr txBox="1">
            <a:spLocks noChangeArrowheads="1"/>
          </p:cNvSpPr>
          <p:nvPr/>
        </p:nvSpPr>
        <p:spPr bwMode="auto">
          <a:xfrm>
            <a:off x="9468544" y="4708526"/>
            <a:ext cx="1906587"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الفلبين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22" name="Text Box 13"/>
          <p:cNvSpPr txBox="1">
            <a:spLocks noChangeArrowheads="1"/>
          </p:cNvSpPr>
          <p:nvPr/>
        </p:nvSpPr>
        <p:spPr bwMode="auto">
          <a:xfrm>
            <a:off x="-2340768" y="2780928"/>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ألمانيا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25" name="Text Box 13"/>
          <p:cNvSpPr txBox="1">
            <a:spLocks noChangeArrowheads="1"/>
          </p:cNvSpPr>
          <p:nvPr/>
        </p:nvSpPr>
        <p:spPr bwMode="auto">
          <a:xfrm>
            <a:off x="140331" y="706721"/>
            <a:ext cx="208756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هولندا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26" name="Text Box 17"/>
          <p:cNvSpPr txBox="1">
            <a:spLocks noChangeArrowheads="1"/>
          </p:cNvSpPr>
          <p:nvPr/>
        </p:nvSpPr>
        <p:spPr bwMode="auto">
          <a:xfrm>
            <a:off x="6290303" y="1247855"/>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كوريا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24" name="Text Box 17"/>
          <p:cNvSpPr txBox="1">
            <a:spLocks noChangeArrowheads="1"/>
          </p:cNvSpPr>
          <p:nvPr/>
        </p:nvSpPr>
        <p:spPr bwMode="auto">
          <a:xfrm>
            <a:off x="9481913" y="1200820"/>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هونغ كونغ</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27" name="Text Box 17"/>
          <p:cNvSpPr txBox="1">
            <a:spLocks noChangeArrowheads="1"/>
          </p:cNvSpPr>
          <p:nvPr/>
        </p:nvSpPr>
        <p:spPr bwMode="auto">
          <a:xfrm>
            <a:off x="6875623" y="2857583"/>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تايوان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29" name="Text Box 21"/>
          <p:cNvSpPr txBox="1">
            <a:spLocks noChangeArrowheads="1"/>
          </p:cNvSpPr>
          <p:nvPr/>
        </p:nvSpPr>
        <p:spPr bwMode="auto">
          <a:xfrm>
            <a:off x="6276976" y="4982096"/>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أندونيسيا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0" name="Text Box 21"/>
          <p:cNvSpPr txBox="1">
            <a:spLocks noChangeArrowheads="1"/>
          </p:cNvSpPr>
          <p:nvPr/>
        </p:nvSpPr>
        <p:spPr bwMode="auto">
          <a:xfrm>
            <a:off x="9621513" y="4067675"/>
            <a:ext cx="165576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ماليزيا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1" name="Text Box 21"/>
          <p:cNvSpPr txBox="1">
            <a:spLocks noChangeArrowheads="1"/>
          </p:cNvSpPr>
          <p:nvPr/>
        </p:nvSpPr>
        <p:spPr bwMode="auto">
          <a:xfrm>
            <a:off x="9544023" y="5909837"/>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نيوزيلاندا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2" name="Text Box 13"/>
          <p:cNvSpPr txBox="1">
            <a:spLocks noChangeArrowheads="1"/>
          </p:cNvSpPr>
          <p:nvPr/>
        </p:nvSpPr>
        <p:spPr bwMode="auto">
          <a:xfrm>
            <a:off x="-2340768" y="1843644"/>
            <a:ext cx="208756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لبنان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3" name="Text Box 13"/>
          <p:cNvSpPr txBox="1">
            <a:spLocks noChangeArrowheads="1"/>
          </p:cNvSpPr>
          <p:nvPr/>
        </p:nvSpPr>
        <p:spPr bwMode="auto">
          <a:xfrm>
            <a:off x="-2327398" y="4789253"/>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زيمبابوي</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5" name="Text Box 13"/>
          <p:cNvSpPr txBox="1">
            <a:spLocks noChangeArrowheads="1"/>
          </p:cNvSpPr>
          <p:nvPr/>
        </p:nvSpPr>
        <p:spPr bwMode="auto">
          <a:xfrm>
            <a:off x="-2346774" y="1183457"/>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إيطاليا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6" name="Text Box 17"/>
          <p:cNvSpPr txBox="1">
            <a:spLocks noChangeArrowheads="1"/>
          </p:cNvSpPr>
          <p:nvPr/>
        </p:nvSpPr>
        <p:spPr bwMode="auto">
          <a:xfrm>
            <a:off x="9396536" y="5288"/>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روسيا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7" name="Text Box 21"/>
          <p:cNvSpPr txBox="1">
            <a:spLocks noChangeArrowheads="1"/>
          </p:cNvSpPr>
          <p:nvPr/>
        </p:nvSpPr>
        <p:spPr bwMode="auto">
          <a:xfrm>
            <a:off x="9583209" y="3050630"/>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كندا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8" name="Text Box 13"/>
          <p:cNvSpPr txBox="1">
            <a:spLocks noChangeArrowheads="1"/>
          </p:cNvSpPr>
          <p:nvPr/>
        </p:nvSpPr>
        <p:spPr bwMode="auto">
          <a:xfrm>
            <a:off x="-2364992" y="100334"/>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المملكة المتحدة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9" name="Text Box 13"/>
          <p:cNvSpPr txBox="1">
            <a:spLocks noChangeArrowheads="1"/>
          </p:cNvSpPr>
          <p:nvPr/>
        </p:nvSpPr>
        <p:spPr bwMode="auto">
          <a:xfrm>
            <a:off x="168861" y="1731780"/>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مصر</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40" name="Text Box 17"/>
          <p:cNvSpPr txBox="1">
            <a:spLocks noChangeArrowheads="1"/>
          </p:cNvSpPr>
          <p:nvPr/>
        </p:nvSpPr>
        <p:spPr bwMode="auto">
          <a:xfrm>
            <a:off x="9252520" y="620689"/>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منغوليا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pic>
        <p:nvPicPr>
          <p:cNvPr id="4" name="Picture 3" descr="Crossroads-Logo-Only.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7785" y="116632"/>
            <a:ext cx="2117271" cy="2117270"/>
          </a:xfrm>
          <a:prstGeom prst="rect">
            <a:avLst/>
          </a:prstGeom>
        </p:spPr>
      </p:pic>
      <p:sp>
        <p:nvSpPr>
          <p:cNvPr id="41" name="Text Box 13">
            <a:extLst>
              <a:ext uri="{FF2B5EF4-FFF2-40B4-BE49-F238E27FC236}">
                <a16:creationId xmlns:a16="http://schemas.microsoft.com/office/drawing/2014/main" id="{8E09A645-542F-264D-886B-27BDC51F1814}"/>
              </a:ext>
            </a:extLst>
          </p:cNvPr>
          <p:cNvSpPr txBox="1">
            <a:spLocks noChangeArrowheads="1"/>
          </p:cNvSpPr>
          <p:nvPr/>
        </p:nvSpPr>
        <p:spPr bwMode="auto">
          <a:xfrm>
            <a:off x="-2342356" y="4185084"/>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أثيوبيا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42" name="Text Box 21">
            <a:extLst>
              <a:ext uri="{FF2B5EF4-FFF2-40B4-BE49-F238E27FC236}">
                <a16:creationId xmlns:a16="http://schemas.microsoft.com/office/drawing/2014/main" id="{FEFF8652-9E1E-1542-8990-6848F8DBDC00}"/>
              </a:ext>
            </a:extLst>
          </p:cNvPr>
          <p:cNvSpPr txBox="1">
            <a:spLocks noChangeArrowheads="1"/>
          </p:cNvSpPr>
          <p:nvPr/>
        </p:nvSpPr>
        <p:spPr bwMode="auto">
          <a:xfrm>
            <a:off x="9518852" y="2449686"/>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مينامار</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43" name="Text Box 13">
            <a:extLst>
              <a:ext uri="{FF2B5EF4-FFF2-40B4-BE49-F238E27FC236}">
                <a16:creationId xmlns:a16="http://schemas.microsoft.com/office/drawing/2014/main" id="{6F33562E-4EBD-0741-880B-3B009E5F101D}"/>
              </a:ext>
            </a:extLst>
          </p:cNvPr>
          <p:cNvSpPr txBox="1">
            <a:spLocks noChangeArrowheads="1"/>
          </p:cNvSpPr>
          <p:nvPr/>
        </p:nvSpPr>
        <p:spPr bwMode="auto">
          <a:xfrm>
            <a:off x="34894" y="4760662"/>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جنوب أفريقيا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44" name="Text Box 21">
            <a:extLst>
              <a:ext uri="{FF2B5EF4-FFF2-40B4-BE49-F238E27FC236}">
                <a16:creationId xmlns:a16="http://schemas.microsoft.com/office/drawing/2014/main" id="{7E853FA9-D67E-7A44-BA57-90E422367ADD}"/>
              </a:ext>
            </a:extLst>
          </p:cNvPr>
          <p:cNvSpPr txBox="1">
            <a:spLocks noChangeArrowheads="1"/>
          </p:cNvSpPr>
          <p:nvPr/>
        </p:nvSpPr>
        <p:spPr bwMode="auto">
          <a:xfrm>
            <a:off x="6810000" y="5366154"/>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أستراليا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45" name="Text Box 13">
            <a:extLst>
              <a:ext uri="{FF2B5EF4-FFF2-40B4-BE49-F238E27FC236}">
                <a16:creationId xmlns:a16="http://schemas.microsoft.com/office/drawing/2014/main" id="{873F3133-8016-9B41-AD8F-F1A3CC46D5AA}"/>
              </a:ext>
            </a:extLst>
          </p:cNvPr>
          <p:cNvSpPr txBox="1">
            <a:spLocks noChangeArrowheads="1"/>
          </p:cNvSpPr>
          <p:nvPr/>
        </p:nvSpPr>
        <p:spPr bwMode="auto">
          <a:xfrm>
            <a:off x="46471" y="83087"/>
            <a:ext cx="258084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المملكة المتحدة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46" name="Text Box 17">
            <a:extLst>
              <a:ext uri="{FF2B5EF4-FFF2-40B4-BE49-F238E27FC236}">
                <a16:creationId xmlns:a16="http://schemas.microsoft.com/office/drawing/2014/main" id="{775E5FB2-085D-8647-B745-827D8BD9042A}"/>
              </a:ext>
            </a:extLst>
          </p:cNvPr>
          <p:cNvSpPr txBox="1">
            <a:spLocks noChangeArrowheads="1"/>
          </p:cNvSpPr>
          <p:nvPr/>
        </p:nvSpPr>
        <p:spPr bwMode="auto">
          <a:xfrm>
            <a:off x="9518852" y="1876448"/>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اليابان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47" name="Text Box 21">
            <a:extLst>
              <a:ext uri="{FF2B5EF4-FFF2-40B4-BE49-F238E27FC236}">
                <a16:creationId xmlns:a16="http://schemas.microsoft.com/office/drawing/2014/main" id="{29D47C9F-B167-7246-B1D7-E27E49629289}"/>
              </a:ext>
            </a:extLst>
          </p:cNvPr>
          <p:cNvSpPr txBox="1">
            <a:spLocks noChangeArrowheads="1"/>
          </p:cNvSpPr>
          <p:nvPr/>
        </p:nvSpPr>
        <p:spPr bwMode="auto">
          <a:xfrm>
            <a:off x="4010911" y="2387819"/>
            <a:ext cx="2240664"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الصين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48" name="Text Box 13">
            <a:extLst>
              <a:ext uri="{FF2B5EF4-FFF2-40B4-BE49-F238E27FC236}">
                <a16:creationId xmlns:a16="http://schemas.microsoft.com/office/drawing/2014/main" id="{A960F8FF-74F4-C747-A841-3179B9441AAF}"/>
              </a:ext>
            </a:extLst>
          </p:cNvPr>
          <p:cNvSpPr txBox="1">
            <a:spLocks noChangeArrowheads="1"/>
          </p:cNvSpPr>
          <p:nvPr/>
        </p:nvSpPr>
        <p:spPr bwMode="auto">
          <a:xfrm>
            <a:off x="-2268092" y="6094837"/>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كينيا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Tree>
    <p:extLst>
      <p:ext uri="{BB962C8B-B14F-4D97-AF65-F5344CB8AC3E}">
        <p14:creationId xmlns:p14="http://schemas.microsoft.com/office/powerpoint/2010/main" val="29589365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par>
                          <p:cTn id="38" fill="hold" nodeType="afterGroup">
                            <p:stCondLst>
                              <p:cond delay="1100"/>
                            </p:stCondLst>
                            <p:childTnLst>
                              <p:par>
                                <p:cTn id="39" presetID="1" presetClass="entr" presetSubtype="0" fill="hold" grpId="0" nodeType="afterEffect">
                                  <p:stCondLst>
                                    <p:cond delay="0"/>
                                  </p:stCondLst>
                                  <p:childTnLst>
                                    <p:set>
                                      <p:cBhvr>
                                        <p:cTn id="40" dur="1" fill="hold">
                                          <p:stCondLst>
                                            <p:cond delay="299"/>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par>
                          <p:cTn id="63" fill="hold">
                            <p:stCondLst>
                              <p:cond delay="1400"/>
                            </p:stCondLst>
                            <p:childTnLst>
                              <p:par>
                                <p:cTn id="64" presetID="1" presetClass="entr" presetSubtype="0" fill="hold" grpId="0" nodeType="afterEffect">
                                  <p:stCondLst>
                                    <p:cond delay="0"/>
                                  </p:stCondLst>
                                  <p:childTnLst>
                                    <p:set>
                                      <p:cBhvr>
                                        <p:cTn id="65" dur="1" fill="hold">
                                          <p:stCondLst>
                                            <p:cond delay="299"/>
                                          </p:stCondLst>
                                        </p:cTn>
                                        <p:tgtEl>
                                          <p:spTgt spid="4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9"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1"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3338"/>
            <a:ext cx="9144000" cy="69977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9266" name="Rectangle 2"/>
          <p:cNvSpPr>
            <a:spLocks noGrp="1" noChangeArrowheads="1"/>
          </p:cNvSpPr>
          <p:nvPr>
            <p:ph type="ctrTitle"/>
          </p:nvPr>
        </p:nvSpPr>
        <p:spPr>
          <a:xfrm>
            <a:off x="0" y="-100013"/>
            <a:ext cx="9144000" cy="865188"/>
          </a:xfrm>
          <a:solidFill>
            <a:schemeClr val="bg2"/>
          </a:solidFill>
        </p:spPr>
        <p:txBody>
          <a:bodyPr/>
          <a:lstStyle/>
          <a:p>
            <a:pPr eaLnBrk="1" hangingPunct="1">
              <a:defRPr/>
            </a:pPr>
            <a:r>
              <a:rPr lang="ar-JO" sz="5400" dirty="0">
                <a:solidFill>
                  <a:schemeClr val="tx1"/>
                </a:solidFill>
                <a:ea typeface="ＭＳ Ｐゴシック" charset="0"/>
              </a:rPr>
              <a:t>عرف عن نفسك</a:t>
            </a:r>
            <a:endParaRPr lang="en-US" sz="5400" dirty="0">
              <a:solidFill>
                <a:schemeClr val="tx1"/>
              </a:solidFill>
              <a:ea typeface="ＭＳ Ｐゴシック" charset="0"/>
            </a:endParaRPr>
          </a:p>
        </p:txBody>
      </p:sp>
      <p:sp>
        <p:nvSpPr>
          <p:cNvPr id="139268" name="Rectangle 4"/>
          <p:cNvSpPr>
            <a:spLocks noChangeArrowheads="1"/>
          </p:cNvSpPr>
          <p:nvPr/>
        </p:nvSpPr>
        <p:spPr bwMode="auto">
          <a:xfrm>
            <a:off x="0" y="1187450"/>
            <a:ext cx="4716016" cy="5769942"/>
          </a:xfrm>
          <a:prstGeom prst="rect">
            <a:avLst/>
          </a:prstGeom>
          <a:noFill/>
          <a:ln w="9525">
            <a:noFill/>
            <a:miter lim="800000"/>
            <a:headEnd/>
            <a:tailEnd/>
          </a:ln>
          <a:effectLst/>
        </p:spPr>
        <p:txBody>
          <a:bodyPr lIns="92075" tIns="46038" rIns="92075" bIns="46038"/>
          <a:lstStyle/>
          <a:p>
            <a:pPr algn="ctr">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latin typeface="Arial" panose="020B0604020202020204" pitchFamily="34" charset="0"/>
                <a:cs typeface="Arial" panose="020B0604020202020204" pitchFamily="34" charset="0"/>
              </a:rPr>
              <a:t>الإسم</a:t>
            </a:r>
            <a:endParaRPr lang="en-US" sz="4000" b="1" dirty="0">
              <a:solidFill>
                <a:srgbClr val="FFFFFF"/>
              </a:solidFill>
              <a:effectLst>
                <a:glow rad="215900">
                  <a:srgbClr val="000000"/>
                </a:glow>
              </a:effectLst>
              <a:latin typeface="Arial" panose="020B0604020202020204" pitchFamily="34" charset="0"/>
              <a:cs typeface="Arial" panose="020B0604020202020204" pitchFamily="34" charset="0"/>
            </a:endParaRPr>
          </a:p>
          <a:p>
            <a:pPr algn="ctr">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latin typeface="Arial" panose="020B0604020202020204" pitchFamily="34" charset="0"/>
                <a:cs typeface="Arial" panose="020B0604020202020204" pitchFamily="34" charset="0"/>
              </a:rPr>
              <a:t>البلد</a:t>
            </a:r>
            <a:endParaRPr lang="en-US" sz="4000" b="1" dirty="0">
              <a:solidFill>
                <a:srgbClr val="FFFFFF"/>
              </a:solidFill>
              <a:effectLst>
                <a:glow rad="215900">
                  <a:srgbClr val="000000"/>
                </a:glow>
              </a:effectLst>
              <a:latin typeface="Arial" panose="020B0604020202020204" pitchFamily="34" charset="0"/>
              <a:cs typeface="Arial" panose="020B0604020202020204" pitchFamily="34" charset="0"/>
            </a:endParaRPr>
          </a:p>
          <a:p>
            <a:pPr algn="ctr">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latin typeface="Arial" panose="020B0604020202020204" pitchFamily="34" charset="0"/>
                <a:cs typeface="Arial" panose="020B0604020202020204" pitchFamily="34" charset="0"/>
              </a:rPr>
              <a:t>البرنامج الدراسي</a:t>
            </a:r>
            <a:endParaRPr lang="en-US" sz="4000" b="1" dirty="0">
              <a:solidFill>
                <a:srgbClr val="FFFFFF"/>
              </a:solidFill>
              <a:effectLst>
                <a:glow rad="215900">
                  <a:srgbClr val="000000"/>
                </a:glow>
              </a:effectLst>
              <a:latin typeface="Arial" panose="020B0604020202020204" pitchFamily="34" charset="0"/>
              <a:cs typeface="Arial" panose="020B0604020202020204" pitchFamily="34" charset="0"/>
            </a:endParaRPr>
          </a:p>
          <a:p>
            <a:pPr algn="ctr">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latin typeface="Arial" panose="020B0604020202020204" pitchFamily="34" charset="0"/>
                <a:cs typeface="Arial" panose="020B0604020202020204" pitchFamily="34" charset="0"/>
              </a:rPr>
              <a:t>العائلة</a:t>
            </a:r>
            <a:endParaRPr lang="en-US" sz="4000" b="1" dirty="0">
              <a:solidFill>
                <a:srgbClr val="FFFFFF"/>
              </a:solidFill>
              <a:effectLst>
                <a:glow rad="215900">
                  <a:srgbClr val="000000"/>
                </a:glow>
              </a:effectLst>
              <a:latin typeface="Arial" panose="020B0604020202020204" pitchFamily="34" charset="0"/>
              <a:cs typeface="Arial" panose="020B0604020202020204" pitchFamily="34" charset="0"/>
            </a:endParaRPr>
          </a:p>
          <a:p>
            <a:pPr algn="ctr">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latin typeface="Arial" panose="020B0604020202020204" pitchFamily="34" charset="0"/>
                <a:cs typeface="Arial" panose="020B0604020202020204" pitchFamily="34" charset="0"/>
              </a:rPr>
              <a:t>الكنيسة</a:t>
            </a:r>
            <a:endParaRPr lang="en-US" sz="4000" b="1" dirty="0">
              <a:solidFill>
                <a:srgbClr val="FFFFFF"/>
              </a:solidFill>
              <a:effectLst>
                <a:glow rad="215900">
                  <a:srgbClr val="000000"/>
                </a:glow>
              </a:effectLst>
              <a:latin typeface="Arial" panose="020B0604020202020204" pitchFamily="34" charset="0"/>
              <a:cs typeface="Arial" panose="020B0604020202020204" pitchFamily="34" charset="0"/>
            </a:endParaRPr>
          </a:p>
          <a:p>
            <a:pPr algn="ctr">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latin typeface="Arial" panose="020B0604020202020204" pitchFamily="34" charset="0"/>
                <a:cs typeface="Arial" panose="020B0604020202020204" pitchFamily="34" charset="0"/>
              </a:rPr>
              <a:t>هدف الخدمة</a:t>
            </a:r>
            <a:endParaRPr lang="en-US" sz="4000" b="1" dirty="0">
              <a:solidFill>
                <a:srgbClr val="FFFFFF"/>
              </a:solidFill>
              <a:effectLst>
                <a:glow rad="2159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2651637"/>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3" name="Picture 6" descr="Preaching Home as Relationships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82650"/>
            <a:ext cx="9144000" cy="6100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ea typeface="ＭＳ Ｐゴシック" charset="0"/>
                <a:cs typeface="ＭＳ Ｐゴシック" charset="0"/>
              </a:rPr>
              <a:t>Our People</a:t>
            </a:r>
            <a:endParaRPr lang="en-US" sz="6600" dirty="0">
              <a:ea typeface="ＭＳ Ｐゴシック" charset="0"/>
              <a:cs typeface="ＭＳ Ｐゴシック" charset="0"/>
            </a:endParaRPr>
          </a:p>
        </p:txBody>
      </p:sp>
      <p:pic>
        <p:nvPicPr>
          <p:cNvPr id="36147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8" y="0"/>
            <a:ext cx="5751512" cy="1274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657850"/>
            <a:ext cx="9144000" cy="930275"/>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ar-JO" sz="4400" b="1" dirty="0">
                <a:solidFill>
                  <a:srgbClr val="FFFFFF"/>
                </a:solidFill>
                <a:latin typeface="Arial" panose="020B0604020202020204" pitchFamily="34" charset="0"/>
                <a:cs typeface="Arial" panose="020B0604020202020204" pitchFamily="34" charset="0"/>
              </a:rPr>
              <a:t>الوعظ من خلال الكتاب</a:t>
            </a:r>
            <a:endParaRPr lang="en-US" sz="4400" b="1" dirty="0">
              <a:solidFill>
                <a:srgbClr val="000000"/>
              </a:solidFill>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ar-JO" sz="2400" b="1" kern="0" dirty="0">
                <a:solidFill>
                  <a:srgbClr val="FFFFFF"/>
                </a:solidFill>
                <a:effectLst>
                  <a:glow rad="266700">
                    <a:srgbClr val="000000">
                      <a:alpha val="75000"/>
                    </a:srgbClr>
                  </a:glow>
                </a:effectLst>
                <a:latin typeface="Arial" panose="020B0604020202020204" pitchFamily="34" charset="0"/>
                <a:ea typeface="ＭＳ Ｐゴシック"/>
              </a:rPr>
              <a:t>9</a:t>
            </a:r>
            <a:endParaRPr lang="en-US" sz="2400" b="1" kern="0" dirty="0">
              <a:solidFill>
                <a:srgbClr val="FFFFFF"/>
              </a:solidFill>
              <a:effectLst>
                <a:glow rad="266700">
                  <a:srgbClr val="000000">
                    <a:alpha val="75000"/>
                  </a:srgbClr>
                </a:glow>
              </a:effectLst>
              <a:latin typeface="Arial" panose="020B0604020202020204" pitchFamily="34" charset="0"/>
              <a:ea typeface="ＭＳ Ｐゴシック"/>
            </a:endParaRPr>
          </a:p>
        </p:txBody>
      </p:sp>
    </p:spTree>
    <p:extLst>
      <p:ext uri="{BB962C8B-B14F-4D97-AF65-F5344CB8AC3E}">
        <p14:creationId xmlns:p14="http://schemas.microsoft.com/office/powerpoint/2010/main" val="320661558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1" descr="Goodbye to David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57238"/>
            <a:ext cx="9144000" cy="6100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ea typeface="ＭＳ Ｐゴシック" charset="0"/>
                <a:cs typeface="ＭＳ Ｐゴシック" charset="0"/>
              </a:rPr>
              <a:t>Our People</a:t>
            </a:r>
            <a:endParaRPr lang="en-US" sz="6600" dirty="0">
              <a:ea typeface="ＭＳ Ｐゴシック" charset="0"/>
              <a:cs typeface="ＭＳ Ｐゴシック" charset="0"/>
            </a:endParaRPr>
          </a:p>
        </p:txBody>
      </p:sp>
      <p:pic>
        <p:nvPicPr>
          <p:cNvPr id="359427"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8" y="0"/>
            <a:ext cx="5751512" cy="1274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336764"/>
            <a:ext cx="9144000" cy="1476612"/>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ar-JO" sz="4400" b="1" dirty="0">
                <a:solidFill>
                  <a:srgbClr val="FFFFFF"/>
                </a:solidFill>
                <a:effectLst>
                  <a:glow rad="190500">
                    <a:srgbClr val="000000"/>
                  </a:glow>
                </a:effectLst>
                <a:latin typeface="Arial" panose="020B0604020202020204" pitchFamily="34" charset="0"/>
                <a:cs typeface="Arial" panose="020B0604020202020204" pitchFamily="34" charset="0"/>
              </a:rPr>
              <a:t>طلاب كلية سنغافورة للكتاب المقدس </a:t>
            </a:r>
          </a:p>
          <a:p>
            <a:pPr algn="ctr" eaLnBrk="1" hangingPunct="1">
              <a:defRPr/>
            </a:pPr>
            <a:r>
              <a:rPr lang="ar-JO" sz="4400" b="1" dirty="0">
                <a:solidFill>
                  <a:srgbClr val="FFFFFF"/>
                </a:solidFill>
                <a:effectLst>
                  <a:glow rad="190500">
                    <a:srgbClr val="000000"/>
                  </a:glow>
                </a:effectLst>
                <a:latin typeface="Arial" panose="020B0604020202020204" pitchFamily="34" charset="0"/>
                <a:cs typeface="Arial" panose="020B0604020202020204" pitchFamily="34" charset="0"/>
              </a:rPr>
              <a:t>يخدمون في الكنيسة</a:t>
            </a:r>
            <a:endParaRPr lang="en-US" sz="4400" b="1" dirty="0">
              <a:solidFill>
                <a:srgbClr val="000000"/>
              </a:solidFill>
              <a:effectLst>
                <a:glow rad="190500">
                  <a:srgbClr val="000000"/>
                </a:glow>
              </a:effectLst>
              <a:latin typeface="Arial" panose="020B0604020202020204" pitchFamily="34" charset="0"/>
              <a:cs typeface="Arial" panose="020B0604020202020204" pitchFamily="34"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ar-JO" sz="2400" b="1" kern="0" dirty="0">
                <a:solidFill>
                  <a:srgbClr val="FFFFFF"/>
                </a:solidFill>
                <a:effectLst>
                  <a:glow rad="266700">
                    <a:srgbClr val="000000">
                      <a:alpha val="75000"/>
                    </a:srgbClr>
                  </a:glow>
                </a:effectLst>
                <a:latin typeface="Arial" panose="020B0604020202020204" pitchFamily="34" charset="0"/>
                <a:ea typeface="ＭＳ Ｐゴシック"/>
              </a:rPr>
              <a:t>9</a:t>
            </a:r>
            <a:endParaRPr lang="en-US" sz="2400" b="1" kern="0" dirty="0">
              <a:solidFill>
                <a:srgbClr val="FFFFFF"/>
              </a:solidFill>
              <a:effectLst>
                <a:glow rad="266700">
                  <a:srgbClr val="000000">
                    <a:alpha val="75000"/>
                  </a:srgbClr>
                </a:glow>
              </a:effectLst>
              <a:latin typeface="Arial" panose="020B0604020202020204" pitchFamily="34" charset="0"/>
              <a:ea typeface="ＭＳ Ｐゴシック"/>
            </a:endParaRPr>
          </a:p>
        </p:txBody>
      </p:sp>
    </p:spTree>
    <p:extLst>
      <p:ext uri="{BB962C8B-B14F-4D97-AF65-F5344CB8AC3E}">
        <p14:creationId xmlns:p14="http://schemas.microsoft.com/office/powerpoint/2010/main" val="80033090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ea typeface="ＭＳ Ｐゴシック" charset="0"/>
                <a:cs typeface="ＭＳ Ｐゴシック" charset="0"/>
              </a:rPr>
              <a:t>Our People</a:t>
            </a:r>
            <a:endParaRPr lang="en-US" sz="6600" dirty="0">
              <a:ea typeface="ＭＳ Ｐゴシック" charset="0"/>
              <a:cs typeface="ＭＳ Ｐゴシック" charset="0"/>
            </a:endParaRPr>
          </a:p>
        </p:txBody>
      </p:sp>
      <p:pic>
        <p:nvPicPr>
          <p:cNvPr id="363522" name="Picture 6" descr="CIC SBC Student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3523"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445224"/>
            <a:ext cx="9144000" cy="1283273"/>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ar-JO" sz="4400" b="1" dirty="0">
                <a:solidFill>
                  <a:srgbClr val="FFFFFF"/>
                </a:solidFill>
                <a:effectLst>
                  <a:glow rad="190500">
                    <a:srgbClr val="000000"/>
                  </a:glow>
                </a:effectLst>
                <a:latin typeface="Arial" panose="020B0604020202020204" pitchFamily="34" charset="0"/>
                <a:cs typeface="Arial" panose="020B0604020202020204" pitchFamily="34" charset="0"/>
              </a:rPr>
              <a:t>طلاب كلية سنغافورة للكتاب المقدس </a:t>
            </a:r>
          </a:p>
          <a:p>
            <a:pPr algn="ctr" eaLnBrk="1" hangingPunct="1">
              <a:defRPr/>
            </a:pPr>
            <a:r>
              <a:rPr lang="ar-JO" sz="4400" b="1" dirty="0">
                <a:solidFill>
                  <a:srgbClr val="FFFFFF"/>
                </a:solidFill>
                <a:effectLst>
                  <a:glow rad="190500">
                    <a:srgbClr val="000000"/>
                  </a:glow>
                </a:effectLst>
                <a:latin typeface="Arial" panose="020B0604020202020204" pitchFamily="34" charset="0"/>
                <a:cs typeface="Arial" panose="020B0604020202020204" pitchFamily="34" charset="0"/>
              </a:rPr>
              <a:t>يخدمون في الكنيسة</a:t>
            </a:r>
            <a:endParaRPr lang="en-US" sz="4400" b="1" dirty="0">
              <a:solidFill>
                <a:srgbClr val="000000"/>
              </a:solidFill>
              <a:effectLst>
                <a:glow rad="190500">
                  <a:srgbClr val="000000"/>
                </a:glow>
              </a:effectLst>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ar-JO" sz="2400" b="1" kern="0" dirty="0">
                <a:solidFill>
                  <a:srgbClr val="FFFFFF"/>
                </a:solidFill>
                <a:effectLst>
                  <a:glow rad="266700">
                    <a:srgbClr val="000000">
                      <a:alpha val="75000"/>
                    </a:srgbClr>
                  </a:glow>
                </a:effectLst>
                <a:latin typeface="Arial" panose="020B0604020202020204" pitchFamily="34" charset="0"/>
                <a:ea typeface="ＭＳ Ｐゴシック"/>
              </a:rPr>
              <a:t>9</a:t>
            </a:r>
            <a:endParaRPr lang="en-US" sz="2400" b="1" kern="0" dirty="0">
              <a:solidFill>
                <a:srgbClr val="FFFFFF"/>
              </a:solidFill>
              <a:effectLst>
                <a:glow rad="266700">
                  <a:srgbClr val="000000">
                    <a:alpha val="75000"/>
                  </a:srgbClr>
                </a:glow>
              </a:effectLst>
              <a:latin typeface="Arial" panose="020B0604020202020204" pitchFamily="34" charset="0"/>
              <a:ea typeface="ＭＳ Ｐゴシック"/>
            </a:endParaRPr>
          </a:p>
        </p:txBody>
      </p:sp>
    </p:spTree>
    <p:extLst>
      <p:ext uri="{BB962C8B-B14F-4D97-AF65-F5344CB8AC3E}">
        <p14:creationId xmlns:p14="http://schemas.microsoft.com/office/powerpoint/2010/main" val="391875435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1" descr="IMG_086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57200"/>
            <a:ext cx="9144000" cy="595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435600"/>
            <a:ext cx="9251951" cy="1498600"/>
          </a:xfrm>
          <a:solidFill>
            <a:srgbClr val="000000"/>
          </a:solidFill>
        </p:spPr>
        <p:txBody>
          <a:bodyPr/>
          <a:lstStyle/>
          <a:p>
            <a:pPr eaLnBrk="1" hangingPunct="1">
              <a:defRPr/>
            </a:pPr>
            <a:r>
              <a:rPr lang="ar-JO" dirty="0">
                <a:cs typeface="Arial" panose="020B0604020202020204" pitchFamily="34" charset="0"/>
              </a:rPr>
              <a:t>أقوم بقيادة دراسات الدكتوراة في الخدمة </a:t>
            </a:r>
            <a:br>
              <a:rPr lang="ar-JO" dirty="0">
                <a:cs typeface="Arial" panose="020B0604020202020204" pitchFamily="34" charset="0"/>
              </a:rPr>
            </a:br>
            <a:r>
              <a:rPr lang="ar-JO" dirty="0">
                <a:cs typeface="Arial" panose="020B0604020202020204" pitchFamily="34" charset="0"/>
              </a:rPr>
              <a:t>في كلية سنغافورة للكتاب المقدس</a:t>
            </a:r>
            <a:endParaRPr lang="en-US" dirty="0">
              <a:cs typeface="Arial" panose="020B0604020202020204" pitchFamily="34"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ar-JO" sz="2400" b="1" kern="0" dirty="0">
                <a:solidFill>
                  <a:srgbClr val="FFFFFF"/>
                </a:solidFill>
                <a:effectLst>
                  <a:glow rad="266700">
                    <a:srgbClr val="000000">
                      <a:alpha val="75000"/>
                    </a:srgbClr>
                  </a:glow>
                </a:effectLst>
                <a:latin typeface="Arial" panose="020B0604020202020204" pitchFamily="34" charset="0"/>
                <a:ea typeface="ＭＳ Ｐゴシック"/>
              </a:rPr>
              <a:t>9</a:t>
            </a:r>
            <a:endParaRPr lang="en-US" sz="2400" b="1" kern="0" dirty="0">
              <a:solidFill>
                <a:srgbClr val="FFFFFF"/>
              </a:solidFill>
              <a:effectLst>
                <a:glow rad="266700">
                  <a:srgbClr val="000000">
                    <a:alpha val="75000"/>
                  </a:srgbClr>
                </a:glow>
              </a:effectLst>
              <a:latin typeface="Arial" panose="020B0604020202020204" pitchFamily="34" charset="0"/>
              <a:ea typeface="ＭＳ Ｐゴシック"/>
            </a:endParaRPr>
          </a:p>
        </p:txBody>
      </p:sp>
    </p:spTree>
    <p:extLst>
      <p:ext uri="{BB962C8B-B14F-4D97-AF65-F5344CB8AC3E}">
        <p14:creationId xmlns:p14="http://schemas.microsoft.com/office/powerpoint/2010/main" val="117333230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548680"/>
            <a:ext cx="9144000" cy="1944216"/>
          </a:xfrm>
        </p:spPr>
        <p:txBody>
          <a:bodyPr/>
          <a:lstStyle/>
          <a:p>
            <a:r>
              <a:rPr lang="en-US" sz="4000" dirty="0"/>
              <a:t>Leading Change &amp; Conflict Resolution </a:t>
            </a:r>
            <a:br>
              <a:rPr lang="en-US" sz="4000" dirty="0"/>
            </a:br>
            <a:r>
              <a:rPr lang="en-US" sz="4000" dirty="0"/>
              <a:t>(Dr. </a:t>
            </a:r>
            <a:r>
              <a:rPr lang="en-US" sz="4000" dirty="0" err="1"/>
              <a:t>Alan McMahan</a:t>
            </a:r>
            <a:r>
              <a:rPr lang="en-US" sz="4000" dirty="0"/>
              <a:t> Oct 2016)</a:t>
            </a:r>
          </a:p>
        </p:txBody>
      </p:sp>
      <p:pic>
        <p:nvPicPr>
          <p:cNvPr id="4" name="Picture 3" descr="2016-10 DMin Leading Change McMahan.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020" y="116632"/>
            <a:ext cx="9181020" cy="6120680"/>
          </a:xfrm>
          <a:prstGeom prst="rect">
            <a:avLst/>
          </a:prstGeom>
        </p:spPr>
      </p:pic>
    </p:spTree>
    <p:extLst>
      <p:ext uri="{BB962C8B-B14F-4D97-AF65-F5344CB8AC3E}">
        <p14:creationId xmlns:p14="http://schemas.microsoft.com/office/powerpoint/2010/main" val="2988331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0"/>
            <a:ext cx="9144000" cy="6272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3810" name="Rectangle 3"/>
          <p:cNvSpPr>
            <a:spLocks noGrp="1" noChangeArrowheads="1"/>
          </p:cNvSpPr>
          <p:nvPr>
            <p:ph type="title"/>
          </p:nvPr>
        </p:nvSpPr>
        <p:spPr>
          <a:xfrm>
            <a:off x="0" y="0"/>
            <a:ext cx="9144000" cy="708025"/>
          </a:xfrm>
          <a:solidFill>
            <a:srgbClr val="000066"/>
          </a:solidFill>
        </p:spPr>
        <p:txBody>
          <a:bodyPr anchor="t">
            <a:spAutoFit/>
          </a:bodyPr>
          <a:lstStyle/>
          <a:p>
            <a:r>
              <a:rPr lang="ar-JO" sz="4000" dirty="0">
                <a:solidFill>
                  <a:schemeClr val="bg1"/>
                </a:solidFill>
                <a:ea typeface="ＭＳ Ｐゴシック" charset="0"/>
              </a:rPr>
              <a:t>كلية سنغافورة للكتاب المقدس</a:t>
            </a:r>
            <a:endParaRPr lang="en-US" sz="4000" dirty="0">
              <a:solidFill>
                <a:schemeClr val="bg1"/>
              </a:solidFill>
              <a:ea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ar-JO" sz="2400" b="1" kern="0" dirty="0">
                <a:solidFill>
                  <a:srgbClr val="FFFFFF"/>
                </a:solidFill>
                <a:effectLst>
                  <a:glow rad="266700">
                    <a:srgbClr val="000000">
                      <a:alpha val="75000"/>
                    </a:srgbClr>
                  </a:glow>
                </a:effectLst>
                <a:latin typeface="Arial" panose="020B0604020202020204" pitchFamily="34" charset="0"/>
                <a:ea typeface="ＭＳ Ｐゴシック"/>
              </a:rPr>
              <a:t>9</a:t>
            </a:r>
            <a:endParaRPr lang="en-US" sz="2400" b="1" kern="0" dirty="0">
              <a:solidFill>
                <a:srgbClr val="FFFFFF"/>
              </a:solidFill>
              <a:effectLst>
                <a:glow rad="266700">
                  <a:srgbClr val="000000">
                    <a:alpha val="75000"/>
                  </a:srgbClr>
                </a:glow>
              </a:effectLst>
              <a:latin typeface="Arial" panose="020B0604020202020204" pitchFamily="34" charset="0"/>
              <a:ea typeface="ＭＳ Ｐゴシック"/>
            </a:endParaRPr>
          </a:p>
        </p:txBody>
      </p:sp>
    </p:spTree>
    <p:extLst>
      <p:ext uri="{BB962C8B-B14F-4D97-AF65-F5344CB8AC3E}">
        <p14:creationId xmlns:p14="http://schemas.microsoft.com/office/powerpoint/2010/main" val="415917753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29"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5" y="-74295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dirty="0">
                <a:cs typeface="Arial" panose="020B0604020202020204" pitchFamily="34" charset="0"/>
              </a:rPr>
              <a:t>طلاب كلية سنغافورة للكتاب المقدس</a:t>
            </a:r>
            <a:endParaRPr lang="en-US" dirty="0">
              <a:cs typeface="Arial" panose="020B0604020202020204" pitchFamily="34" charset="0"/>
            </a:endParaRPr>
          </a:p>
        </p:txBody>
      </p:sp>
      <p:grpSp>
        <p:nvGrpSpPr>
          <p:cNvPr id="2" name="Group 1"/>
          <p:cNvGrpSpPr>
            <a:grpSpLocks/>
          </p:cNvGrpSpPr>
          <p:nvPr/>
        </p:nvGrpSpPr>
        <p:grpSpPr bwMode="auto">
          <a:xfrm>
            <a:off x="3771900" y="1620838"/>
            <a:ext cx="3154363" cy="4424362"/>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grpSp>
      <p:sp>
        <p:nvSpPr>
          <p:cNvPr id="361489" name="Text Box 17"/>
          <p:cNvSpPr txBox="1">
            <a:spLocks noChangeArrowheads="1"/>
          </p:cNvSpPr>
          <p:nvPr/>
        </p:nvSpPr>
        <p:spPr bwMode="auto">
          <a:xfrm>
            <a:off x="3995738" y="12684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منغوليا</a:t>
            </a:r>
            <a:endParaRPr lang="en-US" sz="1800" b="1" dirty="0">
              <a:solidFill>
                <a:srgbClr val="FFFFFF"/>
              </a:solidFill>
              <a:latin typeface="Arial" panose="020B0604020202020204" pitchFamily="34" charset="0"/>
              <a:cs typeface="Arial" panose="020B0604020202020204" pitchFamily="34" charset="0"/>
            </a:endParaRPr>
          </a:p>
        </p:txBody>
      </p:sp>
      <p:sp>
        <p:nvSpPr>
          <p:cNvPr id="361491" name="Text Box 19"/>
          <p:cNvSpPr txBox="1">
            <a:spLocks noChangeArrowheads="1"/>
          </p:cNvSpPr>
          <p:nvPr/>
        </p:nvSpPr>
        <p:spPr bwMode="auto">
          <a:xfrm>
            <a:off x="2019300" y="37163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الهند</a:t>
            </a:r>
            <a:endParaRPr lang="en-US" sz="1800" b="1" dirty="0">
              <a:solidFill>
                <a:srgbClr val="FFFFFF"/>
              </a:solidFill>
              <a:latin typeface="Arial" panose="020B0604020202020204" pitchFamily="34" charset="0"/>
              <a:cs typeface="Arial" panose="020B0604020202020204" pitchFamily="34" charset="0"/>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ميانمار</a:t>
            </a:r>
            <a:endParaRPr lang="en-US" sz="1800" b="1" dirty="0">
              <a:solidFill>
                <a:srgbClr val="FFFFFF"/>
              </a:solidFill>
              <a:latin typeface="Arial" panose="020B0604020202020204" pitchFamily="34" charset="0"/>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sp>
        <p:nvSpPr>
          <p:cNvPr id="611336"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ar-JO" sz="1800" b="1" dirty="0">
                <a:solidFill>
                  <a:srgbClr val="FFFFFF"/>
                </a:solidFill>
                <a:latin typeface="Arial" panose="020B0604020202020204" pitchFamily="34" charset="0"/>
                <a:cs typeface="Arial" panose="020B0604020202020204" pitchFamily="34" charset="0"/>
              </a:rPr>
              <a:t>كلية سنغافورة</a:t>
            </a:r>
            <a:endParaRPr lang="en-US" sz="1800" b="1" dirty="0">
              <a:solidFill>
                <a:srgbClr val="FFFFFF"/>
              </a:solidFill>
              <a:latin typeface="Arial" panose="020B0604020202020204" pitchFamily="34" charset="0"/>
              <a:cs typeface="Arial" panose="020B0604020202020204" pitchFamily="34" charset="0"/>
            </a:endParaRP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سنغافورة</a:t>
            </a:r>
            <a:endParaRPr lang="en-US" sz="1800" b="1" dirty="0">
              <a:solidFill>
                <a:srgbClr val="FFFFFF"/>
              </a:solidFill>
              <a:latin typeface="Arial" panose="020B0604020202020204" pitchFamily="34" charset="0"/>
              <a:cs typeface="Arial" panose="020B0604020202020204" pitchFamily="34" charset="0"/>
            </a:endParaRPr>
          </a:p>
        </p:txBody>
      </p:sp>
      <p:sp>
        <p:nvSpPr>
          <p:cNvPr id="23" name="Text Box 17"/>
          <p:cNvSpPr txBox="1">
            <a:spLocks noChangeArrowheads="1"/>
          </p:cNvSpPr>
          <p:nvPr/>
        </p:nvSpPr>
        <p:spPr bwMode="auto">
          <a:xfrm>
            <a:off x="7239000" y="1889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أمريكا</a:t>
            </a:r>
            <a:endParaRPr lang="en-US" sz="1800" b="1" dirty="0">
              <a:solidFill>
                <a:srgbClr val="FFFFFF"/>
              </a:solidFill>
              <a:latin typeface="Arial" panose="020B0604020202020204" pitchFamily="34" charset="0"/>
              <a:cs typeface="Arial" panose="020B0604020202020204" pitchFamily="34" charset="0"/>
            </a:endParaRPr>
          </a:p>
        </p:txBody>
      </p:sp>
      <p:sp>
        <p:nvSpPr>
          <p:cNvPr id="24" name="Text Box 17"/>
          <p:cNvSpPr txBox="1">
            <a:spLocks noChangeArrowheads="1"/>
          </p:cNvSpPr>
          <p:nvPr/>
        </p:nvSpPr>
        <p:spPr bwMode="auto">
          <a:xfrm>
            <a:off x="4140200" y="2349500"/>
            <a:ext cx="2160588"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الصين</a:t>
            </a:r>
            <a:endParaRPr lang="en-US" sz="1800" b="1" dirty="0">
              <a:solidFill>
                <a:srgbClr val="FFFFFF"/>
              </a:solidFill>
              <a:latin typeface="Arial" panose="020B0604020202020204" pitchFamily="34" charset="0"/>
              <a:cs typeface="Arial" panose="020B0604020202020204" pitchFamily="34" charset="0"/>
            </a:endParaRPr>
          </a:p>
        </p:txBody>
      </p:sp>
      <p:sp>
        <p:nvSpPr>
          <p:cNvPr id="25" name="Text Box 17"/>
          <p:cNvSpPr txBox="1">
            <a:spLocks noChangeArrowheads="1"/>
          </p:cNvSpPr>
          <p:nvPr/>
        </p:nvSpPr>
        <p:spPr bwMode="auto">
          <a:xfrm>
            <a:off x="5076825" y="41798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فيتنام</a:t>
            </a:r>
            <a:endParaRPr lang="en-US" sz="1800" b="1" dirty="0">
              <a:solidFill>
                <a:srgbClr val="FFFFFF"/>
              </a:solidFill>
              <a:latin typeface="Arial" panose="020B0604020202020204" pitchFamily="34" charset="0"/>
              <a:cs typeface="Arial" panose="020B0604020202020204" pitchFamily="34" charset="0"/>
            </a:endParaRPr>
          </a:p>
        </p:txBody>
      </p:sp>
      <p:sp>
        <p:nvSpPr>
          <p:cNvPr id="26" name="Text Box 17"/>
          <p:cNvSpPr txBox="1">
            <a:spLocks noChangeArrowheads="1"/>
          </p:cNvSpPr>
          <p:nvPr/>
        </p:nvSpPr>
        <p:spPr bwMode="auto">
          <a:xfrm>
            <a:off x="4572000" y="462756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ماليزيا</a:t>
            </a:r>
            <a:endParaRPr lang="en-US" sz="1800" b="1" dirty="0">
              <a:solidFill>
                <a:srgbClr val="FFFFFF"/>
              </a:solidFill>
              <a:latin typeface="Arial" panose="020B0604020202020204" pitchFamily="34" charset="0"/>
              <a:cs typeface="Arial" panose="020B0604020202020204" pitchFamily="34" charset="0"/>
            </a:endParaRPr>
          </a:p>
        </p:txBody>
      </p:sp>
      <p:pic>
        <p:nvPicPr>
          <p:cNvPr id="611342" name="Picture 2" descr="SBC logo (revise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782888" cy="278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Text Box 17"/>
          <p:cNvSpPr txBox="1">
            <a:spLocks noChangeArrowheads="1"/>
          </p:cNvSpPr>
          <p:nvPr/>
        </p:nvSpPr>
        <p:spPr bwMode="auto">
          <a:xfrm>
            <a:off x="6948488" y="13414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اليابان</a:t>
            </a:r>
            <a:endParaRPr lang="en-US" sz="1800" b="1" dirty="0">
              <a:solidFill>
                <a:srgbClr val="FFFFFF"/>
              </a:solidFill>
              <a:latin typeface="Arial" panose="020B0604020202020204" pitchFamily="34" charset="0"/>
              <a:cs typeface="Arial" panose="020B0604020202020204" pitchFamily="34" charset="0"/>
            </a:endParaRPr>
          </a:p>
        </p:txBody>
      </p:sp>
      <p:sp>
        <p:nvSpPr>
          <p:cNvPr id="28" name="Text Box 21"/>
          <p:cNvSpPr txBox="1">
            <a:spLocks noChangeArrowheads="1"/>
          </p:cNvSpPr>
          <p:nvPr/>
        </p:nvSpPr>
        <p:spPr bwMode="auto">
          <a:xfrm>
            <a:off x="4427538" y="37322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تايلاند</a:t>
            </a:r>
            <a:endParaRPr lang="en-US" sz="1800" b="1" dirty="0">
              <a:solidFill>
                <a:srgbClr val="FFFFFF"/>
              </a:solidFill>
              <a:latin typeface="Arial" panose="020B0604020202020204" pitchFamily="34" charset="0"/>
              <a:cs typeface="Arial" panose="020B0604020202020204" pitchFamily="34" charset="0"/>
            </a:endParaRPr>
          </a:p>
        </p:txBody>
      </p:sp>
      <p:sp>
        <p:nvSpPr>
          <p:cNvPr id="29" name="Text Box 17"/>
          <p:cNvSpPr txBox="1">
            <a:spLocks noChangeArrowheads="1"/>
          </p:cNvSpPr>
          <p:nvPr/>
        </p:nvSpPr>
        <p:spPr bwMode="auto">
          <a:xfrm>
            <a:off x="7059613" y="407035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الفلبين</a:t>
            </a:r>
            <a:endParaRPr lang="en-US" sz="1800" b="1" dirty="0">
              <a:solidFill>
                <a:srgbClr val="FFFFFF"/>
              </a:solidFill>
              <a:latin typeface="Arial" panose="020B0604020202020204" pitchFamily="34" charset="0"/>
              <a:cs typeface="Arial" panose="020B0604020202020204" pitchFamily="34" charset="0"/>
            </a:endParaRPr>
          </a:p>
        </p:txBody>
      </p:sp>
      <p:sp>
        <p:nvSpPr>
          <p:cNvPr id="30" name="Text Box 17"/>
          <p:cNvSpPr txBox="1">
            <a:spLocks noChangeArrowheads="1"/>
          </p:cNvSpPr>
          <p:nvPr/>
        </p:nvSpPr>
        <p:spPr bwMode="auto">
          <a:xfrm>
            <a:off x="6372225" y="53736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اندونيسيا</a:t>
            </a:r>
            <a:endParaRPr lang="en-US" sz="1800" b="1" dirty="0">
              <a:solidFill>
                <a:srgbClr val="FFFFFF"/>
              </a:solidFill>
              <a:latin typeface="Arial" panose="020B0604020202020204" pitchFamily="34" charset="0"/>
              <a:cs typeface="Arial" panose="020B0604020202020204" pitchFamily="34" charset="0"/>
            </a:endParaRPr>
          </a:p>
        </p:txBody>
      </p:sp>
      <p:sp>
        <p:nvSpPr>
          <p:cNvPr id="31" name="Text Box 17"/>
          <p:cNvSpPr txBox="1">
            <a:spLocks noChangeArrowheads="1"/>
          </p:cNvSpPr>
          <p:nvPr/>
        </p:nvSpPr>
        <p:spPr bwMode="auto">
          <a:xfrm>
            <a:off x="6227763" y="17732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كوريا</a:t>
            </a:r>
            <a:endParaRPr lang="en-US" sz="1800" b="1" dirty="0">
              <a:solidFill>
                <a:srgbClr val="FFFFFF"/>
              </a:solidFill>
              <a:latin typeface="Arial" panose="020B0604020202020204" pitchFamily="34" charset="0"/>
              <a:cs typeface="Arial" panose="020B0604020202020204" pitchFamily="34" charset="0"/>
            </a:endParaRPr>
          </a:p>
        </p:txBody>
      </p:sp>
      <p:sp>
        <p:nvSpPr>
          <p:cNvPr id="32" name="Text Box 17"/>
          <p:cNvSpPr txBox="1">
            <a:spLocks noChangeArrowheads="1"/>
          </p:cNvSpPr>
          <p:nvPr/>
        </p:nvSpPr>
        <p:spPr bwMode="auto">
          <a:xfrm>
            <a:off x="6227763" y="270827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هونغ كونغ</a:t>
            </a:r>
            <a:endParaRPr lang="en-US" sz="1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63933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dirty="0">
                <a:cs typeface="Arial" panose="020B0604020202020204" pitchFamily="34" charset="0"/>
              </a:rPr>
              <a:t>طلاب كلية سنغافورة للكتاب المقدس</a:t>
            </a:r>
            <a:endParaRPr lang="en-US" dirty="0">
              <a:cs typeface="Arial" panose="020B0604020202020204" pitchFamily="34"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ar-JO" sz="2400" b="1" kern="0" dirty="0">
                <a:solidFill>
                  <a:srgbClr val="FFFFFF"/>
                </a:solidFill>
                <a:effectLst>
                  <a:glow rad="266700">
                    <a:srgbClr val="000000">
                      <a:alpha val="75000"/>
                    </a:srgbClr>
                  </a:glow>
                </a:effectLst>
                <a:latin typeface="Arial" panose="020B0604020202020204" pitchFamily="34" charset="0"/>
                <a:ea typeface="ＭＳ Ｐゴシック"/>
              </a:rPr>
              <a:t>9</a:t>
            </a:r>
            <a:endParaRPr lang="en-US" sz="2400" b="1" kern="0" dirty="0">
              <a:solidFill>
                <a:srgbClr val="FFFFFF"/>
              </a:solidFill>
              <a:effectLst>
                <a:glow rad="266700">
                  <a:srgbClr val="000000">
                    <a:alpha val="75000"/>
                  </a:srgbClr>
                </a:glow>
              </a:effectLst>
              <a:latin typeface="Arial" panose="020B0604020202020204" pitchFamily="34" charset="0"/>
              <a:ea typeface="ＭＳ Ｐゴシック"/>
            </a:endParaRPr>
          </a:p>
        </p:txBody>
      </p:sp>
    </p:spTree>
    <p:extLst>
      <p:ext uri="{BB962C8B-B14F-4D97-AF65-F5344CB8AC3E}">
        <p14:creationId xmlns:p14="http://schemas.microsoft.com/office/powerpoint/2010/main" val="10041912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CG Table 20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8222"/>
            <a:ext cx="9144000" cy="6829778"/>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sz="4000" dirty="0">
                <a:cs typeface="Arial" panose="020B0604020202020204" pitchFamily="34" charset="0"/>
              </a:rPr>
              <a:t>شقتنا في كلية سنغافورة للكتاب المقدس</a:t>
            </a:r>
            <a:endParaRPr lang="en-US" sz="4000" dirty="0">
              <a:cs typeface="Arial" panose="020B0604020202020204" pitchFamily="34"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ar-JO" sz="2400" b="1" kern="0" dirty="0">
                <a:solidFill>
                  <a:srgbClr val="FFFFFF"/>
                </a:solidFill>
                <a:effectLst>
                  <a:glow rad="266700">
                    <a:srgbClr val="000000">
                      <a:alpha val="75000"/>
                    </a:srgbClr>
                  </a:glow>
                </a:effectLst>
                <a:latin typeface="Arial" panose="020B0604020202020204" pitchFamily="34" charset="0"/>
                <a:ea typeface="ＭＳ Ｐゴシック"/>
              </a:rPr>
              <a:t>9</a:t>
            </a:r>
            <a:endParaRPr lang="en-US" sz="2400" b="1" kern="0" dirty="0">
              <a:solidFill>
                <a:srgbClr val="FFFFFF"/>
              </a:solidFill>
              <a:effectLst>
                <a:glow rad="266700">
                  <a:srgbClr val="000000">
                    <a:alpha val="75000"/>
                  </a:srgbClr>
                </a:glow>
              </a:effectLst>
              <a:latin typeface="Arial" panose="020B0604020202020204" pitchFamily="34" charset="0"/>
              <a:ea typeface="ＭＳ Ｐゴシック"/>
            </a:endParaRPr>
          </a:p>
        </p:txBody>
      </p:sp>
    </p:spTree>
    <p:extLst>
      <p:ext uri="{BB962C8B-B14F-4D97-AF65-F5344CB8AC3E}">
        <p14:creationId xmlns:p14="http://schemas.microsoft.com/office/powerpoint/2010/main" val="335281275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CG 20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29778"/>
          </a:xfrm>
          <a:prstGeom prst="rect">
            <a:avLst/>
          </a:prstGeom>
        </p:spPr>
      </p:pic>
      <p:sp>
        <p:nvSpPr>
          <p:cNvPr id="361477" name="Rectangle 5"/>
          <p:cNvSpPr>
            <a:spLocks noGrp="1" noChangeArrowheads="1"/>
          </p:cNvSpPr>
          <p:nvPr>
            <p:ph type="title"/>
          </p:nvPr>
        </p:nvSpPr>
        <p:spPr>
          <a:xfrm>
            <a:off x="-71438" y="5786454"/>
            <a:ext cx="9251951" cy="1147746"/>
          </a:xfrm>
          <a:solidFill>
            <a:srgbClr val="000000"/>
          </a:solidFill>
        </p:spPr>
        <p:txBody>
          <a:bodyPr/>
          <a:lstStyle/>
          <a:p>
            <a:pPr eaLnBrk="1" hangingPunct="1">
              <a:defRPr/>
            </a:pPr>
            <a:r>
              <a:rPr lang="ar-JO" sz="4000" dirty="0">
                <a:cs typeface="Arial" panose="020B0604020202020204" pitchFamily="34" charset="0"/>
              </a:rPr>
              <a:t>مجموعة الخدمة الرعوية </a:t>
            </a:r>
            <a:br>
              <a:rPr lang="ar-JO" sz="4000" dirty="0">
                <a:cs typeface="Arial" panose="020B0604020202020204" pitchFamily="34" charset="0"/>
              </a:rPr>
            </a:br>
            <a:r>
              <a:rPr lang="ar-JO" sz="4000" dirty="0">
                <a:cs typeface="Arial" panose="020B0604020202020204" pitchFamily="34" charset="0"/>
              </a:rPr>
              <a:t>في كلية سنغافورة للكتاب المقدس</a:t>
            </a:r>
            <a:endParaRPr lang="en-US" sz="4000" dirty="0">
              <a:cs typeface="Arial" panose="020B0604020202020204" pitchFamily="34"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ar-JO" sz="2400" b="1" kern="0" dirty="0">
                <a:solidFill>
                  <a:srgbClr val="FFFFFF"/>
                </a:solidFill>
                <a:effectLst>
                  <a:glow rad="266700">
                    <a:srgbClr val="000000">
                      <a:alpha val="75000"/>
                    </a:srgbClr>
                  </a:glow>
                </a:effectLst>
                <a:latin typeface="Arial" panose="020B0604020202020204" pitchFamily="34" charset="0"/>
                <a:ea typeface="ＭＳ Ｐゴシック"/>
              </a:rPr>
              <a:t>9</a:t>
            </a:r>
            <a:endParaRPr lang="en-US" sz="2400" b="1" kern="0" dirty="0">
              <a:solidFill>
                <a:srgbClr val="FFFFFF"/>
              </a:solidFill>
              <a:effectLst>
                <a:glow rad="266700">
                  <a:srgbClr val="000000">
                    <a:alpha val="75000"/>
                  </a:srgbClr>
                </a:glow>
              </a:effectLst>
              <a:latin typeface="Arial" panose="020B0604020202020204" pitchFamily="34" charset="0"/>
              <a:ea typeface="ＭＳ Ｐゴシック"/>
            </a:endParaRPr>
          </a:p>
        </p:txBody>
      </p:sp>
    </p:spTree>
    <p:extLst>
      <p:ext uri="{BB962C8B-B14F-4D97-AF65-F5344CB8AC3E}">
        <p14:creationId xmlns:p14="http://schemas.microsoft.com/office/powerpoint/2010/main" val="183469094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0" y="0"/>
            <a:ext cx="9137119" cy="908720"/>
          </a:xfrm>
        </p:spPr>
        <p:txBody>
          <a:bodyPr/>
          <a:lstStyle/>
          <a:p>
            <a:r>
              <a:rPr lang="ar-JO" sz="5400" dirty="0">
                <a:solidFill>
                  <a:schemeClr val="bg1"/>
                </a:solidFill>
              </a:rPr>
              <a:t>خيارات الملاحظات</a:t>
            </a:r>
            <a:endParaRPr lang="en-US" sz="5400" dirty="0">
              <a:solidFill>
                <a:schemeClr val="bg1"/>
              </a:solidFill>
            </a:endParaRPr>
          </a:p>
        </p:txBody>
      </p:sp>
      <p:sp>
        <p:nvSpPr>
          <p:cNvPr id="3" name="Title 1"/>
          <p:cNvSpPr txBox="1">
            <a:spLocks/>
          </p:cNvSpPr>
          <p:nvPr/>
        </p:nvSpPr>
        <p:spPr bwMode="auto">
          <a:xfrm>
            <a:off x="-36512" y="5133123"/>
            <a:ext cx="4788024" cy="1728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b="1" dirty="0">
                <a:solidFill>
                  <a:srgbClr val="FFFFFF"/>
                </a:solidFill>
                <a:latin typeface="Arial" panose="020B0604020202020204" pitchFamily="34" charset="0"/>
                <a:cs typeface="Arial" panose="020B0604020202020204" pitchFamily="34" charset="0"/>
              </a:rPr>
              <a:t>مطبوعة</a:t>
            </a:r>
            <a:r>
              <a:rPr lang="en-US" b="1" dirty="0">
                <a:solidFill>
                  <a:srgbClr val="FFFFFF"/>
                </a:solidFill>
                <a:latin typeface="Arial" panose="020B0604020202020204" pitchFamily="34" charset="0"/>
                <a:cs typeface="Arial" panose="020B0604020202020204" pitchFamily="34" charset="0"/>
              </a:rPr>
              <a:t> </a:t>
            </a:r>
            <a:br>
              <a:rPr lang="en-US" b="1" dirty="0">
                <a:solidFill>
                  <a:srgbClr val="FFFFFF"/>
                </a:solidFill>
                <a:latin typeface="Arial" panose="020B0604020202020204" pitchFamily="34" charset="0"/>
                <a:cs typeface="Arial" panose="020B0604020202020204" pitchFamily="34" charset="0"/>
              </a:rPr>
            </a:br>
            <a:r>
              <a:rPr lang="en-US" b="1" dirty="0">
                <a:solidFill>
                  <a:srgbClr val="FFFFFF"/>
                </a:solidFill>
                <a:latin typeface="Arial" panose="020B0604020202020204" pitchFamily="34" charset="0"/>
                <a:cs typeface="Arial" panose="020B0604020202020204" pitchFamily="34" charset="0"/>
              </a:rPr>
              <a:t>(</a:t>
            </a:r>
            <a:r>
              <a:rPr lang="ar-JO" b="1" dirty="0">
                <a:solidFill>
                  <a:srgbClr val="FFFFFF"/>
                </a:solidFill>
                <a:latin typeface="Arial" panose="020B0604020202020204" pitchFamily="34" charset="0"/>
                <a:cs typeface="Arial" panose="020B0604020202020204" pitchFamily="34" charset="0"/>
              </a:rPr>
              <a:t>10$ لكل نسخة</a:t>
            </a:r>
            <a:r>
              <a:rPr lang="en-US" b="1" dirty="0">
                <a:solidFill>
                  <a:srgbClr val="FFFFFF"/>
                </a:solidFill>
                <a:latin typeface="Arial" panose="020B0604020202020204" pitchFamily="34" charset="0"/>
                <a:cs typeface="Arial" panose="020B0604020202020204" pitchFamily="34" charset="0"/>
              </a:rPr>
              <a:t>)</a:t>
            </a:r>
          </a:p>
        </p:txBody>
      </p:sp>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08590" y="792088"/>
            <a:ext cx="2514680" cy="4318000"/>
          </a:xfrm>
          <a:prstGeom prst="rect">
            <a:avLst/>
          </a:prstGeom>
        </p:spPr>
      </p:pic>
      <p:sp>
        <p:nvSpPr>
          <p:cNvPr id="10" name="Title 1"/>
          <p:cNvSpPr txBox="1">
            <a:spLocks/>
          </p:cNvSpPr>
          <p:nvPr/>
        </p:nvSpPr>
        <p:spPr bwMode="auto">
          <a:xfrm>
            <a:off x="3995936" y="4869160"/>
            <a:ext cx="5139988" cy="1728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sz="3600" b="1" dirty="0">
                <a:solidFill>
                  <a:srgbClr val="FFFFFF"/>
                </a:solidFill>
                <a:latin typeface="Arial" panose="020B0604020202020204" pitchFamily="34" charset="0"/>
                <a:cs typeface="Arial" panose="020B0604020202020204" pitchFamily="34" charset="0"/>
              </a:rPr>
              <a:t>رقمية على </a:t>
            </a:r>
            <a:r>
              <a:rPr lang="en-US" sz="3600" b="1" dirty="0">
                <a:solidFill>
                  <a:srgbClr val="FFFFFF"/>
                </a:solidFill>
                <a:latin typeface="Arial" panose="020B0604020202020204" pitchFamily="34" charset="0"/>
                <a:cs typeface="Arial" panose="020B0604020202020204" pitchFamily="34" charset="0"/>
              </a:rPr>
              <a:t>BibleStudyDownloads </a:t>
            </a:r>
            <a:r>
              <a:rPr lang="ar-JO" sz="3600" b="1" dirty="0">
                <a:solidFill>
                  <a:srgbClr val="FFFFFF"/>
                </a:solidFill>
                <a:effectLst>
                  <a:glow rad="228600">
                    <a:srgbClr val="000000"/>
                  </a:glow>
                </a:effectLst>
                <a:latin typeface="Arial" panose="020B0604020202020204" pitchFamily="34" charset="0"/>
                <a:cs typeface="Arial" panose="020B0604020202020204" pitchFamily="34" charset="0"/>
              </a:rPr>
              <a:t>حياة المسيح</a:t>
            </a:r>
            <a:r>
              <a:rPr lang="en-US" sz="3600" b="1" dirty="0">
                <a:solidFill>
                  <a:srgbClr val="FFFFFF"/>
                </a:solidFill>
                <a:latin typeface="Arial" panose="020B0604020202020204" pitchFamily="34" charset="0"/>
                <a:cs typeface="Arial" panose="020B0604020202020204" pitchFamily="34" charset="0"/>
              </a:rPr>
              <a:t> link</a:t>
            </a:r>
            <a:br>
              <a:rPr lang="en-US" sz="3600" b="1" dirty="0">
                <a:solidFill>
                  <a:srgbClr val="FFFFFF"/>
                </a:solidFill>
                <a:latin typeface="Arial" panose="020B0604020202020204" pitchFamily="34" charset="0"/>
                <a:cs typeface="Arial" panose="020B0604020202020204" pitchFamily="34" charset="0"/>
              </a:rPr>
            </a:br>
            <a:r>
              <a:rPr lang="en-US" sz="3600" b="1" dirty="0">
                <a:solidFill>
                  <a:srgbClr val="FFFFFF"/>
                </a:solidFill>
                <a:latin typeface="Arial" panose="020B0604020202020204" pitchFamily="34" charset="0"/>
                <a:cs typeface="Arial" panose="020B0604020202020204" pitchFamily="34" charset="0"/>
              </a:rPr>
              <a:t>(</a:t>
            </a:r>
            <a:r>
              <a:rPr lang="ar-JO" sz="3600" b="1" dirty="0">
                <a:solidFill>
                  <a:srgbClr val="FFFFFF"/>
                </a:solidFill>
                <a:latin typeface="Arial" panose="020B0604020202020204" pitchFamily="34" charset="0"/>
                <a:cs typeface="Arial" panose="020B0604020202020204" pitchFamily="34" charset="0"/>
              </a:rPr>
              <a:t>مجاناً</a:t>
            </a:r>
            <a:r>
              <a:rPr lang="en-US" sz="3600" b="1" dirty="0">
                <a:solidFill>
                  <a:srgbClr val="FFFFFF"/>
                </a:solidFill>
                <a:latin typeface="Arial" panose="020B0604020202020204" pitchFamily="34" charset="0"/>
                <a:cs typeface="Arial" panose="020B0604020202020204" pitchFamily="34" charset="0"/>
              </a:rPr>
              <a:t>)</a:t>
            </a:r>
          </a:p>
        </p:txBody>
      </p:sp>
      <p:pic>
        <p:nvPicPr>
          <p:cNvPr id="11"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r="43641"/>
          <a:stretch/>
        </p:blipFill>
        <p:spPr bwMode="auto">
          <a:xfrm>
            <a:off x="899592" y="1124744"/>
            <a:ext cx="2885750" cy="384020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2" name="Title 1"/>
          <p:cNvSpPr txBox="1">
            <a:spLocks/>
          </p:cNvSpPr>
          <p:nvPr/>
        </p:nvSpPr>
        <p:spPr bwMode="auto">
          <a:xfrm>
            <a:off x="899592" y="1124744"/>
            <a:ext cx="2880320" cy="720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sz="2400" b="1" dirty="0">
                <a:solidFill>
                  <a:srgbClr val="FFFFFF"/>
                </a:solidFill>
                <a:effectLst>
                  <a:glow rad="228600">
                    <a:srgbClr val="000000"/>
                  </a:glow>
                </a:effectLst>
                <a:latin typeface="Arial" panose="020B0604020202020204" pitchFamily="34" charset="0"/>
                <a:cs typeface="Arial" panose="020B0604020202020204" pitchFamily="34" charset="0"/>
              </a:rPr>
              <a:t>حياة المسيح</a:t>
            </a:r>
            <a:endParaRPr lang="en-US" sz="24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064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ppt_y</p:attrName>
                                        </p:attrNameLst>
                                      </p:cBhvr>
                                      <p:tavLst>
                                        <p:tav tm="0">
                                          <p:val>
                                            <p:strVal val="#ppt_y-#ppt_h*1.125000"/>
                                          </p:val>
                                        </p:tav>
                                        <p:tav tm="100000">
                                          <p:val>
                                            <p:strVal val="#ppt_y"/>
                                          </p:val>
                                        </p:tav>
                                      </p:tavLst>
                                    </p:anim>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p:spPr>
        <p:txBody>
          <a:bodyPr/>
          <a:lstStyle/>
          <a:p>
            <a:pPr rtl="1" eaLnBrk="1" hangingPunct="1">
              <a:defRPr/>
            </a:pPr>
            <a:r>
              <a:rPr lang="ar-JO" sz="4800" dirty="0">
                <a:solidFill>
                  <a:srgbClr val="FFF9FC"/>
                </a:solidFill>
                <a:effectLst>
                  <a:glow rad="228600">
                    <a:schemeClr val="tx1">
                      <a:alpha val="96000"/>
                    </a:schemeClr>
                  </a:glow>
                </a:effectLst>
                <a:latin typeface="Traditional Arabic" panose="02020603050405020304" pitchFamily="18" charset="-78"/>
                <a:ea typeface="ＭＳ Ｐゴシック" charset="0"/>
                <a:cs typeface="Traditional Arabic" panose="02020603050405020304" pitchFamily="18" charset="-78"/>
              </a:rPr>
              <a:t>المساقات التي قمتُ بتدريسها منذ عام 1991م</a:t>
            </a:r>
            <a:endParaRPr lang="en-US" sz="3600" b="1" dirty="0">
              <a:solidFill>
                <a:srgbClr val="FFF9FC"/>
              </a:solidFill>
              <a:effectLst>
                <a:glow rad="228600">
                  <a:schemeClr val="tx1">
                    <a:alpha val="96000"/>
                  </a:schemeClr>
                </a:glow>
              </a:effectLst>
              <a:latin typeface="Traditional Arabic" panose="02020603050405020304" pitchFamily="18" charset="-78"/>
              <a:ea typeface="ＭＳ Ｐゴシック" charset="0"/>
              <a:cs typeface="Traditional Arabic" panose="02020603050405020304" pitchFamily="18" charset="-78"/>
            </a:endParaRPr>
          </a:p>
        </p:txBody>
      </p:sp>
      <p:sp>
        <p:nvSpPr>
          <p:cNvPr id="920580" name="Text Box 4"/>
          <p:cNvSpPr txBox="1">
            <a:spLocks noChangeArrowheads="1"/>
          </p:cNvSpPr>
          <p:nvPr/>
        </p:nvSpPr>
        <p:spPr bwMode="auto">
          <a:xfrm>
            <a:off x="-565" y="1600200"/>
            <a:ext cx="9144000" cy="1200329"/>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1824038" algn="l"/>
                <a:tab pos="4281488"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824038" algn="l"/>
                <a:tab pos="4281488" algn="l"/>
              </a:tabLst>
              <a:defRPr sz="2400">
                <a:solidFill>
                  <a:schemeClr val="tx1"/>
                </a:solidFill>
                <a:latin typeface="Times New Roman" charset="0"/>
                <a:ea typeface="ＭＳ Ｐゴシック" charset="0"/>
              </a:defRPr>
            </a:lvl2pPr>
            <a:lvl3pPr marL="1143000" indent="-228600" defTabSz="909638" eaLnBrk="0" hangingPunct="0">
              <a:tabLst>
                <a:tab pos="1824038" algn="l"/>
                <a:tab pos="4281488" algn="l"/>
              </a:tabLst>
              <a:defRPr sz="2400">
                <a:solidFill>
                  <a:schemeClr val="tx1"/>
                </a:solidFill>
                <a:latin typeface="Times New Roman" charset="0"/>
                <a:ea typeface="ＭＳ Ｐゴシック" charset="0"/>
              </a:defRPr>
            </a:lvl3pPr>
            <a:lvl4pPr marL="1600200" indent="-228600" defTabSz="909638" eaLnBrk="0" hangingPunct="0">
              <a:tabLst>
                <a:tab pos="1824038" algn="l"/>
                <a:tab pos="4281488" algn="l"/>
              </a:tabLst>
              <a:defRPr sz="2400">
                <a:solidFill>
                  <a:schemeClr val="tx1"/>
                </a:solidFill>
                <a:latin typeface="Times New Roman" charset="0"/>
                <a:ea typeface="ＭＳ Ｐゴシック" charset="0"/>
              </a:defRPr>
            </a:lvl4pPr>
            <a:lvl5pPr marL="2057400" indent="-228600" defTabSz="909638" eaLnBrk="0" hangingPunct="0">
              <a:tabLst>
                <a:tab pos="1824038" algn="l"/>
                <a:tab pos="4281488"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1824038" algn="l"/>
                <a:tab pos="4281488" algn="l"/>
              </a:tabLst>
              <a:defRPr/>
            </a:pPr>
            <a:r>
              <a:rPr kumimoji="0" lang="ar-JO" sz="3600" b="1" i="0" u="sng"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المساقات التي تُقدِّم مسْحًا:</a:t>
            </a:r>
            <a:r>
              <a:rPr kumimoji="0" lang="ar-JO"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 * الكتاب المقدَّس بصورةٍ أساسيَّة</a:t>
            </a:r>
            <a:endParaRPr kumimoji="0" lang="en-US"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09638" rtl="1" eaLnBrk="1" fontAlgn="base" latinLnBrk="0" hangingPunct="1">
              <a:lnSpc>
                <a:spcPct val="100000"/>
              </a:lnSpc>
              <a:spcBef>
                <a:spcPct val="0"/>
              </a:spcBef>
              <a:spcAft>
                <a:spcPct val="0"/>
              </a:spcAft>
              <a:buClrTx/>
              <a:buSzTx/>
              <a:buFontTx/>
              <a:buNone/>
              <a:tabLst>
                <a:tab pos="1824038" algn="l"/>
                <a:tab pos="4281488" algn="l"/>
              </a:tabLst>
              <a:defRPr/>
            </a:pPr>
            <a:r>
              <a:rPr kumimoji="0" lang="en-US"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العهد الجديد        </a:t>
            </a:r>
            <a:r>
              <a:rPr kumimoji="0" lang="en-US"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العهد القديم</a:t>
            </a:r>
            <a:r>
              <a:rPr kumimoji="0" lang="en-US"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دراسة الكتاب المقدَّس </a:t>
            </a:r>
            <a:endParaRPr kumimoji="0" lang="en-US"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920581" name="Text Box 5"/>
          <p:cNvSpPr txBox="1">
            <a:spLocks noChangeArrowheads="1"/>
          </p:cNvSpPr>
          <p:nvPr/>
        </p:nvSpPr>
        <p:spPr bwMode="auto">
          <a:xfrm>
            <a:off x="-565" y="2895600"/>
            <a:ext cx="9144000" cy="1200329"/>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2pPr>
            <a:lvl3pPr marL="11430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3pPr>
            <a:lvl4pPr marL="16002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4pPr>
            <a:lvl5pPr marL="20574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406400" algn="l"/>
                <a:tab pos="1824038" algn="l"/>
                <a:tab pos="3028950" algn="l"/>
                <a:tab pos="5649913" algn="l"/>
              </a:tabLst>
              <a:defRPr/>
            </a:pPr>
            <a:r>
              <a:rPr kumimoji="0" lang="ar-JO" sz="3600" b="1" i="0" u="sng"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مساقات الخلفيَّات:</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 الأبحاث والكتابة</a:t>
            </a:r>
            <a:endPar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09638" rtl="1" eaLnBrk="1" fontAlgn="base" latinLnBrk="0" hangingPunct="1">
              <a:lnSpc>
                <a:spcPct val="100000"/>
              </a:lnSpc>
              <a:spcBef>
                <a:spcPct val="0"/>
              </a:spcBef>
              <a:spcAft>
                <a:spcPct val="0"/>
              </a:spcAft>
              <a:buClrTx/>
              <a:buSzTx/>
              <a:buFontTx/>
              <a:buNone/>
              <a:tabLst>
                <a:tab pos="406400" algn="l"/>
                <a:tab pos="1824038" algn="l"/>
                <a:tab pos="4306888" algn="l"/>
                <a:tab pos="5649913" algn="l"/>
              </a:tabLst>
              <a:defRPr/>
            </a:pPr>
            <a:r>
              <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العهد الجديد</a:t>
            </a:r>
            <a:r>
              <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العهد القديم</a:t>
            </a:r>
            <a:r>
              <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جغرافيا الكتاب المقدَّس</a:t>
            </a:r>
            <a:endPar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920582" name="Text Box 6"/>
          <p:cNvSpPr txBox="1">
            <a:spLocks noChangeArrowheads="1"/>
          </p:cNvSpPr>
          <p:nvPr/>
        </p:nvSpPr>
        <p:spPr bwMode="auto">
          <a:xfrm>
            <a:off x="-565" y="4206875"/>
            <a:ext cx="9144000" cy="1200329"/>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090613" algn="l"/>
                <a:tab pos="3711575" algn="l"/>
                <a:tab pos="6056313" algn="l"/>
              </a:tabLst>
              <a:defRPr sz="2400">
                <a:solidFill>
                  <a:schemeClr val="tx1"/>
                </a:solidFill>
                <a:latin typeface="Times New Roman" charset="0"/>
                <a:ea typeface="ＭＳ Ｐゴシック" charset="0"/>
              </a:defRPr>
            </a:lvl2pPr>
            <a:lvl3pPr marL="11430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3pPr>
            <a:lvl4pPr marL="16002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4pPr>
            <a:lvl5pPr marL="20574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ar-JO" sz="3600" b="1" i="0" u="sng"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مساقات اللاهوت:</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 الخَلْق * يسوع</a:t>
            </a:r>
            <a:endPar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09638" rtl="1"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الكنيسة * الروح القدس  * (علم) الخلاص  * الأخرويَّات</a:t>
            </a:r>
            <a:endPar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920583" name="Text Box 7"/>
          <p:cNvSpPr txBox="1">
            <a:spLocks noChangeArrowheads="1"/>
          </p:cNvSpPr>
          <p:nvPr/>
        </p:nvSpPr>
        <p:spPr bwMode="auto">
          <a:xfrm>
            <a:off x="-566" y="5505271"/>
            <a:ext cx="9144565" cy="1200329"/>
          </a:xfrm>
          <a:prstGeom prst="rect">
            <a:avLst/>
          </a:prstGeom>
          <a:gradFill rotWithShape="0">
            <a:gsLst>
              <a:gs pos="0">
                <a:srgbClr val="2A0830"/>
              </a:gs>
              <a:gs pos="100000">
                <a:srgbClr val="5A1268"/>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909638" eaLnBrk="0" hangingPunct="0">
              <a:tabLst>
                <a:tab pos="2800350" algn="l"/>
                <a:tab pos="423386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2800350" algn="l"/>
                <a:tab pos="4233863" algn="l"/>
              </a:tabLst>
              <a:defRPr sz="2400">
                <a:solidFill>
                  <a:schemeClr val="tx1"/>
                </a:solidFill>
                <a:latin typeface="Times New Roman" charset="0"/>
                <a:ea typeface="ＭＳ Ｐゴシック" charset="0"/>
              </a:defRPr>
            </a:lvl2pPr>
            <a:lvl3pPr marL="1143000" indent="-228600" defTabSz="909638" eaLnBrk="0" hangingPunct="0">
              <a:tabLst>
                <a:tab pos="2800350" algn="l"/>
                <a:tab pos="4233863" algn="l"/>
              </a:tabLst>
              <a:defRPr sz="2400">
                <a:solidFill>
                  <a:schemeClr val="tx1"/>
                </a:solidFill>
                <a:latin typeface="Times New Roman" charset="0"/>
                <a:ea typeface="ＭＳ Ｐゴシック" charset="0"/>
              </a:defRPr>
            </a:lvl3pPr>
            <a:lvl4pPr marL="1600200" indent="-228600" defTabSz="909638" eaLnBrk="0" hangingPunct="0">
              <a:tabLst>
                <a:tab pos="2800350" algn="l"/>
                <a:tab pos="4233863" algn="l"/>
              </a:tabLst>
              <a:defRPr sz="2400">
                <a:solidFill>
                  <a:schemeClr val="tx1"/>
                </a:solidFill>
                <a:latin typeface="Times New Roman" charset="0"/>
                <a:ea typeface="ＭＳ Ｐゴシック" charset="0"/>
              </a:defRPr>
            </a:lvl4pPr>
            <a:lvl5pPr marL="2057400" indent="-228600" defTabSz="909638" eaLnBrk="0" hangingPunct="0">
              <a:tabLst>
                <a:tab pos="2800350" algn="l"/>
                <a:tab pos="423386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2800350" algn="l"/>
                <a:tab pos="4233863" algn="l"/>
              </a:tabLst>
              <a:defRPr/>
            </a:pPr>
            <a:r>
              <a:rPr kumimoji="0" lang="ar-JO" sz="3600" b="1" i="0" u="sng"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مساقات الوعظ:</a:t>
            </a:r>
            <a:endPar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09638" rtl="1" eaLnBrk="1" fontAlgn="base" latinLnBrk="0" hangingPunct="1">
              <a:lnSpc>
                <a:spcPct val="100000"/>
              </a:lnSpc>
              <a:spcBef>
                <a:spcPct val="0"/>
              </a:spcBef>
              <a:spcAft>
                <a:spcPct val="0"/>
              </a:spcAft>
              <a:buClrTx/>
              <a:buSzTx/>
              <a:buFontTx/>
              <a:buNone/>
              <a:tabLst>
                <a:tab pos="2800350" algn="l"/>
                <a:tab pos="4233863" algn="l"/>
              </a:tabLst>
              <a:defRPr/>
            </a:pP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علم الوعظ 1</a:t>
            </a:r>
            <a:r>
              <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 علم الوعظ 2</a:t>
            </a:r>
            <a:endPar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7" name="Rectangle 2"/>
          <p:cNvSpPr txBox="1">
            <a:spLocks noChangeArrowheads="1"/>
          </p:cNvSpPr>
          <p:nvPr/>
        </p:nvSpPr>
        <p:spPr bwMode="auto">
          <a:xfrm>
            <a:off x="0" y="834479"/>
            <a:ext cx="9144000" cy="7223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rPr>
              <a:t>(باللغات الإنجليزيَّة</a:t>
            </a:r>
            <a:r>
              <a:rPr kumimoji="0" lang="en-US" sz="3600" b="0"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rPr>
              <a:t> • </a:t>
            </a:r>
            <a:r>
              <a:rPr kumimoji="0" lang="ar-JO" sz="3600" b="0"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rPr>
              <a:t>الأندونيسيَّة</a:t>
            </a:r>
            <a:r>
              <a:rPr kumimoji="0" lang="en-US" sz="3600" b="0"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rPr>
              <a:t> • </a:t>
            </a:r>
            <a:r>
              <a:rPr kumimoji="0" lang="ar-JO" sz="3600" b="0"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rPr>
              <a:t>الصينيَّة)</a:t>
            </a:r>
            <a:endParaRPr kumimoji="0" lang="en-US" sz="3200" b="1"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28342814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3" descr="WVpptitle"/>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36513" y="927100"/>
            <a:ext cx="9153526" cy="593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6834" name="Rectangle 1"/>
          <p:cNvSpPr>
            <a:spLocks noChangeArrowheads="1"/>
          </p:cNvSpPr>
          <p:nvPr/>
        </p:nvSpPr>
        <p:spPr bwMode="auto">
          <a:xfrm>
            <a:off x="0" y="4221163"/>
            <a:ext cx="9144000" cy="1655762"/>
          </a:xfrm>
          <a:prstGeom prst="rect">
            <a:avLst/>
          </a:prstGeom>
          <a:solidFill>
            <a:srgbClr val="CCCCCC"/>
          </a:solidFill>
          <a:ln w="12700" cap="sq">
            <a:solidFill>
              <a:schemeClr val="tx1"/>
            </a:solidFill>
            <a:round/>
            <a:headEnd type="none" w="sm" len="sm"/>
            <a:tailEnd type="none" w="sm" len="sm"/>
          </a:ln>
        </p:spPr>
        <p:txBody>
          <a:bodyPr wrap="none"/>
          <a:lstStyle/>
          <a:p>
            <a:endParaRPr lang="en-US">
              <a:solidFill>
                <a:srgbClr val="000000"/>
              </a:solidFill>
              <a:cs typeface="ＭＳ Ｐゴシック" charset="0"/>
            </a:endParaRPr>
          </a:p>
        </p:txBody>
      </p:sp>
      <p:sp>
        <p:nvSpPr>
          <p:cNvPr id="376835" name="Rectangle 2"/>
          <p:cNvSpPr>
            <a:spLocks noGrp="1" noChangeArrowheads="1"/>
          </p:cNvSpPr>
          <p:nvPr>
            <p:ph type="ctrTitle"/>
          </p:nvPr>
        </p:nvSpPr>
        <p:spPr>
          <a:xfrm>
            <a:off x="0" y="-20638"/>
            <a:ext cx="9144000" cy="928688"/>
          </a:xfrm>
        </p:spPr>
        <p:txBody>
          <a:bodyPr/>
          <a:lstStyle/>
          <a:p>
            <a:pPr eaLnBrk="1" hangingPunct="1"/>
            <a:r>
              <a:rPr lang="ar-JO" dirty="0">
                <a:solidFill>
                  <a:schemeClr val="bg1"/>
                </a:solidFill>
                <a:ea typeface="ＭＳ Ｐゴシック" charset="0"/>
              </a:rPr>
              <a:t>مؤسستنا الإرسالية</a:t>
            </a:r>
            <a:endParaRPr lang="en-US" dirty="0">
              <a:solidFill>
                <a:schemeClr val="bg1"/>
              </a:solidFill>
              <a:ea typeface="ＭＳ Ｐゴシック" charset="0"/>
            </a:endParaRPr>
          </a:p>
        </p:txBody>
      </p:sp>
      <p:pic>
        <p:nvPicPr>
          <p:cNvPr id="4" name="Picture 1" descr="WV-Primary_wTag.ep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4463" y="4406900"/>
            <a:ext cx="8891587" cy="1254125"/>
          </a:xfrm>
          <a:prstGeom prst="rect">
            <a:avLst/>
          </a:prstGeom>
          <a:solidFill>
            <a:schemeClr val="bg2">
              <a:lumMod val="40000"/>
              <a:lumOff val="60000"/>
            </a:schemeClr>
          </a:solidFill>
          <a:ln>
            <a:noFill/>
          </a:ln>
        </p:spPr>
      </p:pic>
    </p:spTree>
    <p:extLst>
      <p:ext uri="{BB962C8B-B14F-4D97-AF65-F5344CB8AC3E}">
        <p14:creationId xmlns:p14="http://schemas.microsoft.com/office/powerpoint/2010/main" val="3494193650"/>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2"/>
          <p:cNvSpPr>
            <a:spLocks noGrp="1" noChangeArrowheads="1"/>
          </p:cNvSpPr>
          <p:nvPr>
            <p:ph type="ctrTitle"/>
          </p:nvPr>
        </p:nvSpPr>
        <p:spPr>
          <a:xfrm>
            <a:off x="0" y="6019800"/>
            <a:ext cx="9144000" cy="685800"/>
          </a:xfrm>
        </p:spPr>
        <p:txBody>
          <a:bodyPr/>
          <a:lstStyle/>
          <a:p>
            <a:pPr eaLnBrk="1" hangingPunct="1"/>
            <a:r>
              <a:rPr lang="ar-JO" sz="3200" dirty="0">
                <a:solidFill>
                  <a:schemeClr val="bg1"/>
                </a:solidFill>
                <a:ea typeface="ＭＳ Ｐゴシック" charset="0"/>
              </a:rPr>
              <a:t>أساتذة مؤسستنا في إسرائيل</a:t>
            </a:r>
            <a:endParaRPr lang="en-US" sz="4000" b="1" dirty="0">
              <a:ea typeface="ＭＳ Ｐゴシック" charset="0"/>
            </a:endParaRPr>
          </a:p>
        </p:txBody>
      </p:sp>
      <p:pic>
        <p:nvPicPr>
          <p:cNvPr id="378882" name="Picture 3" descr="GroupTaborApr07S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69875"/>
            <a:ext cx="9144000" cy="5657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809969"/>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2"/>
          <p:cNvSpPr>
            <a:spLocks noGrp="1" noChangeArrowheads="1"/>
          </p:cNvSpPr>
          <p:nvPr>
            <p:ph type="ctrTitle"/>
          </p:nvPr>
        </p:nvSpPr>
        <p:spPr>
          <a:xfrm>
            <a:off x="4800600" y="5754216"/>
            <a:ext cx="4343400" cy="838200"/>
          </a:xfrm>
        </p:spPr>
        <p:txBody>
          <a:bodyPr/>
          <a:lstStyle/>
          <a:p>
            <a:pPr eaLnBrk="1" hangingPunct="1"/>
            <a:r>
              <a:rPr lang="ar-JO" sz="3200" dirty="0">
                <a:solidFill>
                  <a:schemeClr val="bg1"/>
                </a:solidFill>
                <a:ea typeface="ＭＳ Ｐゴシック" charset="0"/>
              </a:rPr>
              <a:t>سوزان وريك على جبل الزيتون</a:t>
            </a:r>
            <a:endParaRPr lang="en-US" sz="4000" b="1" dirty="0">
              <a:ea typeface="ＭＳ Ｐゴシック" charset="0"/>
            </a:endParaRPr>
          </a:p>
        </p:txBody>
      </p:sp>
      <p:pic>
        <p:nvPicPr>
          <p:cNvPr id="380930" name="Picture 3" descr="JerusMtOlivesRickn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71838" y="-228600"/>
            <a:ext cx="5872162"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0931" name="Rectangle 4"/>
          <p:cNvSpPr>
            <a:spLocks noChangeArrowheads="1"/>
          </p:cNvSpPr>
          <p:nvPr/>
        </p:nvSpPr>
        <p:spPr bwMode="auto">
          <a:xfrm>
            <a:off x="0" y="5373216"/>
            <a:ext cx="44196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ar-JO" sz="3200" b="1" dirty="0">
                <a:solidFill>
                  <a:srgbClr val="FFFFFF"/>
                </a:solidFill>
                <a:latin typeface="Arial" panose="020B0604020202020204" pitchFamily="34" charset="0"/>
                <a:cs typeface="Arial" panose="020B0604020202020204" pitchFamily="34" charset="0"/>
              </a:rPr>
              <a:t>كيرت في نفق حزقيا</a:t>
            </a:r>
            <a:endParaRPr lang="en-US" sz="4000" b="1" dirty="0">
              <a:solidFill>
                <a:srgbClr val="000000"/>
              </a:solidFill>
              <a:latin typeface="Arial" panose="020B0604020202020204" pitchFamily="34" charset="0"/>
              <a:cs typeface="Arial" panose="020B0604020202020204" pitchFamily="34" charset="0"/>
            </a:endParaRPr>
          </a:p>
        </p:txBody>
      </p:sp>
      <p:pic>
        <p:nvPicPr>
          <p:cNvPr id="380932" name="Picture 5" descr="KurtHezTunnel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28600"/>
            <a:ext cx="4343400"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569551"/>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ChangeArrowheads="1"/>
          </p:cNvSpPr>
          <p:nvPr>
            <p:ph type="ctrTitle"/>
          </p:nvPr>
        </p:nvSpPr>
        <p:spPr>
          <a:xfrm>
            <a:off x="0" y="6019800"/>
            <a:ext cx="9144000" cy="685800"/>
          </a:xfrm>
        </p:spPr>
        <p:txBody>
          <a:bodyPr/>
          <a:lstStyle/>
          <a:p>
            <a:pPr eaLnBrk="1" hangingPunct="1"/>
            <a:r>
              <a:rPr lang="en-US" sz="3600" dirty="0">
                <a:solidFill>
                  <a:schemeClr val="bg1"/>
                </a:solidFill>
                <a:ea typeface="ＭＳ Ｐゴシック" charset="0"/>
                <a:cs typeface="ＭＳ Ｐゴシック" charset="0"/>
              </a:rPr>
              <a:t>Dead Sea Mud</a:t>
            </a:r>
            <a:endParaRPr lang="en-US" b="1" dirty="0">
              <a:latin typeface="Times New Roman" charset="0"/>
              <a:ea typeface="ＭＳ Ｐゴシック" charset="0"/>
              <a:cs typeface="ＭＳ Ｐゴシック" charset="0"/>
            </a:endParaRPr>
          </a:p>
        </p:txBody>
      </p:sp>
      <p:pic>
        <p:nvPicPr>
          <p:cNvPr id="382978" name="Picture 3" descr="RicknWinklerMud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3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9100531"/>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2"/>
          <p:cNvSpPr>
            <a:spLocks noGrp="1" noChangeArrowheads="1"/>
          </p:cNvSpPr>
          <p:nvPr>
            <p:ph type="ctrTitle"/>
          </p:nvPr>
        </p:nvSpPr>
        <p:spPr>
          <a:xfrm>
            <a:off x="0" y="6096000"/>
            <a:ext cx="9144000" cy="685800"/>
          </a:xfrm>
        </p:spPr>
        <p:txBody>
          <a:bodyPr/>
          <a:lstStyle/>
          <a:p>
            <a:pPr eaLnBrk="1" hangingPunct="1"/>
            <a:r>
              <a:rPr lang="ar-JO" altLang="ja-JP" sz="3600" dirty="0">
                <a:solidFill>
                  <a:schemeClr val="bg1"/>
                </a:solidFill>
                <a:ea typeface="ＭＳ Ｐゴシック" charset="0"/>
              </a:rPr>
              <a:t>اكرزوا للخليقة كلها (مرقس 16: 15)</a:t>
            </a:r>
            <a:endParaRPr lang="en-US" b="1" dirty="0">
              <a:ea typeface="ＭＳ Ｐゴシック" charset="0"/>
            </a:endParaRPr>
          </a:p>
        </p:txBody>
      </p:sp>
      <p:pic>
        <p:nvPicPr>
          <p:cNvPr id="385026" name="Picture 3" descr="RicknCa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239213"/>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chemeClr val="tx2"/>
            </a:gs>
          </a:gsLst>
          <a:path path="shape">
            <a:fillToRect l="50000" t="50000" r="50000" b="50000"/>
          </a:path>
        </a:gradFill>
        <a:effectLst/>
      </p:bgPr>
    </p:bg>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685800" y="457200"/>
            <a:ext cx="7772400" cy="1143000"/>
          </a:xfrm>
          <a:solidFill>
            <a:srgbClr val="CC0066"/>
          </a:solidFill>
          <a:effectLst>
            <a:outerShdw blurRad="63500" dist="53882" dir="2700000" algn="ctr" rotWithShape="0">
              <a:schemeClr val="tx1">
                <a:alpha val="74998"/>
              </a:schemeClr>
            </a:outerShdw>
          </a:effectLst>
        </p:spPr>
        <p:txBody>
          <a:bodyPr lIns="90488" tIns="44450" rIns="90488" bIns="44450"/>
          <a:lstStyle/>
          <a:p>
            <a:pPr eaLnBrk="1" hangingPunct="1">
              <a:defRPr/>
            </a:pPr>
            <a:r>
              <a:rPr lang="ar-JO" sz="4800" dirty="0">
                <a:solidFill>
                  <a:schemeClr val="bg1"/>
                </a:solidFill>
                <a:effectLst>
                  <a:outerShdw blurRad="38100" dist="38100" dir="2700000" algn="tl">
                    <a:srgbClr val="000000"/>
                  </a:outerShdw>
                </a:effectLst>
                <a:ea typeface="ＭＳ Ｐゴシック" charset="0"/>
              </a:rPr>
              <a:t>الخدمات التي منحنا إياها الله</a:t>
            </a:r>
            <a:endParaRPr lang="en-US" sz="3600" dirty="0">
              <a:solidFill>
                <a:schemeClr val="bg1"/>
              </a:solidFill>
              <a:effectLst>
                <a:outerShdw blurRad="38100" dist="38100" dir="2700000" algn="tl">
                  <a:srgbClr val="000000"/>
                </a:outerShdw>
              </a:effectLst>
              <a:ea typeface="ＭＳ Ｐゴシック" charset="0"/>
            </a:endParaRPr>
          </a:p>
        </p:txBody>
      </p:sp>
      <p:sp>
        <p:nvSpPr>
          <p:cNvPr id="384003" name="Rectangle 3"/>
          <p:cNvSpPr>
            <a:spLocks noChangeArrowheads="1"/>
          </p:cNvSpPr>
          <p:nvPr/>
        </p:nvSpPr>
        <p:spPr bwMode="auto">
          <a:xfrm>
            <a:off x="457200" y="1905000"/>
            <a:ext cx="8458200" cy="4800600"/>
          </a:xfrm>
          <a:prstGeom prst="rect">
            <a:avLst/>
          </a:prstGeom>
          <a:noFill/>
          <a:ln w="12700">
            <a:noFill/>
            <a:miter lim="800000"/>
            <a:headEnd/>
            <a:tailEnd/>
          </a:ln>
          <a:effectLst/>
        </p:spPr>
        <p:txBody>
          <a:bodyPr lIns="90488" tIns="44450" rIns="90488" bIns="44450"/>
          <a:lstStyle/>
          <a:p>
            <a:pPr marL="342900" indent="-342900" algn="r">
              <a:spcBef>
                <a:spcPct val="20000"/>
              </a:spcBef>
              <a:defRPr/>
            </a:pPr>
            <a:r>
              <a:rPr lang="ar-JO" sz="32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وورلد فنتشر </a:t>
            </a:r>
            <a:r>
              <a:rPr lang="ar-JO" sz="32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rPr>
              <a:t>قائد حقل سنغافورة</a:t>
            </a:r>
            <a:endParaRPr lang="en-US" sz="32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a:p>
            <a:pPr marL="342900" indent="-342900" algn="r">
              <a:spcBef>
                <a:spcPct val="20000"/>
              </a:spcBef>
              <a:defRPr/>
            </a:pPr>
            <a:r>
              <a:rPr lang="ar-JO" sz="32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كلية سنغافورة للكتاب المقدس </a:t>
            </a:r>
            <a:r>
              <a:rPr lang="ar-JO" sz="32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rPr>
              <a:t>أستاذ</a:t>
            </a:r>
            <a:endParaRPr lang="en-US" sz="32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a:p>
            <a:pPr marL="342900" indent="-342900" algn="r">
              <a:spcBef>
                <a:spcPct val="20000"/>
              </a:spcBef>
              <a:defRPr/>
            </a:pPr>
            <a:r>
              <a:rPr lang="ar-JO" sz="32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التعليم الكتابي بالإمتداد </a:t>
            </a:r>
            <a:r>
              <a:rPr lang="ar-JO" sz="32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rPr>
              <a:t>معلم</a:t>
            </a:r>
            <a:endParaRPr lang="en-US" sz="32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921622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384003">
                                            <p:txEl>
                                              <p:pRg st="2" end="2"/>
                                            </p:txEl>
                                          </p:spTgt>
                                        </p:tgtEl>
                                        <p:attrNameLst>
                                          <p:attrName>style.visibility</p:attrName>
                                        </p:attrNameLst>
                                      </p:cBhvr>
                                      <p:to>
                                        <p:strVal val="visible"/>
                                      </p:to>
                                    </p:set>
                                    <p:animEffect transition="in" filter="wipe(up)">
                                      <p:cBhvr>
                                        <p:cTn id="7" dur="500"/>
                                        <p:tgtEl>
                                          <p:spTgt spid="3840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3" grpId="0" build="p" autoUpdateAnimBg="0" advAuto="200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000" y="242888"/>
            <a:ext cx="6858000" cy="6615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5266" name="Rectangle 2"/>
          <p:cNvSpPr>
            <a:spLocks noGrp="1" noChangeArrowheads="1"/>
          </p:cNvSpPr>
          <p:nvPr>
            <p:ph type="ctrTitle"/>
          </p:nvPr>
        </p:nvSpPr>
        <p:spPr>
          <a:xfrm>
            <a:off x="17463" y="0"/>
            <a:ext cx="9126537" cy="981075"/>
          </a:xfrm>
          <a:solidFill>
            <a:srgbClr val="000000"/>
          </a:solidFill>
        </p:spPr>
        <p:txBody>
          <a:bodyPr/>
          <a:lstStyle/>
          <a:p>
            <a:pPr eaLnBrk="1" hangingPunct="1"/>
            <a:r>
              <a:rPr lang="ar-JO" dirty="0">
                <a:solidFill>
                  <a:schemeClr val="bg1"/>
                </a:solidFill>
                <a:ea typeface="ＭＳ Ｐゴシック" charset="0"/>
              </a:rPr>
              <a:t>نظام حفظ الواجبات</a:t>
            </a:r>
            <a:endParaRPr lang="en-US" dirty="0">
              <a:solidFill>
                <a:schemeClr val="bg1"/>
              </a:solidFill>
              <a:ea typeface="ＭＳ Ｐゴシック" charset="0"/>
            </a:endParaRPr>
          </a:p>
        </p:txBody>
      </p:sp>
    </p:spTree>
    <p:extLst>
      <p:ext uri="{BB962C8B-B14F-4D97-AF65-F5344CB8AC3E}">
        <p14:creationId xmlns:p14="http://schemas.microsoft.com/office/powerpoint/2010/main" val="153838406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7010400"/>
          </a:xfrm>
          <a:prstGeom prst="rect">
            <a:avLst/>
          </a:prstGeom>
          <a:solidFill>
            <a:schemeClr val="tx1">
              <a:lumMod val="8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800" b="1" dirty="0">
              <a:solidFill>
                <a:srgbClr val="FFFFFF"/>
              </a:solidFill>
              <a:latin typeface="Arial" panose="020B0604020202020204" pitchFamily="34" charset="0"/>
              <a:cs typeface="ＭＳ Ｐゴシック" charset="0"/>
            </a:endParaRPr>
          </a:p>
        </p:txBody>
      </p:sp>
      <p:sp>
        <p:nvSpPr>
          <p:cNvPr id="520194" name="Rectangle 2"/>
          <p:cNvSpPr>
            <a:spLocks noGrp="1" noChangeArrowheads="1"/>
          </p:cNvSpPr>
          <p:nvPr>
            <p:ph type="title"/>
          </p:nvPr>
        </p:nvSpPr>
        <p:spPr>
          <a:xfrm>
            <a:off x="0" y="74613"/>
            <a:ext cx="9144000" cy="762000"/>
          </a:xfrm>
          <a:noFill/>
        </p:spPr>
        <p:txBody>
          <a:bodyPr/>
          <a:lstStyle/>
          <a:p>
            <a:pPr algn="ctr" eaLnBrk="1" hangingPunct="1"/>
            <a:r>
              <a:rPr lang="ar-JO" sz="3600" dirty="0">
                <a:solidFill>
                  <a:schemeClr val="bg1"/>
                </a:solidFill>
                <a:ea typeface="ＭＳ Ｐゴシック" charset="0"/>
              </a:rPr>
              <a:t>قائمة تسجيل مساق حياة المسيح</a:t>
            </a:r>
            <a:endParaRPr lang="en-US" sz="3600" dirty="0">
              <a:solidFill>
                <a:schemeClr val="bg1"/>
              </a:solidFill>
              <a:ea typeface="ＭＳ Ｐゴシック" charset="0"/>
            </a:endParaRPr>
          </a:p>
        </p:txBody>
      </p:sp>
      <p:graphicFrame>
        <p:nvGraphicFramePr>
          <p:cNvPr id="7" name="Table 6"/>
          <p:cNvGraphicFramePr>
            <a:graphicFrameLocks noGrp="1"/>
          </p:cNvGraphicFramePr>
          <p:nvPr/>
        </p:nvGraphicFramePr>
        <p:xfrm>
          <a:off x="1524000" y="1397000"/>
          <a:ext cx="6096000" cy="1857375"/>
        </p:xfrm>
        <a:graphic>
          <a:graphicData uri="http://schemas.openxmlformats.org/drawingml/2006/table">
            <a:tb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ＭＳ Ｐゴシック" charset="0"/>
                        </a:rPr>
                        <a:t>Name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ＭＳ Ｐゴシック" charset="0"/>
                        </a:rPr>
                        <a:t>Email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ＭＳ Ｐゴシック" charset="0"/>
                        </a:rPr>
                        <a:t>Degree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ＭＳ Ｐゴシック" charset="0"/>
                        </a:rPr>
                        <a:t>Project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1"/>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2"/>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3"/>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4"/>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933088397"/>
              </p:ext>
            </p:extLst>
          </p:nvPr>
        </p:nvGraphicFramePr>
        <p:xfrm>
          <a:off x="34925" y="892175"/>
          <a:ext cx="9145590" cy="5921376"/>
        </p:xfrm>
        <a:graphic>
          <a:graphicData uri="http://schemas.openxmlformats.org/drawingml/2006/table">
            <a:tbl>
              <a:tblPr/>
              <a:tblGrid>
                <a:gridCol w="1110289">
                  <a:extLst>
                    <a:ext uri="{9D8B030D-6E8A-4147-A177-3AD203B41FA5}">
                      <a16:colId xmlns:a16="http://schemas.microsoft.com/office/drawing/2014/main" val="20000"/>
                    </a:ext>
                  </a:extLst>
                </a:gridCol>
                <a:gridCol w="778601">
                  <a:extLst>
                    <a:ext uri="{9D8B030D-6E8A-4147-A177-3AD203B41FA5}">
                      <a16:colId xmlns:a16="http://schemas.microsoft.com/office/drawing/2014/main" val="20001"/>
                    </a:ext>
                  </a:extLst>
                </a:gridCol>
                <a:gridCol w="1090040">
                  <a:extLst>
                    <a:ext uri="{9D8B030D-6E8A-4147-A177-3AD203B41FA5}">
                      <a16:colId xmlns:a16="http://schemas.microsoft.com/office/drawing/2014/main" val="20002"/>
                    </a:ext>
                  </a:extLst>
                </a:gridCol>
                <a:gridCol w="817530">
                  <a:extLst>
                    <a:ext uri="{9D8B030D-6E8A-4147-A177-3AD203B41FA5}">
                      <a16:colId xmlns:a16="http://schemas.microsoft.com/office/drawing/2014/main" val="20003"/>
                    </a:ext>
                  </a:extLst>
                </a:gridCol>
                <a:gridCol w="817530">
                  <a:extLst>
                    <a:ext uri="{9D8B030D-6E8A-4147-A177-3AD203B41FA5}">
                      <a16:colId xmlns:a16="http://schemas.microsoft.com/office/drawing/2014/main" val="20004"/>
                    </a:ext>
                  </a:extLst>
                </a:gridCol>
                <a:gridCol w="1132900">
                  <a:extLst>
                    <a:ext uri="{9D8B030D-6E8A-4147-A177-3AD203B41FA5}">
                      <a16:colId xmlns:a16="http://schemas.microsoft.com/office/drawing/2014/main" val="20005"/>
                    </a:ext>
                  </a:extLst>
                </a:gridCol>
                <a:gridCol w="1132900">
                  <a:extLst>
                    <a:ext uri="{9D8B030D-6E8A-4147-A177-3AD203B41FA5}">
                      <a16:colId xmlns:a16="http://schemas.microsoft.com/office/drawing/2014/main" val="20006"/>
                    </a:ext>
                  </a:extLst>
                </a:gridCol>
                <a:gridCol w="1132900">
                  <a:extLst>
                    <a:ext uri="{9D8B030D-6E8A-4147-A177-3AD203B41FA5}">
                      <a16:colId xmlns:a16="http://schemas.microsoft.com/office/drawing/2014/main" val="20007"/>
                    </a:ext>
                  </a:extLst>
                </a:gridCol>
                <a:gridCol w="1132900">
                  <a:extLst>
                    <a:ext uri="{9D8B030D-6E8A-4147-A177-3AD203B41FA5}">
                      <a16:colId xmlns:a16="http://schemas.microsoft.com/office/drawing/2014/main" val="20008"/>
                    </a:ext>
                  </a:extLst>
                </a:gridCol>
              </a:tblGrid>
              <a:tr h="57613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rPr>
                        <a:t>Name</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rPr>
                        <a:t>HP</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rPr>
                        <a:t>Email</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rPr>
                        <a:t>Reading</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rPr>
                        <a:t>Project &amp; Language</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23173">
                <a:tc>
                  <a:txBody>
                    <a:bodyPr/>
                    <a:lstStyle/>
                    <a:p>
                      <a:endParaRPr lang="en-US" sz="1800"/>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endParaRPr lang="en-US" sz="1800"/>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endParaRPr lang="en-US" sz="1800" dirty="0"/>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rPr>
                        <a:t>A: IBS</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rPr>
                        <a:t>B: </a:t>
                      </a:r>
                      <a:r>
                        <a:rPr kumimoji="0" lang="en-US" sz="20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rPr>
                        <a:t>Book</a:t>
                      </a:r>
                      <a:endPar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rPr>
                        <a:t>1: NTS</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rPr>
                        <a:t>2: TBB</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rPr>
                        <a:t>3: Teach</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rPr>
                        <a:t>4: Paper</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1"/>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2"/>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3"/>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4"/>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5"/>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311197717"/>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3200" dirty="0">
                <a:solidFill>
                  <a:srgbClr val="FFFFFF"/>
                </a:solidFill>
                <a:ea typeface="ＭＳ Ｐゴシック" charset="0"/>
                <a:cs typeface="Arial" panose="020B0604020202020204" pitchFamily="34" charset="0"/>
              </a:rPr>
              <a:t>مسح العهد الجديد</a:t>
            </a:r>
            <a:r>
              <a:rPr lang="en-US" sz="3200" dirty="0">
                <a:solidFill>
                  <a:srgbClr val="FFFFFF"/>
                </a:solidFill>
                <a:ea typeface="ＭＳ Ｐゴシック" charset="0"/>
                <a:cs typeface="Arial" panose="020B0604020202020204" pitchFamily="34" charset="0"/>
              </a:rPr>
              <a:t> at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000" b="1" dirty="0">
                <a:solidFill>
                  <a:srgbClr val="FFFFFF"/>
                </a:solidFill>
                <a:latin typeface="Arial" panose="020B0604020202020204" pitchFamily="34" charset="0"/>
                <a:cs typeface="Arial" panose="020B0604020202020204" pitchFamily="34" charset="0"/>
              </a:rPr>
              <a:t>احصل على العرض التقديمي مجاناً</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6088201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909748-911D-56E3-FB03-8E38840BFEA6}"/>
              </a:ext>
            </a:extLst>
          </p:cNvPr>
          <p:cNvPicPr>
            <a:picLocks noChangeAspect="1"/>
          </p:cNvPicPr>
          <p:nvPr/>
        </p:nvPicPr>
        <p:blipFill rotWithShape="1">
          <a:blip r:embed="rId3"/>
          <a:srcRect l="7129" t="7440" r="5949" b="6883"/>
          <a:stretch/>
        </p:blipFill>
        <p:spPr>
          <a:xfrm>
            <a:off x="0" y="-1"/>
            <a:ext cx="9249508" cy="6858001"/>
          </a:xfrm>
          <a:prstGeom prst="rect">
            <a:avLst/>
          </a:prstGeom>
        </p:spPr>
      </p:pic>
      <p:sp>
        <p:nvSpPr>
          <p:cNvPr id="900098" name="Rectangle 2"/>
          <p:cNvSpPr>
            <a:spLocks noGrp="1" noChangeArrowheads="1"/>
          </p:cNvSpPr>
          <p:nvPr>
            <p:ph type="ctrTitle"/>
          </p:nvPr>
        </p:nvSpPr>
        <p:spPr>
          <a:xfrm>
            <a:off x="52754" y="4797152"/>
            <a:ext cx="9144000" cy="729773"/>
          </a:xfrm>
          <a:effectLst>
            <a:outerShdw blurRad="63500" dist="35921" dir="2700000" algn="ctr" rotWithShape="0">
              <a:schemeClr val="tx2">
                <a:alpha val="74998"/>
              </a:schemeClr>
            </a:outerShdw>
          </a:effectLst>
        </p:spPr>
        <p:txBody>
          <a:bodyPr anchor="ctr"/>
          <a:lstStyle/>
          <a:p>
            <a:pPr>
              <a:defRPr/>
            </a:pPr>
            <a:r>
              <a:rPr lang="en-US" sz="3200" dirty="0">
                <a:effectLst>
                  <a:glow rad="127000">
                    <a:schemeClr val="tx1"/>
                  </a:glow>
                </a:effectLst>
                <a:ea typeface="ＭＳ Ｐゴシック" charset="0"/>
                <a:cs typeface="ＭＳ Ｐゴシック" charset="0"/>
              </a:rPr>
              <a:t>WOW Women’s Ministry</a:t>
            </a:r>
          </a:p>
        </p:txBody>
      </p:sp>
      <p:sp>
        <p:nvSpPr>
          <p:cNvPr id="5" name="TextBox 4">
            <a:extLst>
              <a:ext uri="{FF2B5EF4-FFF2-40B4-BE49-F238E27FC236}">
                <a16:creationId xmlns:a16="http://schemas.microsoft.com/office/drawing/2014/main" id="{A0DB883D-8B26-F64C-905F-194DC4B359B0}"/>
              </a:ext>
            </a:extLst>
          </p:cNvPr>
          <p:cNvSpPr txBox="1"/>
          <p:nvPr/>
        </p:nvSpPr>
        <p:spPr>
          <a:xfrm>
            <a:off x="-2413416" y="3807502"/>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ＭＳ Ｐゴシック" charset="0"/>
              <a:cs typeface="+mn-cs"/>
            </a:endParaRPr>
          </a:p>
        </p:txBody>
      </p:sp>
      <p:sp>
        <p:nvSpPr>
          <p:cNvPr id="2" name="Rectangle 2">
            <a:extLst>
              <a:ext uri="{FF2B5EF4-FFF2-40B4-BE49-F238E27FC236}">
                <a16:creationId xmlns:a16="http://schemas.microsoft.com/office/drawing/2014/main" id="{C1BB8B82-06AC-5719-9A62-B43B2C0478FC}"/>
              </a:ext>
            </a:extLst>
          </p:cNvPr>
          <p:cNvSpPr txBox="1">
            <a:spLocks noChangeArrowheads="1"/>
          </p:cNvSpPr>
          <p:nvPr/>
        </p:nvSpPr>
        <p:spPr bwMode="auto">
          <a:xfrm>
            <a:off x="34824" y="5711552"/>
            <a:ext cx="9144000" cy="7297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Women on Wednesday</a:t>
            </a:r>
          </a:p>
        </p:txBody>
      </p:sp>
    </p:spTree>
    <p:extLst>
      <p:ext uri="{BB962C8B-B14F-4D97-AF65-F5344CB8AC3E}">
        <p14:creationId xmlns:p14="http://schemas.microsoft.com/office/powerpoint/2010/main" val="16087345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F56E1-2E37-1D4A-A327-B741F168D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223024" y="692696"/>
            <a:ext cx="9144000" cy="685800"/>
          </a:xfrm>
        </p:spPr>
        <p:txBody>
          <a:bodyPr/>
          <a:lstStyle/>
          <a:p>
            <a:pPr eaLnBrk="1" hangingPunct="1"/>
            <a:r>
              <a:rPr lang="en-US" sz="4000" dirty="0">
                <a:solidFill>
                  <a:schemeClr val="tx1"/>
                </a:solidFill>
                <a:ea typeface="ＭＳ Ｐゴシック" charset="0"/>
                <a:cs typeface="ＭＳ Ｐゴシック" charset="0"/>
              </a:rPr>
              <a:t>BibleStudyDownloads.org</a:t>
            </a:r>
            <a:endParaRPr lang="en-US" sz="1400" dirty="0">
              <a:solidFill>
                <a:schemeClr val="tx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panose="020B0604020202020204" pitchFamily="34" charset="0"/>
                <a:ea typeface="ＭＳ Ｐゴシック"/>
              </a:rPr>
              <a:t>7</a:t>
            </a:r>
          </a:p>
        </p:txBody>
      </p:sp>
    </p:spTree>
    <p:extLst>
      <p:ext uri="{BB962C8B-B14F-4D97-AF65-F5344CB8AC3E}">
        <p14:creationId xmlns:p14="http://schemas.microsoft.com/office/powerpoint/2010/main" val="300985087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E89DC7-C98C-C04A-AB7E-721E174030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dirty="0">
                <a:solidFill>
                  <a:schemeClr val="tx1"/>
                </a:solidFill>
                <a:ea typeface="ＭＳ Ｐゴシック" charset="0"/>
                <a:cs typeface="ＭＳ Ｐゴシック" charset="0"/>
              </a:rPr>
              <a:t>BibleStudyDownloads.org</a:t>
            </a:r>
            <a:endParaRPr lang="en-US" sz="1400" dirty="0">
              <a:solidFill>
                <a:schemeClr val="tx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Tree>
    <p:extLst>
      <p:ext uri="{BB962C8B-B14F-4D97-AF65-F5344CB8AC3E}">
        <p14:creationId xmlns:p14="http://schemas.microsoft.com/office/powerpoint/2010/main" val="175620939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81C423-5315-A549-9DC6-8AF2BD4003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dirty="0" err="1">
                <a:solidFill>
                  <a:schemeClr val="tx1"/>
                </a:solidFill>
                <a:ea typeface="ＭＳ Ｐゴシック" charset="0"/>
                <a:cs typeface="ＭＳ Ｐゴシック" charset="0"/>
              </a:rPr>
              <a:t>BibleStudyDownloads.org</a:t>
            </a:r>
            <a:endParaRPr lang="en-US" sz="1400" dirty="0">
              <a:solidFill>
                <a:schemeClr val="tx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Tree>
    <p:extLst>
      <p:ext uri="{BB962C8B-B14F-4D97-AF65-F5344CB8AC3E}">
        <p14:creationId xmlns:p14="http://schemas.microsoft.com/office/powerpoint/2010/main" val="172261873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0E4908-F467-5749-8FF0-9A38F55C37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dirty="0" err="1">
                <a:solidFill>
                  <a:schemeClr val="tx1"/>
                </a:solidFill>
                <a:ea typeface="ＭＳ Ｐゴシック" charset="0"/>
                <a:cs typeface="ＭＳ Ｐゴシック" charset="0"/>
              </a:rPr>
              <a:t>BibleStudyDownloads.org</a:t>
            </a:r>
            <a:endParaRPr lang="en-US" sz="1400" dirty="0">
              <a:solidFill>
                <a:schemeClr val="tx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
        <p:nvSpPr>
          <p:cNvPr id="3" name="Oval 2"/>
          <p:cNvSpPr/>
          <p:nvPr/>
        </p:nvSpPr>
        <p:spPr bwMode="auto">
          <a:xfrm>
            <a:off x="1619672" y="1844825"/>
            <a:ext cx="3456384" cy="252028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9818579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B24FBF-A23E-8D4C-95F6-B36A4E1547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dirty="0" err="1">
                <a:solidFill>
                  <a:schemeClr val="bg1"/>
                </a:solidFill>
                <a:ea typeface="ＭＳ Ｐゴシック" charset="0"/>
                <a:cs typeface="ＭＳ Ｐゴシック" charset="0"/>
              </a:rPr>
              <a:t>BibleStudyDownloads.org</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
        <p:nvSpPr>
          <p:cNvPr id="7" name="Rectangle 1026">
            <a:extLst>
              <a:ext uri="{FF2B5EF4-FFF2-40B4-BE49-F238E27FC236}">
                <a16:creationId xmlns:a16="http://schemas.microsoft.com/office/drawing/2014/main" id="{D268E4D8-EE7D-D649-9831-0192445899D7}"/>
              </a:ext>
            </a:extLst>
          </p:cNvPr>
          <p:cNvSpPr txBox="1">
            <a:spLocks noChangeArrowheads="1"/>
          </p:cNvSpPr>
          <p:nvPr/>
        </p:nvSpPr>
        <p:spPr bwMode="auto">
          <a:xfrm>
            <a:off x="5004048" y="620688"/>
            <a:ext cx="4139952"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English</a:t>
            </a:r>
            <a:endParaRPr kumimoji="0" lang="en-US" sz="1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22258380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FDA536-BCB4-8E41-9A01-FB821D145F5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dirty="0" err="1">
                <a:solidFill>
                  <a:schemeClr val="bg1"/>
                </a:solidFill>
                <a:ea typeface="ＭＳ Ｐゴシック" charset="0"/>
                <a:cs typeface="ＭＳ Ｐゴシック" charset="0"/>
              </a:rPr>
              <a:t>BibleStudyDownloads.org</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
        <p:nvSpPr>
          <p:cNvPr id="7" name="Rectangle 1026">
            <a:extLst>
              <a:ext uri="{FF2B5EF4-FFF2-40B4-BE49-F238E27FC236}">
                <a16:creationId xmlns:a16="http://schemas.microsoft.com/office/drawing/2014/main" id="{F9A2A1DA-FD16-574D-985B-2588A598EFE0}"/>
              </a:ext>
            </a:extLst>
          </p:cNvPr>
          <p:cNvSpPr txBox="1">
            <a:spLocks noChangeArrowheads="1"/>
          </p:cNvSpPr>
          <p:nvPr/>
        </p:nvSpPr>
        <p:spPr bwMode="auto">
          <a:xfrm>
            <a:off x="28575" y="2023120"/>
            <a:ext cx="2599209" cy="299005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NT Survey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Class Notes</a:t>
            </a:r>
            <a:endParaRPr kumimoji="0" lang="en-US" sz="1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63295410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62792A-B786-ED45-9A19-B2C25E20342F}"/>
              </a:ext>
            </a:extLst>
          </p:cNvPr>
          <p:cNvPicPr>
            <a:picLocks noChangeAspect="1"/>
          </p:cNvPicPr>
          <p:nvPr/>
        </p:nvPicPr>
        <p:blipFill>
          <a:blip r:embed="rId3"/>
          <a:stretch>
            <a:fillRect/>
          </a:stretch>
        </p:blipFill>
        <p:spPr>
          <a:xfrm>
            <a:off x="660980" y="-44624"/>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dirty="0">
                <a:solidFill>
                  <a:schemeClr val="bg1"/>
                </a:solidFill>
                <a:ea typeface="ＭＳ Ｐゴシック" charset="0"/>
                <a:cs typeface="ＭＳ Ｐゴシック" charset="0"/>
              </a:rPr>
              <a:t>BibleStudyDownloads.org</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
        <p:nvSpPr>
          <p:cNvPr id="6" name="Rectangle 1026">
            <a:extLst>
              <a:ext uri="{FF2B5EF4-FFF2-40B4-BE49-F238E27FC236}">
                <a16:creationId xmlns:a16="http://schemas.microsoft.com/office/drawing/2014/main" id="{FFB603DB-0EF3-8C49-958D-6100047716AE}"/>
              </a:ext>
            </a:extLst>
          </p:cNvPr>
          <p:cNvSpPr txBox="1">
            <a:spLocks noChangeArrowheads="1"/>
          </p:cNvSpPr>
          <p:nvPr/>
        </p:nvSpPr>
        <p:spPr bwMode="auto">
          <a:xfrm>
            <a:off x="28575" y="2023120"/>
            <a:ext cx="9144000"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Translations</a:t>
            </a:r>
            <a:endParaRPr kumimoji="0" lang="en-US" sz="1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67170549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868C98-A673-F043-BE03-E5B5CDB39FC8}"/>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5148064" y="764704"/>
            <a:ext cx="3995936" cy="685800"/>
          </a:xfrm>
          <a:solidFill>
            <a:schemeClr val="tx1"/>
          </a:solidFill>
        </p:spPr>
        <p:txBody>
          <a:bodyPr/>
          <a:lstStyle/>
          <a:p>
            <a:pPr eaLnBrk="1" hangingPunct="1"/>
            <a:r>
              <a:rPr lang="en-US" sz="4000" dirty="0">
                <a:solidFill>
                  <a:schemeClr val="bg1"/>
                </a:solidFill>
                <a:ea typeface="ＭＳ Ｐゴシック" charset="0"/>
                <a:cs typeface="ＭＳ Ｐゴシック" charset="0"/>
              </a:rPr>
              <a:t>Chinese</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
        <p:nvSpPr>
          <p:cNvPr id="5" name="Rectangle 1026">
            <a:extLst>
              <a:ext uri="{FF2B5EF4-FFF2-40B4-BE49-F238E27FC236}">
                <a16:creationId xmlns:a16="http://schemas.microsoft.com/office/drawing/2014/main" id="{D80C55C2-8612-A043-905C-06DFEA71207A}"/>
              </a:ext>
            </a:extLst>
          </p:cNvPr>
          <p:cNvSpPr txBox="1">
            <a:spLocks noChangeArrowheads="1"/>
          </p:cNvSpPr>
          <p:nvPr/>
        </p:nvSpPr>
        <p:spPr bwMode="auto">
          <a:xfrm>
            <a:off x="0" y="3293592"/>
            <a:ext cx="8886825"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01-</a:t>
            </a:r>
            <a:r>
              <a:rPr kumimoji="0" lang="zh-CN" alt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马太福音</a:t>
            </a:r>
            <a:r>
              <a:rPr kumimoji="0" lang="en-US" altLang="zh-CN"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_1-14_377_</a:t>
            </a:r>
            <a:r>
              <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cmn_ns_1773_v20.pptx</a:t>
            </a:r>
            <a:endParaRPr kumimoji="0" lang="en-US"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82798740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21EFE1-7C51-1646-844B-B83609D3A1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en-US" sz="4000" dirty="0">
                <a:solidFill>
                  <a:schemeClr val="bg1"/>
                </a:solidFill>
                <a:ea typeface="ＭＳ Ｐゴシック" charset="0"/>
                <a:cs typeface="ＭＳ Ｐゴシック" charset="0"/>
              </a:rPr>
              <a:t>Indonesian</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Tree>
    <p:extLst>
      <p:ext uri="{BB962C8B-B14F-4D97-AF65-F5344CB8AC3E}">
        <p14:creationId xmlns:p14="http://schemas.microsoft.com/office/powerpoint/2010/main" val="380296154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EC857B-7106-B446-A4DE-290513151923}"/>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en-US" sz="4000" dirty="0">
                <a:solidFill>
                  <a:schemeClr val="bg1"/>
                </a:solidFill>
                <a:ea typeface="ＭＳ Ｐゴシック" charset="0"/>
                <a:cs typeface="ＭＳ Ｐゴシック" charset="0"/>
              </a:rPr>
              <a:t>Mongolian</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Tree>
    <p:extLst>
      <p:ext uri="{BB962C8B-B14F-4D97-AF65-F5344CB8AC3E}">
        <p14:creationId xmlns:p14="http://schemas.microsoft.com/office/powerpoint/2010/main" val="271802877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3" descr="IMG_632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9666" name="Subtitle 2"/>
          <p:cNvSpPr txBox="1">
            <a:spLocks/>
          </p:cNvSpPr>
          <p:nvPr/>
        </p:nvSpPr>
        <p:spPr bwMode="auto">
          <a:xfrm>
            <a:off x="3540125" y="-52388"/>
            <a:ext cx="3336925" cy="1803401"/>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0" tIns="45711" rIns="91420" bIns="45711" anchor="ct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pPr>
            <a:r>
              <a:rPr lang="ar-JO" sz="2800" b="1" dirty="0">
                <a:solidFill>
                  <a:srgbClr val="FFFFFF"/>
                </a:solidFill>
                <a:latin typeface="Arial" panose="020B0604020202020204" pitchFamily="34" charset="0"/>
                <a:cs typeface="Arial" panose="020B0604020202020204" pitchFamily="34" charset="0"/>
                <a:sym typeface="Trebuchet MS" charset="0"/>
              </a:rPr>
              <a:t>درس الكتاب للسيدات</a:t>
            </a:r>
          </a:p>
          <a:p>
            <a:pPr algn="ctr" eaLnBrk="1" hangingPunct="1">
              <a:spcBef>
                <a:spcPct val="20000"/>
              </a:spcBef>
            </a:pPr>
            <a:r>
              <a:rPr lang="ar-JO" sz="2800" b="1" dirty="0">
                <a:solidFill>
                  <a:srgbClr val="FFFFFF"/>
                </a:solidFill>
                <a:latin typeface="Arial" panose="020B0604020202020204" pitchFamily="34" charset="0"/>
                <a:cs typeface="Arial" panose="020B0604020202020204" pitchFamily="34" charset="0"/>
                <a:sym typeface="Trebuchet MS" charset="0"/>
              </a:rPr>
              <a:t> من 1 و2 تسالونيكي</a:t>
            </a:r>
            <a:endParaRPr lang="en-US" sz="2800" b="1" dirty="0">
              <a:solidFill>
                <a:srgbClr val="FFFFFF"/>
              </a:solidFill>
              <a:latin typeface="Arial" panose="020B0604020202020204" pitchFamily="34" charset="0"/>
              <a:cs typeface="Arial" panose="020B0604020202020204" pitchFamily="34" charset="0"/>
              <a:sym typeface="Trebuchet MS" charset="0"/>
            </a:endParaRPr>
          </a:p>
        </p:txBody>
      </p:sp>
      <p:sp>
        <p:nvSpPr>
          <p:cNvPr id="369667" name="Subtitle 2"/>
          <p:cNvSpPr>
            <a:spLocks noGrp="1"/>
          </p:cNvSpPr>
          <p:nvPr>
            <p:ph type="subTitle" idx="1"/>
          </p:nvPr>
        </p:nvSpPr>
        <p:spPr>
          <a:xfrm>
            <a:off x="0" y="5516563"/>
            <a:ext cx="9144000" cy="1352550"/>
          </a:xfrm>
          <a:solidFill>
            <a:schemeClr val="tx1"/>
          </a:solidFill>
        </p:spPr>
        <p:txBody>
          <a:bodyPr anchor="ctr"/>
          <a:lstStyle/>
          <a:p>
            <a:pPr eaLnBrk="1" hangingPunct="1"/>
            <a:r>
              <a:rPr lang="ar-JO" sz="3600" b="1" dirty="0">
                <a:solidFill>
                  <a:srgbClr val="FFFFFF"/>
                </a:solidFill>
                <a:latin typeface="Arial" panose="020B0604020202020204" pitchFamily="34" charset="0"/>
                <a:cs typeface="Arial" panose="020B0604020202020204" pitchFamily="34" charset="0"/>
              </a:rPr>
              <a:t>أمريكا</a:t>
            </a:r>
            <a:r>
              <a:rPr lang="en-US" sz="3600" b="1" dirty="0">
                <a:solidFill>
                  <a:srgbClr val="FFFFFF"/>
                </a:solidFill>
                <a:latin typeface="Arial" panose="020B0604020202020204" pitchFamily="34" charset="0"/>
                <a:cs typeface="Arial" panose="020B0604020202020204" pitchFamily="34" charset="0"/>
              </a:rPr>
              <a:t> • </a:t>
            </a:r>
            <a:r>
              <a:rPr lang="ar-JO" sz="3600" b="1" dirty="0">
                <a:solidFill>
                  <a:srgbClr val="FFFFFF"/>
                </a:solidFill>
                <a:latin typeface="Arial" panose="020B0604020202020204" pitchFamily="34" charset="0"/>
                <a:cs typeface="Arial" panose="020B0604020202020204" pitchFamily="34" charset="0"/>
              </a:rPr>
              <a:t>سنغافورة</a:t>
            </a:r>
            <a:r>
              <a:rPr lang="en-US" sz="3600" b="1" dirty="0">
                <a:solidFill>
                  <a:srgbClr val="FFFFFF"/>
                </a:solidFill>
                <a:latin typeface="Arial" panose="020B0604020202020204" pitchFamily="34" charset="0"/>
                <a:cs typeface="Arial" panose="020B0604020202020204" pitchFamily="34" charset="0"/>
              </a:rPr>
              <a:t> • </a:t>
            </a:r>
            <a:r>
              <a:rPr lang="ar-JO" sz="3600" b="1" dirty="0">
                <a:solidFill>
                  <a:srgbClr val="FFFFFF"/>
                </a:solidFill>
                <a:latin typeface="Arial" panose="020B0604020202020204" pitchFamily="34" charset="0"/>
                <a:cs typeface="Arial" panose="020B0604020202020204" pitchFamily="34" charset="0"/>
              </a:rPr>
              <a:t> نيوزيلاندة</a:t>
            </a:r>
            <a:r>
              <a:rPr lang="en-US" sz="3600" b="1" dirty="0">
                <a:solidFill>
                  <a:srgbClr val="FFFFFF"/>
                </a:solidFill>
                <a:latin typeface="Arial" panose="020B0604020202020204" pitchFamily="34" charset="0"/>
                <a:cs typeface="Arial" panose="020B0604020202020204" pitchFamily="34" charset="0"/>
              </a:rPr>
              <a:t>• </a:t>
            </a:r>
            <a:r>
              <a:rPr lang="ar-JO" sz="3600" b="1" dirty="0">
                <a:solidFill>
                  <a:srgbClr val="FFFFFF"/>
                </a:solidFill>
                <a:latin typeface="Arial" panose="020B0604020202020204" pitchFamily="34" charset="0"/>
                <a:cs typeface="Arial" panose="020B0604020202020204" pitchFamily="34" charset="0"/>
              </a:rPr>
              <a:t>هولندا</a:t>
            </a:r>
            <a:endParaRPr lang="en-US" sz="36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712194"/>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AD6BF2-F9D9-0E48-9F41-3761BD0F3769}"/>
              </a:ext>
            </a:extLst>
          </p:cNvPr>
          <p:cNvPicPr>
            <a:picLocks noChangeAspect="1"/>
          </p:cNvPicPr>
          <p:nvPr/>
        </p:nvPicPr>
        <p:blipFill>
          <a:blip r:embed="rId3"/>
          <a:stretch>
            <a:fillRect/>
          </a:stretch>
        </p:blipFill>
        <p:spPr>
          <a:xfrm>
            <a:off x="660980" y="0"/>
            <a:ext cx="7822039" cy="6858000"/>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pic>
        <p:nvPicPr>
          <p:cNvPr id="6" name="Picture 5" descr="Screen Shot 2016-04-14 at 8.25.47 PM.png">
            <a:extLst>
              <a:ext uri="{FF2B5EF4-FFF2-40B4-BE49-F238E27FC236}">
                <a16:creationId xmlns:a16="http://schemas.microsoft.com/office/drawing/2014/main" id="{10CC9FB9-77B0-2841-A267-5DDC4ADE824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244" y="711781"/>
            <a:ext cx="9144000" cy="680343"/>
          </a:xfrm>
          <a:prstGeom prst="rect">
            <a:avLst/>
          </a:prstGeom>
        </p:spPr>
      </p:pic>
      <p:sp>
        <p:nvSpPr>
          <p:cNvPr id="342017" name="Rectangle 1026"/>
          <p:cNvSpPr>
            <a:spLocks noGrp="1" noChangeArrowheads="1"/>
          </p:cNvSpPr>
          <p:nvPr>
            <p:ph type="ctrTitle"/>
          </p:nvPr>
        </p:nvSpPr>
        <p:spPr>
          <a:xfrm>
            <a:off x="5076056" y="798984"/>
            <a:ext cx="4139952" cy="685800"/>
          </a:xfrm>
          <a:solidFill>
            <a:schemeClr val="tx1"/>
          </a:solidFill>
        </p:spPr>
        <p:txBody>
          <a:bodyPr/>
          <a:lstStyle/>
          <a:p>
            <a:pPr eaLnBrk="1" hangingPunct="1"/>
            <a:r>
              <a:rPr lang="en-US" sz="4000" dirty="0">
                <a:solidFill>
                  <a:schemeClr val="bg1"/>
                </a:solidFill>
                <a:ea typeface="ＭＳ Ｐゴシック" charset="0"/>
                <a:cs typeface="ＭＳ Ｐゴシック" charset="0"/>
              </a:rPr>
              <a:t>Vietnamese</a:t>
            </a:r>
            <a:endParaRPr lang="en-US" sz="1400" dirty="0">
              <a:solidFill>
                <a:schemeClr val="bg1"/>
              </a:solidFill>
              <a:ea typeface="ＭＳ Ｐゴシック" charset="0"/>
              <a:cs typeface="ＭＳ Ｐゴシック" charset="0"/>
            </a:endParaRPr>
          </a:p>
        </p:txBody>
      </p:sp>
    </p:spTree>
    <p:extLst>
      <p:ext uri="{BB962C8B-B14F-4D97-AF65-F5344CB8AC3E}">
        <p14:creationId xmlns:p14="http://schemas.microsoft.com/office/powerpoint/2010/main" val="139559289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3FCF77-E2CD-4443-AD89-950773AC1138}"/>
              </a:ext>
            </a:extLst>
          </p:cNvPr>
          <p:cNvPicPr>
            <a:picLocks noChangeAspect="1"/>
          </p:cNvPicPr>
          <p:nvPr/>
        </p:nvPicPr>
        <p:blipFill rotWithShape="1">
          <a:blip r:embed="rId3"/>
          <a:srcRect l="1209" b="9786"/>
          <a:stretch/>
        </p:blipFill>
        <p:spPr>
          <a:xfrm>
            <a:off x="179512" y="-99392"/>
            <a:ext cx="8784976" cy="6957393"/>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
        <p:nvSpPr>
          <p:cNvPr id="342017" name="Rectangle 1026"/>
          <p:cNvSpPr>
            <a:spLocks noGrp="1" noChangeArrowheads="1"/>
          </p:cNvSpPr>
          <p:nvPr>
            <p:ph type="ctrTitle"/>
          </p:nvPr>
        </p:nvSpPr>
        <p:spPr>
          <a:xfrm>
            <a:off x="4932040" y="737321"/>
            <a:ext cx="4032448" cy="792088"/>
          </a:xfrm>
          <a:solidFill>
            <a:schemeClr val="tx1"/>
          </a:solidFill>
        </p:spPr>
        <p:txBody>
          <a:bodyPr anchor="ctr"/>
          <a:lstStyle/>
          <a:p>
            <a:pPr eaLnBrk="1" hangingPunct="1"/>
            <a:r>
              <a:rPr lang="en-US" sz="4800" dirty="0">
                <a:solidFill>
                  <a:schemeClr val="bg1"/>
                </a:solidFill>
                <a:ea typeface="ＭＳ Ｐゴシック" charset="0"/>
                <a:cs typeface="ＭＳ Ｐゴシック" charset="0"/>
              </a:rPr>
              <a:t>Arabic </a:t>
            </a:r>
            <a:r>
              <a:rPr lang="ar-SA" sz="4800" dirty="0">
                <a:solidFill>
                  <a:schemeClr val="bg1"/>
                </a:solidFill>
                <a:ea typeface="ＭＳ Ｐゴシック" charset="0"/>
                <a:cs typeface="ＭＳ Ｐゴシック" charset="0"/>
              </a:rPr>
              <a:t>العربية </a:t>
            </a:r>
            <a:endParaRPr lang="en-US" sz="1800" dirty="0">
              <a:solidFill>
                <a:schemeClr val="bg1"/>
              </a:solidFill>
              <a:ea typeface="ＭＳ Ｐゴシック" charset="0"/>
              <a:cs typeface="ＭＳ Ｐゴシック" charset="0"/>
            </a:endParaRPr>
          </a:p>
        </p:txBody>
      </p:sp>
      <p:sp>
        <p:nvSpPr>
          <p:cNvPr id="8" name="Rectangle 1026">
            <a:extLst>
              <a:ext uri="{FF2B5EF4-FFF2-40B4-BE49-F238E27FC236}">
                <a16:creationId xmlns:a16="http://schemas.microsoft.com/office/drawing/2014/main" id="{CCED4998-9890-5E41-9064-E764C23524A5}"/>
              </a:ext>
            </a:extLst>
          </p:cNvPr>
          <p:cNvSpPr txBox="1">
            <a:spLocks noChangeArrowheads="1"/>
          </p:cNvSpPr>
          <p:nvPr/>
        </p:nvSpPr>
        <p:spPr bwMode="auto">
          <a:xfrm>
            <a:off x="128587" y="3645024"/>
            <a:ext cx="8886825"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01-متى_1-14-247</a:t>
            </a:r>
            <a:r>
              <a:rPr kumimoji="0" lang="en-US" altLang="zh-CN"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eng-502_ara_ns_1773_v34</a:t>
            </a:r>
            <a:r>
              <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.pptx</a:t>
            </a:r>
            <a:endParaRPr kumimoji="0" lang="en-US"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1026">
            <a:extLst>
              <a:ext uri="{FF2B5EF4-FFF2-40B4-BE49-F238E27FC236}">
                <a16:creationId xmlns:a16="http://schemas.microsoft.com/office/drawing/2014/main" id="{49F46947-6D13-7547-A446-B44473F1FFE8}"/>
              </a:ext>
            </a:extLst>
          </p:cNvPr>
          <p:cNvSpPr txBox="1">
            <a:spLocks noChangeArrowheads="1"/>
          </p:cNvSpPr>
          <p:nvPr/>
        </p:nvSpPr>
        <p:spPr bwMode="auto">
          <a:xfrm>
            <a:off x="179512" y="764704"/>
            <a:ext cx="4737814" cy="764705"/>
          </a:xfrm>
          <a:prstGeom prst="rect">
            <a:avLst/>
          </a:prstGeom>
          <a:solidFill>
            <a:srgbClr val="BED4DF"/>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مسح العهد الجديد</a:t>
            </a:r>
          </a:p>
        </p:txBody>
      </p:sp>
    </p:spTree>
    <p:extLst>
      <p:ext uri="{BB962C8B-B14F-4D97-AF65-F5344CB8AC3E}">
        <p14:creationId xmlns:p14="http://schemas.microsoft.com/office/powerpoint/2010/main" val="281083823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chemeClr val="tx2"/>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a:xfrm>
            <a:off x="457200" y="457200"/>
            <a:ext cx="8229600" cy="1219200"/>
          </a:xfrm>
          <a:solidFill>
            <a:srgbClr val="CC0066"/>
          </a:solidFill>
          <a:effectLst>
            <a:outerShdw blurRad="63500" dist="53882" dir="2700000" algn="ctr" rotWithShape="0">
              <a:schemeClr val="tx1">
                <a:alpha val="74998"/>
              </a:schemeClr>
            </a:outerShdw>
          </a:effectLst>
        </p:spPr>
        <p:txBody>
          <a:bodyPr lIns="90488" tIns="44450" rIns="90488" bIns="44450"/>
          <a:lstStyle/>
          <a:p>
            <a:pPr eaLnBrk="1" hangingPunct="1">
              <a:defRPr/>
            </a:pPr>
            <a:r>
              <a:rPr lang="ar-JO" sz="5400" dirty="0">
                <a:solidFill>
                  <a:schemeClr val="bg1"/>
                </a:solidFill>
                <a:effectLst>
                  <a:outerShdw blurRad="38100" dist="38100" dir="2700000" algn="tl">
                    <a:srgbClr val="000000"/>
                  </a:outerShdw>
                </a:effectLst>
                <a:ea typeface="ＭＳ Ｐゴシック" charset="0"/>
              </a:rPr>
              <a:t>الخدمات التي منحنا إياها الله</a:t>
            </a:r>
            <a:endParaRPr lang="en-US" sz="5400" dirty="0">
              <a:solidFill>
                <a:schemeClr val="bg1"/>
              </a:solidFill>
              <a:effectLst>
                <a:outerShdw blurRad="38100" dist="38100" dir="2700000" algn="tl">
                  <a:srgbClr val="000000"/>
                </a:outerShdw>
              </a:effectLst>
              <a:ea typeface="ＭＳ Ｐゴシック" charset="0"/>
            </a:endParaRPr>
          </a:p>
        </p:txBody>
      </p:sp>
      <p:sp>
        <p:nvSpPr>
          <p:cNvPr id="1027" name="Rectangle 3"/>
          <p:cNvSpPr>
            <a:spLocks noChangeArrowheads="1"/>
          </p:cNvSpPr>
          <p:nvPr/>
        </p:nvSpPr>
        <p:spPr bwMode="auto">
          <a:xfrm>
            <a:off x="36513" y="2057400"/>
            <a:ext cx="9107487" cy="4648200"/>
          </a:xfrm>
          <a:prstGeom prst="rect">
            <a:avLst/>
          </a:prstGeom>
          <a:noFill/>
          <a:ln w="12700">
            <a:noFill/>
            <a:miter lim="800000"/>
            <a:headEnd/>
            <a:tailEnd/>
          </a:ln>
          <a:effectLst/>
        </p:spPr>
        <p:txBody>
          <a:bodyPr lIns="90488" tIns="44450" rIns="90488" bIns="44450"/>
          <a:lstStyle/>
          <a:p>
            <a:pPr marL="342900" indent="-342900" algn="r">
              <a:spcBef>
                <a:spcPct val="20000"/>
              </a:spcBef>
              <a:defRPr/>
            </a:pPr>
            <a:r>
              <a:rPr lang="ar-JO" sz="28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وورلد فينتشر </a:t>
            </a:r>
            <a:r>
              <a:rPr lang="ar-JO"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rPr>
              <a:t>قائد حقل سنغافورة</a:t>
            </a:r>
            <a:endParaRPr lang="en-US"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a:p>
            <a:pPr marL="342900" indent="-342900" algn="r">
              <a:spcBef>
                <a:spcPct val="20000"/>
              </a:spcBef>
              <a:defRPr/>
            </a:pPr>
            <a:r>
              <a:rPr lang="ar-JO" sz="28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كلية سنغافورة للكتاب المقدس </a:t>
            </a:r>
            <a:r>
              <a:rPr lang="ar-JO"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rPr>
              <a:t>أستاذ الكتاب المقدس والوعظ</a:t>
            </a:r>
            <a:endParaRPr lang="en-US"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a:p>
            <a:pPr marL="342900" indent="-342900" algn="r">
              <a:spcBef>
                <a:spcPct val="20000"/>
              </a:spcBef>
              <a:defRPr/>
            </a:pPr>
            <a:r>
              <a:rPr lang="ar-JO" sz="28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كلية سنغافورة للكتاب المقدس </a:t>
            </a:r>
            <a:r>
              <a:rPr lang="ar-JO"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rPr>
              <a:t>مشرف على الدكتوراة في الخدمة</a:t>
            </a:r>
            <a:endParaRPr lang="en-US"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a:p>
            <a:pPr marL="342900" indent="-342900" algn="r">
              <a:spcBef>
                <a:spcPct val="20000"/>
              </a:spcBef>
              <a:defRPr/>
            </a:pPr>
            <a:r>
              <a:rPr lang="ar-JO" sz="28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أستاذ مشارك </a:t>
            </a:r>
            <a:r>
              <a:rPr lang="ar-JO"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rPr>
              <a:t>للتعليم في 12 أمة</a:t>
            </a:r>
            <a:endParaRPr lang="en-US"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a:p>
            <a:pPr marL="342900" indent="-342900" algn="r">
              <a:spcBef>
                <a:spcPct val="20000"/>
              </a:spcBef>
              <a:defRPr/>
            </a:pPr>
            <a:r>
              <a:rPr lang="ar-JO" sz="28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الكتاب المقدس بشكل أساسي </a:t>
            </a:r>
            <a:r>
              <a:rPr lang="ar-JO"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rPr>
              <a:t>مدير الترجمة</a:t>
            </a:r>
            <a:endParaRPr lang="en-US"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a:p>
            <a:pPr marL="342900" indent="-342900" algn="r">
              <a:spcBef>
                <a:spcPct val="20000"/>
              </a:spcBef>
              <a:defRPr/>
            </a:pPr>
            <a:r>
              <a:rPr lang="ar-JO" sz="28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 </a:t>
            </a:r>
            <a:r>
              <a:rPr lang="ar-JO" sz="2800" b="1" dirty="0">
                <a:solidFill>
                  <a:schemeClr val="bg1"/>
                </a:solidFill>
                <a:effectLst>
                  <a:outerShdw blurRad="50800" dist="38100" dir="2700000" algn="tl" rotWithShape="0">
                    <a:srgbClr val="000000"/>
                  </a:outerShdw>
                </a:effectLst>
                <a:latin typeface="Arial" panose="020B0604020202020204" pitchFamily="34" charset="0"/>
                <a:cs typeface="Arial" panose="020B0604020202020204" pitchFamily="34" charset="0"/>
              </a:rPr>
              <a:t>مؤسس الموقع</a:t>
            </a:r>
            <a:r>
              <a:rPr lang="en-US" sz="28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BibleStudyDownloads.org</a:t>
            </a:r>
            <a:endParaRPr lang="en-US"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a:p>
            <a:pPr marL="342900" indent="-342900" algn="r">
              <a:spcBef>
                <a:spcPct val="20000"/>
              </a:spcBef>
              <a:defRPr/>
            </a:pPr>
            <a:r>
              <a:rPr lang="ar-JO" sz="28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كنيسة الطرق المتقاطعة الدولية </a:t>
            </a:r>
            <a:r>
              <a:rPr lang="ar-JO"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rPr>
              <a:t>راعي – معلم</a:t>
            </a:r>
          </a:p>
          <a:p>
            <a:pPr marL="342900" indent="-342900" algn="r">
              <a:spcBef>
                <a:spcPct val="20000"/>
              </a:spcBef>
              <a:defRPr/>
            </a:pPr>
            <a:r>
              <a:rPr lang="ar-JO" sz="28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مؤسسة الدراسات اللاهوتية الأردنية </a:t>
            </a:r>
            <a:r>
              <a:rPr lang="ar-JO"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rPr>
              <a:t>أستاذ</a:t>
            </a:r>
            <a:endParaRPr lang="en-US"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D0804F42-08C8-DEDA-6AC6-3AE0FA35CFF7}"/>
              </a:ext>
            </a:extLst>
          </p:cNvPr>
          <p:cNvCxnSpPr/>
          <p:nvPr/>
        </p:nvCxnSpPr>
        <p:spPr bwMode="auto">
          <a:xfrm flipV="1">
            <a:off x="-649089" y="2857496"/>
            <a:ext cx="9793089" cy="72008"/>
          </a:xfrm>
          <a:prstGeom prst="line">
            <a:avLst/>
          </a:prstGeom>
          <a:solidFill>
            <a:schemeClr val="accent1"/>
          </a:solidFill>
          <a:ln w="57150" cap="sq" cmpd="sng" algn="ctr">
            <a:solidFill>
              <a:srgbClr val="FF0000"/>
            </a:solidFill>
            <a:prstDash val="solid"/>
            <a:round/>
            <a:headEnd type="none" w="sm" len="sm"/>
            <a:tailEnd type="none" w="sm" len="sm"/>
          </a:ln>
          <a:effectLst/>
        </p:spPr>
      </p:cxnSp>
      <p:cxnSp>
        <p:nvCxnSpPr>
          <p:cNvPr id="5" name="Straight Connector 4">
            <a:extLst>
              <a:ext uri="{FF2B5EF4-FFF2-40B4-BE49-F238E27FC236}">
                <a16:creationId xmlns:a16="http://schemas.microsoft.com/office/drawing/2014/main" id="{D0804F42-08C8-DEDA-6AC6-3AE0FA35CFF7}"/>
              </a:ext>
            </a:extLst>
          </p:cNvPr>
          <p:cNvCxnSpPr/>
          <p:nvPr/>
        </p:nvCxnSpPr>
        <p:spPr bwMode="auto">
          <a:xfrm flipV="1">
            <a:off x="-530059" y="3840909"/>
            <a:ext cx="9793089" cy="72008"/>
          </a:xfrm>
          <a:prstGeom prst="line">
            <a:avLst/>
          </a:prstGeom>
          <a:solidFill>
            <a:schemeClr val="accent1"/>
          </a:solidFill>
          <a:ln w="57150" cap="sq" cmpd="sng" algn="ctr">
            <a:solidFill>
              <a:srgbClr val="FF0000"/>
            </a:solidFill>
            <a:prstDash val="solid"/>
            <a:round/>
            <a:headEnd type="none" w="sm" len="sm"/>
            <a:tailEnd type="none" w="sm" len="sm"/>
          </a:ln>
          <a:effectLst/>
        </p:spPr>
      </p:cxnSp>
      <p:cxnSp>
        <p:nvCxnSpPr>
          <p:cNvPr id="6" name="Straight Connector 5">
            <a:extLst>
              <a:ext uri="{FF2B5EF4-FFF2-40B4-BE49-F238E27FC236}">
                <a16:creationId xmlns:a16="http://schemas.microsoft.com/office/drawing/2014/main" id="{D0804F42-08C8-DEDA-6AC6-3AE0FA35CFF7}"/>
              </a:ext>
            </a:extLst>
          </p:cNvPr>
          <p:cNvCxnSpPr/>
          <p:nvPr/>
        </p:nvCxnSpPr>
        <p:spPr bwMode="auto">
          <a:xfrm flipV="1">
            <a:off x="-357222" y="3357562"/>
            <a:ext cx="9793089" cy="72008"/>
          </a:xfrm>
          <a:prstGeom prst="line">
            <a:avLst/>
          </a:prstGeom>
          <a:solidFill>
            <a:schemeClr val="accent1"/>
          </a:solidFill>
          <a:ln w="57150" cap="sq" cmpd="sng" algn="ctr">
            <a:solidFill>
              <a:srgbClr val="FF0000"/>
            </a:solidFill>
            <a:prstDash val="solid"/>
            <a:round/>
            <a:headEnd type="none" w="sm" len="sm"/>
            <a:tailEnd type="none" w="sm" len="sm"/>
          </a:ln>
          <a:effectLst/>
        </p:spPr>
      </p:cxnSp>
      <p:cxnSp>
        <p:nvCxnSpPr>
          <p:cNvPr id="7" name="Straight Connector 6">
            <a:extLst>
              <a:ext uri="{FF2B5EF4-FFF2-40B4-BE49-F238E27FC236}">
                <a16:creationId xmlns:a16="http://schemas.microsoft.com/office/drawing/2014/main" id="{D0804F42-08C8-DEDA-6AC6-3AE0FA35CFF7}"/>
              </a:ext>
            </a:extLst>
          </p:cNvPr>
          <p:cNvCxnSpPr/>
          <p:nvPr/>
        </p:nvCxnSpPr>
        <p:spPr bwMode="auto">
          <a:xfrm flipV="1">
            <a:off x="-428660" y="5357826"/>
            <a:ext cx="9793089" cy="72008"/>
          </a:xfrm>
          <a:prstGeom prst="line">
            <a:avLst/>
          </a:prstGeom>
          <a:solidFill>
            <a:schemeClr val="accent1"/>
          </a:solidFill>
          <a:ln w="57150" cap="sq" cmpd="sng" algn="ctr">
            <a:solidFill>
              <a:srgbClr val="FF0000"/>
            </a:solidFill>
            <a:prstDash val="solid"/>
            <a:round/>
            <a:headEnd type="none" w="sm" len="sm"/>
            <a:tailEnd type="none" w="sm" len="sm"/>
          </a:ln>
          <a:effectLst/>
        </p:spPr>
      </p:cxnSp>
      <p:cxnSp>
        <p:nvCxnSpPr>
          <p:cNvPr id="2" name="Straight Connector 1">
            <a:extLst>
              <a:ext uri="{FF2B5EF4-FFF2-40B4-BE49-F238E27FC236}">
                <a16:creationId xmlns:a16="http://schemas.microsoft.com/office/drawing/2014/main" id="{C7B9D6F4-D276-39A2-5C07-86B562127DBF}"/>
              </a:ext>
            </a:extLst>
          </p:cNvPr>
          <p:cNvCxnSpPr/>
          <p:nvPr/>
        </p:nvCxnSpPr>
        <p:spPr bwMode="auto">
          <a:xfrm flipV="1">
            <a:off x="-501571" y="2281782"/>
            <a:ext cx="9793089" cy="72008"/>
          </a:xfrm>
          <a:prstGeom prst="line">
            <a:avLst/>
          </a:prstGeom>
          <a:solidFill>
            <a:schemeClr val="accent1"/>
          </a:solidFill>
          <a:ln w="57150" cap="sq" cmpd="sng" algn="ctr">
            <a:solidFill>
              <a:srgbClr val="FF0000"/>
            </a:solidFill>
            <a:prstDash val="solid"/>
            <a:round/>
            <a:headEnd type="none" w="sm" len="sm"/>
            <a:tailEnd type="none" w="sm" len="sm"/>
          </a:ln>
          <a:effectLst/>
        </p:spPr>
      </p:cxnSp>
    </p:spTree>
    <p:extLst>
      <p:ext uri="{BB962C8B-B14F-4D97-AF65-F5344CB8AC3E}">
        <p14:creationId xmlns:p14="http://schemas.microsoft.com/office/powerpoint/2010/main" val="157644173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animEffect transition="in" filter="wipe(up)">
                                      <p:cBhvr>
                                        <p:cTn id="7" dur="500"/>
                                        <p:tgtEl>
                                          <p:spTgt spid="10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27">
                                            <p:txEl>
                                              <p:pRg st="1" end="1"/>
                                            </p:txEl>
                                          </p:spTgt>
                                        </p:tgtEl>
                                        <p:attrNameLst>
                                          <p:attrName>style.visibility</p:attrName>
                                        </p:attrNameLst>
                                      </p:cBhvr>
                                      <p:to>
                                        <p:strVal val="visible"/>
                                      </p:to>
                                    </p:set>
                                    <p:animEffect transition="in" filter="wipe(up)">
                                      <p:cBhvr>
                                        <p:cTn id="12" dur="500"/>
                                        <p:tgtEl>
                                          <p:spTgt spid="10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27">
                                            <p:txEl>
                                              <p:pRg st="2" end="2"/>
                                            </p:txEl>
                                          </p:spTgt>
                                        </p:tgtEl>
                                        <p:attrNameLst>
                                          <p:attrName>style.visibility</p:attrName>
                                        </p:attrNameLst>
                                      </p:cBhvr>
                                      <p:to>
                                        <p:strVal val="visible"/>
                                      </p:to>
                                    </p:set>
                                    <p:animEffect transition="in" filter="wipe(up)">
                                      <p:cBhvr>
                                        <p:cTn id="17" dur="500"/>
                                        <p:tgtEl>
                                          <p:spTgt spid="10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27">
                                            <p:txEl>
                                              <p:pRg st="3" end="3"/>
                                            </p:txEl>
                                          </p:spTgt>
                                        </p:tgtEl>
                                        <p:attrNameLst>
                                          <p:attrName>style.visibility</p:attrName>
                                        </p:attrNameLst>
                                      </p:cBhvr>
                                      <p:to>
                                        <p:strVal val="visible"/>
                                      </p:to>
                                    </p:set>
                                    <p:animEffect transition="in" filter="wipe(up)">
                                      <p:cBhvr>
                                        <p:cTn id="22" dur="500"/>
                                        <p:tgtEl>
                                          <p:spTgt spid="10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027">
                                            <p:txEl>
                                              <p:pRg st="4" end="4"/>
                                            </p:txEl>
                                          </p:spTgt>
                                        </p:tgtEl>
                                        <p:attrNameLst>
                                          <p:attrName>style.visibility</p:attrName>
                                        </p:attrNameLst>
                                      </p:cBhvr>
                                      <p:to>
                                        <p:strVal val="visible"/>
                                      </p:to>
                                    </p:set>
                                    <p:animEffect transition="in" filter="wipe(up)">
                                      <p:cBhvr>
                                        <p:cTn id="27" dur="500"/>
                                        <p:tgtEl>
                                          <p:spTgt spid="1027">
                                            <p:txEl>
                                              <p:pRg st="4" end="4"/>
                                            </p:txEl>
                                          </p:spTgt>
                                        </p:tgtEl>
                                      </p:cBhvr>
                                    </p:animEffect>
                                  </p:childTnLst>
                                </p:cTn>
                              </p:par>
                            </p:childTnLst>
                          </p:cTn>
                        </p:par>
                      </p:childTnLst>
                    </p:cTn>
                  </p:par>
                  <p:par>
                    <p:cTn id="28" fill="hold">
                      <p:stCondLst>
                        <p:cond delay="indefinite"/>
                      </p:stCondLst>
                      <p:childTnLst>
                        <p:par>
                          <p:cTn id="29" fill="hold" nodeType="after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027">
                                            <p:txEl>
                                              <p:pRg st="5" end="5"/>
                                            </p:txEl>
                                          </p:spTgt>
                                        </p:tgtEl>
                                        <p:attrNameLst>
                                          <p:attrName>style.visibility</p:attrName>
                                        </p:attrNameLst>
                                      </p:cBhvr>
                                      <p:to>
                                        <p:strVal val="visible"/>
                                      </p:to>
                                    </p:set>
                                    <p:animEffect transition="in" filter="wipe(up)">
                                      <p:cBhvr>
                                        <p:cTn id="32" dur="500"/>
                                        <p:tgtEl>
                                          <p:spTgt spid="102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027">
                                            <p:txEl>
                                              <p:pRg st="6" end="6"/>
                                            </p:txEl>
                                          </p:spTgt>
                                        </p:tgtEl>
                                        <p:attrNameLst>
                                          <p:attrName>style.visibility</p:attrName>
                                        </p:attrNameLst>
                                      </p:cBhvr>
                                      <p:to>
                                        <p:strVal val="visible"/>
                                      </p:to>
                                    </p:set>
                                    <p:animEffect transition="in" filter="wipe(up)">
                                      <p:cBhvr>
                                        <p:cTn id="37" dur="500"/>
                                        <p:tgtEl>
                                          <p:spTgt spid="102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027">
                                            <p:txEl>
                                              <p:pRg st="7" end="7"/>
                                            </p:txEl>
                                          </p:spTgt>
                                        </p:tgtEl>
                                        <p:attrNameLst>
                                          <p:attrName>style.visibility</p:attrName>
                                        </p:attrNameLst>
                                      </p:cBhvr>
                                      <p:to>
                                        <p:strVal val="visible"/>
                                      </p:to>
                                    </p:set>
                                    <p:animEffect transition="in" filter="wipe(up)">
                                      <p:cBhvr>
                                        <p:cTn id="42" dur="500"/>
                                        <p:tgtEl>
                                          <p:spTgt spid="102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left)">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left)">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ipe(left)">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ipe(left)">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wipe(left)">
                                      <p:cBhvr>
                                        <p:cTn id="6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uiExpand="1" build="p" autoUpdateAnimBg="0" advAuto="200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dirty="0">
                <a:cs typeface="Arial" panose="020B0604020202020204" pitchFamily="34" charset="0"/>
              </a:rPr>
              <a:t> </a:t>
            </a:r>
            <a:r>
              <a:rPr lang="ar-JO" dirty="0">
                <a:cs typeface="Arial" panose="020B0604020202020204" pitchFamily="34" charset="0"/>
              </a:rPr>
              <a:t>2021</a:t>
            </a:r>
            <a:r>
              <a:rPr lang="en-US" dirty="0">
                <a:cs typeface="Arial" panose="020B0604020202020204" pitchFamily="34" charset="0"/>
              </a:rPr>
              <a:t>-</a:t>
            </a:r>
            <a:r>
              <a:rPr lang="ar-JO" dirty="0">
                <a:cs typeface="Arial" panose="020B0604020202020204" pitchFamily="34" charset="0"/>
              </a:rPr>
              <a:t>التعليم بين 1997</a:t>
            </a:r>
            <a:endParaRPr lang="en-US" dirty="0">
              <a:cs typeface="Arial" panose="020B0604020202020204" pitchFamily="34" charset="0"/>
            </a:endParaRPr>
          </a:p>
        </p:txBody>
      </p:sp>
      <p:grpSp>
        <p:nvGrpSpPr>
          <p:cNvPr id="2" name="Group 1"/>
          <p:cNvGrpSpPr/>
          <p:nvPr/>
        </p:nvGrpSpPr>
        <p:grpSpPr>
          <a:xfrm>
            <a:off x="3209900" y="1620838"/>
            <a:ext cx="3715576" cy="4424362"/>
            <a:chOff x="3209900" y="1620838"/>
            <a:chExt cx="3715576" cy="4424362"/>
          </a:xfrm>
        </p:grpSpPr>
        <p:sp>
          <p:nvSpPr>
            <p:cNvPr id="361476" name="AutoShape 4"/>
            <p:cNvSpPr>
              <a:spLocks noChangeArrowheads="1"/>
            </p:cNvSpPr>
            <p:nvPr/>
          </p:nvSpPr>
          <p:spPr bwMode="auto">
            <a:xfrm rot="18984757">
              <a:off x="3771900" y="2466975"/>
              <a:ext cx="381000"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sp>
          <p:nvSpPr>
            <p:cNvPr id="361479" name="AutoShape 7"/>
            <p:cNvSpPr>
              <a:spLocks noChangeArrowheads="1"/>
            </p:cNvSpPr>
            <p:nvPr/>
          </p:nvSpPr>
          <p:spPr bwMode="auto">
            <a:xfrm rot="-2225631">
              <a:off x="4346575" y="2987675"/>
              <a:ext cx="381000"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sp>
          <p:nvSpPr>
            <p:cNvPr id="361480" name="AutoShape 8"/>
            <p:cNvSpPr>
              <a:spLocks noChangeArrowheads="1"/>
            </p:cNvSpPr>
            <p:nvPr/>
          </p:nvSpPr>
          <p:spPr bwMode="auto">
            <a:xfrm rot="2496691">
              <a:off x="6544476" y="3249304"/>
              <a:ext cx="381000" cy="2615417"/>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sp>
          <p:nvSpPr>
            <p:cNvPr id="361481" name="AutoShape 9"/>
            <p:cNvSpPr>
              <a:spLocks noChangeArrowheads="1"/>
            </p:cNvSpPr>
            <p:nvPr/>
          </p:nvSpPr>
          <p:spPr bwMode="auto">
            <a:xfrm>
              <a:off x="5181600" y="1620838"/>
              <a:ext cx="381000"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sp>
          <p:nvSpPr>
            <p:cNvPr id="36" name="AutoShape 4"/>
            <p:cNvSpPr>
              <a:spLocks noChangeArrowheads="1"/>
            </p:cNvSpPr>
            <p:nvPr/>
          </p:nvSpPr>
          <p:spPr bwMode="auto">
            <a:xfrm rot="16563811">
              <a:off x="4124781" y="4118848"/>
              <a:ext cx="381000" cy="2210761"/>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grpSp>
      <p:sp>
        <p:nvSpPr>
          <p:cNvPr id="361489" name="Text Box 17"/>
          <p:cNvSpPr txBox="1">
            <a:spLocks noChangeArrowheads="1"/>
          </p:cNvSpPr>
          <p:nvPr/>
        </p:nvSpPr>
        <p:spPr bwMode="auto">
          <a:xfrm>
            <a:off x="3995936" y="126876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منغوليا</a:t>
            </a:r>
            <a:endParaRPr lang="en-US" sz="1800" b="1" dirty="0">
              <a:solidFill>
                <a:srgbClr val="FFFFFF"/>
              </a:solidFill>
              <a:latin typeface="Arial" panose="020B0604020202020204" pitchFamily="34" charset="0"/>
              <a:cs typeface="Arial" panose="020B0604020202020204" pitchFamily="34" charset="0"/>
            </a:endParaRPr>
          </a:p>
        </p:txBody>
      </p:sp>
      <p:sp>
        <p:nvSpPr>
          <p:cNvPr id="361491" name="Text Box 19"/>
          <p:cNvSpPr txBox="1">
            <a:spLocks noChangeArrowheads="1"/>
          </p:cNvSpPr>
          <p:nvPr/>
        </p:nvSpPr>
        <p:spPr bwMode="auto">
          <a:xfrm>
            <a:off x="2018928" y="3717032"/>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الهند</a:t>
            </a:r>
            <a:endParaRPr lang="en-US" sz="1800" b="1" dirty="0">
              <a:solidFill>
                <a:srgbClr val="FFFFFF"/>
              </a:solidFill>
              <a:latin typeface="Arial" panose="020B0604020202020204" pitchFamily="34" charset="0"/>
              <a:cs typeface="Arial" panose="020B0604020202020204" pitchFamily="34" charset="0"/>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ميانمار</a:t>
            </a:r>
            <a:endParaRPr lang="en-US" sz="1800" b="1" dirty="0">
              <a:solidFill>
                <a:srgbClr val="FFFFFF"/>
              </a:solidFill>
              <a:latin typeface="Arial" panose="020B0604020202020204" pitchFamily="34" charset="0"/>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sp>
        <p:nvSpPr>
          <p:cNvPr id="361500"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ar-JO" sz="1800" b="1" dirty="0">
                <a:solidFill>
                  <a:srgbClr val="FFFFFF"/>
                </a:solidFill>
                <a:latin typeface="Arial" panose="020B0604020202020204" pitchFamily="34" charset="0"/>
                <a:cs typeface="Arial" panose="020B0604020202020204" pitchFamily="34" charset="0"/>
              </a:rPr>
              <a:t>كلية سنغافورة</a:t>
            </a:r>
            <a:endParaRPr lang="en-US" sz="1800" b="1" dirty="0">
              <a:solidFill>
                <a:srgbClr val="FFFFFF"/>
              </a:solidFill>
              <a:latin typeface="Arial" panose="020B0604020202020204" pitchFamily="34" charset="0"/>
              <a:cs typeface="Arial" panose="020B0604020202020204" pitchFamily="34" charset="0"/>
            </a:endParaRPr>
          </a:p>
        </p:txBody>
      </p:sp>
      <p:sp>
        <p:nvSpPr>
          <p:cNvPr id="361496" name="Text Box 24"/>
          <p:cNvSpPr txBox="1">
            <a:spLocks noChangeArrowheads="1"/>
          </p:cNvSpPr>
          <p:nvPr/>
        </p:nvSpPr>
        <p:spPr bwMode="auto">
          <a:xfrm>
            <a:off x="4572000" y="5075892"/>
            <a:ext cx="1656184"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سنغافورة</a:t>
            </a:r>
            <a:endParaRPr lang="en-US" sz="1800" b="1" dirty="0">
              <a:solidFill>
                <a:srgbClr val="FFFFFF"/>
              </a:solidFill>
              <a:latin typeface="Arial" panose="020B0604020202020204" pitchFamily="34" charset="0"/>
              <a:cs typeface="Arial" panose="020B0604020202020204" pitchFamily="34" charset="0"/>
            </a:endParaRPr>
          </a:p>
        </p:txBody>
      </p:sp>
      <p:sp>
        <p:nvSpPr>
          <p:cNvPr id="24" name="Text Box 17"/>
          <p:cNvSpPr txBox="1">
            <a:spLocks noChangeArrowheads="1"/>
          </p:cNvSpPr>
          <p:nvPr/>
        </p:nvSpPr>
        <p:spPr bwMode="auto">
          <a:xfrm>
            <a:off x="4139952" y="2348880"/>
            <a:ext cx="216024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الصين</a:t>
            </a:r>
            <a:endParaRPr lang="en-US" sz="1800" b="1" dirty="0">
              <a:solidFill>
                <a:srgbClr val="FFFFFF"/>
              </a:solidFill>
              <a:latin typeface="Arial" panose="020B0604020202020204" pitchFamily="34" charset="0"/>
              <a:cs typeface="Arial" panose="020B0604020202020204" pitchFamily="34" charset="0"/>
            </a:endParaRPr>
          </a:p>
        </p:txBody>
      </p:sp>
      <p:sp>
        <p:nvSpPr>
          <p:cNvPr id="25" name="Text Box 17"/>
          <p:cNvSpPr txBox="1">
            <a:spLocks noChangeArrowheads="1"/>
          </p:cNvSpPr>
          <p:nvPr/>
        </p:nvSpPr>
        <p:spPr bwMode="auto">
          <a:xfrm>
            <a:off x="5076056" y="4180215"/>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فيتنام</a:t>
            </a:r>
            <a:endParaRPr lang="en-US" sz="1800" b="1" dirty="0">
              <a:solidFill>
                <a:srgbClr val="FFFFFF"/>
              </a:solidFill>
              <a:latin typeface="Arial" panose="020B0604020202020204" pitchFamily="34" charset="0"/>
              <a:cs typeface="Arial" panose="020B0604020202020204" pitchFamily="34" charset="0"/>
            </a:endParaRPr>
          </a:p>
        </p:txBody>
      </p:sp>
      <p:sp>
        <p:nvSpPr>
          <p:cNvPr id="26" name="Text Box 17"/>
          <p:cNvSpPr txBox="1">
            <a:spLocks noChangeArrowheads="1"/>
          </p:cNvSpPr>
          <p:nvPr/>
        </p:nvSpPr>
        <p:spPr bwMode="auto">
          <a:xfrm>
            <a:off x="4572000" y="462805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ماليزيا</a:t>
            </a:r>
            <a:endParaRPr lang="en-US" sz="1800" b="1" dirty="0">
              <a:solidFill>
                <a:srgbClr val="FFFFFF"/>
              </a:solidFill>
              <a:latin typeface="Arial" panose="020B0604020202020204" pitchFamily="34" charset="0"/>
              <a:cs typeface="Arial" panose="020B0604020202020204" pitchFamily="34" charset="0"/>
            </a:endParaRPr>
          </a:p>
        </p:txBody>
      </p:sp>
      <p:sp>
        <p:nvSpPr>
          <p:cNvPr id="28" name="Text Box 21"/>
          <p:cNvSpPr txBox="1">
            <a:spLocks noChangeArrowheads="1"/>
          </p:cNvSpPr>
          <p:nvPr/>
        </p:nvSpPr>
        <p:spPr bwMode="auto">
          <a:xfrm>
            <a:off x="4427984" y="373237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تايلاند</a:t>
            </a:r>
            <a:endParaRPr lang="en-US" sz="1800" b="1" dirty="0">
              <a:solidFill>
                <a:srgbClr val="FFFFFF"/>
              </a:solidFill>
              <a:latin typeface="Arial" panose="020B0604020202020204" pitchFamily="34" charset="0"/>
              <a:cs typeface="Arial" panose="020B0604020202020204" pitchFamily="34" charset="0"/>
            </a:endParaRPr>
          </a:p>
        </p:txBody>
      </p:sp>
      <p:sp>
        <p:nvSpPr>
          <p:cNvPr id="30" name="Text Box 17"/>
          <p:cNvSpPr txBox="1">
            <a:spLocks noChangeArrowheads="1"/>
          </p:cNvSpPr>
          <p:nvPr/>
        </p:nvSpPr>
        <p:spPr bwMode="auto">
          <a:xfrm>
            <a:off x="6372200" y="537321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أندونيسيا</a:t>
            </a:r>
            <a:endParaRPr lang="en-US" sz="1800" b="1" dirty="0">
              <a:solidFill>
                <a:srgbClr val="FFFFFF"/>
              </a:solidFill>
              <a:latin typeface="Arial" panose="020B0604020202020204" pitchFamily="34" charset="0"/>
              <a:cs typeface="Arial" panose="020B0604020202020204" pitchFamily="34" charset="0"/>
            </a:endParaRPr>
          </a:p>
        </p:txBody>
      </p:sp>
      <p:sp>
        <p:nvSpPr>
          <p:cNvPr id="31" name="Text Box 17"/>
          <p:cNvSpPr txBox="1">
            <a:spLocks noChangeArrowheads="1"/>
          </p:cNvSpPr>
          <p:nvPr/>
        </p:nvSpPr>
        <p:spPr bwMode="auto">
          <a:xfrm>
            <a:off x="6228184" y="177281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كوريا</a:t>
            </a:r>
            <a:endParaRPr lang="en-US" sz="1800" b="1" dirty="0">
              <a:solidFill>
                <a:srgbClr val="FFFFFF"/>
              </a:solidFill>
              <a:latin typeface="Arial" panose="020B0604020202020204" pitchFamily="34" charset="0"/>
              <a:cs typeface="Arial" panose="020B0604020202020204" pitchFamily="34" charset="0"/>
            </a:endParaRPr>
          </a:p>
        </p:txBody>
      </p:sp>
      <p:sp>
        <p:nvSpPr>
          <p:cNvPr id="33" name="Text Box 19"/>
          <p:cNvSpPr txBox="1">
            <a:spLocks noChangeArrowheads="1"/>
          </p:cNvSpPr>
          <p:nvPr/>
        </p:nvSpPr>
        <p:spPr bwMode="auto">
          <a:xfrm>
            <a:off x="113928" y="152412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الأردن</a:t>
            </a:r>
            <a:endParaRPr lang="en-US" sz="1800" b="1" dirty="0">
              <a:solidFill>
                <a:srgbClr val="FFFFFF"/>
              </a:solidFill>
              <a:latin typeface="Arial" panose="020B0604020202020204" pitchFamily="34" charset="0"/>
              <a:cs typeface="Arial" panose="020B0604020202020204" pitchFamily="34" charset="0"/>
            </a:endParaRPr>
          </a:p>
        </p:txBody>
      </p:sp>
      <p:sp>
        <p:nvSpPr>
          <p:cNvPr id="34" name="Text Box 21"/>
          <p:cNvSpPr txBox="1">
            <a:spLocks noChangeArrowheads="1"/>
          </p:cNvSpPr>
          <p:nvPr/>
        </p:nvSpPr>
        <p:spPr bwMode="auto">
          <a:xfrm>
            <a:off x="2300112" y="2715592"/>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نيبال</a:t>
            </a:r>
            <a:endParaRPr lang="en-US" sz="1800" b="1" dirty="0">
              <a:solidFill>
                <a:srgbClr val="FFFFFF"/>
              </a:solidFill>
              <a:latin typeface="Arial" panose="020B0604020202020204" pitchFamily="34" charset="0"/>
              <a:cs typeface="Arial" panose="020B0604020202020204" pitchFamily="34" charset="0"/>
            </a:endParaRPr>
          </a:p>
        </p:txBody>
      </p:sp>
      <p:sp>
        <p:nvSpPr>
          <p:cNvPr id="35" name="Text Box 19"/>
          <p:cNvSpPr txBox="1">
            <a:spLocks noChangeArrowheads="1"/>
          </p:cNvSpPr>
          <p:nvPr/>
        </p:nvSpPr>
        <p:spPr bwMode="auto">
          <a:xfrm>
            <a:off x="1314004" y="518986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سريلانكا</a:t>
            </a:r>
            <a:endParaRPr lang="en-US" sz="1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27546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a:xfrm>
            <a:off x="609600" y="228600"/>
            <a:ext cx="7848600" cy="838200"/>
          </a:xfrm>
          <a:solidFill>
            <a:schemeClr val="tx1"/>
          </a:solidFill>
          <a:ln w="38100" cap="flat" algn="ctr">
            <a:solidFill>
              <a:srgbClr val="000000"/>
            </a:solidFill>
            <a:headEnd type="none" w="med" len="med"/>
            <a:tailEnd type="none" w="med" len="med"/>
          </a:ln>
        </p:spPr>
        <p:txBody>
          <a:bodyPr/>
          <a:lstStyle/>
          <a:p>
            <a:pPr eaLnBrk="1" hangingPunct="1">
              <a:defRPr/>
            </a:pPr>
            <a:r>
              <a:rPr lang="ar-JO" altLang="zh-CN" dirty="0">
                <a:solidFill>
                  <a:srgbClr val="000090"/>
                </a:solidFill>
                <a:effectLst>
                  <a:outerShdw blurRad="38100" dist="38100" dir="2700000" algn="tl">
                    <a:srgbClr val="DDDDDD"/>
                  </a:outerShdw>
                </a:effectLst>
                <a:ea typeface="ＭＳ Ｐゴシック" charset="0"/>
              </a:rPr>
              <a:t>وصف المساق (جيتس)</a:t>
            </a:r>
            <a:endParaRPr lang="en-US" altLang="zh-CN" dirty="0">
              <a:solidFill>
                <a:srgbClr val="000090"/>
              </a:solidFill>
              <a:effectLst>
                <a:outerShdw blurRad="38100" dist="38100" dir="2700000" algn="tl">
                  <a:srgbClr val="DDDDDD"/>
                </a:outerShdw>
              </a:effectLst>
              <a:ea typeface="ＭＳ Ｐゴシック" charset="0"/>
            </a:endParaRPr>
          </a:p>
        </p:txBody>
      </p:sp>
      <p:sp>
        <p:nvSpPr>
          <p:cNvPr id="140292" name="Text Box 1028"/>
          <p:cNvSpPr txBox="1">
            <a:spLocks noChangeArrowheads="1"/>
          </p:cNvSpPr>
          <p:nvPr/>
        </p:nvSpPr>
        <p:spPr bwMode="auto">
          <a:xfrm>
            <a:off x="8578850" y="152400"/>
            <a:ext cx="327025" cy="400050"/>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a:defRPr/>
            </a:pPr>
            <a:r>
              <a:rPr lang="ar-JO" sz="2000" b="1" dirty="0">
                <a:solidFill>
                  <a:srgbClr val="FFFFFF"/>
                </a:solidFill>
                <a:latin typeface="Arial" panose="020B0604020202020204" pitchFamily="34" charset="0"/>
                <a:cs typeface="Arial" panose="020B0604020202020204" pitchFamily="34" charset="0"/>
              </a:rPr>
              <a:t>1</a:t>
            </a:r>
            <a:endParaRPr lang="en-US" sz="2000" b="1" dirty="0">
              <a:solidFill>
                <a:srgbClr val="FFFFFF"/>
              </a:solidFill>
              <a:latin typeface="Arial" panose="020B0604020202020204" pitchFamily="34" charset="0"/>
              <a:cs typeface="Arial" panose="020B0604020202020204" pitchFamily="34" charset="0"/>
            </a:endParaRPr>
          </a:p>
        </p:txBody>
      </p:sp>
      <p:sp>
        <p:nvSpPr>
          <p:cNvPr id="140293" name="Rectangle 1029"/>
          <p:cNvSpPr>
            <a:spLocks noChangeArrowheads="1"/>
          </p:cNvSpPr>
          <p:nvPr/>
        </p:nvSpPr>
        <p:spPr bwMode="auto">
          <a:xfrm>
            <a:off x="609600" y="1556792"/>
            <a:ext cx="7848600" cy="3528392"/>
          </a:xfrm>
          <a:prstGeom prst="rect">
            <a:avLst/>
          </a:prstGeom>
          <a:noFill/>
          <a:ln w="12700" cap="sq">
            <a:noFill/>
            <a:miter lim="800000"/>
            <a:headEnd type="none" w="sm" len="sm"/>
            <a:tailEnd type="none" w="sm" len="sm"/>
          </a:ln>
          <a:effectLst>
            <a:outerShdw blurRad="63500" dist="58866" dir="3765876" algn="ctr" rotWithShape="0">
              <a:schemeClr val="bg2">
                <a:alpha val="74998"/>
              </a:schemeClr>
            </a:outerShdw>
          </a:effectLst>
        </p:spPr>
        <p:txBody>
          <a:bodyPr/>
          <a:lstStyle/>
          <a:p>
            <a:pPr marL="342900" indent="-342900" algn="r" rtl="1">
              <a:lnSpc>
                <a:spcPct val="90000"/>
              </a:lnSpc>
              <a:spcBef>
                <a:spcPct val="20000"/>
              </a:spcBef>
              <a:buClr>
                <a:srgbClr val="FFFF00"/>
              </a:buClr>
              <a:buSzPct val="75000"/>
              <a:buFont typeface="Wingdings" charset="0"/>
              <a:buChar char="n"/>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هذه دراسة في الأناجيل الأربعة مع الإنتباه المقدم لتطور التسلسل الزمني لحياة المسيح. سوف يكون هناك تشديد </a:t>
            </a:r>
            <a:r>
              <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على فهم الرسالة التاريخية، الثقافية، الأدبية ومصداقية شهادتهم والأمور المهمة بالنسبة للكنيسة المعاصرة</a:t>
            </a:r>
            <a:br>
              <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(3 ساعات)</a:t>
            </a: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nSpc>
                <a:spcPct val="90000"/>
              </a:lnSpc>
              <a:spcBef>
                <a:spcPct val="20000"/>
              </a:spcBef>
              <a:buClr>
                <a:srgbClr val="FFFF00"/>
              </a:buClr>
              <a:buSzPct val="75000"/>
              <a:defRPr/>
            </a:pP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1969268"/>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a:xfrm>
            <a:off x="609600" y="228600"/>
            <a:ext cx="7848600" cy="838200"/>
          </a:xfrm>
          <a:solidFill>
            <a:schemeClr val="tx1"/>
          </a:solidFill>
          <a:ln w="38100" cap="flat" algn="ctr">
            <a:solidFill>
              <a:srgbClr val="000000"/>
            </a:solidFill>
            <a:headEnd type="none" w="med" len="med"/>
            <a:tailEnd type="none" w="med" len="med"/>
          </a:ln>
        </p:spPr>
        <p:txBody>
          <a:bodyPr/>
          <a:lstStyle/>
          <a:p>
            <a:pPr eaLnBrk="1" hangingPunct="1">
              <a:defRPr/>
            </a:pPr>
            <a:r>
              <a:rPr lang="ar-JO" altLang="zh-CN" dirty="0">
                <a:solidFill>
                  <a:srgbClr val="000090"/>
                </a:solidFill>
                <a:effectLst>
                  <a:outerShdw blurRad="38100" dist="38100" dir="2700000" algn="tl">
                    <a:srgbClr val="DDDDDD"/>
                  </a:outerShdw>
                </a:effectLst>
                <a:ea typeface="ＭＳ Ｐゴシック" charset="0"/>
              </a:rPr>
              <a:t>وصف المساق</a:t>
            </a:r>
            <a:endParaRPr lang="en-US" altLang="zh-CN" dirty="0">
              <a:solidFill>
                <a:srgbClr val="000090"/>
              </a:solidFill>
              <a:effectLst>
                <a:outerShdw blurRad="38100" dist="38100" dir="2700000" algn="tl">
                  <a:srgbClr val="DDDDDD"/>
                </a:outerShdw>
              </a:effectLst>
              <a:ea typeface="ＭＳ Ｐゴシック" charset="0"/>
            </a:endParaRPr>
          </a:p>
        </p:txBody>
      </p:sp>
      <p:sp>
        <p:nvSpPr>
          <p:cNvPr id="140292" name="Text Box 1028"/>
          <p:cNvSpPr txBox="1">
            <a:spLocks noChangeArrowheads="1"/>
          </p:cNvSpPr>
          <p:nvPr/>
        </p:nvSpPr>
        <p:spPr bwMode="auto">
          <a:xfrm>
            <a:off x="8578850" y="152400"/>
            <a:ext cx="327025" cy="400050"/>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a:defRPr/>
            </a:pPr>
            <a:r>
              <a:rPr lang="ar-JO" sz="2000" b="1" dirty="0">
                <a:solidFill>
                  <a:srgbClr val="FFFFFF"/>
                </a:solidFill>
                <a:latin typeface="Arial" panose="020B0604020202020204" pitchFamily="34" charset="0"/>
                <a:cs typeface="Arial" panose="020B0604020202020204" pitchFamily="34" charset="0"/>
              </a:rPr>
              <a:t>1</a:t>
            </a:r>
            <a:endParaRPr lang="en-US" sz="2000" b="1" dirty="0">
              <a:solidFill>
                <a:srgbClr val="FFFFFF"/>
              </a:solidFill>
              <a:latin typeface="Arial" panose="020B0604020202020204" pitchFamily="34" charset="0"/>
              <a:cs typeface="Arial" panose="020B0604020202020204" pitchFamily="34" charset="0"/>
            </a:endParaRPr>
          </a:p>
        </p:txBody>
      </p:sp>
      <p:sp>
        <p:nvSpPr>
          <p:cNvPr id="140293" name="Rectangle 1029"/>
          <p:cNvSpPr>
            <a:spLocks noChangeArrowheads="1"/>
          </p:cNvSpPr>
          <p:nvPr/>
        </p:nvSpPr>
        <p:spPr bwMode="auto">
          <a:xfrm>
            <a:off x="609600" y="1507232"/>
            <a:ext cx="7848600" cy="3361928"/>
          </a:xfrm>
          <a:prstGeom prst="rect">
            <a:avLst/>
          </a:prstGeom>
          <a:noFill/>
          <a:ln w="12700" cap="sq">
            <a:noFill/>
            <a:miter lim="800000"/>
            <a:headEnd type="none" w="sm" len="sm"/>
            <a:tailEnd type="none" w="sm" len="sm"/>
          </a:ln>
          <a:effectLst>
            <a:outerShdw blurRad="63500" dist="58866" dir="3780000" algn="ctr" rotWithShape="0">
              <a:schemeClr val="bg2">
                <a:alpha val="74998"/>
              </a:schemeClr>
            </a:outerShdw>
          </a:effectLst>
        </p:spPr>
        <p:txBody>
          <a:bodyPr/>
          <a:lstStyle/>
          <a:p>
            <a:pPr marL="342900" indent="-342900" algn="r" rtl="1">
              <a:lnSpc>
                <a:spcPct val="90000"/>
              </a:lnSpc>
              <a:spcBef>
                <a:spcPct val="20000"/>
              </a:spcBef>
              <a:buClr>
                <a:srgbClr val="FFFF00"/>
              </a:buClr>
              <a:buSzPct val="75000"/>
              <a:buFont typeface="Wingdings" charset="0"/>
              <a:buChar char="n"/>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وصف حياة يسوع المسيح في عشر مراحل</a:t>
            </a: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rtl="1">
              <a:lnSpc>
                <a:spcPct val="90000"/>
              </a:lnSpc>
              <a:spcBef>
                <a:spcPct val="20000"/>
              </a:spcBef>
              <a:buClr>
                <a:srgbClr val="FFFF00"/>
              </a:buClr>
              <a:buSzPct val="75000"/>
              <a:buFont typeface="Wingdings" charset="0"/>
              <a:buChar char="n"/>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فهم كيفية تناغم الأناجيل في تأييد فهمنا لكل انجيل باحترام</a:t>
            </a: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7333535"/>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914400" y="304800"/>
            <a:ext cx="7467600" cy="762000"/>
          </a:xfrm>
          <a:solidFill>
            <a:schemeClr val="tx1"/>
          </a:solidFill>
          <a:ln w="38100" cap="flat" algn="ctr">
            <a:solidFill>
              <a:srgbClr val="000000"/>
            </a:solidFill>
            <a:headEnd type="none" w="med" len="med"/>
            <a:tailEnd type="none" w="med" len="med"/>
          </a:ln>
        </p:spPr>
        <p:txBody>
          <a:bodyPr/>
          <a:lstStyle/>
          <a:p>
            <a:pPr eaLnBrk="1" hangingPunct="1">
              <a:defRPr/>
            </a:pPr>
            <a:r>
              <a:rPr lang="ar-JO" altLang="zh-CN" dirty="0">
                <a:solidFill>
                  <a:srgbClr val="000090"/>
                </a:solidFill>
                <a:effectLst>
                  <a:outerShdw blurRad="38100" dist="38100" dir="2700000" algn="tl">
                    <a:srgbClr val="DDDDDD"/>
                  </a:outerShdw>
                </a:effectLst>
                <a:ea typeface="ＭＳ Ｐゴシック" charset="0"/>
              </a:rPr>
              <a:t>أهداف المساق</a:t>
            </a:r>
            <a:endParaRPr lang="en-US" altLang="zh-CN" dirty="0">
              <a:solidFill>
                <a:srgbClr val="000090"/>
              </a:solidFill>
              <a:effectLst>
                <a:outerShdw blurRad="38100" dist="38100" dir="2700000" algn="tl">
                  <a:srgbClr val="DDDDDD"/>
                </a:outerShdw>
              </a:effectLst>
              <a:ea typeface="ＭＳ Ｐゴシック" charset="0"/>
            </a:endParaRPr>
          </a:p>
        </p:txBody>
      </p:sp>
      <p:sp>
        <p:nvSpPr>
          <p:cNvPr id="550914" name="Text Box 15"/>
          <p:cNvSpPr txBox="1">
            <a:spLocks noChangeArrowheads="1"/>
          </p:cNvSpPr>
          <p:nvPr/>
        </p:nvSpPr>
        <p:spPr bwMode="auto">
          <a:xfrm>
            <a:off x="8578850" y="15240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1</a:t>
            </a:r>
            <a:endParaRPr lang="en-US" b="1" dirty="0">
              <a:solidFill>
                <a:srgbClr val="FFFFFF"/>
              </a:solidFill>
              <a:latin typeface="Arial" panose="020B0604020202020204" pitchFamily="34" charset="0"/>
              <a:cs typeface="Arial" panose="020B0604020202020204" pitchFamily="34" charset="0"/>
            </a:endParaRPr>
          </a:p>
        </p:txBody>
      </p:sp>
      <p:sp>
        <p:nvSpPr>
          <p:cNvPr id="14352" name="Rectangle 16"/>
          <p:cNvSpPr>
            <a:spLocks noChangeArrowheads="1"/>
          </p:cNvSpPr>
          <p:nvPr/>
        </p:nvSpPr>
        <p:spPr bwMode="auto">
          <a:xfrm>
            <a:off x="539552" y="1584176"/>
            <a:ext cx="7920880" cy="4869160"/>
          </a:xfrm>
          <a:prstGeom prst="rect">
            <a:avLst/>
          </a:prstGeom>
          <a:noFill/>
          <a:ln w="12700" cap="sq">
            <a:noFill/>
            <a:miter lim="800000"/>
            <a:headEnd type="none" w="sm" len="sm"/>
            <a:tailEnd type="none" w="sm" len="sm"/>
          </a:ln>
          <a:effectLst>
            <a:outerShdw blurRad="63500" dist="58866" dir="3780000" algn="ctr" rotWithShape="0">
              <a:schemeClr val="bg2">
                <a:alpha val="74998"/>
              </a:schemeClr>
            </a:outerShdw>
          </a:effectLst>
        </p:spPr>
        <p:txBody>
          <a:bodyPr/>
          <a:lstStyle/>
          <a:p>
            <a:pPr algn="r" rtl="1">
              <a:lnSpc>
                <a:spcPct val="90000"/>
              </a:lnSpc>
              <a:spcBef>
                <a:spcPct val="20000"/>
              </a:spcBef>
              <a:buClr>
                <a:srgbClr val="FFFF00"/>
              </a:buClr>
              <a:buSzPct val="75000"/>
            </a:pPr>
            <a:r>
              <a:rPr lang="ar-JO"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في نهاية هذا المساق يجب أن يكون الطالب قادراً على</a:t>
            </a:r>
            <a:r>
              <a:rPr lang="ar-LB"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endParaRPr lang="en-US"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rtl="1">
              <a:lnSpc>
                <a:spcPct val="90000"/>
              </a:lnSpc>
              <a:spcBef>
                <a:spcPct val="20000"/>
              </a:spcBef>
              <a:buClr>
                <a:srgbClr val="FFFF00"/>
              </a:buClr>
              <a:buSzPct val="75000"/>
            </a:pPr>
            <a:endParaRPr lang="en-US" altLang="zh-CN"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407988" indent="-407988" algn="r" rtl="1">
              <a:lnSpc>
                <a:spcPct val="90000"/>
              </a:lnSpc>
              <a:spcBef>
                <a:spcPct val="20000"/>
              </a:spcBef>
              <a:buClr>
                <a:srgbClr val="FFFF00"/>
              </a:buClr>
              <a:buSzPct val="75000"/>
            </a:pPr>
            <a:r>
              <a:rPr lang="ar-JO"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 </a:t>
            </a:r>
            <a:r>
              <a:rPr lang="en-US"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معرفة المراحل العشرة لحياة المسيح</a:t>
            </a:r>
            <a:r>
              <a:rPr lang="ar-LB"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endParaRPr lang="en-US"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407988" indent="-407988" algn="r" rtl="1">
              <a:lnSpc>
                <a:spcPct val="90000"/>
              </a:lnSpc>
              <a:spcBef>
                <a:spcPct val="20000"/>
              </a:spcBef>
              <a:buClr>
                <a:srgbClr val="FFFF00"/>
              </a:buClr>
              <a:buSzPct val="75000"/>
            </a:pPr>
            <a:endParaRPr lang="en-US" altLang="zh-CN"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407988" indent="-407988" algn="r" rtl="1">
              <a:lnSpc>
                <a:spcPct val="90000"/>
              </a:lnSpc>
              <a:spcBef>
                <a:spcPct val="20000"/>
              </a:spcBef>
              <a:buClr>
                <a:srgbClr val="FFFF00"/>
              </a:buClr>
              <a:buSzPct val="75000"/>
            </a:pPr>
            <a:r>
              <a:rPr lang="ar-JO"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ب. رؤية قيمة وتناغم الأناجيل</a:t>
            </a:r>
            <a:r>
              <a:rPr lang="ar-LB"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endParaRPr lang="en-US"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407988" indent="-407988" algn="r" rtl="1">
              <a:lnSpc>
                <a:spcPct val="90000"/>
              </a:lnSpc>
              <a:spcBef>
                <a:spcPct val="20000"/>
              </a:spcBef>
              <a:buClr>
                <a:srgbClr val="FFFF00"/>
              </a:buClr>
              <a:buSzPct val="75000"/>
            </a:pPr>
            <a:endParaRPr lang="en-US" altLang="zh-CN"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407988" indent="-407988" algn="r" rtl="1">
              <a:lnSpc>
                <a:spcPct val="90000"/>
              </a:lnSpc>
              <a:spcBef>
                <a:spcPct val="20000"/>
              </a:spcBef>
              <a:buClr>
                <a:srgbClr val="FFFF00"/>
              </a:buClr>
              <a:buSzPct val="75000"/>
            </a:pPr>
            <a:r>
              <a:rPr lang="ar-JO"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 تعليم المحتوى الأساسي للمساق بالإنجليزية و/أو التحضير له بلغة الطالب الأصلية</a:t>
            </a:r>
            <a:r>
              <a:rPr lang="ar-LB"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endParaRPr lang="en-US"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407988" indent="-407988" algn="r" rtl="1">
              <a:lnSpc>
                <a:spcPct val="90000"/>
              </a:lnSpc>
              <a:spcBef>
                <a:spcPct val="20000"/>
              </a:spcBef>
              <a:buClr>
                <a:srgbClr val="FFFF00"/>
              </a:buClr>
              <a:buSzPct val="75000"/>
            </a:pPr>
            <a:endParaRPr lang="en-US" altLang="zh-CN"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407988" indent="-407988" algn="r" rtl="1">
              <a:lnSpc>
                <a:spcPct val="90000"/>
              </a:lnSpc>
              <a:spcBef>
                <a:spcPct val="20000"/>
              </a:spcBef>
              <a:buClr>
                <a:srgbClr val="FFFF00"/>
              </a:buClr>
              <a:buSzPct val="75000"/>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ث. التعلم من الخبرة عن قيمة التعلم عبر الإنترنت لمعرفة كيف يمكن عمل ذلك</a:t>
            </a:r>
            <a:r>
              <a:rPr lang="ar-LB"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781178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52">
                                            <p:txEl>
                                              <p:pRg st="0" end="0"/>
                                            </p:txEl>
                                          </p:spTgt>
                                        </p:tgtEl>
                                        <p:attrNameLst>
                                          <p:attrName>style.visibility</p:attrName>
                                        </p:attrNameLst>
                                      </p:cBhvr>
                                      <p:to>
                                        <p:strVal val="visible"/>
                                      </p:to>
                                    </p:set>
                                    <p:anim calcmode="lin" valueType="num">
                                      <p:cBhvr additive="base">
                                        <p:cTn id="7" dur="500" fill="hold"/>
                                        <p:tgtEl>
                                          <p:spTgt spid="1435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5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52">
                                            <p:txEl>
                                              <p:pRg st="2" end="2"/>
                                            </p:txEl>
                                          </p:spTgt>
                                        </p:tgtEl>
                                        <p:attrNameLst>
                                          <p:attrName>style.visibility</p:attrName>
                                        </p:attrNameLst>
                                      </p:cBhvr>
                                      <p:to>
                                        <p:strVal val="visible"/>
                                      </p:to>
                                    </p:set>
                                    <p:anim calcmode="lin" valueType="num">
                                      <p:cBhvr additive="base">
                                        <p:cTn id="13" dur="500" fill="hold"/>
                                        <p:tgtEl>
                                          <p:spTgt spid="1435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5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52">
                                            <p:txEl>
                                              <p:pRg st="4" end="4"/>
                                            </p:txEl>
                                          </p:spTgt>
                                        </p:tgtEl>
                                        <p:attrNameLst>
                                          <p:attrName>style.visibility</p:attrName>
                                        </p:attrNameLst>
                                      </p:cBhvr>
                                      <p:to>
                                        <p:strVal val="visible"/>
                                      </p:to>
                                    </p:set>
                                    <p:anim calcmode="lin" valueType="num">
                                      <p:cBhvr additive="base">
                                        <p:cTn id="19" dur="500" fill="hold"/>
                                        <p:tgtEl>
                                          <p:spTgt spid="14352">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5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52">
                                            <p:txEl>
                                              <p:pRg st="6" end="6"/>
                                            </p:txEl>
                                          </p:spTgt>
                                        </p:tgtEl>
                                        <p:attrNameLst>
                                          <p:attrName>style.visibility</p:attrName>
                                        </p:attrNameLst>
                                      </p:cBhvr>
                                      <p:to>
                                        <p:strVal val="visible"/>
                                      </p:to>
                                    </p:set>
                                    <p:anim calcmode="lin" valueType="num">
                                      <p:cBhvr additive="base">
                                        <p:cTn id="25" dur="500" fill="hold"/>
                                        <p:tgtEl>
                                          <p:spTgt spid="14352">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35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52">
                                            <p:txEl>
                                              <p:pRg st="8" end="8"/>
                                            </p:txEl>
                                          </p:spTgt>
                                        </p:tgtEl>
                                        <p:attrNameLst>
                                          <p:attrName>style.visibility</p:attrName>
                                        </p:attrNameLst>
                                      </p:cBhvr>
                                      <p:to>
                                        <p:strVal val="visible"/>
                                      </p:to>
                                    </p:set>
                                    <p:anim calcmode="lin" valueType="num">
                                      <p:cBhvr additive="base">
                                        <p:cTn id="31" dur="500" fill="hold"/>
                                        <p:tgtEl>
                                          <p:spTgt spid="14352">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352">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2"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eaLnBrk="0" hangingPunct="0"/>
            <a:endParaRPr lang="en-US" sz="1800" b="1" dirty="0">
              <a:solidFill>
                <a:srgbClr val="000000"/>
              </a:solidFill>
              <a:latin typeface="Arial" panose="020B0604020202020204" pitchFamily="34" charset="0"/>
              <a:cs typeface="ＭＳ Ｐゴシック" charset="0"/>
            </a:endParaRPr>
          </a:p>
        </p:txBody>
      </p:sp>
      <p:pic>
        <p:nvPicPr>
          <p:cNvPr id="5601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5400000">
            <a:off x="-1162843" y="1159668"/>
            <a:ext cx="6858000" cy="4538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834" name="Rectangle 3"/>
          <p:cNvSpPr>
            <a:spLocks noGrp="1" noChangeArrowheads="1"/>
          </p:cNvSpPr>
          <p:nvPr>
            <p:ph type="ctrTitle"/>
          </p:nvPr>
        </p:nvSpPr>
        <p:spPr>
          <a:xfrm>
            <a:off x="4787900" y="115888"/>
            <a:ext cx="4176713" cy="6670675"/>
          </a:xfrm>
        </p:spPr>
        <p:txBody>
          <a:bodyPr/>
          <a:lstStyle/>
          <a:p>
            <a:pPr eaLnBrk="1" hangingPunct="1"/>
            <a:br>
              <a:rPr lang="en-US" sz="6000" b="1" dirty="0">
                <a:solidFill>
                  <a:schemeClr val="bg1"/>
                </a:solidFill>
                <a:latin typeface="Arial" panose="020B0604020202020204" pitchFamily="34" charset="0"/>
                <a:ea typeface="ＭＳ Ｐゴシック" charset="0"/>
                <a:cs typeface="Arial" panose="020B0604020202020204" pitchFamily="34" charset="0"/>
              </a:rPr>
            </a:br>
            <a:r>
              <a:rPr lang="ar-JO" sz="6000" b="1" dirty="0">
                <a:solidFill>
                  <a:schemeClr val="bg1"/>
                </a:solidFill>
                <a:latin typeface="Arial" panose="020B0604020202020204" pitchFamily="34" charset="0"/>
                <a:ea typeface="ＭＳ Ｐゴシック" charset="0"/>
                <a:cs typeface="Arial" panose="020B0604020202020204" pitchFamily="34" charset="0"/>
              </a:rPr>
              <a:t>ال</a:t>
            </a:r>
            <a:r>
              <a:rPr lang="ar-LB" sz="6000" b="1" dirty="0">
                <a:solidFill>
                  <a:schemeClr val="bg1"/>
                </a:solidFill>
                <a:latin typeface="Arial" panose="020B0604020202020204" pitchFamily="34" charset="0"/>
                <a:ea typeface="ＭＳ Ｐゴシック" charset="0"/>
                <a:cs typeface="Arial" panose="020B0604020202020204" pitchFamily="34" charset="0"/>
              </a:rPr>
              <a:t>ا</a:t>
            </a:r>
            <a:r>
              <a:rPr lang="ar-JO" sz="6000" b="1" dirty="0" err="1">
                <a:solidFill>
                  <a:schemeClr val="bg1"/>
                </a:solidFill>
                <a:latin typeface="Arial" panose="020B0604020202020204" pitchFamily="34" charset="0"/>
                <a:ea typeface="ＭＳ Ｐゴシック" charset="0"/>
                <a:cs typeface="Arial" panose="020B0604020202020204" pitchFamily="34" charset="0"/>
              </a:rPr>
              <a:t>ختبارات</a:t>
            </a:r>
            <a:r>
              <a:rPr lang="ar-JO" sz="6000" b="1" dirty="0">
                <a:solidFill>
                  <a:schemeClr val="bg1"/>
                </a:solidFill>
                <a:latin typeface="Arial" panose="020B0604020202020204" pitchFamily="34" charset="0"/>
                <a:ea typeface="ＭＳ Ｐゴシック" charset="0"/>
                <a:cs typeface="Arial" panose="020B0604020202020204" pitchFamily="34" charset="0"/>
              </a:rPr>
              <a:t> القصيرة والإمتحانات عبارة عن كتاب مغلق</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84438" y="1989138"/>
            <a:ext cx="2408237" cy="2492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2483768" y="171201"/>
            <a:ext cx="6660232" cy="1385592"/>
          </a:xfrm>
          <a:prstGeom prst="rect">
            <a:avLst/>
          </a:prstGeom>
          <a:solidFill>
            <a:srgbClr val="00009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r>
              <a:rPr lang="ar-JO" sz="3600" b="1" dirty="0">
                <a:solidFill>
                  <a:srgbClr val="FFFFFF"/>
                </a:solidFill>
                <a:latin typeface="Arial" panose="020B0604020202020204" pitchFamily="34" charset="0"/>
                <a:ea typeface="ＭＳ Ｐゴシック" charset="0"/>
                <a:cs typeface="Arial" panose="020B0604020202020204" pitchFamily="34" charset="0"/>
              </a:rPr>
              <a:t>الاختبارات القصيرة من القراءات</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a:p>
            <a:pPr eaLnBrk="1" hangingPunct="1"/>
            <a:r>
              <a:rPr lang="ar-JO" sz="3600" b="1" dirty="0">
                <a:solidFill>
                  <a:srgbClr val="FFFFFF"/>
                </a:solidFill>
                <a:latin typeface="Arial" panose="020B0604020202020204" pitchFamily="34" charset="0"/>
                <a:ea typeface="ＭＳ Ｐゴシック" charset="0"/>
                <a:cs typeface="Arial" panose="020B0604020202020204" pitchFamily="34" charset="0"/>
              </a:rPr>
              <a:t>الإمتحانات من الملاحظات</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2994648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48834"/>
                                        </p:tgtEl>
                                        <p:attrNameLst>
                                          <p:attrName>style.visibility</p:attrName>
                                        </p:attrNameLst>
                                      </p:cBhvr>
                                      <p:to>
                                        <p:strVal val="visible"/>
                                      </p:to>
                                    </p:set>
                                    <p:anim calcmode="lin" valueType="num">
                                      <p:cBhvr additive="base">
                                        <p:cTn id="11" dur="500"/>
                                        <p:tgtEl>
                                          <p:spTgt spid="248834"/>
                                        </p:tgtEl>
                                        <p:attrNameLst>
                                          <p:attrName>ppt_y</p:attrName>
                                        </p:attrNameLst>
                                      </p:cBhvr>
                                      <p:tavLst>
                                        <p:tav tm="0">
                                          <p:val>
                                            <p:strVal val="#ppt_y+#ppt_h*1.125000"/>
                                          </p:val>
                                        </p:tav>
                                        <p:tav tm="100000">
                                          <p:val>
                                            <p:strVal val="#ppt_y"/>
                                          </p:val>
                                        </p:tav>
                                      </p:tavLst>
                                    </p:anim>
                                    <p:animEffect transition="in" filter="wipe(up)">
                                      <p:cBhvr>
                                        <p:cTn id="12" dur="500"/>
                                        <p:tgtEl>
                                          <p:spTgt spid="248834"/>
                                        </p:tgtEl>
                                      </p:cBhvr>
                                    </p:animEffect>
                                  </p:childTnLst>
                                </p:cTn>
                              </p:par>
                            </p:childTnLst>
                          </p:cTn>
                        </p:par>
                      </p:childTnLst>
                    </p:cTn>
                  </p:par>
                  <p:par>
                    <p:cTn id="13" fill="hold">
                      <p:stCondLst>
                        <p:cond delay="indefinite"/>
                      </p:stCondLst>
                      <p:childTnLst>
                        <p:par>
                          <p:cTn id="14" fill="hold">
                            <p:stCondLst>
                              <p:cond delay="0"/>
                            </p:stCondLst>
                            <p:childTnLst>
                              <p:par>
                                <p:cTn id="15" presetID="56" presetClass="entr" presetSubtype="0" fill="hold" grpId="0" nodeType="clickEffect">
                                  <p:stCondLst>
                                    <p:cond delay="0"/>
                                  </p:stCondLst>
                                  <p:iterate type="lt">
                                    <p:tmPct val="10000"/>
                                  </p:iterate>
                                  <p:childTnLst>
                                    <p:set>
                                      <p:cBhvr>
                                        <p:cTn id="16" dur="1" fill="hold">
                                          <p:stCondLst>
                                            <p:cond delay="0"/>
                                          </p:stCondLst>
                                        </p:cTn>
                                        <p:tgtEl>
                                          <p:spTgt spid="6"/>
                                        </p:tgtEl>
                                        <p:attrNameLst>
                                          <p:attrName>style.visibility</p:attrName>
                                        </p:attrNameLst>
                                      </p:cBhvr>
                                      <p:to>
                                        <p:strVal val="visible"/>
                                      </p:to>
                                    </p:set>
                                    <p:anim by="(-#ppt_w*2)" calcmode="lin" valueType="num">
                                      <p:cBhvr rctx="PPT">
                                        <p:cTn id="17" dur="500" autoRev="1" fill="hold">
                                          <p:stCondLst>
                                            <p:cond delay="0"/>
                                          </p:stCondLst>
                                        </p:cTn>
                                        <p:tgtEl>
                                          <p:spTgt spid="6"/>
                                        </p:tgtEl>
                                        <p:attrNameLst>
                                          <p:attrName>ppt_w</p:attrName>
                                        </p:attrNameLst>
                                      </p:cBhvr>
                                    </p:anim>
                                    <p:anim by="(#ppt_w*0.50)" calcmode="lin" valueType="num">
                                      <p:cBhvr>
                                        <p:cTn id="18" dur="500" decel="50000" autoRev="1" fill="hold">
                                          <p:stCondLst>
                                            <p:cond delay="0"/>
                                          </p:stCondLst>
                                        </p:cTn>
                                        <p:tgtEl>
                                          <p:spTgt spid="6"/>
                                        </p:tgtEl>
                                        <p:attrNameLst>
                                          <p:attrName>ppt_x</p:attrName>
                                        </p:attrNameLst>
                                      </p:cBhvr>
                                    </p:anim>
                                    <p:anim from="(-#ppt_h/2)" to="(#ppt_y)" calcmode="lin" valueType="num">
                                      <p:cBhvr>
                                        <p:cTn id="19" dur="1000" fill="hold">
                                          <p:stCondLst>
                                            <p:cond delay="0"/>
                                          </p:stCondLst>
                                        </p:cTn>
                                        <p:tgtEl>
                                          <p:spTgt spid="6"/>
                                        </p:tgtEl>
                                        <p:attrNameLst>
                                          <p:attrName>ppt_y</p:attrName>
                                        </p:attrNameLst>
                                      </p:cBhvr>
                                    </p:anim>
                                    <p:animRot by="21600000">
                                      <p:cBhvr>
                                        <p:cTn id="20"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4" grpId="0"/>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008" y="0"/>
            <a:ext cx="4499992" cy="4941168"/>
          </a:xfrm>
          <a:noFill/>
        </p:spPr>
        <p:txBody>
          <a:bodyPr/>
          <a:lstStyle/>
          <a:p>
            <a:r>
              <a:rPr lang="ar-JO" sz="5400" b="1" dirty="0">
                <a:solidFill>
                  <a:srgbClr val="FFFFFF"/>
                </a:solidFill>
                <a:effectLst>
                  <a:glow rad="228600">
                    <a:srgbClr val="000000"/>
                  </a:glow>
                </a:effectLst>
                <a:latin typeface="Arial" panose="020B0604020202020204" pitchFamily="34" charset="0"/>
                <a:cs typeface="Arial" panose="020B0604020202020204" pitchFamily="34" charset="0"/>
              </a:rPr>
              <a:t>ملاحظات المساق</a:t>
            </a:r>
            <a:endParaRPr lang="en-US" sz="60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6" name="Rectangle 5"/>
          <p:cNvSpPr>
            <a:spLocks noChangeArrowheads="1"/>
          </p:cNvSpPr>
          <p:nvPr/>
        </p:nvSpPr>
        <p:spPr bwMode="auto">
          <a:xfrm>
            <a:off x="4572000" y="4293097"/>
            <a:ext cx="4572000" cy="2448272"/>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ملخصات الأجزاء معتمدة على</a:t>
            </a:r>
          </a:p>
          <a:p>
            <a:pPr algn="ctr">
              <a:spcBef>
                <a:spcPct val="20000"/>
              </a:spcBef>
              <a:spcAft>
                <a:spcPts val="0"/>
              </a:spcAft>
              <a:buClr>
                <a:srgbClr val="FFCC00"/>
              </a:buClr>
              <a:buSzPct val="70000"/>
              <a:defRPr/>
            </a:pPr>
            <a:r>
              <a:rPr lang="ar-JO"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ج. دوايت بنتيكوست</a:t>
            </a:r>
            <a:br>
              <a:rPr lang="en-US"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تناغم أقوال وأعمال يسوع المسيح</a:t>
            </a:r>
            <a:endParaRPr lang="en-US"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a:spcBef>
                <a:spcPct val="20000"/>
              </a:spcBef>
              <a:spcAft>
                <a:spcPts val="0"/>
              </a:spcAft>
              <a:buClr>
                <a:srgbClr val="FFCC00"/>
              </a:buClr>
              <a:buSzPct val="70000"/>
              <a:defRPr/>
            </a:pPr>
            <a:r>
              <a:rPr lang="ar-JO"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(جراند رابيدز : زوندرفان، 1981)</a:t>
            </a:r>
            <a:endParaRPr lang="en-US"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3" name="Picture 2" descr="Pentecost-Life-of-Christ-Boo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86" y="-27384"/>
            <a:ext cx="4535424" cy="6858000"/>
          </a:xfrm>
          <a:prstGeom prst="rect">
            <a:avLst/>
          </a:prstGeom>
        </p:spPr>
      </p:pic>
    </p:spTree>
    <p:extLst>
      <p:ext uri="{BB962C8B-B14F-4D97-AF65-F5344CB8AC3E}">
        <p14:creationId xmlns:p14="http://schemas.microsoft.com/office/powerpoint/2010/main" val="17218374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10201"/>
        </a:solidFill>
        <a:effectLst/>
      </p:bgPr>
    </p:bg>
    <p:spTree>
      <p:nvGrpSpPr>
        <p:cNvPr id="1" name=""/>
        <p:cNvGrpSpPr/>
        <p:nvPr/>
      </p:nvGrpSpPr>
      <p:grpSpPr>
        <a:xfrm>
          <a:off x="0" y="0"/>
          <a:ext cx="0" cy="0"/>
          <a:chOff x="0" y="0"/>
          <a:chExt cx="0" cy="0"/>
        </a:xfrm>
      </p:grpSpPr>
      <p:sp>
        <p:nvSpPr>
          <p:cNvPr id="6" name="Cloud 5"/>
          <p:cNvSpPr>
            <a:spLocks noChangeAspect="1"/>
          </p:cNvSpPr>
          <p:nvPr/>
        </p:nvSpPr>
        <p:spPr bwMode="auto">
          <a:xfrm>
            <a:off x="0" y="717550"/>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solidFill>
                <a:srgbClr val="000000"/>
              </a:solidFill>
              <a:latin typeface="Comic Sans MS" pitchFamily="-112" charset="0"/>
            </a:endParaRPr>
          </a:p>
        </p:txBody>
      </p:sp>
      <p:sp>
        <p:nvSpPr>
          <p:cNvPr id="322563" name="Title 1"/>
          <p:cNvSpPr>
            <a:spLocks noGrp="1"/>
          </p:cNvSpPr>
          <p:nvPr>
            <p:ph type="title"/>
          </p:nvPr>
        </p:nvSpPr>
        <p:spPr>
          <a:xfrm>
            <a:off x="1116013" y="0"/>
            <a:ext cx="7034212" cy="773113"/>
          </a:xfrm>
          <a:solidFill>
            <a:schemeClr val="tx1"/>
          </a:solidFill>
        </p:spPr>
        <p:txBody>
          <a:bodyPr/>
          <a:lstStyle/>
          <a:p>
            <a:r>
              <a:rPr lang="ar-JO" sz="3600" dirty="0">
                <a:solidFill>
                  <a:srgbClr val="FFFFFF"/>
                </a:solidFill>
                <a:ea typeface="ＭＳ Ｐゴシック" charset="0"/>
                <a:cs typeface="Arial" panose="020B0604020202020204" pitchFamily="34" charset="0"/>
              </a:rPr>
              <a:t>نظام علامات طلاب البكالوريوس</a:t>
            </a:r>
            <a:endParaRPr lang="en-US" dirty="0">
              <a:ea typeface="ヒラギノ角ゴ Pro W3" charset="0"/>
              <a:cs typeface="Arial" panose="020B0604020202020204" pitchFamily="34" charset="0"/>
            </a:endParaRPr>
          </a:p>
        </p:txBody>
      </p:sp>
      <p:sp>
        <p:nvSpPr>
          <p:cNvPr id="5" name="Rectangle 4"/>
          <p:cNvSpPr/>
          <p:nvPr/>
        </p:nvSpPr>
        <p:spPr>
          <a:xfrm>
            <a:off x="3109119" y="733455"/>
            <a:ext cx="3047999" cy="523220"/>
          </a:xfrm>
          <a:prstGeom prst="rect">
            <a:avLst/>
          </a:prstGeom>
        </p:spPr>
        <p:txBody>
          <a:bodyPr>
            <a:spAutoFit/>
          </a:bodyPr>
          <a:lstStyle/>
          <a:p>
            <a:pPr algn="ctr" eaLnBrk="0" hangingPunct="0">
              <a:defRPr/>
            </a:pPr>
            <a:r>
              <a:rPr lang="ar-JO" sz="28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معدل ٣ علامات</a:t>
            </a:r>
            <a:endParaRPr lang="en-US" sz="28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endParaRPr>
          </a:p>
        </p:txBody>
      </p:sp>
      <p:sp>
        <p:nvSpPr>
          <p:cNvPr id="8" name="Rectangle 7"/>
          <p:cNvSpPr/>
          <p:nvPr/>
        </p:nvSpPr>
        <p:spPr>
          <a:xfrm>
            <a:off x="251520" y="1196752"/>
            <a:ext cx="3597354" cy="707886"/>
          </a:xfrm>
          <a:prstGeom prst="rect">
            <a:avLst/>
          </a:prstGeom>
          <a:effectLst/>
        </p:spPr>
        <p:txBody>
          <a:bodyPr>
            <a:spAutoFit/>
          </a:bodyPr>
          <a:lstStyle/>
          <a:p>
            <a:pPr algn="ctr" eaLnBrk="0" hangingPunct="0">
              <a:defRPr/>
            </a:pPr>
            <a:r>
              <a:rPr lang="ar-JO"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القراءات</a:t>
            </a:r>
            <a:endParaRPr lang="en-US"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endParaRPr>
          </a:p>
        </p:txBody>
      </p:sp>
      <p:pic>
        <p:nvPicPr>
          <p:cNvPr id="322566" name="Picture 3" descr="rev intro requirements king-strategy-clip-ar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03848" y="2492896"/>
            <a:ext cx="2755900" cy="294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Down Arrow 6"/>
          <p:cNvSpPr>
            <a:spLocks noChangeArrowheads="1"/>
          </p:cNvSpPr>
          <p:nvPr/>
        </p:nvSpPr>
        <p:spPr bwMode="auto">
          <a:xfrm rot="7180350">
            <a:off x="2365843" y="1915989"/>
            <a:ext cx="1358900" cy="2341563"/>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pPr eaLnBrk="0" hangingPunct="0">
              <a:defRPr/>
            </a:pPr>
            <a:endParaRPr lang="en-US">
              <a:solidFill>
                <a:srgbClr val="000000"/>
              </a:solidFill>
              <a:latin typeface="Comic Sans MS" charset="0"/>
            </a:endParaRPr>
          </a:p>
        </p:txBody>
      </p:sp>
      <p:sp>
        <p:nvSpPr>
          <p:cNvPr id="11" name="Cloud 10"/>
          <p:cNvSpPr>
            <a:spLocks noChangeAspect="1"/>
          </p:cNvSpPr>
          <p:nvPr/>
        </p:nvSpPr>
        <p:spPr bwMode="auto">
          <a:xfrm>
            <a:off x="5080000" y="673100"/>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solidFill>
                <a:srgbClr val="000000"/>
              </a:solidFill>
              <a:latin typeface="Comic Sans MS" pitchFamily="-112" charset="0"/>
            </a:endParaRPr>
          </a:p>
        </p:txBody>
      </p:sp>
      <p:sp>
        <p:nvSpPr>
          <p:cNvPr id="12" name="Rectangle 11"/>
          <p:cNvSpPr/>
          <p:nvPr/>
        </p:nvSpPr>
        <p:spPr>
          <a:xfrm>
            <a:off x="5052513" y="1340768"/>
            <a:ext cx="3839967" cy="707886"/>
          </a:xfrm>
          <a:prstGeom prst="rect">
            <a:avLst/>
          </a:prstGeom>
          <a:effectLst/>
        </p:spPr>
        <p:txBody>
          <a:bodyPr>
            <a:spAutoFit/>
          </a:bodyPr>
          <a:lstStyle/>
          <a:p>
            <a:pPr algn="ctr" eaLnBrk="0" hangingPunct="0">
              <a:defRPr/>
            </a:pPr>
            <a:r>
              <a:rPr lang="ar-JO"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البحث</a:t>
            </a:r>
            <a:endParaRPr lang="en-US"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endParaRPr>
          </a:p>
        </p:txBody>
      </p:sp>
      <p:sp>
        <p:nvSpPr>
          <p:cNvPr id="13" name="Down Arrow 12"/>
          <p:cNvSpPr>
            <a:spLocks noChangeArrowheads="1"/>
          </p:cNvSpPr>
          <p:nvPr/>
        </p:nvSpPr>
        <p:spPr bwMode="auto">
          <a:xfrm rot="13985795">
            <a:off x="5309077" y="1775730"/>
            <a:ext cx="1357313" cy="2341563"/>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pPr eaLnBrk="0" hangingPunct="0">
              <a:defRPr/>
            </a:pPr>
            <a:endParaRPr lang="en-US">
              <a:solidFill>
                <a:srgbClr val="000000"/>
              </a:solidFill>
              <a:latin typeface="Comic Sans MS" charset="0"/>
            </a:endParaRPr>
          </a:p>
        </p:txBody>
      </p:sp>
      <p:sp>
        <p:nvSpPr>
          <p:cNvPr id="15" name="Text Box 5"/>
          <p:cNvSpPr txBox="1">
            <a:spLocks noChangeArrowheads="1"/>
          </p:cNvSpPr>
          <p:nvPr/>
        </p:nvSpPr>
        <p:spPr bwMode="auto">
          <a:xfrm>
            <a:off x="8534400" y="0"/>
            <a:ext cx="609600" cy="461665"/>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a:spcBef>
                <a:spcPts val="0"/>
              </a:spcBef>
              <a:spcAft>
                <a:spcPts val="0"/>
              </a:spcAft>
              <a:defRPr/>
            </a:pPr>
            <a:r>
              <a:rPr lang="ar-JO" b="1" kern="0" dirty="0">
                <a:solidFill>
                  <a:srgbClr val="FFFFFF"/>
                </a:solidFill>
                <a:latin typeface="Arial" panose="020B0604020202020204" pitchFamily="34" charset="0"/>
              </a:rPr>
              <a:t>4</a:t>
            </a:r>
            <a:endParaRPr lang="en-US" sz="1800" b="1" kern="0" dirty="0">
              <a:solidFill>
                <a:srgbClr val="FFFFFF"/>
              </a:solidFill>
              <a:latin typeface="Arial" panose="020B0604020202020204" pitchFamily="34" charset="0"/>
            </a:endParaRPr>
          </a:p>
        </p:txBody>
      </p:sp>
      <p:sp>
        <p:nvSpPr>
          <p:cNvPr id="14" name="Cloud 13"/>
          <p:cNvSpPr>
            <a:spLocks noChangeAspect="1"/>
          </p:cNvSpPr>
          <p:nvPr/>
        </p:nvSpPr>
        <p:spPr bwMode="auto">
          <a:xfrm>
            <a:off x="-31924" y="3823801"/>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solidFill>
                <a:srgbClr val="000000"/>
              </a:solidFill>
              <a:latin typeface="Comic Sans MS" pitchFamily="-112" charset="0"/>
            </a:endParaRPr>
          </a:p>
        </p:txBody>
      </p:sp>
      <p:sp>
        <p:nvSpPr>
          <p:cNvPr id="16" name="Rectangle 15"/>
          <p:cNvSpPr/>
          <p:nvPr/>
        </p:nvSpPr>
        <p:spPr>
          <a:xfrm>
            <a:off x="179512" y="5373216"/>
            <a:ext cx="3597354" cy="707886"/>
          </a:xfrm>
          <a:prstGeom prst="rect">
            <a:avLst/>
          </a:prstGeom>
          <a:effectLst/>
        </p:spPr>
        <p:txBody>
          <a:bodyPr>
            <a:spAutoFit/>
          </a:bodyPr>
          <a:lstStyle/>
          <a:p>
            <a:pPr algn="ctr" eaLnBrk="0" hangingPunct="0">
              <a:defRPr/>
            </a:pPr>
            <a:r>
              <a:rPr lang="ar-JO"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المشروع</a:t>
            </a:r>
            <a:endParaRPr lang="en-US"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endParaRPr>
          </a:p>
        </p:txBody>
      </p:sp>
      <p:sp>
        <p:nvSpPr>
          <p:cNvPr id="17" name="Down Arrow 16"/>
          <p:cNvSpPr>
            <a:spLocks noChangeArrowheads="1"/>
          </p:cNvSpPr>
          <p:nvPr/>
        </p:nvSpPr>
        <p:spPr bwMode="auto">
          <a:xfrm rot="3443794">
            <a:off x="2364622" y="3605459"/>
            <a:ext cx="1358900" cy="2341563"/>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pPr eaLnBrk="0" hangingPunct="0">
              <a:defRPr/>
            </a:pPr>
            <a:endParaRPr lang="en-US">
              <a:solidFill>
                <a:srgbClr val="000000"/>
              </a:solidFill>
              <a:latin typeface="Comic Sans MS" charset="0"/>
            </a:endParaRPr>
          </a:p>
        </p:txBody>
      </p:sp>
      <p:sp>
        <p:nvSpPr>
          <p:cNvPr id="18" name="Cloud 17"/>
          <p:cNvSpPr>
            <a:spLocks noChangeAspect="1"/>
          </p:cNvSpPr>
          <p:nvPr/>
        </p:nvSpPr>
        <p:spPr bwMode="auto">
          <a:xfrm>
            <a:off x="5048076" y="3779351"/>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solidFill>
                <a:srgbClr val="000000"/>
              </a:solidFill>
              <a:latin typeface="Comic Sans MS" pitchFamily="-112" charset="0"/>
            </a:endParaRPr>
          </a:p>
        </p:txBody>
      </p:sp>
      <p:sp>
        <p:nvSpPr>
          <p:cNvPr id="19" name="Rectangle 18"/>
          <p:cNvSpPr/>
          <p:nvPr/>
        </p:nvSpPr>
        <p:spPr>
          <a:xfrm>
            <a:off x="5076056" y="5661248"/>
            <a:ext cx="3839967" cy="707886"/>
          </a:xfrm>
          <a:prstGeom prst="rect">
            <a:avLst/>
          </a:prstGeom>
          <a:effectLst/>
        </p:spPr>
        <p:txBody>
          <a:bodyPr>
            <a:spAutoFit/>
          </a:bodyPr>
          <a:lstStyle/>
          <a:p>
            <a:pPr algn="ctr" eaLnBrk="0" hangingPunct="0">
              <a:defRPr/>
            </a:pPr>
            <a:r>
              <a:rPr lang="ar-JO"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امتحانين</a:t>
            </a:r>
            <a:endParaRPr lang="en-US"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endParaRPr>
          </a:p>
        </p:txBody>
      </p:sp>
      <p:sp>
        <p:nvSpPr>
          <p:cNvPr id="20" name="Down Arrow 19"/>
          <p:cNvSpPr>
            <a:spLocks noChangeArrowheads="1"/>
          </p:cNvSpPr>
          <p:nvPr/>
        </p:nvSpPr>
        <p:spPr bwMode="auto">
          <a:xfrm rot="18368046">
            <a:off x="5383116" y="3640727"/>
            <a:ext cx="1357313" cy="2341563"/>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pPr eaLnBrk="0" hangingPunct="0">
              <a:defRPr/>
            </a:pPr>
            <a:endParaRPr lang="en-US">
              <a:solidFill>
                <a:srgbClr val="000000"/>
              </a:solidFill>
              <a:latin typeface="Comic Sans MS" charset="0"/>
            </a:endParaRPr>
          </a:p>
        </p:txBody>
      </p:sp>
    </p:spTree>
    <p:extLst>
      <p:ext uri="{BB962C8B-B14F-4D97-AF65-F5344CB8AC3E}">
        <p14:creationId xmlns:p14="http://schemas.microsoft.com/office/powerpoint/2010/main" val="17988755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nodeType="afterGroup">
                            <p:stCondLst>
                              <p:cond delay="500"/>
                            </p:stCondLst>
                            <p:childTnLst>
                              <p:par>
                                <p:cTn id="9" presetID="55"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0.7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par>
                          <p:cTn id="14" fill="hold" nodeType="withGroup">
                            <p:stCondLst>
                              <p:cond delay="150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par>
                          <p:cTn id="22" fill="hold">
                            <p:stCondLst>
                              <p:cond delay="500"/>
                            </p:stCondLst>
                            <p:childTnLst>
                              <p:par>
                                <p:cTn id="23" presetID="55"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strVal val="#ppt_w*0.70"/>
                                          </p:val>
                                        </p:tav>
                                        <p:tav tm="100000">
                                          <p:val>
                                            <p:strVal val="#ppt_w"/>
                                          </p:val>
                                        </p:tav>
                                      </p:tavLst>
                                    </p:anim>
                                    <p:anim calcmode="lin" valueType="num">
                                      <p:cBhvr>
                                        <p:cTn id="26" dur="1000" fill="hold"/>
                                        <p:tgtEl>
                                          <p:spTgt spid="14"/>
                                        </p:tgtEl>
                                        <p:attrNameLst>
                                          <p:attrName>ppt_h</p:attrName>
                                        </p:attrNameLst>
                                      </p:cBhvr>
                                      <p:tavLst>
                                        <p:tav tm="0">
                                          <p:val>
                                            <p:strVal val="#ppt_h"/>
                                          </p:val>
                                        </p:tav>
                                        <p:tav tm="100000">
                                          <p:val>
                                            <p:strVal val="#ppt_h"/>
                                          </p:val>
                                        </p:tav>
                                      </p:tavLst>
                                    </p:anim>
                                    <p:animEffect transition="in" filter="fade">
                                      <p:cBhvr>
                                        <p:cTn id="27" dur="1000"/>
                                        <p:tgtEl>
                                          <p:spTgt spid="14"/>
                                        </p:tgtEl>
                                      </p:cBhvr>
                                    </p:animEffect>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childTnLst>
                          </p:cTn>
                        </p:par>
                        <p:par>
                          <p:cTn id="36" fill="hold">
                            <p:stCondLst>
                              <p:cond delay="500"/>
                            </p:stCondLst>
                            <p:childTnLst>
                              <p:par>
                                <p:cTn id="37" presetID="55"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strVal val="#ppt_w*0.70"/>
                                          </p:val>
                                        </p:tav>
                                        <p:tav tm="100000">
                                          <p:val>
                                            <p:strVal val="#ppt_w"/>
                                          </p:val>
                                        </p:tav>
                                      </p:tavLst>
                                    </p:anim>
                                    <p:anim calcmode="lin" valueType="num">
                                      <p:cBhvr>
                                        <p:cTn id="40" dur="1000" fill="hold"/>
                                        <p:tgtEl>
                                          <p:spTgt spid="11"/>
                                        </p:tgtEl>
                                        <p:attrNameLst>
                                          <p:attrName>ppt_h</p:attrName>
                                        </p:attrNameLst>
                                      </p:cBhvr>
                                      <p:tavLst>
                                        <p:tav tm="0">
                                          <p:val>
                                            <p:strVal val="#ppt_h"/>
                                          </p:val>
                                        </p:tav>
                                        <p:tav tm="100000">
                                          <p:val>
                                            <p:strVal val="#ppt_h"/>
                                          </p:val>
                                        </p:tav>
                                      </p:tavLst>
                                    </p:anim>
                                    <p:animEffect transition="in" filter="fade">
                                      <p:cBhvr>
                                        <p:cTn id="41" dur="1000"/>
                                        <p:tgtEl>
                                          <p:spTgt spid="11"/>
                                        </p:tgtEl>
                                      </p:cBhvr>
                                    </p:animEffect>
                                  </p:childTnLst>
                                </p:cTn>
                              </p:par>
                            </p:childTnLst>
                          </p:cTn>
                        </p:par>
                        <p:par>
                          <p:cTn id="42" fill="hold">
                            <p:stCondLst>
                              <p:cond delay="1500"/>
                            </p:stCondLst>
                            <p:childTnLst>
                              <p:par>
                                <p:cTn id="43" presetID="1"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up)">
                                      <p:cBhvr>
                                        <p:cTn id="49" dur="500"/>
                                        <p:tgtEl>
                                          <p:spTgt spid="20"/>
                                        </p:tgtEl>
                                      </p:cBhvr>
                                    </p:animEffect>
                                  </p:childTnLst>
                                </p:cTn>
                              </p:par>
                            </p:childTnLst>
                          </p:cTn>
                        </p:par>
                        <p:par>
                          <p:cTn id="50" fill="hold">
                            <p:stCondLst>
                              <p:cond delay="500"/>
                            </p:stCondLst>
                            <p:childTnLst>
                              <p:par>
                                <p:cTn id="51" presetID="55" presetClass="entr" presetSubtype="0"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1000" fill="hold"/>
                                        <p:tgtEl>
                                          <p:spTgt spid="18"/>
                                        </p:tgtEl>
                                        <p:attrNameLst>
                                          <p:attrName>ppt_w</p:attrName>
                                        </p:attrNameLst>
                                      </p:cBhvr>
                                      <p:tavLst>
                                        <p:tav tm="0">
                                          <p:val>
                                            <p:strVal val="#ppt_w*0.70"/>
                                          </p:val>
                                        </p:tav>
                                        <p:tav tm="100000">
                                          <p:val>
                                            <p:strVal val="#ppt_w"/>
                                          </p:val>
                                        </p:tav>
                                      </p:tavLst>
                                    </p:anim>
                                    <p:anim calcmode="lin" valueType="num">
                                      <p:cBhvr>
                                        <p:cTn id="54" dur="1000" fill="hold"/>
                                        <p:tgtEl>
                                          <p:spTgt spid="18"/>
                                        </p:tgtEl>
                                        <p:attrNameLst>
                                          <p:attrName>ppt_h</p:attrName>
                                        </p:attrNameLst>
                                      </p:cBhvr>
                                      <p:tavLst>
                                        <p:tav tm="0">
                                          <p:val>
                                            <p:strVal val="#ppt_h"/>
                                          </p:val>
                                        </p:tav>
                                        <p:tav tm="100000">
                                          <p:val>
                                            <p:strVal val="#ppt_h"/>
                                          </p:val>
                                        </p:tav>
                                      </p:tavLst>
                                    </p:anim>
                                    <p:animEffect transition="in" filter="fade">
                                      <p:cBhvr>
                                        <p:cTn id="55" dur="1000"/>
                                        <p:tgtEl>
                                          <p:spTgt spid="18"/>
                                        </p:tgtEl>
                                      </p:cBhvr>
                                    </p:animEffect>
                                  </p:childTnLst>
                                </p:cTn>
                              </p:par>
                            </p:childTnLst>
                          </p:cTn>
                        </p:par>
                        <p:par>
                          <p:cTn id="56" fill="hold">
                            <p:stCondLst>
                              <p:cond delay="1500"/>
                            </p:stCondLst>
                            <p:childTnLst>
                              <p:par>
                                <p:cTn id="57" presetID="1" presetClass="entr" presetSubtype="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12" grpId="0"/>
      <p:bldP spid="13" grpId="0" animBg="1"/>
      <p:bldP spid="16" grpId="0"/>
      <p:bldP spid="17" grpId="0" animBg="1"/>
      <p:bldP spid="19" grpId="0"/>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IMG_000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575"/>
            <a:ext cx="9144000" cy="682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31750" y="5867400"/>
            <a:ext cx="9251950" cy="990600"/>
          </a:xfrm>
          <a:solidFill>
            <a:srgbClr val="000000"/>
          </a:solidFill>
        </p:spPr>
        <p:txBody>
          <a:bodyPr/>
          <a:lstStyle/>
          <a:p>
            <a:pPr eaLnBrk="1" hangingPunct="1">
              <a:defRPr/>
            </a:pPr>
            <a:r>
              <a:rPr lang="ar-JO" sz="3200" dirty="0">
                <a:cs typeface="Arial" panose="020B0604020202020204" pitchFamily="34" charset="0"/>
              </a:rPr>
              <a:t>تايلاند</a:t>
            </a:r>
            <a:r>
              <a:rPr lang="en-US" sz="3200" dirty="0">
                <a:cs typeface="Arial" panose="020B0604020202020204" pitchFamily="34" charset="0"/>
              </a:rPr>
              <a:t> • </a:t>
            </a:r>
            <a:r>
              <a:rPr lang="ar-JO" sz="3200" dirty="0">
                <a:cs typeface="Arial" panose="020B0604020202020204" pitchFamily="34" charset="0"/>
              </a:rPr>
              <a:t>منغوليا</a:t>
            </a:r>
            <a:r>
              <a:rPr lang="en-US" sz="3200" dirty="0">
                <a:cs typeface="Arial" panose="020B0604020202020204" pitchFamily="34" charset="0"/>
              </a:rPr>
              <a:t> • </a:t>
            </a:r>
            <a:r>
              <a:rPr lang="ar-JO" sz="3200" dirty="0">
                <a:cs typeface="Arial" panose="020B0604020202020204" pitchFamily="34" charset="0"/>
              </a:rPr>
              <a:t>ميانمار</a:t>
            </a:r>
            <a:r>
              <a:rPr lang="en-US" sz="3200" dirty="0">
                <a:cs typeface="Arial" panose="020B0604020202020204" pitchFamily="34" charset="0"/>
              </a:rPr>
              <a:t> • </a:t>
            </a:r>
            <a:r>
              <a:rPr lang="ar-JO" sz="3200" dirty="0">
                <a:cs typeface="Arial" panose="020B0604020202020204" pitchFamily="34" charset="0"/>
              </a:rPr>
              <a:t>أندونيسيا</a:t>
            </a:r>
            <a:endParaRPr lang="en-US" sz="3200" dirty="0">
              <a:cs typeface="Arial" panose="020B0604020202020204" pitchFamily="34" charset="0"/>
            </a:endParaRPr>
          </a:p>
        </p:txBody>
      </p:sp>
    </p:spTree>
    <p:extLst>
      <p:ext uri="{BB962C8B-B14F-4D97-AF65-F5344CB8AC3E}">
        <p14:creationId xmlns:p14="http://schemas.microsoft.com/office/powerpoint/2010/main" val="609385007"/>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solidFill>
            <a:schemeClr val="tx1"/>
          </a:solidFill>
        </p:spPr>
        <p:txBody>
          <a:bodyPr/>
          <a:lstStyle/>
          <a:p>
            <a:pPr eaLnBrk="1" hangingPunct="1">
              <a:defRPr/>
            </a:pPr>
            <a:r>
              <a:rPr lang="ar-JO" altLang="zh-CN" dirty="0">
                <a:solidFill>
                  <a:schemeClr val="bg1"/>
                </a:solidFill>
                <a:effectLst>
                  <a:outerShdw blurRad="38100" dist="38100" dir="2700000" algn="tl">
                    <a:srgbClr val="DDDDDD"/>
                  </a:outerShdw>
                </a:effectLst>
                <a:ea typeface="ＭＳ Ｐゴシック" charset="0"/>
              </a:rPr>
              <a:t>أمور أخرى</a:t>
            </a:r>
            <a:endParaRPr lang="en-US" dirty="0">
              <a:solidFill>
                <a:schemeClr val="bg1"/>
              </a:solidFill>
              <a:effectLst>
                <a:outerShdw blurRad="38100" dist="38100" dir="2700000" algn="tl">
                  <a:srgbClr val="DDDDDD"/>
                </a:outerShdw>
              </a:effectLst>
              <a:ea typeface="ＭＳ Ｐゴシック" charset="0"/>
            </a:endParaRPr>
          </a:p>
        </p:txBody>
      </p:sp>
      <p:pic>
        <p:nvPicPr>
          <p:cNvPr id="568322" name="Picture 5" descr="j0229713"/>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7051675" y="762000"/>
            <a:ext cx="1787525" cy="1820863"/>
          </a:xfrm>
          <a:noFill/>
          <a:extLst>
            <a:ext uri="{909E8E84-426E-40dd-AFC4-6F175D3DCCD1}">
              <a14:hiddenFill xmlns="" xmlns:a14="http://schemas.microsoft.com/office/drawing/2010/main">
                <a:solidFill>
                  <a:srgbClr val="FFFFFF"/>
                </a:solidFill>
              </a14:hiddenFill>
            </a:ext>
          </a:extLst>
        </p:spPr>
      </p:pic>
      <p:sp>
        <p:nvSpPr>
          <p:cNvPr id="568323" name="Text Box 4"/>
          <p:cNvSpPr txBox="1">
            <a:spLocks noChangeArrowheads="1"/>
          </p:cNvSpPr>
          <p:nvPr/>
        </p:nvSpPr>
        <p:spPr bwMode="auto">
          <a:xfrm>
            <a:off x="8578850" y="152400"/>
            <a:ext cx="357790" cy="461665"/>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7</a:t>
            </a:r>
            <a:endParaRPr lang="en-US" b="1" dirty="0">
              <a:solidFill>
                <a:srgbClr val="FFFFFF"/>
              </a:solidFill>
              <a:latin typeface="Arial" panose="020B0604020202020204" pitchFamily="34" charset="0"/>
              <a:cs typeface="Arial" panose="020B0604020202020204" pitchFamily="34" charset="0"/>
            </a:endParaRPr>
          </a:p>
        </p:txBody>
      </p:sp>
      <p:pic>
        <p:nvPicPr>
          <p:cNvPr id="16391" name="Picture 7" descr="j0233563"/>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7761288" y="5568950"/>
            <a:ext cx="1382712" cy="1289050"/>
          </a:xfrm>
          <a:noFill/>
          <a:extLst>
            <a:ext uri="{909E8E84-426E-40dd-AFC4-6F175D3DCCD1}">
              <a14:hiddenFill xmlns="" xmlns:a14="http://schemas.microsoft.com/office/drawing/2010/main">
                <a:solidFill>
                  <a:srgbClr val="FFFFFF"/>
                </a:solidFill>
              </a14:hiddenFill>
            </a:ext>
          </a:extLst>
        </p:spPr>
      </p:pic>
      <p:sp>
        <p:nvSpPr>
          <p:cNvPr id="16393" name="Rectangle 9"/>
          <p:cNvSpPr>
            <a:spLocks noChangeArrowheads="1"/>
          </p:cNvSpPr>
          <p:nvPr/>
        </p:nvSpPr>
        <p:spPr bwMode="auto">
          <a:xfrm>
            <a:off x="304800" y="1717675"/>
            <a:ext cx="8839200" cy="5140325"/>
          </a:xfrm>
          <a:prstGeom prst="rect">
            <a:avLst/>
          </a:prstGeom>
          <a:noFill/>
          <a:ln w="12700" cap="sq">
            <a:noFill/>
            <a:miter lim="800000"/>
            <a:headEnd type="none" w="sm" len="sm"/>
            <a:tailEnd type="none" w="sm" len="sm"/>
          </a:ln>
          <a:effectLst/>
        </p:spPr>
        <p:txBody>
          <a:bodyPr/>
          <a:lstStyle/>
          <a:p>
            <a:pPr marL="609600" indent="-609600" algn="ctr">
              <a:buClr>
                <a:srgbClr val="FFFF00"/>
              </a:buClr>
              <a:buSzPct val="75000"/>
              <a:defRPr/>
            </a:pPr>
            <a:r>
              <a:rPr lang="ar-JO" altLang="zh-CN" sz="3600" b="1" u="sng" dirty="0">
                <a:effectLst>
                  <a:outerShdw blurRad="38100" dist="38100" dir="2700000" algn="tl">
                    <a:srgbClr val="000000"/>
                  </a:outerShdw>
                </a:effectLst>
                <a:latin typeface="Arial" panose="020B0604020202020204" pitchFamily="34" charset="0"/>
                <a:cs typeface="Arial" panose="020B0604020202020204" pitchFamily="34" charset="0"/>
              </a:rPr>
              <a:t>نسخ الملاحظات الصفية</a:t>
            </a:r>
            <a:endParaRPr lang="en-US" sz="36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609600" indent="-609600" algn="ctr">
              <a:buClr>
                <a:srgbClr val="FFFF00"/>
              </a:buClr>
              <a:buSzPct val="75000"/>
              <a:buFontTx/>
              <a:buChar char="•"/>
              <a:defRPr/>
            </a:pPr>
            <a:endParaRPr lang="en-US" altLang="zh-CN" sz="2800" b="1" u="sng" dirty="0">
              <a:effectLst>
                <a:outerShdw blurRad="38100" dist="38100" dir="2700000" algn="tl">
                  <a:srgbClr val="000000"/>
                </a:outerShdw>
              </a:effectLst>
              <a:latin typeface="Arial" panose="020B0604020202020204" pitchFamily="34" charset="0"/>
              <a:cs typeface="Arial" panose="020B0604020202020204" pitchFamily="34" charset="0"/>
            </a:endParaRPr>
          </a:p>
          <a:p>
            <a:pPr marL="609600" indent="-609600" algn="ctr">
              <a:buClr>
                <a:srgbClr val="FFFF00"/>
              </a:buClr>
              <a:buSzPct val="75000"/>
              <a:defRPr/>
            </a:pPr>
            <a:r>
              <a:rPr lang="ar-JO" altLang="zh-CN" sz="3600" b="1" u="sng" dirty="0">
                <a:effectLst>
                  <a:outerShdw blurRad="38100" dist="38100" dir="2700000" algn="tl">
                    <a:srgbClr val="000000"/>
                  </a:outerShdw>
                </a:effectLst>
                <a:latin typeface="Arial" panose="020B0604020202020204" pitchFamily="34" charset="0"/>
                <a:cs typeface="Arial" panose="020B0604020202020204" pitchFamily="34" charset="0"/>
              </a:rPr>
              <a:t>للتواصل معي</a:t>
            </a:r>
            <a:endParaRPr lang="en-US" altLang="zh-CN" sz="36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609600" indent="-609600" algn="r" rtl="1">
              <a:buClr>
                <a:srgbClr val="FFFF00"/>
              </a:buClr>
              <a:buSzPct val="75000"/>
              <a:buFont typeface="Wingdings" charset="0"/>
              <a:buChar char="n"/>
              <a:defRPr/>
            </a:pPr>
            <a:r>
              <a:rPr lang="ar-JO" altLang="zh-CN" sz="2800" b="1" dirty="0">
                <a:effectLst>
                  <a:outerShdw blurRad="38100" dist="38100" dir="2700000" algn="tl">
                    <a:srgbClr val="000000"/>
                  </a:outerShdw>
                </a:effectLst>
                <a:latin typeface="Arial" panose="020B0604020202020204" pitchFamily="34" charset="0"/>
                <a:cs typeface="Arial" panose="020B0604020202020204" pitchFamily="34" charset="0"/>
              </a:rPr>
              <a:t>رقم الموبايل : 00962797256061</a:t>
            </a:r>
            <a:endParaRPr lang="en-US" altLang="zh-CN"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609600" indent="-609600" algn="r" rtl="1">
              <a:buClr>
                <a:srgbClr val="FFFF00"/>
              </a:buClr>
              <a:buSzPct val="75000"/>
              <a:buFont typeface="Wingdings" charset="0"/>
              <a:buChar char="n"/>
              <a:defRPr/>
            </a:pPr>
            <a:r>
              <a:rPr lang="ar-JO" altLang="zh-CN" sz="2800" b="1" dirty="0">
                <a:effectLst>
                  <a:outerShdw blurRad="38100" dist="38100" dir="2700000" algn="tl">
                    <a:srgbClr val="000000"/>
                  </a:outerShdw>
                </a:effectLst>
                <a:latin typeface="Arial" panose="020B0604020202020204" pitchFamily="34" charset="0"/>
                <a:cs typeface="Arial" panose="020B0604020202020204" pitchFamily="34" charset="0"/>
              </a:rPr>
              <a:t>ساعات المكتب بعد اجتماع العبادة</a:t>
            </a:r>
            <a:endParaRPr lang="en-US" altLang="zh-CN"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609600" indent="-609600" algn="r" rtl="1">
              <a:buClr>
                <a:srgbClr val="FFFF00"/>
              </a:buClr>
              <a:buSzPct val="75000"/>
              <a:buFont typeface="Wingdings" charset="0"/>
              <a:buChar char="n"/>
              <a:defRPr/>
            </a:pPr>
            <a:r>
              <a:rPr lang="en-US" altLang="zh-CN" sz="2800" b="1" dirty="0">
                <a:effectLst>
                  <a:outerShdw blurRad="38100" dist="38100" dir="2700000" algn="tl">
                    <a:srgbClr val="000000"/>
                  </a:outerShdw>
                </a:effectLst>
                <a:latin typeface="Arial" panose="020B0604020202020204" pitchFamily="34" charset="0"/>
                <a:cs typeface="Arial" panose="020B0604020202020204" pitchFamily="34" charset="0"/>
              </a:rPr>
              <a:t>E-mail: drrickgriffith@gmail.com</a:t>
            </a:r>
          </a:p>
          <a:p>
            <a:pPr marL="609600" indent="-609600" algn="r" rtl="1">
              <a:buClr>
                <a:srgbClr val="FFFF00"/>
              </a:buClr>
              <a:buSzPct val="75000"/>
              <a:buFont typeface="Wingdings" charset="0"/>
              <a:buChar char="n"/>
              <a:defRPr/>
            </a:pPr>
            <a:r>
              <a:rPr lang="ar-JO" altLang="zh-CN" sz="2800" b="1" dirty="0">
                <a:effectLst>
                  <a:outerShdw blurRad="38100" dist="38100" dir="2700000" algn="tl">
                    <a:srgbClr val="000000"/>
                  </a:outerShdw>
                </a:effectLst>
                <a:latin typeface="Arial" panose="020B0604020202020204" pitchFamily="34" charset="0"/>
                <a:cs typeface="Arial" panose="020B0604020202020204" pitchFamily="34" charset="0"/>
              </a:rPr>
              <a:t>دعنا نتغد</a:t>
            </a:r>
            <a:r>
              <a:rPr lang="ar-LB" altLang="zh-CN" sz="2800" b="1" dirty="0">
                <a:effectLst>
                  <a:outerShdw blurRad="38100" dist="38100" dir="2700000" algn="tl">
                    <a:srgbClr val="000000"/>
                  </a:outerShdw>
                </a:effectLst>
                <a:latin typeface="Arial" panose="020B0604020202020204" pitchFamily="34" charset="0"/>
                <a:cs typeface="Arial" panose="020B0604020202020204" pitchFamily="34" charset="0"/>
              </a:rPr>
              <a:t>ى</a:t>
            </a:r>
            <a:r>
              <a:rPr lang="ar-JO" altLang="zh-CN" sz="2800" b="1" dirty="0">
                <a:effectLst>
                  <a:outerShdw blurRad="38100" dist="38100" dir="2700000" algn="tl">
                    <a:srgbClr val="000000"/>
                  </a:outerShdw>
                </a:effectLst>
                <a:latin typeface="Arial" panose="020B0604020202020204" pitchFamily="34" charset="0"/>
                <a:cs typeface="Arial" panose="020B0604020202020204" pitchFamily="34" charset="0"/>
              </a:rPr>
              <a:t> معاً</a:t>
            </a:r>
            <a:endParaRPr lang="en-US" altLang="zh-CN"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959899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with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fade">
                                      <p:cBhvr>
                                        <p:cTn id="7" dur="770" decel="100000"/>
                                        <p:tgtEl>
                                          <p:spTgt spid="16391"/>
                                        </p:tgtEl>
                                      </p:cBhvr>
                                    </p:animEffect>
                                    <p:animScale>
                                      <p:cBhvr>
                                        <p:cTn id="8" dur="770" decel="100000"/>
                                        <p:tgtEl>
                                          <p:spTgt spid="16391"/>
                                        </p:tgtEl>
                                      </p:cBhvr>
                                      <p:from x="10000" y="10000"/>
                                      <p:to x="200000" y="450000"/>
                                    </p:animScale>
                                    <p:animScale>
                                      <p:cBhvr>
                                        <p:cTn id="9" dur="1230" accel="100000" fill="hold">
                                          <p:stCondLst>
                                            <p:cond delay="770"/>
                                          </p:stCondLst>
                                        </p:cTn>
                                        <p:tgtEl>
                                          <p:spTgt spid="16391"/>
                                        </p:tgtEl>
                                      </p:cBhvr>
                                      <p:from x="200000" y="450000"/>
                                      <p:to x="100000" y="100000"/>
                                    </p:animScale>
                                    <p:set>
                                      <p:cBhvr>
                                        <p:cTn id="10" dur="770" fill="hold"/>
                                        <p:tgtEl>
                                          <p:spTgt spid="16391"/>
                                        </p:tgtEl>
                                        <p:attrNameLst>
                                          <p:attrName>ppt_x</p:attrName>
                                        </p:attrNameLst>
                                      </p:cBhvr>
                                      <p:to>
                                        <p:strVal val="(0.5)"/>
                                      </p:to>
                                    </p:set>
                                    <p:anim from="(0.5)" to="(#ppt_x)" calcmode="lin" valueType="num">
                                      <p:cBhvr>
                                        <p:cTn id="11" dur="1230" accel="100000" fill="hold">
                                          <p:stCondLst>
                                            <p:cond delay="770"/>
                                          </p:stCondLst>
                                        </p:cTn>
                                        <p:tgtEl>
                                          <p:spTgt spid="16391"/>
                                        </p:tgtEl>
                                        <p:attrNameLst>
                                          <p:attrName>ppt_x</p:attrName>
                                        </p:attrNameLst>
                                      </p:cBhvr>
                                    </p:anim>
                                    <p:set>
                                      <p:cBhvr>
                                        <p:cTn id="12" dur="770" fill="hold"/>
                                        <p:tgtEl>
                                          <p:spTgt spid="16391"/>
                                        </p:tgtEl>
                                        <p:attrNameLst>
                                          <p:attrName>ppt_y</p:attrName>
                                        </p:attrNameLst>
                                      </p:cBhvr>
                                      <p:to>
                                        <p:strVal val="(#ppt_y+0.4)"/>
                                      </p:to>
                                    </p:set>
                                    <p:anim from="(#ppt_y+0.4)" to="(#ppt_y)" calcmode="lin" valueType="num">
                                      <p:cBhvr>
                                        <p:cTn id="13" dur="1230" accel="100000" fill="hold">
                                          <p:stCondLst>
                                            <p:cond delay="770"/>
                                          </p:stCondLst>
                                        </p:cTn>
                                        <p:tgtEl>
                                          <p:spTgt spid="16391"/>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6393">
                                            <p:txEl>
                                              <p:pRg st="0" end="0"/>
                                            </p:txEl>
                                          </p:spTgt>
                                        </p:tgtEl>
                                        <p:attrNameLst>
                                          <p:attrName>style.visibility</p:attrName>
                                        </p:attrNameLst>
                                      </p:cBhvr>
                                      <p:to>
                                        <p:strVal val="visible"/>
                                      </p:to>
                                    </p:set>
                                    <p:anim calcmode="lin" valueType="num">
                                      <p:cBhvr additive="base">
                                        <p:cTn id="18" dur="500" fill="hold"/>
                                        <p:tgtEl>
                                          <p:spTgt spid="16393">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639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6393">
                                            <p:txEl>
                                              <p:pRg st="2" end="2"/>
                                            </p:txEl>
                                          </p:spTgt>
                                        </p:tgtEl>
                                        <p:attrNameLst>
                                          <p:attrName>style.visibility</p:attrName>
                                        </p:attrNameLst>
                                      </p:cBhvr>
                                      <p:to>
                                        <p:strVal val="visible"/>
                                      </p:to>
                                    </p:set>
                                    <p:anim calcmode="lin" valueType="num">
                                      <p:cBhvr additive="base">
                                        <p:cTn id="24" dur="500" fill="hold"/>
                                        <p:tgtEl>
                                          <p:spTgt spid="16393">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639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6393">
                                            <p:txEl>
                                              <p:pRg st="3" end="3"/>
                                            </p:txEl>
                                          </p:spTgt>
                                        </p:tgtEl>
                                        <p:attrNameLst>
                                          <p:attrName>style.visibility</p:attrName>
                                        </p:attrNameLst>
                                      </p:cBhvr>
                                      <p:to>
                                        <p:strVal val="visible"/>
                                      </p:to>
                                    </p:set>
                                    <p:anim calcmode="lin" valueType="num">
                                      <p:cBhvr additive="base">
                                        <p:cTn id="30" dur="500" fill="hold"/>
                                        <p:tgtEl>
                                          <p:spTgt spid="16393">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639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6393">
                                            <p:txEl>
                                              <p:pRg st="4" end="4"/>
                                            </p:txEl>
                                          </p:spTgt>
                                        </p:tgtEl>
                                        <p:attrNameLst>
                                          <p:attrName>style.visibility</p:attrName>
                                        </p:attrNameLst>
                                      </p:cBhvr>
                                      <p:to>
                                        <p:strVal val="visible"/>
                                      </p:to>
                                    </p:set>
                                    <p:anim calcmode="lin" valueType="num">
                                      <p:cBhvr additive="base">
                                        <p:cTn id="36" dur="500" fill="hold"/>
                                        <p:tgtEl>
                                          <p:spTgt spid="16393">
                                            <p:txEl>
                                              <p:pRg st="4" end="4"/>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639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6393">
                                            <p:txEl>
                                              <p:pRg st="5" end="5"/>
                                            </p:txEl>
                                          </p:spTgt>
                                        </p:tgtEl>
                                        <p:attrNameLst>
                                          <p:attrName>style.visibility</p:attrName>
                                        </p:attrNameLst>
                                      </p:cBhvr>
                                      <p:to>
                                        <p:strVal val="visible"/>
                                      </p:to>
                                    </p:set>
                                    <p:anim calcmode="lin" valueType="num">
                                      <p:cBhvr additive="base">
                                        <p:cTn id="42" dur="500" fill="hold"/>
                                        <p:tgtEl>
                                          <p:spTgt spid="16393">
                                            <p:txEl>
                                              <p:pRg st="5" end="5"/>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639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6393">
                                            <p:txEl>
                                              <p:pRg st="6" end="6"/>
                                            </p:txEl>
                                          </p:spTgt>
                                        </p:tgtEl>
                                        <p:attrNameLst>
                                          <p:attrName>style.visibility</p:attrName>
                                        </p:attrNameLst>
                                      </p:cBhvr>
                                      <p:to>
                                        <p:strVal val="visible"/>
                                      </p:to>
                                    </p:set>
                                    <p:anim calcmode="lin" valueType="num">
                                      <p:cBhvr additive="base">
                                        <p:cTn id="48" dur="500" fill="hold"/>
                                        <p:tgtEl>
                                          <p:spTgt spid="16393">
                                            <p:txEl>
                                              <p:pRg st="6" end="6"/>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1639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3"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64866" name="Title 3"/>
          <p:cNvSpPr>
            <a:spLocks noGrp="1"/>
          </p:cNvSpPr>
          <p:nvPr>
            <p:ph type="title" idx="4294967295"/>
          </p:nvPr>
        </p:nvSpPr>
        <p:spPr/>
        <p:txBody>
          <a:bodyPr/>
          <a:lstStyle/>
          <a:p>
            <a:pPr eaLnBrk="1" hangingPunct="1"/>
            <a:r>
              <a:rPr lang="en-US">
                <a:latin typeface="Times New Roman" charset="0"/>
              </a:rPr>
              <a:t>How Well Do You Know the Life of Christ?</a:t>
            </a:r>
          </a:p>
        </p:txBody>
      </p:sp>
      <p:sp>
        <p:nvSpPr>
          <p:cNvPr id="5" name="Rectangle 4"/>
          <p:cNvSpPr/>
          <p:nvPr/>
        </p:nvSpPr>
        <p:spPr bwMode="auto">
          <a:xfrm>
            <a:off x="-76200" y="-76200"/>
            <a:ext cx="9296400" cy="7010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wrap="none"/>
          <a:lstStyle/>
          <a:p>
            <a:pPr>
              <a:defRPr/>
            </a:pPr>
            <a:endParaRPr lang="en-US" dirty="0">
              <a:solidFill>
                <a:srgbClr val="FFFFCC"/>
              </a:solidFill>
              <a:cs typeface="ＭＳ Ｐゴシック" charset="0"/>
            </a:endParaRPr>
          </a:p>
        </p:txBody>
      </p:sp>
      <p:pic>
        <p:nvPicPr>
          <p:cNvPr id="164868" name="Picture 4"/>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9324975" y="-242888"/>
            <a:ext cx="8763000" cy="671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4869" name="Text Box 3"/>
          <p:cNvSpPr txBox="1">
            <a:spLocks noChangeArrowheads="1"/>
          </p:cNvSpPr>
          <p:nvPr/>
        </p:nvSpPr>
        <p:spPr bwMode="auto">
          <a:xfrm>
            <a:off x="8532813"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00"/>
                </a:solidFill>
                <a:latin typeface="Arial" panose="020B0604020202020204" pitchFamily="34" charset="0"/>
                <a:cs typeface="Arial" panose="020B0604020202020204" pitchFamily="34" charset="0"/>
              </a:rPr>
              <a:t>53</a:t>
            </a:r>
            <a:endParaRPr lang="en-US" b="1" dirty="0">
              <a:solidFill>
                <a:srgbClr val="000000"/>
              </a:solidFill>
              <a:latin typeface="Arial" panose="020B0604020202020204" pitchFamily="34" charset="0"/>
              <a:cs typeface="Arial" panose="020B0604020202020204" pitchFamily="34" charset="0"/>
            </a:endParaRPr>
          </a:p>
        </p:txBody>
      </p:sp>
      <p:sp>
        <p:nvSpPr>
          <p:cNvPr id="164870" name="TextBox 5"/>
          <p:cNvSpPr txBox="1">
            <a:spLocks noChangeArrowheads="1"/>
          </p:cNvSpPr>
          <p:nvPr/>
        </p:nvSpPr>
        <p:spPr bwMode="auto">
          <a:xfrm>
            <a:off x="2819400" y="6534150"/>
            <a:ext cx="63246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b="1" dirty="0">
                <a:solidFill>
                  <a:srgbClr val="000000"/>
                </a:solidFill>
                <a:latin typeface="Arial" panose="020B0604020202020204" pitchFamily="34" charset="0"/>
                <a:cs typeface="Arial" panose="020B0604020202020204" pitchFamily="34" charset="0"/>
              </a:rPr>
              <a:t>تيري هول، بانوراما الكتاب المقدس، 121</a:t>
            </a:r>
            <a:endParaRPr lang="en-US" sz="1800" b="1" dirty="0">
              <a:solidFill>
                <a:srgbClr val="000000"/>
              </a:solidFill>
              <a:latin typeface="Arial" panose="020B0604020202020204" pitchFamily="34" charset="0"/>
              <a:cs typeface="Arial" panose="020B0604020202020204" pitchFamily="34" charset="0"/>
            </a:endParaRPr>
          </a:p>
        </p:txBody>
      </p:sp>
      <p:sp>
        <p:nvSpPr>
          <p:cNvPr id="7" name="TextBox 6"/>
          <p:cNvSpPr txBox="1">
            <a:spLocks noChangeArrowheads="1"/>
          </p:cNvSpPr>
          <p:nvPr/>
        </p:nvSpPr>
        <p:spPr bwMode="auto">
          <a:xfrm>
            <a:off x="2447925" y="30797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1</a:t>
            </a:r>
            <a:endParaRPr lang="en-US" b="1" dirty="0">
              <a:solidFill>
                <a:srgbClr val="000000"/>
              </a:solidFill>
              <a:latin typeface="Arial" panose="020B0604020202020204" pitchFamily="34" charset="0"/>
              <a:cs typeface="Arial" panose="020B0604020202020204" pitchFamily="34" charset="0"/>
            </a:endParaRPr>
          </a:p>
        </p:txBody>
      </p:sp>
      <p:sp>
        <p:nvSpPr>
          <p:cNvPr id="8" name="TextBox 7"/>
          <p:cNvSpPr txBox="1">
            <a:spLocks noChangeArrowheads="1"/>
          </p:cNvSpPr>
          <p:nvPr/>
        </p:nvSpPr>
        <p:spPr bwMode="auto">
          <a:xfrm>
            <a:off x="2447925" y="24828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7</a:t>
            </a:r>
            <a:endParaRPr lang="en-US" b="1" dirty="0">
              <a:solidFill>
                <a:srgbClr val="000000"/>
              </a:solidFill>
              <a:latin typeface="Arial" panose="020B0604020202020204" pitchFamily="34" charset="0"/>
              <a:cs typeface="Arial" panose="020B0604020202020204" pitchFamily="34" charset="0"/>
            </a:endParaRPr>
          </a:p>
        </p:txBody>
      </p:sp>
      <p:sp>
        <p:nvSpPr>
          <p:cNvPr id="9" name="TextBox 8"/>
          <p:cNvSpPr txBox="1">
            <a:spLocks noChangeArrowheads="1"/>
          </p:cNvSpPr>
          <p:nvPr/>
        </p:nvSpPr>
        <p:spPr bwMode="auto">
          <a:xfrm>
            <a:off x="2447925" y="18859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3</a:t>
            </a:r>
            <a:endParaRPr lang="en-US" b="1" dirty="0">
              <a:solidFill>
                <a:srgbClr val="000000"/>
              </a:solidFill>
              <a:latin typeface="Arial" panose="020B0604020202020204" pitchFamily="34" charset="0"/>
              <a:cs typeface="Arial" panose="020B0604020202020204" pitchFamily="34" charset="0"/>
            </a:endParaRPr>
          </a:p>
        </p:txBody>
      </p:sp>
      <p:sp>
        <p:nvSpPr>
          <p:cNvPr id="10" name="TextBox 9"/>
          <p:cNvSpPr txBox="1">
            <a:spLocks noChangeArrowheads="1"/>
          </p:cNvSpPr>
          <p:nvPr/>
        </p:nvSpPr>
        <p:spPr bwMode="auto">
          <a:xfrm>
            <a:off x="2447925" y="12890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6</a:t>
            </a:r>
            <a:endParaRPr lang="en-US" b="1" dirty="0">
              <a:solidFill>
                <a:srgbClr val="000000"/>
              </a:solidFill>
              <a:latin typeface="Arial" panose="020B0604020202020204" pitchFamily="34" charset="0"/>
              <a:cs typeface="Arial" panose="020B0604020202020204" pitchFamily="34" charset="0"/>
            </a:endParaRPr>
          </a:p>
        </p:txBody>
      </p:sp>
      <p:sp>
        <p:nvSpPr>
          <p:cNvPr id="11" name="TextBox 10"/>
          <p:cNvSpPr txBox="1">
            <a:spLocks noChangeArrowheads="1"/>
          </p:cNvSpPr>
          <p:nvPr/>
        </p:nvSpPr>
        <p:spPr bwMode="auto">
          <a:xfrm>
            <a:off x="2447925" y="6921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4</a:t>
            </a:r>
            <a:endParaRPr lang="en-US" b="1" dirty="0">
              <a:solidFill>
                <a:srgbClr val="000000"/>
              </a:solidFill>
              <a:latin typeface="Arial" panose="020B0604020202020204" pitchFamily="34" charset="0"/>
              <a:cs typeface="Arial" panose="020B0604020202020204" pitchFamily="34" charset="0"/>
            </a:endParaRPr>
          </a:p>
        </p:txBody>
      </p:sp>
      <p:sp>
        <p:nvSpPr>
          <p:cNvPr id="12" name="TextBox 11"/>
          <p:cNvSpPr txBox="1">
            <a:spLocks noChangeArrowheads="1"/>
          </p:cNvSpPr>
          <p:nvPr/>
        </p:nvSpPr>
        <p:spPr bwMode="auto">
          <a:xfrm>
            <a:off x="2447925" y="36766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5</a:t>
            </a:r>
            <a:endParaRPr lang="en-US" b="1" dirty="0">
              <a:solidFill>
                <a:srgbClr val="000000"/>
              </a:solidFill>
              <a:latin typeface="Arial" panose="020B0604020202020204" pitchFamily="34" charset="0"/>
              <a:cs typeface="Arial" panose="020B0604020202020204" pitchFamily="34" charset="0"/>
            </a:endParaRPr>
          </a:p>
        </p:txBody>
      </p:sp>
      <p:sp>
        <p:nvSpPr>
          <p:cNvPr id="13" name="TextBox 12"/>
          <p:cNvSpPr txBox="1">
            <a:spLocks noChangeArrowheads="1"/>
          </p:cNvSpPr>
          <p:nvPr/>
        </p:nvSpPr>
        <p:spPr bwMode="auto">
          <a:xfrm>
            <a:off x="2360267" y="4273550"/>
            <a:ext cx="5309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10</a:t>
            </a:r>
            <a:endParaRPr lang="en-US" b="1" dirty="0">
              <a:solidFill>
                <a:srgbClr val="000000"/>
              </a:solidFill>
              <a:latin typeface="Arial" panose="020B0604020202020204" pitchFamily="34" charset="0"/>
              <a:cs typeface="Arial" panose="020B0604020202020204" pitchFamily="34" charset="0"/>
            </a:endParaRPr>
          </a:p>
        </p:txBody>
      </p:sp>
      <p:sp>
        <p:nvSpPr>
          <p:cNvPr id="14" name="TextBox 13"/>
          <p:cNvSpPr txBox="1">
            <a:spLocks noChangeArrowheads="1"/>
          </p:cNvSpPr>
          <p:nvPr/>
        </p:nvSpPr>
        <p:spPr bwMode="auto">
          <a:xfrm>
            <a:off x="2447925" y="48704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8</a:t>
            </a:r>
            <a:endParaRPr lang="en-US" b="1" dirty="0">
              <a:solidFill>
                <a:srgbClr val="000000"/>
              </a:solidFill>
              <a:latin typeface="Arial" panose="020B0604020202020204" pitchFamily="34" charset="0"/>
              <a:cs typeface="Arial" panose="020B0604020202020204" pitchFamily="34" charset="0"/>
            </a:endParaRPr>
          </a:p>
        </p:txBody>
      </p:sp>
      <p:sp>
        <p:nvSpPr>
          <p:cNvPr id="15" name="TextBox 14"/>
          <p:cNvSpPr txBox="1">
            <a:spLocks noChangeArrowheads="1"/>
          </p:cNvSpPr>
          <p:nvPr/>
        </p:nvSpPr>
        <p:spPr bwMode="auto">
          <a:xfrm>
            <a:off x="2447925" y="54673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a:t>
            </a:r>
            <a:endParaRPr lang="en-US" b="1" dirty="0">
              <a:solidFill>
                <a:srgbClr val="000000"/>
              </a:solidFill>
              <a:latin typeface="Arial" panose="020B0604020202020204" pitchFamily="34" charset="0"/>
              <a:cs typeface="Arial" panose="020B0604020202020204" pitchFamily="34" charset="0"/>
            </a:endParaRPr>
          </a:p>
        </p:txBody>
      </p:sp>
      <p:sp>
        <p:nvSpPr>
          <p:cNvPr id="16" name="TextBox 15"/>
          <p:cNvSpPr txBox="1">
            <a:spLocks noChangeArrowheads="1"/>
          </p:cNvSpPr>
          <p:nvPr/>
        </p:nvSpPr>
        <p:spPr bwMode="auto">
          <a:xfrm>
            <a:off x="2447925" y="6062663"/>
            <a:ext cx="3556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9</a:t>
            </a:r>
            <a:endParaRPr lang="en-US" b="1" dirty="0">
              <a:solidFill>
                <a:srgbClr val="000000"/>
              </a:solidFill>
              <a:latin typeface="Arial" panose="020B0604020202020204" pitchFamily="34" charset="0"/>
              <a:cs typeface="Arial" panose="020B0604020202020204" pitchFamily="34" charset="0"/>
            </a:endParaRPr>
          </a:p>
        </p:txBody>
      </p:sp>
      <p:sp>
        <p:nvSpPr>
          <p:cNvPr id="164881" name="TextBox 16"/>
          <p:cNvSpPr txBox="1">
            <a:spLocks noChangeArrowheads="1"/>
          </p:cNvSpPr>
          <p:nvPr/>
        </p:nvSpPr>
        <p:spPr bwMode="auto">
          <a:xfrm>
            <a:off x="179388" y="96838"/>
            <a:ext cx="8137525" cy="5232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FFF"/>
                </a:solidFill>
                <a:latin typeface="Arial" panose="020B0604020202020204" pitchFamily="34" charset="0"/>
                <a:cs typeface="Arial" panose="020B0604020202020204" pitchFamily="34" charset="0"/>
              </a:rPr>
              <a:t>كيف يمكنك أن تعرف حياة المسيح بشكل جيد؟</a:t>
            </a:r>
            <a:endParaRPr lang="en-US" sz="2800" b="1" dirty="0">
              <a:solidFill>
                <a:srgbClr val="FFFFFF"/>
              </a:solidFill>
              <a:latin typeface="Arial" panose="020B0604020202020204" pitchFamily="34" charset="0"/>
              <a:cs typeface="Arial" panose="020B0604020202020204" pitchFamily="34" charset="0"/>
            </a:endParaRPr>
          </a:p>
        </p:txBody>
      </p:sp>
      <p:sp>
        <p:nvSpPr>
          <p:cNvPr id="164882" name="TextBox 17"/>
          <p:cNvSpPr txBox="1">
            <a:spLocks noChangeArrowheads="1"/>
          </p:cNvSpPr>
          <p:nvPr/>
        </p:nvSpPr>
        <p:spPr bwMode="auto">
          <a:xfrm>
            <a:off x="2987675" y="1284288"/>
            <a:ext cx="271260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مقابلة مع نيقوديموس</a:t>
            </a:r>
            <a:endParaRPr lang="en-US" sz="2800" b="1" dirty="0">
              <a:solidFill>
                <a:srgbClr val="000000"/>
              </a:solidFill>
              <a:latin typeface="Arial" panose="020B0604020202020204" pitchFamily="34" charset="0"/>
              <a:cs typeface="Arial" panose="020B0604020202020204" pitchFamily="34" charset="0"/>
            </a:endParaRPr>
          </a:p>
        </p:txBody>
      </p:sp>
      <p:sp>
        <p:nvSpPr>
          <p:cNvPr id="164883" name="TextBox 18"/>
          <p:cNvSpPr txBox="1">
            <a:spLocks noChangeArrowheads="1"/>
          </p:cNvSpPr>
          <p:nvPr/>
        </p:nvSpPr>
        <p:spPr bwMode="auto">
          <a:xfrm>
            <a:off x="2987675" y="692150"/>
            <a:ext cx="2117887"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ضيف في العرس</a:t>
            </a:r>
            <a:endParaRPr lang="en-US" sz="2800" b="1" dirty="0">
              <a:solidFill>
                <a:srgbClr val="000000"/>
              </a:solidFill>
              <a:latin typeface="Arial" panose="020B0604020202020204" pitchFamily="34" charset="0"/>
              <a:cs typeface="Arial" panose="020B0604020202020204" pitchFamily="34" charset="0"/>
            </a:endParaRPr>
          </a:p>
        </p:txBody>
      </p:sp>
      <p:sp>
        <p:nvSpPr>
          <p:cNvPr id="164884" name="TextBox 19"/>
          <p:cNvSpPr txBox="1">
            <a:spLocks noChangeArrowheads="1"/>
          </p:cNvSpPr>
          <p:nvPr/>
        </p:nvSpPr>
        <p:spPr bwMode="auto">
          <a:xfrm>
            <a:off x="2987675" y="6021388"/>
            <a:ext cx="125707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قبر لعازر</a:t>
            </a:r>
            <a:endParaRPr lang="en-US" sz="2800" b="1" dirty="0">
              <a:solidFill>
                <a:srgbClr val="000000"/>
              </a:solidFill>
              <a:latin typeface="Arial" panose="020B0604020202020204" pitchFamily="34" charset="0"/>
              <a:cs typeface="Arial" panose="020B0604020202020204" pitchFamily="34" charset="0"/>
            </a:endParaRPr>
          </a:p>
        </p:txBody>
      </p:sp>
      <p:sp>
        <p:nvSpPr>
          <p:cNvPr id="164885" name="TextBox 20"/>
          <p:cNvSpPr txBox="1">
            <a:spLocks noChangeArrowheads="1"/>
          </p:cNvSpPr>
          <p:nvPr/>
        </p:nvSpPr>
        <p:spPr bwMode="auto">
          <a:xfrm>
            <a:off x="2987675" y="5429250"/>
            <a:ext cx="212750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نجار في الناصرة</a:t>
            </a:r>
            <a:endParaRPr lang="en-US" sz="2800" b="1" dirty="0">
              <a:solidFill>
                <a:srgbClr val="000000"/>
              </a:solidFill>
              <a:latin typeface="Arial" panose="020B0604020202020204" pitchFamily="34" charset="0"/>
              <a:cs typeface="Arial" panose="020B0604020202020204" pitchFamily="34" charset="0"/>
            </a:endParaRPr>
          </a:p>
        </p:txBody>
      </p:sp>
      <p:sp>
        <p:nvSpPr>
          <p:cNvPr id="164886" name="TextBox 21"/>
          <p:cNvSpPr txBox="1">
            <a:spLocks noChangeArrowheads="1"/>
          </p:cNvSpPr>
          <p:nvPr/>
        </p:nvSpPr>
        <p:spPr bwMode="auto">
          <a:xfrm>
            <a:off x="2987675" y="4837113"/>
            <a:ext cx="1778051"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أمثال الملكوت</a:t>
            </a:r>
            <a:endParaRPr lang="en-US" sz="2800" b="1" dirty="0">
              <a:solidFill>
                <a:srgbClr val="000000"/>
              </a:solidFill>
              <a:latin typeface="Arial" panose="020B0604020202020204" pitchFamily="34" charset="0"/>
              <a:cs typeface="Arial" panose="020B0604020202020204" pitchFamily="34" charset="0"/>
            </a:endParaRPr>
          </a:p>
        </p:txBody>
      </p:sp>
      <p:sp>
        <p:nvSpPr>
          <p:cNvPr id="164887" name="TextBox 22"/>
          <p:cNvSpPr txBox="1">
            <a:spLocks noChangeArrowheads="1"/>
          </p:cNvSpPr>
          <p:nvPr/>
        </p:nvSpPr>
        <p:spPr bwMode="auto">
          <a:xfrm>
            <a:off x="2987675" y="3060700"/>
            <a:ext cx="2375971"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الولادة في بيت لحم</a:t>
            </a:r>
            <a:endParaRPr lang="en-US" sz="2800" b="1" dirty="0">
              <a:solidFill>
                <a:srgbClr val="000000"/>
              </a:solidFill>
              <a:latin typeface="Arial" panose="020B0604020202020204" pitchFamily="34" charset="0"/>
              <a:cs typeface="Arial" panose="020B0604020202020204" pitchFamily="34" charset="0"/>
            </a:endParaRPr>
          </a:p>
        </p:txBody>
      </p:sp>
      <p:sp>
        <p:nvSpPr>
          <p:cNvPr id="164888" name="TextBox 23"/>
          <p:cNvSpPr txBox="1">
            <a:spLocks noChangeArrowheads="1"/>
          </p:cNvSpPr>
          <p:nvPr/>
        </p:nvSpPr>
        <p:spPr bwMode="auto">
          <a:xfrm>
            <a:off x="2987675" y="4244975"/>
            <a:ext cx="2351926"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غسل أرجل التلاميذ</a:t>
            </a:r>
            <a:endParaRPr lang="en-US" sz="2800" b="1" dirty="0">
              <a:solidFill>
                <a:srgbClr val="000000"/>
              </a:solidFill>
              <a:latin typeface="Arial" panose="020B0604020202020204" pitchFamily="34" charset="0"/>
              <a:cs typeface="Arial" panose="020B0604020202020204" pitchFamily="34" charset="0"/>
            </a:endParaRPr>
          </a:p>
        </p:txBody>
      </p:sp>
      <p:sp>
        <p:nvSpPr>
          <p:cNvPr id="164889" name="TextBox 24"/>
          <p:cNvSpPr txBox="1">
            <a:spLocks noChangeArrowheads="1"/>
          </p:cNvSpPr>
          <p:nvPr/>
        </p:nvSpPr>
        <p:spPr bwMode="auto">
          <a:xfrm>
            <a:off x="2987675" y="3652838"/>
            <a:ext cx="342914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تطهير الهيكل (المرة الأولى)</a:t>
            </a:r>
            <a:endParaRPr lang="en-US" sz="2800" b="1" dirty="0">
              <a:solidFill>
                <a:srgbClr val="000000"/>
              </a:solidFill>
              <a:latin typeface="Arial" panose="020B0604020202020204" pitchFamily="34" charset="0"/>
              <a:cs typeface="Arial" panose="020B0604020202020204" pitchFamily="34" charset="0"/>
            </a:endParaRPr>
          </a:p>
        </p:txBody>
      </p:sp>
      <p:sp>
        <p:nvSpPr>
          <p:cNvPr id="164890" name="TextBox 25"/>
          <p:cNvSpPr txBox="1">
            <a:spLocks noChangeArrowheads="1"/>
          </p:cNvSpPr>
          <p:nvPr/>
        </p:nvSpPr>
        <p:spPr bwMode="auto">
          <a:xfrm>
            <a:off x="2987675" y="2468563"/>
            <a:ext cx="216437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رسالة على الجبل</a:t>
            </a:r>
            <a:endParaRPr lang="en-US" sz="2800" b="1" dirty="0">
              <a:solidFill>
                <a:srgbClr val="000000"/>
              </a:solidFill>
              <a:latin typeface="Arial" panose="020B0604020202020204" pitchFamily="34" charset="0"/>
              <a:cs typeface="Arial" panose="020B0604020202020204" pitchFamily="34" charset="0"/>
            </a:endParaRPr>
          </a:p>
        </p:txBody>
      </p:sp>
      <p:sp>
        <p:nvSpPr>
          <p:cNvPr id="164891" name="TextBox 26"/>
          <p:cNvSpPr txBox="1">
            <a:spLocks noChangeArrowheads="1"/>
          </p:cNvSpPr>
          <p:nvPr/>
        </p:nvSpPr>
        <p:spPr bwMode="auto">
          <a:xfrm>
            <a:off x="2987675" y="1876425"/>
            <a:ext cx="240803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تجارب العدو الثلاثة</a:t>
            </a:r>
            <a:endParaRPr lang="en-US" sz="2800" b="1" dirty="0">
              <a:solidFill>
                <a:srgbClr val="000000"/>
              </a:solidFill>
              <a:latin typeface="Arial" panose="020B0604020202020204" pitchFamily="34" charset="0"/>
              <a:cs typeface="Arial" panose="020B0604020202020204" pitchFamily="34" charset="0"/>
            </a:endParaRPr>
          </a:p>
        </p:txBody>
      </p:sp>
      <p:sp>
        <p:nvSpPr>
          <p:cNvPr id="164892" name="TextBox 27"/>
          <p:cNvSpPr txBox="1">
            <a:spLocks noChangeArrowheads="1"/>
          </p:cNvSpPr>
          <p:nvPr/>
        </p:nvSpPr>
        <p:spPr bwMode="auto">
          <a:xfrm>
            <a:off x="250825" y="1006475"/>
            <a:ext cx="2017713"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000000"/>
                </a:solidFill>
                <a:latin typeface="Arial" panose="020B0604020202020204" pitchFamily="34" charset="0"/>
                <a:cs typeface="Arial" panose="020B0604020202020204" pitchFamily="34" charset="0"/>
              </a:rPr>
              <a:t>هل يمكنك ترتيب هذه الأحداث زمنياً؟</a:t>
            </a:r>
            <a:endParaRPr lang="en-US" sz="2000" b="1" dirty="0">
              <a:solidFill>
                <a:srgbClr val="000000"/>
              </a:solidFill>
              <a:latin typeface="Arial" panose="020B0604020202020204" pitchFamily="34" charset="0"/>
              <a:cs typeface="Arial" panose="020B0604020202020204" pitchFamily="34" charset="0"/>
            </a:endParaRPr>
          </a:p>
        </p:txBody>
      </p:sp>
      <p:pic>
        <p:nvPicPr>
          <p:cNvPr id="164893" name="Picture 4"/>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l="2359" t="33632" r="74786"/>
          <a:stretch>
            <a:fillRect/>
          </a:stretch>
        </p:blipFill>
        <p:spPr bwMode="auto">
          <a:xfrm>
            <a:off x="250825" y="2636838"/>
            <a:ext cx="2003425" cy="445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20373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aphicFrame>
        <p:nvGraphicFramePr>
          <p:cNvPr id="57362" name="Group 1042"/>
          <p:cNvGraphicFramePr>
            <a:graphicFrameLocks noGrp="1"/>
          </p:cNvGraphicFramePr>
          <p:nvPr>
            <p:extLst>
              <p:ext uri="{D42A27DB-BD31-4B8C-83A1-F6EECF244321}">
                <p14:modId xmlns:p14="http://schemas.microsoft.com/office/powerpoint/2010/main" val="3919619777"/>
              </p:ext>
            </p:extLst>
          </p:nvPr>
        </p:nvGraphicFramePr>
        <p:xfrm>
          <a:off x="0" y="0"/>
          <a:ext cx="9144000" cy="6842868"/>
        </p:xfrm>
        <a:graphic>
          <a:graphicData uri="http://schemas.openxmlformats.org/drawingml/2006/table">
            <a:tbl>
              <a:tblPr/>
              <a:tblGrid>
                <a:gridCol w="2843808">
                  <a:extLst>
                    <a:ext uri="{9D8B030D-6E8A-4147-A177-3AD203B41FA5}">
                      <a16:colId xmlns:a16="http://schemas.microsoft.com/office/drawing/2014/main" val="20000"/>
                    </a:ext>
                  </a:extLst>
                </a:gridCol>
                <a:gridCol w="2952328">
                  <a:extLst>
                    <a:ext uri="{9D8B030D-6E8A-4147-A177-3AD203B41FA5}">
                      <a16:colId xmlns:a16="http://schemas.microsoft.com/office/drawing/2014/main" val="20001"/>
                    </a:ext>
                  </a:extLst>
                </a:gridCol>
                <a:gridCol w="3347864">
                  <a:extLst>
                    <a:ext uri="{9D8B030D-6E8A-4147-A177-3AD203B41FA5}">
                      <a16:colId xmlns:a16="http://schemas.microsoft.com/office/drawing/2014/main" val="20002"/>
                    </a:ext>
                  </a:extLst>
                </a:gridCol>
              </a:tblGrid>
              <a:tr h="274333">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حياة يسوع بترتيب أبجدي (مقتبس من تيري هول، بانوراما الكتاب المقدس، 139)</a:t>
                      </a:r>
                      <a:endParaRPr kumimoji="0" lang="en-US" sz="1400" b="1" i="0" u="none" strike="noStrike" cap="none" normalizeH="0" baseline="0" dirty="0">
                        <a:ln>
                          <a:noFill/>
                        </a:ln>
                        <a:solidFill>
                          <a:srgbClr val="FFFFFF"/>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A</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ngels</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ملائكة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Luke 1:5-38; Matthew 1:18-25</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Nazareth, Jerusalem</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الناصرة، أورشليم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B</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irth</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ولادة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Luke 2:1-20; Matthew 2:1-12</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Bethlehem</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بيت لحم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C</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arpenter</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نجار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2:19-23; Luke 2:39-52</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Nazareth</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الناصرة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D</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ove</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حمامة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3:11-17; Luke 3:15-23</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Jordan River</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نهر الأردن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E</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nemy</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عدو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4:1-11; Luke 4:1-13</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Wild, northeast Judea  </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البرية شمال شرق يهوذا</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2476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F</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ollowers</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أتباع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John 1:19-51; Mark 3:14-19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err="1">
                          <a:ln>
                            <a:noFill/>
                          </a:ln>
                          <a:solidFill>
                            <a:schemeClr val="bg1"/>
                          </a:solidFill>
                          <a:effectLst/>
                          <a:latin typeface="Arial" panose="020B0604020202020204" pitchFamily="34" charset="0"/>
                          <a:ea typeface="ＭＳ Ｐゴシック" charset="0"/>
                          <a:cs typeface="Times New Roman" charset="0"/>
                        </a:rPr>
                        <a:t>Perea</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Galilee</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بيرية، الجليل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G</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uest</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ضيف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John 2:1-11</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Cana</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قانا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H</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ousecleaning</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تطهير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John 2:13-22</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Jerusalem</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أورشليم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I</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nterview</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مقابلة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John 3:1-21</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Jerusalem</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أورشليم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9"/>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J</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acob's well</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بئر يعقوب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John 4:5-42</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Samaria</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السامرة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K</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in</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قريب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Luke 4:16-31</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Nazareth</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الناصرة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1"/>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L</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ocation</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موقع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4:13-22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Capernaum</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كفرناحوم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2"/>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M</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essage</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رسالة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5–7</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Capernaum area</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تخوم كفرناحوم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3"/>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N</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ature </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طبيعة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Luke 7:1-35</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Capernaum area, </a:t>
                      </a:r>
                      <a:r>
                        <a:rPr kumimoji="0" lang="en-US" sz="1050" b="1" i="0" u="none" strike="noStrike" cap="none" normalizeH="0" baseline="0" dirty="0" err="1">
                          <a:ln>
                            <a:noFill/>
                          </a:ln>
                          <a:solidFill>
                            <a:schemeClr val="bg1"/>
                          </a:solidFill>
                          <a:effectLst/>
                          <a:latin typeface="Arial" panose="020B0604020202020204" pitchFamily="34" charset="0"/>
                          <a:ea typeface="ＭＳ Ｐゴシック" charset="0"/>
                          <a:cs typeface="Times New Roman" charset="0"/>
                        </a:rPr>
                        <a:t>Galilea</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كفرناحوم الجليل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4"/>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O</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pposition </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مقاومة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12:22-50</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Capernaum</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كفرناحوم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5"/>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P</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arables</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أمثال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13:1-53; Mark 4:1-34</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Capernaum area</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تخوم كفرناحوم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6"/>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Q</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uestion</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سؤال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16:13-28; Luke 9:22-36</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Caesarea Philippi</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قيصرية فيليبس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7"/>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R</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evelation</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إعلان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17:1-13</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err="1">
                          <a:ln>
                            <a:noFill/>
                          </a:ln>
                          <a:solidFill>
                            <a:schemeClr val="bg1"/>
                          </a:solidFill>
                          <a:effectLst/>
                          <a:latin typeface="Arial" panose="020B0604020202020204" pitchFamily="34" charset="0"/>
                          <a:ea typeface="ＭＳ Ｐゴシック" charset="0"/>
                          <a:cs typeface="Times New Roman" charset="0"/>
                        </a:rPr>
                        <a:t>Iturea</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Mt. </a:t>
                      </a:r>
                      <a:r>
                        <a:rPr kumimoji="0" lang="en-US" sz="1050" b="1" i="0" u="none" strike="noStrike" cap="none" normalizeH="0" baseline="0" dirty="0" err="1">
                          <a:ln>
                            <a:noFill/>
                          </a:ln>
                          <a:solidFill>
                            <a:schemeClr val="bg1"/>
                          </a:solidFill>
                          <a:effectLst/>
                          <a:latin typeface="Arial" panose="020B0604020202020204" pitchFamily="34" charset="0"/>
                          <a:ea typeface="ＭＳ Ｐゴシック" charset="0"/>
                          <a:cs typeface="Times New Roman" charset="0"/>
                        </a:rPr>
                        <a:t>Hermon</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إيطورية، جبل حرمون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8"/>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S</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toning</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رجم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John 10:22-39</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Jerusalem</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أورشليم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9"/>
                  </a:ext>
                </a:extLst>
              </a:tr>
              <a:tr h="2476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T</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omb</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قبر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John 11:1-54</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Bethany near Jerusalem</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بيت عنيا قرب أورشليم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0"/>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U</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pset</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إحباط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21–23</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Jerusalem</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أورشليم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1"/>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V</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ision</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رؤية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24–25</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Jerusalem, Mt. Olivet</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أورشليم، جبل الزيتون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2"/>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W</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ashing</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غسل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John 13</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Jerusalem, Upper Room</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أورشليم، العلية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3"/>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err="1">
                          <a:ln>
                            <a:noFill/>
                          </a:ln>
                          <a:solidFill>
                            <a:srgbClr val="0000FF"/>
                          </a:solidFill>
                          <a:effectLst/>
                          <a:latin typeface="Arial" panose="020B0604020202020204" pitchFamily="34" charset="0"/>
                          <a:ea typeface="ＭＳ Ｐゴシック" charset="0"/>
                          <a:cs typeface="Times New Roman" charset="0"/>
                        </a:rPr>
                        <a:t>X</a:t>
                      </a:r>
                      <a:r>
                        <a:rPr kumimoji="0" lang="en-US" sz="1050" b="1" i="0" u="none" strike="noStrike" cap="none" normalizeH="0" baseline="0" dirty="0" err="1">
                          <a:ln>
                            <a:noFill/>
                          </a:ln>
                          <a:solidFill>
                            <a:schemeClr val="bg1"/>
                          </a:solidFill>
                          <a:effectLst/>
                          <a:latin typeface="Arial" panose="020B0604020202020204" pitchFamily="34" charset="0"/>
                          <a:ea typeface="ＭＳ Ｐゴシック" charset="0"/>
                          <a:cs typeface="Times New Roman" charset="0"/>
                        </a:rPr>
                        <a:t>ecution</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قتل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26:30–27:56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Jerusalem</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أورشليم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4"/>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Y</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es!</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نعم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28; Luke 24:1-49</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Jerusalem, Judea, </a:t>
                      </a:r>
                      <a:r>
                        <a:rPr kumimoji="0" lang="en-US" sz="1050" b="1" i="0" u="none" strike="noStrike" cap="none" normalizeH="0" baseline="0" dirty="0" err="1">
                          <a:ln>
                            <a:noFill/>
                          </a:ln>
                          <a:solidFill>
                            <a:schemeClr val="bg1"/>
                          </a:solidFill>
                          <a:effectLst/>
                          <a:latin typeface="Arial" panose="020B0604020202020204" pitchFamily="34" charset="0"/>
                          <a:ea typeface="ＭＳ Ｐゴシック" charset="0"/>
                          <a:cs typeface="Times New Roman" charset="0"/>
                        </a:rPr>
                        <a:t>Galile</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أورشليم يهوذا الجليل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5"/>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Z</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ion</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صهيون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Luke 24:50-53; Acts 1:1-12</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Jerusalem, Mt. Olivet</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أورشليم جبل الزيتون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6"/>
                  </a:ext>
                </a:extLst>
              </a:tr>
            </a:tbl>
          </a:graphicData>
        </a:graphic>
      </p:graphicFrame>
      <p:sp>
        <p:nvSpPr>
          <p:cNvPr id="28675" name="Text Box 3"/>
          <p:cNvSpPr txBox="1">
            <a:spLocks noChangeArrowheads="1"/>
          </p:cNvSpPr>
          <p:nvPr/>
        </p:nvSpPr>
        <p:spPr bwMode="auto">
          <a:xfrm>
            <a:off x="8655050" y="-76200"/>
            <a:ext cx="473206"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ar-JO" sz="2000" b="1" dirty="0">
                <a:solidFill>
                  <a:srgbClr val="FFFFFF"/>
                </a:solidFill>
                <a:latin typeface="Arial" panose="020B0604020202020204" pitchFamily="34" charset="0"/>
                <a:cs typeface="Arial" panose="020B0604020202020204" pitchFamily="34" charset="0"/>
              </a:rPr>
              <a:t>54</a:t>
            </a:r>
            <a:endParaRPr lang="en-US" sz="2000" b="1" dirty="0">
              <a:solidFill>
                <a:srgbClr val="FFFFFF"/>
              </a:solidFill>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685800" y="-387424"/>
            <a:ext cx="7772400" cy="432048"/>
          </a:xfrm>
        </p:spPr>
        <p:txBody>
          <a:bodyPr/>
          <a:lstStyle/>
          <a:p>
            <a:r>
              <a:rPr lang="en-US" sz="1600" b="1" i="0" kern="1200" baseline="0" dirty="0">
                <a:ln>
                  <a:noFill/>
                </a:ln>
                <a:solidFill>
                  <a:srgbClr val="FFFFFF"/>
                </a:solidFill>
                <a:effectLst/>
                <a:latin typeface="Arial" panose="020B0604020202020204" pitchFamily="34" charset="0"/>
                <a:ea typeface="ＭＳ Ｐゴシック"/>
                <a:cs typeface="Times New Roman"/>
              </a:rPr>
              <a:t>AN ALPHABETIZED LIFE OF JESUS</a:t>
            </a:r>
            <a:r>
              <a:rPr lang="en-US" dirty="0"/>
              <a:t> </a:t>
            </a:r>
          </a:p>
        </p:txBody>
      </p:sp>
    </p:spTree>
    <p:extLst>
      <p:ext uri="{BB962C8B-B14F-4D97-AF65-F5344CB8AC3E}">
        <p14:creationId xmlns:p14="http://schemas.microsoft.com/office/powerpoint/2010/main" val="49873892"/>
      </p:ext>
    </p:extLst>
  </p:cSld>
  <p:clrMapOvr>
    <a:overrideClrMapping bg1="dk2" tx1="lt1" bg2="dk1"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a:defRPr/>
            </a:pPr>
            <a:endParaRPr lang="en-US" dirty="0">
              <a:solidFill>
                <a:srgbClr val="FFFFCC"/>
              </a:solidFill>
              <a:cs typeface="ＭＳ Ｐゴシック" charset="0"/>
            </a:endParaRPr>
          </a:p>
        </p:txBody>
      </p:sp>
      <p:sp>
        <p:nvSpPr>
          <p:cNvPr id="165893" name="Text Box 4"/>
          <p:cNvSpPr txBox="1">
            <a:spLocks noChangeArrowheads="1"/>
          </p:cNvSpPr>
          <p:nvPr/>
        </p:nvSpPr>
        <p:spPr bwMode="auto">
          <a:xfrm>
            <a:off x="86550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55</a:t>
            </a:r>
            <a:endParaRPr lang="en-US" b="1" dirty="0">
              <a:solidFill>
                <a:srgbClr val="FFFFFF"/>
              </a:solidFill>
              <a:latin typeface="Arial" panose="020B0604020202020204" pitchFamily="34" charset="0"/>
              <a:cs typeface="Arial" panose="020B0604020202020204" pitchFamily="34" charset="0"/>
            </a:endParaRP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ar-JO" sz="3600" b="1" i="0" dirty="0">
                <a:solidFill>
                  <a:srgbClr val="FFFFFF"/>
                </a:solidFill>
                <a:latin typeface="Arial" panose="020B0604020202020204" pitchFamily="34" charset="0"/>
                <a:cs typeface="Arial" panose="020B0604020202020204" pitchFamily="34" charset="0"/>
              </a:rPr>
              <a:t>فترات عظيمة في حياة المسيح</a:t>
            </a:r>
            <a:endParaRPr lang="en-US" sz="3600" b="1" i="0" dirty="0">
              <a:solidFill>
                <a:srgbClr val="FFFFFF"/>
              </a:solidFill>
              <a:latin typeface="Arial" panose="020B0604020202020204" pitchFamily="34" charset="0"/>
              <a:cs typeface="Arial" panose="020B0604020202020204" pitchFamily="34" charset="0"/>
            </a:endParaRPr>
          </a:p>
        </p:txBody>
      </p:sp>
      <p:sp>
        <p:nvSpPr>
          <p:cNvPr id="165896" name="Text Box 11"/>
          <p:cNvSpPr txBox="1">
            <a:spLocks noChangeArrowheads="1"/>
          </p:cNvSpPr>
          <p:nvPr/>
        </p:nvSpPr>
        <p:spPr bwMode="auto">
          <a:xfrm>
            <a:off x="0" y="6553200"/>
            <a:ext cx="906938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600" b="1" dirty="0">
                <a:solidFill>
                  <a:srgbClr val="FFFFFF"/>
                </a:solidFill>
                <a:latin typeface="Arial" panose="020B0604020202020204" pitchFamily="34" charset="0"/>
                <a:cs typeface="Arial" panose="020B0604020202020204" pitchFamily="34" charset="0"/>
              </a:rPr>
              <a:t>محاضرة السير عبر العهد الجديد (استخدمت بإذن)</a:t>
            </a:r>
            <a:endParaRPr lang="en-US" sz="1600" b="1" dirty="0">
              <a:solidFill>
                <a:srgbClr val="FFFFFF"/>
              </a:solidFill>
              <a:latin typeface="Arial" panose="020B0604020202020204" pitchFamily="34" charset="0"/>
              <a:cs typeface="Arial" panose="020B0604020202020204" pitchFamily="34" charset="0"/>
            </a:endParaRP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التحضير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الأحداث الإفتتاحية</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الجليلي في ذروته</a:t>
              </a:r>
              <a:endParaRPr lang="en-US" b="1" dirty="0">
                <a:solidFill>
                  <a:srgbClr val="000000"/>
                </a:solidFill>
                <a:latin typeface="Arial" panose="020B0604020202020204" pitchFamily="34" charset="0"/>
                <a:cs typeface="Arial" panose="020B0604020202020204" pitchFamily="34" charset="0"/>
              </a:endParaRP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السامري المبكر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البيري المبكر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اليهودي المبكر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التأكيد</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الأحداث الختامية</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السامري المتأخر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البيري المتأخر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اليهودي المتأخر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0" name="Text Box 11"/>
            <p:cNvSpPr txBox="1">
              <a:spLocks noChangeArrowheads="1"/>
            </p:cNvSpPr>
            <p:nvPr/>
          </p:nvSpPr>
          <p:spPr bwMode="auto">
            <a:xfrm>
              <a:off x="2667000" y="2419351"/>
              <a:ext cx="3657600" cy="46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لأن ابن الإنسان أيضاً لم يأت ليُخدم بل ليخدم وليبذل نفسه فدية عن كثيرين (مرقس 10: 45)</a:t>
              </a:r>
              <a:endParaRPr lang="en-US" sz="1600" b="1" dirty="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565524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ea typeface="ＭＳ Ｐゴシック" charset="0"/>
              </a:rPr>
              <a:t>الفكرة الرئيسية لـ</a:t>
            </a:r>
            <a:r>
              <a:rPr lang="ar-SA" sz="4000" dirty="0">
                <a:effectLst>
                  <a:glow rad="127000">
                    <a:schemeClr val="tx1"/>
                  </a:glow>
                </a:effectLst>
                <a:ea typeface="ＭＳ Ｐゴシック" charset="0"/>
                <a:cs typeface="ＭＳ Ｐゴシック" charset="0"/>
              </a:rPr>
              <a:t>متى</a:t>
            </a:r>
            <a:endParaRPr lang="en-US" sz="4000" dirty="0">
              <a:effectLst>
                <a:glow rad="127000">
                  <a:schemeClr val="tx1"/>
                </a:glow>
              </a:effectLst>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a:grpSpLocks noChangeAspect="1"/>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a:grpSpLocks noChangeAspect="1"/>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a:grpSpLocks noChangeAspect="1"/>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3" name="Rectangle 2">
            <a:extLst>
              <a:ext uri="{FF2B5EF4-FFF2-40B4-BE49-F238E27FC236}">
                <a16:creationId xmlns:a16="http://schemas.microsoft.com/office/drawing/2014/main" id="{8B223065-7D93-9C43-8AFF-765D2E991943}"/>
              </a:ext>
            </a:extLst>
          </p:cNvPr>
          <p:cNvSpPr txBox="1">
            <a:spLocks noChangeArrowheads="1"/>
          </p:cNvSpPr>
          <p:nvPr/>
        </p:nvSpPr>
        <p:spPr bwMode="auto">
          <a:xfrm>
            <a:off x="0" y="857920"/>
            <a:ext cx="9144000" cy="769349"/>
          </a:xfrm>
          <a:prstGeom prst="rect">
            <a:avLst/>
          </a:prstGeom>
          <a:gradFill>
            <a:gsLst>
              <a:gs pos="0">
                <a:srgbClr val="00699D"/>
              </a:gs>
              <a:gs pos="100000">
                <a:schemeClr val="tx1"/>
              </a:gs>
            </a:gsLst>
            <a:path path="rect">
              <a:fillToRect l="50000" t="50000" r="50000" b="50000"/>
            </a:path>
          </a:gra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خدمة الرب يسوع المسيح</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a:extLst>
              <a:ext uri="{FF2B5EF4-FFF2-40B4-BE49-F238E27FC236}">
                <a16:creationId xmlns:a16="http://schemas.microsoft.com/office/drawing/2014/main" id="{071A9983-FC32-F944-9111-0140B2928230}"/>
              </a:ext>
            </a:extLst>
          </p:cNvPr>
          <p:cNvSpPr txBox="1">
            <a:spLocks noChangeArrowheads="1"/>
          </p:cNvSpPr>
          <p:nvPr/>
        </p:nvSpPr>
        <p:spPr bwMode="auto">
          <a:xfrm>
            <a:off x="0" y="5224623"/>
            <a:ext cx="3131840" cy="648512"/>
          </a:xfrm>
          <a:prstGeom prst="rec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المخلص</a:t>
            </a:r>
            <a:endParaRPr kumimoji="0" lang="en-US"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0DD883B5-FA07-8340-9694-3625BA9E5F37}"/>
              </a:ext>
            </a:extLst>
          </p:cNvPr>
          <p:cNvSpPr txBox="1">
            <a:spLocks noChangeArrowheads="1"/>
          </p:cNvSpPr>
          <p:nvPr/>
        </p:nvSpPr>
        <p:spPr bwMode="auto">
          <a:xfrm>
            <a:off x="1219200" y="1741195"/>
            <a:ext cx="3131840" cy="648512"/>
          </a:xfrm>
          <a:prstGeom prst="rect">
            <a:avLst/>
          </a:prstGeom>
          <a:gradFill flip="none" rotWithShape="1">
            <a:gsLst>
              <a:gs pos="0">
                <a:schemeClr val="tx1"/>
              </a:gs>
              <a:gs pos="97000">
                <a:srgbClr val="3333D1"/>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الله</a:t>
            </a:r>
            <a:endParaRPr kumimoji="0" lang="en-US"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6" name="Rectangle 2">
            <a:extLst>
              <a:ext uri="{FF2B5EF4-FFF2-40B4-BE49-F238E27FC236}">
                <a16:creationId xmlns:a16="http://schemas.microsoft.com/office/drawing/2014/main" id="{E185220C-1DAB-8A46-8FAF-854C576DE4C6}"/>
              </a:ext>
            </a:extLst>
          </p:cNvPr>
          <p:cNvSpPr txBox="1">
            <a:spLocks noChangeArrowheads="1"/>
          </p:cNvSpPr>
          <p:nvPr/>
        </p:nvSpPr>
        <p:spPr bwMode="auto">
          <a:xfrm>
            <a:off x="5747657" y="3352280"/>
            <a:ext cx="3131840" cy="648512"/>
          </a:xfrm>
          <a:prstGeom prst="rect">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الملك</a:t>
            </a:r>
            <a:endParaRPr kumimoji="0" lang="en-US"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8828271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80">
                                          <p:stCondLst>
                                            <p:cond delay="0"/>
                                          </p:stCondLst>
                                        </p:cTn>
                                        <p:tgtEl>
                                          <p:spTgt spid="15"/>
                                        </p:tgtEl>
                                      </p:cBhvr>
                                    </p:animEffect>
                                    <p:anim calcmode="lin" valueType="num">
                                      <p:cBhvr>
                                        <p:cTn id="2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8" dur="26">
                                          <p:stCondLst>
                                            <p:cond delay="650"/>
                                          </p:stCondLst>
                                        </p:cTn>
                                        <p:tgtEl>
                                          <p:spTgt spid="15"/>
                                        </p:tgtEl>
                                      </p:cBhvr>
                                      <p:to x="100000" y="60000"/>
                                    </p:animScale>
                                    <p:animScale>
                                      <p:cBhvr>
                                        <p:cTn id="29" dur="166" decel="50000">
                                          <p:stCondLst>
                                            <p:cond delay="676"/>
                                          </p:stCondLst>
                                        </p:cTn>
                                        <p:tgtEl>
                                          <p:spTgt spid="15"/>
                                        </p:tgtEl>
                                      </p:cBhvr>
                                      <p:to x="100000" y="100000"/>
                                    </p:animScale>
                                    <p:animScale>
                                      <p:cBhvr>
                                        <p:cTn id="30" dur="26">
                                          <p:stCondLst>
                                            <p:cond delay="1312"/>
                                          </p:stCondLst>
                                        </p:cTn>
                                        <p:tgtEl>
                                          <p:spTgt spid="15"/>
                                        </p:tgtEl>
                                      </p:cBhvr>
                                      <p:to x="100000" y="80000"/>
                                    </p:animScale>
                                    <p:animScale>
                                      <p:cBhvr>
                                        <p:cTn id="31" dur="166" decel="50000">
                                          <p:stCondLst>
                                            <p:cond delay="1338"/>
                                          </p:stCondLst>
                                        </p:cTn>
                                        <p:tgtEl>
                                          <p:spTgt spid="15"/>
                                        </p:tgtEl>
                                      </p:cBhvr>
                                      <p:to x="100000" y="100000"/>
                                    </p:animScale>
                                    <p:animScale>
                                      <p:cBhvr>
                                        <p:cTn id="32" dur="26">
                                          <p:stCondLst>
                                            <p:cond delay="1642"/>
                                          </p:stCondLst>
                                        </p:cTn>
                                        <p:tgtEl>
                                          <p:spTgt spid="15"/>
                                        </p:tgtEl>
                                      </p:cBhvr>
                                      <p:to x="100000" y="90000"/>
                                    </p:animScale>
                                    <p:animScale>
                                      <p:cBhvr>
                                        <p:cTn id="33" dur="166" decel="50000">
                                          <p:stCondLst>
                                            <p:cond delay="1668"/>
                                          </p:stCondLst>
                                        </p:cTn>
                                        <p:tgtEl>
                                          <p:spTgt spid="15"/>
                                        </p:tgtEl>
                                      </p:cBhvr>
                                      <p:to x="100000" y="100000"/>
                                    </p:animScale>
                                    <p:animScale>
                                      <p:cBhvr>
                                        <p:cTn id="34" dur="26">
                                          <p:stCondLst>
                                            <p:cond delay="1808"/>
                                          </p:stCondLst>
                                        </p:cTn>
                                        <p:tgtEl>
                                          <p:spTgt spid="15"/>
                                        </p:tgtEl>
                                      </p:cBhvr>
                                      <p:to x="100000" y="95000"/>
                                    </p:animScale>
                                    <p:animScale>
                                      <p:cBhvr>
                                        <p:cTn id="35" dur="166" decel="50000">
                                          <p:stCondLst>
                                            <p:cond delay="1834"/>
                                          </p:stCondLst>
                                        </p:cTn>
                                        <p:tgtEl>
                                          <p:spTgt spid="15"/>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80">
                                          <p:stCondLst>
                                            <p:cond delay="0"/>
                                          </p:stCondLst>
                                        </p:cTn>
                                        <p:tgtEl>
                                          <p:spTgt spid="14"/>
                                        </p:tgtEl>
                                      </p:cBhvr>
                                    </p:animEffect>
                                    <p:anim calcmode="lin" valueType="num">
                                      <p:cBhvr>
                                        <p:cTn id="4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6" dur="26">
                                          <p:stCondLst>
                                            <p:cond delay="650"/>
                                          </p:stCondLst>
                                        </p:cTn>
                                        <p:tgtEl>
                                          <p:spTgt spid="14"/>
                                        </p:tgtEl>
                                      </p:cBhvr>
                                      <p:to x="100000" y="60000"/>
                                    </p:animScale>
                                    <p:animScale>
                                      <p:cBhvr>
                                        <p:cTn id="47" dur="166" decel="50000">
                                          <p:stCondLst>
                                            <p:cond delay="676"/>
                                          </p:stCondLst>
                                        </p:cTn>
                                        <p:tgtEl>
                                          <p:spTgt spid="14"/>
                                        </p:tgtEl>
                                      </p:cBhvr>
                                      <p:to x="100000" y="100000"/>
                                    </p:animScale>
                                    <p:animScale>
                                      <p:cBhvr>
                                        <p:cTn id="48" dur="26">
                                          <p:stCondLst>
                                            <p:cond delay="1312"/>
                                          </p:stCondLst>
                                        </p:cTn>
                                        <p:tgtEl>
                                          <p:spTgt spid="14"/>
                                        </p:tgtEl>
                                      </p:cBhvr>
                                      <p:to x="100000" y="80000"/>
                                    </p:animScale>
                                    <p:animScale>
                                      <p:cBhvr>
                                        <p:cTn id="49" dur="166" decel="50000">
                                          <p:stCondLst>
                                            <p:cond delay="1338"/>
                                          </p:stCondLst>
                                        </p:cTn>
                                        <p:tgtEl>
                                          <p:spTgt spid="14"/>
                                        </p:tgtEl>
                                      </p:cBhvr>
                                      <p:to x="100000" y="100000"/>
                                    </p:animScale>
                                    <p:animScale>
                                      <p:cBhvr>
                                        <p:cTn id="50" dur="26">
                                          <p:stCondLst>
                                            <p:cond delay="1642"/>
                                          </p:stCondLst>
                                        </p:cTn>
                                        <p:tgtEl>
                                          <p:spTgt spid="14"/>
                                        </p:tgtEl>
                                      </p:cBhvr>
                                      <p:to x="100000" y="90000"/>
                                    </p:animScale>
                                    <p:animScale>
                                      <p:cBhvr>
                                        <p:cTn id="51" dur="166" decel="50000">
                                          <p:stCondLst>
                                            <p:cond delay="1668"/>
                                          </p:stCondLst>
                                        </p:cTn>
                                        <p:tgtEl>
                                          <p:spTgt spid="14"/>
                                        </p:tgtEl>
                                      </p:cBhvr>
                                      <p:to x="100000" y="100000"/>
                                    </p:animScale>
                                    <p:animScale>
                                      <p:cBhvr>
                                        <p:cTn id="52" dur="26">
                                          <p:stCondLst>
                                            <p:cond delay="1808"/>
                                          </p:stCondLst>
                                        </p:cTn>
                                        <p:tgtEl>
                                          <p:spTgt spid="14"/>
                                        </p:tgtEl>
                                      </p:cBhvr>
                                      <p:to x="100000" y="95000"/>
                                    </p:animScale>
                                    <p:animScale>
                                      <p:cBhvr>
                                        <p:cTn id="53" dur="166" decel="50000">
                                          <p:stCondLst>
                                            <p:cond delay="1834"/>
                                          </p:stCondLst>
                                        </p:cTn>
                                        <p:tgtEl>
                                          <p:spTgt spid="14"/>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down)">
                                      <p:cBhvr>
                                        <p:cTn id="58" dur="580">
                                          <p:stCondLst>
                                            <p:cond delay="0"/>
                                          </p:stCondLst>
                                        </p:cTn>
                                        <p:tgtEl>
                                          <p:spTgt spid="16"/>
                                        </p:tgtEl>
                                      </p:cBhvr>
                                    </p:animEffect>
                                    <p:anim calcmode="lin" valueType="num">
                                      <p:cBhvr>
                                        <p:cTn id="5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4" dur="26">
                                          <p:stCondLst>
                                            <p:cond delay="650"/>
                                          </p:stCondLst>
                                        </p:cTn>
                                        <p:tgtEl>
                                          <p:spTgt spid="16"/>
                                        </p:tgtEl>
                                      </p:cBhvr>
                                      <p:to x="100000" y="60000"/>
                                    </p:animScale>
                                    <p:animScale>
                                      <p:cBhvr>
                                        <p:cTn id="65" dur="166" decel="50000">
                                          <p:stCondLst>
                                            <p:cond delay="676"/>
                                          </p:stCondLst>
                                        </p:cTn>
                                        <p:tgtEl>
                                          <p:spTgt spid="16"/>
                                        </p:tgtEl>
                                      </p:cBhvr>
                                      <p:to x="100000" y="100000"/>
                                    </p:animScale>
                                    <p:animScale>
                                      <p:cBhvr>
                                        <p:cTn id="66" dur="26">
                                          <p:stCondLst>
                                            <p:cond delay="1312"/>
                                          </p:stCondLst>
                                        </p:cTn>
                                        <p:tgtEl>
                                          <p:spTgt spid="16"/>
                                        </p:tgtEl>
                                      </p:cBhvr>
                                      <p:to x="100000" y="80000"/>
                                    </p:animScale>
                                    <p:animScale>
                                      <p:cBhvr>
                                        <p:cTn id="67" dur="166" decel="50000">
                                          <p:stCondLst>
                                            <p:cond delay="1338"/>
                                          </p:stCondLst>
                                        </p:cTn>
                                        <p:tgtEl>
                                          <p:spTgt spid="16"/>
                                        </p:tgtEl>
                                      </p:cBhvr>
                                      <p:to x="100000" y="100000"/>
                                    </p:animScale>
                                    <p:animScale>
                                      <p:cBhvr>
                                        <p:cTn id="68" dur="26">
                                          <p:stCondLst>
                                            <p:cond delay="1642"/>
                                          </p:stCondLst>
                                        </p:cTn>
                                        <p:tgtEl>
                                          <p:spTgt spid="16"/>
                                        </p:tgtEl>
                                      </p:cBhvr>
                                      <p:to x="100000" y="90000"/>
                                    </p:animScale>
                                    <p:animScale>
                                      <p:cBhvr>
                                        <p:cTn id="69" dur="166" decel="50000">
                                          <p:stCondLst>
                                            <p:cond delay="1668"/>
                                          </p:stCondLst>
                                        </p:cTn>
                                        <p:tgtEl>
                                          <p:spTgt spid="16"/>
                                        </p:tgtEl>
                                      </p:cBhvr>
                                      <p:to x="100000" y="100000"/>
                                    </p:animScale>
                                    <p:animScale>
                                      <p:cBhvr>
                                        <p:cTn id="70" dur="26">
                                          <p:stCondLst>
                                            <p:cond delay="1808"/>
                                          </p:stCondLst>
                                        </p:cTn>
                                        <p:tgtEl>
                                          <p:spTgt spid="16"/>
                                        </p:tgtEl>
                                      </p:cBhvr>
                                      <p:to x="100000" y="95000"/>
                                    </p:animScale>
                                    <p:animScale>
                                      <p:cBhvr>
                                        <p:cTn id="71" dur="166" decel="50000">
                                          <p:stCondLst>
                                            <p:cond delay="1834"/>
                                          </p:stCondLst>
                                        </p:cTn>
                                        <p:tgtEl>
                                          <p:spTgt spid="16"/>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grpId="0" nodeType="clickEffect">
                                  <p:stCondLst>
                                    <p:cond delay="0"/>
                                  </p:stCondLst>
                                  <p:childTnLst>
                                    <p:set>
                                      <p:cBhvr>
                                        <p:cTn id="75" dur="1" fill="hold">
                                          <p:stCondLst>
                                            <p:cond delay="0"/>
                                          </p:stCondLst>
                                        </p:cTn>
                                        <p:tgtEl>
                                          <p:spTgt spid="900098"/>
                                        </p:tgtEl>
                                        <p:attrNameLst>
                                          <p:attrName>style.visibility</p:attrName>
                                        </p:attrNameLst>
                                      </p:cBhvr>
                                      <p:to>
                                        <p:strVal val="visible"/>
                                      </p:to>
                                    </p:set>
                                    <p:animEffect transition="in" filter="checkerboard(across)">
                                      <p:cBhvr>
                                        <p:cTn id="76"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14" grpId="0" animBg="1"/>
      <p:bldP spid="15" grpId="0" animBg="1"/>
      <p:bldP spid="16"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ar-JO" b="1" dirty="0">
                <a:solidFill>
                  <a:srgbClr val="FFFFFF"/>
                </a:solidFill>
                <a:latin typeface="Arial" panose="020B0604020202020204" pitchFamily="34" charset="0"/>
                <a:cs typeface="Arial" panose="020B0604020202020204" pitchFamily="34" charset="0"/>
              </a:rPr>
              <a:t>ملخص كتاب بنتيكوست</a:t>
            </a:r>
            <a:endParaRPr lang="en-US" b="1" dirty="0">
              <a:solidFill>
                <a:srgbClr val="FFFFFF"/>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8568952" cy="547513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lvl="0" indent="-574675" algn="r" rtl="1">
              <a:buFont typeface="+mj-lt"/>
              <a:buAutoNum type="arabicPeriod"/>
              <a:defRPr/>
            </a:pPr>
            <a:r>
              <a:rPr lang="ar-SA" sz="32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تقديم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lvl="0" indent="-574675" algn="r" rtl="1">
              <a:buFont typeface="+mj-lt"/>
              <a:buAutoNum type="arabicPeriod"/>
              <a:defRPr/>
            </a:pPr>
            <a:r>
              <a:rPr lang="ar-SA" sz="32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أصالة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lvl="0" indent="-574675" algn="r" rtl="1">
              <a:buFont typeface="+mj-lt"/>
              <a:buAutoNum type="arabicPeriod"/>
              <a:defRPr/>
            </a:pPr>
            <a:r>
              <a:rPr lang="ar-SA" sz="32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جدل حول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lvl="0" indent="-574675" algn="r" rtl="1">
              <a:buFont typeface="+mj-lt"/>
              <a:buAutoNum type="arabicPeriod"/>
              <a:defRPr/>
            </a:pPr>
            <a:r>
              <a:rPr lang="ar-SA" sz="32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إعداد الإثني عشر من قبل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lvl="0" indent="-574675" algn="r" rtl="1">
              <a:buFont typeface="+mj-lt"/>
              <a:buAutoNum type="arabicPeriod"/>
              <a:defRPr/>
            </a:pPr>
            <a:r>
              <a:rPr lang="ar-SA" sz="32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مقاومة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lvl="0" indent="-574675" algn="r" rtl="1">
              <a:buFont typeface="+mj-lt"/>
              <a:buAutoNum type="arabicPeriod"/>
              <a:defRPr/>
            </a:pPr>
            <a:r>
              <a:rPr lang="ar-SA" sz="32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تحضير التلاميذ من قبل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lvl="0" indent="-574675" algn="r" rtl="1">
              <a:buFont typeface="+mj-lt"/>
              <a:buAutoNum type="arabicPeriod"/>
              <a:defRPr/>
            </a:pPr>
            <a:r>
              <a:rPr lang="ar-SA" sz="32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التقديم الرسمي للملك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lvl="0" indent="-574675" algn="r" rtl="1">
              <a:buFont typeface="+mj-lt"/>
              <a:buAutoNum type="arabicPeriod"/>
              <a:defRPr/>
            </a:pPr>
            <a:r>
              <a:rPr lang="ar-SA" sz="32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التحضير لموت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lvl="0" indent="-574675" algn="r" rtl="1">
              <a:buFont typeface="+mj-lt"/>
              <a:buAutoNum type="arabicPeriod"/>
              <a:defRPr/>
            </a:pPr>
            <a:r>
              <a:rPr lang="ar-SA" sz="32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رفض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lvl="0" indent="-574675" algn="r" rtl="1">
              <a:buFont typeface="+mj-lt"/>
              <a:buAutoNum type="arabicPeriod"/>
              <a:defRPr/>
            </a:pPr>
            <a:r>
              <a:rPr lang="ar-SA" sz="32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قيامة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51873" y="170016"/>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180" tIns="32847" rIns="63180" bIns="32847" numCol="1" anchor="ctr" anchorCtr="0" compatLnSpc="1">
            <a:prstTxWarp prst="textNoShape">
              <a:avLst/>
            </a:prstTxWarp>
          </a:bodyPr>
          <a:lstStyle/>
          <a:p>
            <a:pPr defTabSz="320927"/>
            <a:r>
              <a:rPr lang="ar-JO" b="1" spc="-120" dirty="0">
                <a:solidFill>
                  <a:schemeClr val="tx1">
                    <a:lumMod val="50000"/>
                    <a:lumOff val="50000"/>
                  </a:schemeClr>
                </a:solidFill>
                <a:latin typeface="Arial" panose="020B0604020202020204" pitchFamily="34" charset="0"/>
                <a:ea typeface="ＭＳ Ｐゴシック"/>
                <a:cs typeface="Arial" panose="020B0604020202020204" pitchFamily="34" charset="0"/>
              </a:rPr>
              <a:t>الكلمة في صور</a:t>
            </a:r>
            <a:endParaRPr lang="en-US" b="1" spc="-120" dirty="0">
              <a:solidFill>
                <a:schemeClr val="tx1">
                  <a:lumMod val="50000"/>
                  <a:lumOff val="50000"/>
                </a:schemeClr>
              </a:solidFill>
              <a:latin typeface="Arial" panose="020B0604020202020204" pitchFamily="34" charset="0"/>
              <a:ea typeface="ＭＳ Ｐゴシック"/>
              <a:cs typeface="Arial" panose="020B0604020202020204" pitchFamily="34" charset="0"/>
            </a:endParaRPr>
          </a:p>
        </p:txBody>
      </p:sp>
      <p:sp>
        <p:nvSpPr>
          <p:cNvPr id="4" name="TextBox 3"/>
          <p:cNvSpPr txBox="1"/>
          <p:nvPr/>
        </p:nvSpPr>
        <p:spPr>
          <a:xfrm>
            <a:off x="4857752" y="836736"/>
            <a:ext cx="4250752" cy="3216345"/>
          </a:xfrm>
          <a:prstGeom prst="rect">
            <a:avLst/>
          </a:prstGeom>
          <a:solidFill>
            <a:schemeClr val="bg1"/>
          </a:solidFill>
        </p:spPr>
        <p:txBody>
          <a:bodyPr wrap="square" lIns="91327" tIns="45664" rIns="91327" bIns="45664" rtlCol="0">
            <a:spAutoFit/>
          </a:bodyPr>
          <a:lstStyle/>
          <a:p>
            <a:pPr defTabSz="914310" eaLnBrk="0" hangingPunct="0">
              <a:lnSpc>
                <a:spcPct val="70000"/>
              </a:lnSpc>
            </a:pPr>
            <a:r>
              <a:rPr lang="ar-JO" altLang="zh-CN" sz="9600" spc="-250" dirty="0">
                <a:solidFill>
                  <a:srgbClr val="002060"/>
                </a:solidFill>
                <a:latin typeface="Avenir Black"/>
                <a:cs typeface="Avenir Black"/>
              </a:rPr>
              <a:t>صور</a:t>
            </a:r>
          </a:p>
          <a:p>
            <a:pPr defTabSz="914310" eaLnBrk="0" hangingPunct="0">
              <a:lnSpc>
                <a:spcPct val="70000"/>
              </a:lnSpc>
            </a:pPr>
            <a:r>
              <a:rPr lang="ar-JO" sz="9600" spc="-250" dirty="0">
                <a:solidFill>
                  <a:srgbClr val="002060"/>
                </a:solidFill>
                <a:latin typeface="Avenir Black"/>
                <a:cs typeface="Avenir Black"/>
              </a:rPr>
              <a:t>كتابية</a:t>
            </a:r>
          </a:p>
          <a:p>
            <a:pPr defTabSz="914310" eaLnBrk="0" hangingPunct="0">
              <a:lnSpc>
                <a:spcPct val="70000"/>
              </a:lnSpc>
            </a:pPr>
            <a:r>
              <a:rPr lang="ar-JO" sz="9600" spc="-250" dirty="0">
                <a:solidFill>
                  <a:srgbClr val="002060"/>
                </a:solidFill>
                <a:latin typeface="Avenir Black"/>
                <a:cs typeface="Avenir Black"/>
              </a:rPr>
              <a:t>مجانية</a:t>
            </a:r>
            <a:endParaRPr lang="en-GB" sz="9600" spc="-250" dirty="0">
              <a:solidFill>
                <a:srgbClr val="002060"/>
              </a:solidFill>
              <a:latin typeface="Avenir Black"/>
              <a:cs typeface="Avenir Black"/>
            </a:endParaRPr>
          </a:p>
        </p:txBody>
      </p:sp>
      <p:sp>
        <p:nvSpPr>
          <p:cNvPr id="5" name="Title 1"/>
          <p:cNvSpPr txBox="1">
            <a:spLocks/>
          </p:cNvSpPr>
          <p:nvPr/>
        </p:nvSpPr>
        <p:spPr bwMode="auto">
          <a:xfrm>
            <a:off x="179512" y="116632"/>
            <a:ext cx="3744416" cy="432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99" tIns="45650" rIns="91299" bIns="45650" numCol="1" anchor="ctr" anchorCtr="0" compatLnSpc="1">
            <a:prstTxWarp prst="textNoShape">
              <a:avLst/>
            </a:prstTxWarp>
          </a:bodyPr>
          <a:lstStyle>
            <a:lvl1pPr algn="ctr" defTabSz="45652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523"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050"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560"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095"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ar-JO" sz="2000" b="1" dirty="0">
                <a:latin typeface="Arial" panose="020B0604020202020204" pitchFamily="34" charset="0"/>
                <a:ea typeface="ＭＳ Ｐゴシック"/>
                <a:cs typeface="Times New Roman"/>
              </a:rPr>
              <a:t>صور يسوع من</a:t>
            </a:r>
            <a:endParaRPr lang="en-US" sz="5400" i="1" dirty="0"/>
          </a:p>
        </p:txBody>
      </p:sp>
    </p:spTree>
    <p:extLst>
      <p:ext uri="{BB962C8B-B14F-4D97-AF65-F5344CB8AC3E}">
        <p14:creationId xmlns:p14="http://schemas.microsoft.com/office/powerpoint/2010/main" val="42000789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2"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63" tIns="32863" rIns="32863" bIns="32863">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20888"/>
            <a:ext cx="4968552" cy="954037"/>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85" tIns="45685" rIns="45685" bIns="45685">
            <a:spAutoFit/>
          </a:bodyPr>
          <a:lstStyle/>
          <a:p>
            <a:pPr algn="ctr" defTabSz="914310" eaLnBrk="0" hangingPunct="0">
              <a:defRPr sz="1300">
                <a:latin typeface="Times New Roman"/>
                <a:ea typeface="Times New Roman"/>
                <a:cs typeface="Times New Roman"/>
                <a:sym typeface="Times New Roman"/>
              </a:defRPr>
            </a:pPr>
            <a:r>
              <a:rPr lang="en-US" sz="1400" b="1" kern="0" dirty="0">
                <a:solidFill>
                  <a:srgbClr val="000000"/>
                </a:solidFill>
                <a:latin typeface="Arial" panose="020B0604020202020204" pitchFamily="34" charset="0"/>
                <a:ea typeface="Times New Roman"/>
                <a:cs typeface="Arial" panose="020B0604020202020204" pitchFamily="34" charset="0"/>
                <a:sym typeface="Times New Roman"/>
              </a:rPr>
              <a:t>Due to the </a:t>
            </a:r>
            <a:r>
              <a:rPr sz="1400" b="1" kern="0" dirty="0">
                <a:solidFill>
                  <a:srgbClr val="000000"/>
                </a:solidFill>
                <a:latin typeface="Arial" panose="020B0604020202020204" pitchFamily="34" charset="0"/>
                <a:ea typeface="Times New Roman"/>
                <a:cs typeface="Arial" panose="020B0604020202020204" pitchFamily="34" charset="0"/>
                <a:sym typeface="Times New Roman"/>
              </a:rPr>
              <a:t>Lumo </a:t>
            </a:r>
            <a:r>
              <a:rPr lang="en-US" sz="1400" b="1" kern="0" dirty="0">
                <a:solidFill>
                  <a:srgbClr val="000000"/>
                </a:solidFill>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sz="1400" b="1" u="sng" kern="0" dirty="0">
                <a:solidFill>
                  <a:srgbClr val="0000FF"/>
                </a:solidFill>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lang="en-US" sz="1400" b="1" kern="0" dirty="0">
                <a:solidFill>
                  <a:srgbClr val="000000"/>
                </a:solidFill>
                <a:latin typeface="Arial" panose="020B0604020202020204" pitchFamily="34" charset="0"/>
                <a:ea typeface="Times New Roman"/>
                <a:cs typeface="Arial" panose="020B0604020202020204" pitchFamily="34" charset="0"/>
                <a:sym typeface="Times New Roman"/>
              </a:rPr>
              <a:t>.</a:t>
            </a:r>
            <a:endParaRPr sz="1400" b="1" kern="0"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5" y="1659131"/>
            <a:ext cx="899997" cy="58470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b="1" kern="0" dirty="0">
                <a:solidFill>
                  <a:srgbClr val="000000"/>
                </a:solidFill>
                <a:latin typeface="Arial" panose="020B0604020202020204" pitchFamily="34" charset="0"/>
                <a:ea typeface="Times New Roman"/>
                <a:cs typeface="Arial" panose="020B0604020202020204" pitchFamily="34" charset="0"/>
                <a:sym typeface="Times New Roman"/>
              </a:rPr>
              <a:t>THE</a:t>
            </a:r>
            <a:b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br>
            <a: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t> </a:t>
            </a:r>
            <a:r>
              <a:rPr lang="en-US" sz="1100" b="1" kern="0" dirty="0">
                <a:solidFill>
                  <a:srgbClr val="000000"/>
                </a:solidFill>
                <a:latin typeface="Arial" panose="020B0604020202020204" pitchFamily="34" charset="0"/>
                <a:ea typeface="Times New Roman"/>
                <a:cs typeface="Arial" panose="020B0604020202020204" pitchFamily="34" charset="0"/>
                <a:sym typeface="Times New Roman"/>
              </a:rPr>
              <a:t>GOSPEL </a:t>
            </a:r>
            <a:b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br>
            <a:r>
              <a:rPr lang="en-US" sz="800" b="1" kern="0" dirty="0">
                <a:solidFill>
                  <a:srgbClr val="000000"/>
                </a:solidFill>
                <a:latin typeface="Arial" panose="020B0604020202020204" pitchFamily="34" charset="0"/>
                <a:ea typeface="Times New Roman"/>
                <a:cs typeface="Arial" panose="020B0604020202020204" pitchFamily="34" charset="0"/>
                <a:sym typeface="Times New Roman"/>
              </a:rPr>
              <a:t>——OF——</a:t>
            </a:r>
            <a: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t> </a:t>
            </a:r>
            <a:r>
              <a:rPr lang="en-US" sz="1100" b="1" kern="0" dirty="0">
                <a:solidFill>
                  <a:srgbClr val="000000"/>
                </a:solidFill>
                <a:latin typeface="Arial" panose="020B0604020202020204" pitchFamily="34" charset="0"/>
                <a:ea typeface="Times New Roman"/>
                <a:cs typeface="Arial" panose="020B0604020202020204" pitchFamily="34" charset="0"/>
                <a:sym typeface="Times New Roman"/>
              </a:rPr>
              <a:t>MATTHEW</a:t>
            </a:r>
            <a:endParaRPr sz="1000" b="1" kern="0"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54"/>
            <a:ext cx="4940737" cy="129259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85" tIns="45685" rIns="45685" bIns="45685">
            <a:spAutoFit/>
          </a:bodyPr>
          <a:lstStyle/>
          <a:p>
            <a:pPr algn="ctr" defTabSz="914310" eaLnBrk="0" hangingPunct="0"/>
            <a:r>
              <a:rPr lang="en-US" sz="1300" b="1" kern="0" dirty="0">
                <a:solidFill>
                  <a:srgbClr val="000000"/>
                </a:solidFill>
                <a:latin typeface="Arial" panose="020B0604020202020204" pitchFamily="34" charset="0"/>
                <a:ea typeface="Times New Roman"/>
                <a:cs typeface="Arial" panose="020B0604020202020204" pitchFamily="34" charset="0"/>
                <a:sym typeface="Times New Roman"/>
              </a:rPr>
              <a:t>These images are not licensed for reuse in video, </a:t>
            </a:r>
            <a:r>
              <a:rPr sz="1300" b="1" kern="0" dirty="0">
                <a:solidFill>
                  <a:srgbClr val="000000"/>
                </a:solidFill>
                <a:latin typeface="Arial" panose="020B0604020202020204" pitchFamily="34" charset="0"/>
                <a:ea typeface="Times New Roman"/>
                <a:cs typeface="Arial" panose="020B0604020202020204" pitchFamily="34" charset="0"/>
                <a:sym typeface="Times New Roman"/>
              </a:rPr>
              <a:t>epublishing</a:t>
            </a:r>
            <a:r>
              <a:rPr lang="en-US" sz="1300" b="1" kern="0" dirty="0">
                <a:solidFill>
                  <a:srgbClr val="000000"/>
                </a:solidFill>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sz="1300" b="1" kern="0" dirty="0">
                <a:solidFill>
                  <a:srgbClr val="000000"/>
                </a:solidFill>
                <a:latin typeface="Arial" panose="020B0604020202020204" pitchFamily="34" charset="0"/>
                <a:ea typeface="Times New Roman"/>
                <a:cs typeface="Arial" panose="020B0604020202020204" pitchFamily="34" charset="0"/>
                <a:sym typeface="Times New Roman"/>
                <a:hlinkClick r:id="rId4"/>
              </a:rPr>
              <a:t>freebibleimages.org</a:t>
            </a:r>
            <a:r>
              <a:rPr lang="en-US" sz="1300" b="1" kern="0" dirty="0">
                <a:solidFill>
                  <a:srgbClr val="000000"/>
                </a:solidFill>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sz="1300" b="1" kern="0"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6"/>
            <a:ext cx="4881784" cy="51432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85" tIns="45685" rIns="45685" bIns="45685">
            <a:spAutoFit/>
          </a:bodyPr>
          <a:lstStyle/>
          <a:p>
            <a:pPr algn="ctr" defTabSz="914310" eaLnBrk="0" hangingPunct="0">
              <a:defRPr sz="1300">
                <a:latin typeface="Times New Roman"/>
                <a:ea typeface="Times New Roman"/>
                <a:cs typeface="Times New Roman"/>
                <a:sym typeface="Times New Roman"/>
              </a:defRPr>
            </a:pPr>
            <a:r>
              <a:rPr lang="en-US" sz="900" b="1" kern="0" dirty="0">
                <a:solidFill>
                  <a:srgbClr val="000000"/>
                </a:solidFill>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sz="900" b="1" u="sng" kern="0" dirty="0">
                <a:solidFill>
                  <a:srgbClr val="0000FF"/>
                </a:solidFill>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lang="en-US" sz="900" b="1" u="sng" kern="0" dirty="0">
                <a:solidFill>
                  <a:srgbClr val="0000FF"/>
                </a:solidFill>
                <a:uFill>
                  <a:solidFill>
                    <a:srgbClr val="0000FF"/>
                  </a:solidFill>
                </a:uFill>
                <a:latin typeface="Arial" panose="020B0604020202020204" pitchFamily="34" charset="0"/>
                <a:ea typeface="Times New Roman"/>
                <a:cs typeface="Arial" panose="020B0604020202020204" pitchFamily="34" charset="0"/>
                <a:sym typeface="Times New Roman"/>
              </a:rPr>
              <a:t>.</a:t>
            </a:r>
            <a:endParaRPr lang="en-US" sz="900" b="1" u="sng" kern="0" dirty="0">
              <a:solidFill>
                <a:srgbClr val="0000FF"/>
              </a:solidFill>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algn="ctr" defTabSz="914310" eaLnBrk="0" hangingPunct="0">
              <a:defRPr sz="1300">
                <a:latin typeface="Times New Roman"/>
                <a:ea typeface="Times New Roman"/>
                <a:cs typeface="Times New Roman"/>
                <a:sym typeface="Times New Roman"/>
              </a:defRPr>
            </a:pPr>
            <a:endParaRPr sz="900" b="1" u="sng" kern="0" dirty="0">
              <a:solidFill>
                <a:srgbClr val="0000FF"/>
              </a:solidFill>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3"/>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63" tIns="32863" rIns="32863" bIns="32863" anchor="ctr">
            <a:normAutofit/>
          </a:bodyPr>
          <a:lstStyle/>
          <a:p>
            <a:pPr algn="ctr" defTabSz="314665" eaLnBrk="0" hangingPunct="0">
              <a:defRPr sz="1000" spc="-100">
                <a:latin typeface="Times New Roman"/>
                <a:ea typeface="Times New Roman"/>
                <a:cs typeface="Times New Roman"/>
                <a:sym typeface="Times New Roman"/>
              </a:defRPr>
            </a:pPr>
            <a:r>
              <a:rPr lang="en-US" sz="1000" b="1" kern="0" spc="50" dirty="0">
                <a:solidFill>
                  <a:srgbClr val="000000"/>
                </a:solidFill>
                <a:latin typeface="Arial" panose="020B0604020202020204" pitchFamily="34" charset="0"/>
                <a:ea typeface="Times New Roman"/>
                <a:cs typeface="Arial" panose="020B0604020202020204" pitchFamily="34" charset="0"/>
                <a:sym typeface="Times New Roman"/>
              </a:rPr>
              <a:t>Picture courtesy of </a:t>
            </a:r>
            <a:r>
              <a:rPr sz="1000" b="1" kern="0" spc="50" dirty="0">
                <a:solidFill>
                  <a:srgbClr val="000000"/>
                </a:solidFill>
                <a:latin typeface="Arial" panose="020B0604020202020204" pitchFamily="34" charset="0"/>
                <a:ea typeface="Times New Roman"/>
                <a:cs typeface="Arial" panose="020B0604020202020204" pitchFamily="34" charset="0"/>
                <a:sym typeface="Times New Roman"/>
              </a:rPr>
              <a:t>BBM</a:t>
            </a:r>
            <a:br>
              <a:rPr sz="1000" b="1" kern="0" spc="50" dirty="0">
                <a:solidFill>
                  <a:srgbClr val="000000"/>
                </a:solidFill>
                <a:latin typeface="Arial" panose="020B0604020202020204" pitchFamily="34" charset="0"/>
                <a:ea typeface="Times New Roman"/>
                <a:cs typeface="Arial" panose="020B0604020202020204" pitchFamily="34" charset="0"/>
                <a:sym typeface="Times New Roman"/>
              </a:rPr>
            </a:br>
            <a:r>
              <a:rPr sz="1000" b="1" kern="0" spc="50" dirty="0">
                <a:solidFill>
                  <a:srgbClr val="000000"/>
                </a:solidFill>
                <a:latin typeface="Arial" panose="020B0604020202020204" pitchFamily="34" charset="0"/>
                <a:ea typeface="Times New Roman"/>
                <a:cs typeface="Arial" panose="020B0604020202020204" pitchFamily="34" charset="0"/>
                <a:sym typeface="Times New Roman"/>
              </a:rPr>
              <a:t>© </a:t>
            </a:r>
            <a:r>
              <a:rPr lang="en-US" sz="1000" b="1" kern="0" spc="50" dirty="0">
                <a:solidFill>
                  <a:srgbClr val="000000"/>
                </a:solidFill>
                <a:latin typeface="Arial" panose="020B0604020202020204" pitchFamily="34" charset="0"/>
                <a:ea typeface="Times New Roman"/>
                <a:cs typeface="Arial" panose="020B0604020202020204" pitchFamily="34" charset="0"/>
                <a:sym typeface="Times New Roman"/>
              </a:rPr>
              <a:t>All Rights Reserved.</a:t>
            </a:r>
            <a:endParaRPr sz="1000" b="1" kern="0" spc="50" dirty="0">
              <a:solidFill>
                <a:srgbClr val="000000"/>
              </a:solidFill>
              <a:latin typeface="Arial" panose="020B0604020202020204" pitchFamily="34" charset="0"/>
              <a:ea typeface="Times New Roman"/>
              <a:cs typeface="Arial" panose="020B0604020202020204" pitchFamily="34" charset="0"/>
              <a:sym typeface="Times New Roman"/>
            </a:endParaRPr>
          </a:p>
          <a:p>
            <a:pPr algn="ctr" defTabSz="314665" eaLnBrk="0" hangingPunct="0">
              <a:defRPr sz="1000" spc="-100">
                <a:latin typeface="Times New Roman"/>
                <a:ea typeface="Times New Roman"/>
                <a:cs typeface="Times New Roman"/>
                <a:sym typeface="Times New Roman"/>
              </a:defRPr>
            </a:pPr>
            <a:r>
              <a:rPr sz="1000" b="1" kern="0" spc="50" dirty="0">
                <a:solidFill>
                  <a:srgbClr val="000000"/>
                </a:solidFill>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132"/>
            <a:ext cx="899997" cy="58470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b="1" kern="0" dirty="0">
                <a:solidFill>
                  <a:srgbClr val="000000"/>
                </a:solidFill>
                <a:latin typeface="Arial" panose="020B0604020202020204" pitchFamily="34" charset="0"/>
                <a:ea typeface="Times New Roman"/>
                <a:cs typeface="Arial" panose="020B0604020202020204" pitchFamily="34" charset="0"/>
                <a:sym typeface="Times New Roman"/>
              </a:rPr>
              <a:t>THE</a:t>
            </a:r>
            <a:b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br>
            <a: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t> </a:t>
            </a:r>
            <a:r>
              <a:rPr lang="en-US" sz="1100" b="1" kern="0" dirty="0">
                <a:solidFill>
                  <a:srgbClr val="000000"/>
                </a:solidFill>
                <a:latin typeface="Arial" panose="020B0604020202020204" pitchFamily="34" charset="0"/>
                <a:ea typeface="Times New Roman"/>
                <a:cs typeface="Arial" panose="020B0604020202020204" pitchFamily="34" charset="0"/>
                <a:sym typeface="Times New Roman"/>
              </a:rPr>
              <a:t>GOSPEL </a:t>
            </a:r>
            <a:b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br>
            <a:r>
              <a:rPr lang="en-US" sz="800" b="1" kern="0" dirty="0">
                <a:solidFill>
                  <a:srgbClr val="000000"/>
                </a:solidFill>
                <a:latin typeface="Arial" panose="020B0604020202020204" pitchFamily="34" charset="0"/>
                <a:ea typeface="Times New Roman"/>
                <a:cs typeface="Arial" panose="020B0604020202020204" pitchFamily="34" charset="0"/>
                <a:sym typeface="Times New Roman"/>
              </a:rPr>
              <a:t>——OF——</a:t>
            </a:r>
            <a: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t> </a:t>
            </a:r>
            <a:r>
              <a:rPr lang="en-US" sz="1100" b="1" kern="0" dirty="0">
                <a:solidFill>
                  <a:srgbClr val="000000"/>
                </a:solidFill>
                <a:latin typeface="Arial" panose="020B0604020202020204" pitchFamily="34" charset="0"/>
                <a:ea typeface="Times New Roman"/>
                <a:cs typeface="Arial" panose="020B0604020202020204" pitchFamily="34" charset="0"/>
                <a:sym typeface="Times New Roman"/>
              </a:rPr>
              <a:t>MARK</a:t>
            </a:r>
            <a:endParaRPr sz="1000" b="1" kern="0"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7" y="1659132"/>
            <a:ext cx="899997" cy="58470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b="1" kern="0" dirty="0">
                <a:solidFill>
                  <a:srgbClr val="000000"/>
                </a:solidFill>
                <a:latin typeface="Arial" panose="020B0604020202020204" pitchFamily="34" charset="0"/>
                <a:ea typeface="Times New Roman"/>
                <a:cs typeface="Arial" panose="020B0604020202020204" pitchFamily="34" charset="0"/>
                <a:sym typeface="Times New Roman"/>
              </a:rPr>
              <a:t>THE</a:t>
            </a:r>
            <a:b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br>
            <a: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t> </a:t>
            </a:r>
            <a:r>
              <a:rPr lang="en-US" sz="1100" b="1" kern="0" dirty="0">
                <a:solidFill>
                  <a:srgbClr val="000000"/>
                </a:solidFill>
                <a:latin typeface="Arial" panose="020B0604020202020204" pitchFamily="34" charset="0"/>
                <a:ea typeface="Times New Roman"/>
                <a:cs typeface="Arial" panose="020B0604020202020204" pitchFamily="34" charset="0"/>
                <a:sym typeface="Times New Roman"/>
              </a:rPr>
              <a:t>GOSPEL </a:t>
            </a:r>
            <a:b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br>
            <a:r>
              <a:rPr lang="en-US" sz="800" b="1" kern="0" dirty="0">
                <a:solidFill>
                  <a:srgbClr val="000000"/>
                </a:solidFill>
                <a:latin typeface="Arial" panose="020B0604020202020204" pitchFamily="34" charset="0"/>
                <a:ea typeface="Times New Roman"/>
                <a:cs typeface="Arial" panose="020B0604020202020204" pitchFamily="34" charset="0"/>
                <a:sym typeface="Times New Roman"/>
              </a:rPr>
              <a:t>——OF——</a:t>
            </a:r>
            <a: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t> </a:t>
            </a:r>
            <a:r>
              <a:rPr lang="en-US" sz="1100" b="1" kern="0" dirty="0">
                <a:solidFill>
                  <a:srgbClr val="000000"/>
                </a:solidFill>
                <a:latin typeface="Arial" panose="020B0604020202020204" pitchFamily="34" charset="0"/>
                <a:ea typeface="Times New Roman"/>
                <a:cs typeface="Arial" panose="020B0604020202020204" pitchFamily="34" charset="0"/>
                <a:sym typeface="Times New Roman"/>
              </a:rPr>
              <a:t>LUKE</a:t>
            </a:r>
            <a:endParaRPr sz="1000" b="1" kern="0"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132"/>
            <a:ext cx="899997" cy="58470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b="1" kern="0" dirty="0">
                <a:solidFill>
                  <a:srgbClr val="000000"/>
                </a:solidFill>
                <a:latin typeface="Arial" panose="020B0604020202020204" pitchFamily="34" charset="0"/>
                <a:ea typeface="Times New Roman"/>
                <a:cs typeface="Arial" panose="020B0604020202020204" pitchFamily="34" charset="0"/>
                <a:sym typeface="Times New Roman"/>
              </a:rPr>
              <a:t>THE</a:t>
            </a:r>
            <a:b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br>
            <a: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t> </a:t>
            </a:r>
            <a:r>
              <a:rPr lang="en-US" sz="1100" b="1" kern="0" dirty="0">
                <a:solidFill>
                  <a:srgbClr val="000000"/>
                </a:solidFill>
                <a:latin typeface="Arial" panose="020B0604020202020204" pitchFamily="34" charset="0"/>
                <a:ea typeface="Times New Roman"/>
                <a:cs typeface="Arial" panose="020B0604020202020204" pitchFamily="34" charset="0"/>
                <a:sym typeface="Times New Roman"/>
              </a:rPr>
              <a:t>GOSPEL </a:t>
            </a:r>
            <a:b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br>
            <a:r>
              <a:rPr lang="en-US" sz="800" b="1" kern="0" dirty="0">
                <a:solidFill>
                  <a:srgbClr val="000000"/>
                </a:solidFill>
                <a:latin typeface="Arial" panose="020B0604020202020204" pitchFamily="34" charset="0"/>
                <a:ea typeface="Times New Roman"/>
                <a:cs typeface="Arial" panose="020B0604020202020204" pitchFamily="34" charset="0"/>
                <a:sym typeface="Times New Roman"/>
              </a:rPr>
              <a:t>——OF——</a:t>
            </a:r>
            <a: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t> </a:t>
            </a:r>
            <a:r>
              <a:rPr lang="en-US" sz="1100" b="1" kern="0" dirty="0">
                <a:solidFill>
                  <a:srgbClr val="000000"/>
                </a:solidFill>
                <a:latin typeface="Arial" panose="020B0604020202020204" pitchFamily="34" charset="0"/>
                <a:ea typeface="Times New Roman"/>
                <a:cs typeface="Arial" panose="020B0604020202020204" pitchFamily="34" charset="0"/>
                <a:sym typeface="Times New Roman"/>
              </a:rPr>
              <a:t>JOHN</a:t>
            </a:r>
            <a:endParaRPr sz="1000" b="1" kern="0" dirty="0">
              <a:solidFill>
                <a:srgbClr val="FFFFFF"/>
              </a:solidFill>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40855869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dirty="0">
                <a:solidFill>
                  <a:srgbClr val="FFFFFF"/>
                </a:solidFill>
                <a:ea typeface="ＭＳ Ｐゴシック" charset="0"/>
                <a:cs typeface="Traditional Arabic" pitchFamily="2" charset="-78"/>
              </a:rPr>
              <a:t>حياة المسيح</a:t>
            </a:r>
            <a:r>
              <a:rPr lang="en-US" dirty="0">
                <a:solidFill>
                  <a:srgbClr val="FFFFFF"/>
                </a:solidFill>
                <a:ea typeface="ＭＳ Ｐゴシック" charset="0"/>
                <a:cs typeface="Traditional Arabic" pitchFamily="2" charset="-78"/>
              </a:rPr>
              <a:t> </a:t>
            </a:r>
            <a:r>
              <a:rPr lang="en-US" sz="2800" dirty="0">
                <a:solidFill>
                  <a:srgbClr val="FFFFFF"/>
                </a:solidFill>
                <a:ea typeface="ＭＳ Ｐゴシック" charset="0"/>
                <a:cs typeface="Traditional Arabic" pitchFamily="2" charset="-78"/>
              </a:rPr>
              <a:t> •  BibleStudyDownloads.org</a:t>
            </a: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احصلْ على هذا العرض التقديمي مجانًا!</a:t>
            </a:r>
            <a:endParaRPr kumimoji="0" lang="en-US" sz="14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2841"/>
            <a:ext cx="9144000" cy="4238233"/>
          </a:xfrm>
          <a:prstGeom prst="rect">
            <a:avLst/>
          </a:prstGeom>
        </p:spPr>
      </p:pic>
      <p:sp>
        <p:nvSpPr>
          <p:cNvPr id="2" name="Title 1"/>
          <p:cNvSpPr>
            <a:spLocks noGrp="1"/>
          </p:cNvSpPr>
          <p:nvPr>
            <p:ph type="title"/>
          </p:nvPr>
        </p:nvSpPr>
        <p:spPr>
          <a:xfrm>
            <a:off x="0" y="24218"/>
            <a:ext cx="9144000" cy="1143000"/>
          </a:xfrm>
        </p:spPr>
        <p:txBody>
          <a:bodyPr/>
          <a:lstStyle/>
          <a:p>
            <a:pPr>
              <a:defRPr/>
            </a:pPr>
            <a:r>
              <a:rPr lang="ar-JO" sz="40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مدرسة المجتمع الدولي</a:t>
            </a:r>
            <a:br>
              <a:rPr lang="ar-JO" sz="40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br>
            <a:r>
              <a:rPr lang="en-US" sz="32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a:t>
            </a:r>
            <a:r>
              <a:rPr lang="ar-JO" sz="32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تأسست 1993</a:t>
            </a:r>
            <a:r>
              <a:rPr lang="en-US" sz="32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482127"/>
            <a:ext cx="9144000" cy="2403257"/>
          </a:xfrm>
          <a:prstGeom prst="rect">
            <a:avLst/>
          </a:prstGeom>
        </p:spPr>
      </p:pic>
      <p:pic>
        <p:nvPicPr>
          <p:cNvPr id="7" name="Picture 6"/>
          <p:cNvPicPr>
            <a:picLocks noChangeAspect="1"/>
          </p:cNvPicPr>
          <p:nvPr/>
        </p:nvPicPr>
        <p:blipFill>
          <a:blip r:embed="rId4"/>
          <a:stretch>
            <a:fillRect/>
          </a:stretch>
        </p:blipFill>
        <p:spPr>
          <a:xfrm>
            <a:off x="179512" y="2348880"/>
            <a:ext cx="3277344" cy="2190242"/>
          </a:xfrm>
          <a:prstGeom prst="rect">
            <a:avLst/>
          </a:prstGeom>
          <a:ln w="76200" cmpd="sng">
            <a:solidFill>
              <a:schemeClr val="bg1">
                <a:lumMod val="75000"/>
              </a:schemeClr>
            </a:solidFill>
          </a:ln>
        </p:spPr>
      </p:pic>
    </p:spTree>
    <p:extLst>
      <p:ext uri="{BB962C8B-B14F-4D97-AF65-F5344CB8AC3E}">
        <p14:creationId xmlns:p14="http://schemas.microsoft.com/office/powerpoint/2010/main" val="1793815158"/>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3 john world 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7" name="Group 26"/>
          <p:cNvGrpSpPr>
            <a:grpSpLocks/>
          </p:cNvGrpSpPr>
          <p:nvPr/>
        </p:nvGrpSpPr>
        <p:grpSpPr bwMode="auto">
          <a:xfrm rot="5858594">
            <a:off x="3548856" y="2234407"/>
            <a:ext cx="2227263" cy="2559050"/>
            <a:chOff x="3199269" y="1651300"/>
            <a:chExt cx="2227249" cy="4270097"/>
          </a:xfrm>
        </p:grpSpPr>
        <p:sp>
          <p:nvSpPr>
            <p:cNvPr id="28" name="AutoShape 4"/>
            <p:cNvSpPr>
              <a:spLocks noChangeArrowheads="1"/>
            </p:cNvSpPr>
            <p:nvPr/>
          </p:nvSpPr>
          <p:spPr bwMode="auto">
            <a:xfrm rot="18299371">
              <a:off x="3947034" y="3451715"/>
              <a:ext cx="635746" cy="2144699"/>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Arial" panose="020B0604020202020204" pitchFamily="34" charset="0"/>
              </a:endParaRPr>
            </a:p>
          </p:txBody>
        </p:sp>
        <p:sp>
          <p:nvSpPr>
            <p:cNvPr id="29" name="AutoShape 7"/>
            <p:cNvSpPr>
              <a:spLocks noChangeArrowheads="1"/>
            </p:cNvSpPr>
            <p:nvPr/>
          </p:nvSpPr>
          <p:spPr bwMode="auto">
            <a:xfrm rot="19374369">
              <a:off x="4516587" y="2949683"/>
              <a:ext cx="380998" cy="2972115"/>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Arial" panose="020B0604020202020204" pitchFamily="34" charset="0"/>
              </a:endParaRPr>
            </a:p>
          </p:txBody>
        </p:sp>
        <p:sp>
          <p:nvSpPr>
            <p:cNvPr id="30" name="AutoShape 8"/>
            <p:cNvSpPr>
              <a:spLocks noChangeArrowheads="1"/>
            </p:cNvSpPr>
            <p:nvPr/>
          </p:nvSpPr>
          <p:spPr bwMode="auto">
            <a:xfrm rot="-1429550">
              <a:off x="4744489" y="3672650"/>
              <a:ext cx="380998" cy="2135049"/>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Arial" panose="020B0604020202020204" pitchFamily="34" charset="0"/>
              </a:endParaRPr>
            </a:p>
          </p:txBody>
        </p:sp>
        <p:sp>
          <p:nvSpPr>
            <p:cNvPr id="31" name="AutoShape 9"/>
            <p:cNvSpPr>
              <a:spLocks noChangeArrowheads="1"/>
            </p:cNvSpPr>
            <p:nvPr/>
          </p:nvSpPr>
          <p:spPr bwMode="auto">
            <a:xfrm>
              <a:off x="5005199" y="1901928"/>
              <a:ext cx="380998" cy="411381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Arial" panose="020B0604020202020204" pitchFamily="34" charset="0"/>
              </a:endParaRPr>
            </a:p>
          </p:txBody>
        </p:sp>
      </p:grpSp>
      <p:sp>
        <p:nvSpPr>
          <p:cNvPr id="361477" name="Rectangle 5"/>
          <p:cNvSpPr>
            <a:spLocks noGrp="1" noChangeArrowheads="1"/>
          </p:cNvSpPr>
          <p:nvPr>
            <p:ph type="title"/>
          </p:nvPr>
        </p:nvSpPr>
        <p:spPr>
          <a:xfrm>
            <a:off x="-71438" y="5943600"/>
            <a:ext cx="9251951" cy="990600"/>
          </a:xfrm>
          <a:solidFill>
            <a:schemeClr val="bg1">
              <a:lumMod val="75000"/>
            </a:schemeClr>
          </a:solidFill>
        </p:spPr>
        <p:txBody>
          <a:bodyPr/>
          <a:lstStyle/>
          <a:p>
            <a:pPr eaLnBrk="1" hangingPunct="1">
              <a:defRPr/>
            </a:pPr>
            <a:r>
              <a:rPr lang="ar-JO" sz="4000" dirty="0">
                <a:cs typeface="Arial" panose="020B0604020202020204" pitchFamily="34" charset="0"/>
              </a:rPr>
              <a:t>هناك 480 طالباً وطالبة في مدرسة المجتمع الدولي</a:t>
            </a:r>
            <a:endParaRPr lang="en-US" sz="4000" dirty="0">
              <a:cs typeface="Arial" panose="020B0604020202020204" pitchFamily="34" charset="0"/>
            </a:endParaRPr>
          </a:p>
        </p:txBody>
      </p:sp>
      <p:grpSp>
        <p:nvGrpSpPr>
          <p:cNvPr id="2" name="Group 1"/>
          <p:cNvGrpSpPr>
            <a:grpSpLocks/>
          </p:cNvGrpSpPr>
          <p:nvPr/>
        </p:nvGrpSpPr>
        <p:grpSpPr bwMode="auto">
          <a:xfrm>
            <a:off x="2189163" y="1874838"/>
            <a:ext cx="1790700" cy="2652712"/>
            <a:chOff x="3771900" y="1620838"/>
            <a:chExt cx="1790700" cy="4424362"/>
          </a:xfrm>
        </p:grpSpPr>
        <p:sp>
          <p:nvSpPr>
            <p:cNvPr id="361476" name="AutoShape 4"/>
            <p:cNvSpPr>
              <a:spLocks noChangeArrowheads="1"/>
            </p:cNvSpPr>
            <p:nvPr/>
          </p:nvSpPr>
          <p:spPr bwMode="auto">
            <a:xfrm rot="18984757">
              <a:off x="3771900" y="2468113"/>
              <a:ext cx="381000" cy="3577087"/>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Arial" panose="020B0604020202020204" pitchFamily="34" charset="0"/>
              </a:endParaRPr>
            </a:p>
          </p:txBody>
        </p:sp>
        <p:sp>
          <p:nvSpPr>
            <p:cNvPr id="361479" name="AutoShape 7"/>
            <p:cNvSpPr>
              <a:spLocks noChangeArrowheads="1"/>
            </p:cNvSpPr>
            <p:nvPr/>
          </p:nvSpPr>
          <p:spPr bwMode="auto">
            <a:xfrm rot="-2225631">
              <a:off x="4346575" y="2987069"/>
              <a:ext cx="381000" cy="2973404"/>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Arial" panose="020B0604020202020204" pitchFamily="34" charset="0"/>
              </a:endParaRPr>
            </a:p>
          </p:txBody>
        </p:sp>
        <p:sp>
          <p:nvSpPr>
            <p:cNvPr id="361480" name="AutoShape 8"/>
            <p:cNvSpPr>
              <a:spLocks noChangeArrowheads="1"/>
            </p:cNvSpPr>
            <p:nvPr/>
          </p:nvSpPr>
          <p:spPr bwMode="auto">
            <a:xfrm rot="-1429550">
              <a:off x="4803775" y="3561626"/>
              <a:ext cx="381000" cy="2134073"/>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Arial" panose="020B0604020202020204" pitchFamily="34" charset="0"/>
              </a:endParaRPr>
            </a:p>
          </p:txBody>
        </p:sp>
        <p:sp>
          <p:nvSpPr>
            <p:cNvPr id="361481" name="AutoShape 9"/>
            <p:cNvSpPr>
              <a:spLocks noChangeArrowheads="1"/>
            </p:cNvSpPr>
            <p:nvPr/>
          </p:nvSpPr>
          <p:spPr bwMode="auto">
            <a:xfrm>
              <a:off x="5181600" y="1620838"/>
              <a:ext cx="381000" cy="4114578"/>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Arial" panose="020B0604020202020204" pitchFamily="34" charset="0"/>
              </a:endParaRPr>
            </a:p>
          </p:txBody>
        </p:sp>
      </p:grpSp>
      <p:sp>
        <p:nvSpPr>
          <p:cNvPr id="361485" name="Text Box 13"/>
          <p:cNvSpPr txBox="1">
            <a:spLocks noChangeArrowheads="1"/>
          </p:cNvSpPr>
          <p:nvPr/>
        </p:nvSpPr>
        <p:spPr bwMode="auto">
          <a:xfrm>
            <a:off x="3635375" y="2759075"/>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اليابان</a:t>
            </a:r>
            <a:endParaRPr lang="en-US" sz="1800" b="1" dirty="0">
              <a:solidFill>
                <a:srgbClr val="FFFFFF"/>
              </a:solidFill>
              <a:latin typeface="Arial" panose="020B0604020202020204" pitchFamily="34" charset="0"/>
              <a:cs typeface="Arial" panose="020B0604020202020204" pitchFamily="34" charset="0"/>
            </a:endParaRPr>
          </a:p>
        </p:txBody>
      </p:sp>
      <p:sp>
        <p:nvSpPr>
          <p:cNvPr id="361489" name="Text Box 17"/>
          <p:cNvSpPr txBox="1">
            <a:spLocks noChangeArrowheads="1"/>
          </p:cNvSpPr>
          <p:nvPr/>
        </p:nvSpPr>
        <p:spPr bwMode="auto">
          <a:xfrm>
            <a:off x="5829300" y="2990850"/>
            <a:ext cx="1446213"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أمريكا</a:t>
            </a:r>
            <a:endParaRPr lang="en-US" sz="1800" b="1" dirty="0">
              <a:solidFill>
                <a:srgbClr val="FFFFFF"/>
              </a:solidFill>
              <a:latin typeface="Arial" panose="020B0604020202020204" pitchFamily="34" charset="0"/>
              <a:cs typeface="Arial" panose="020B0604020202020204" pitchFamily="34" charset="0"/>
            </a:endParaRPr>
          </a:p>
        </p:txBody>
      </p:sp>
      <p:sp>
        <p:nvSpPr>
          <p:cNvPr id="361491" name="Text Box 19"/>
          <p:cNvSpPr txBox="1">
            <a:spLocks noChangeArrowheads="1"/>
          </p:cNvSpPr>
          <p:nvPr/>
        </p:nvSpPr>
        <p:spPr bwMode="auto">
          <a:xfrm>
            <a:off x="1638300" y="3392488"/>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الهند</a:t>
            </a:r>
            <a:endParaRPr lang="en-US" sz="1800" b="1" dirty="0">
              <a:solidFill>
                <a:srgbClr val="FFFFFF"/>
              </a:solidFill>
              <a:latin typeface="Arial" panose="020B0604020202020204" pitchFamily="34" charset="0"/>
              <a:cs typeface="Arial" panose="020B0604020202020204" pitchFamily="34" charset="0"/>
            </a:endParaRPr>
          </a:p>
        </p:txBody>
      </p:sp>
      <p:sp>
        <p:nvSpPr>
          <p:cNvPr id="361493" name="Text Box 21"/>
          <p:cNvSpPr txBox="1">
            <a:spLocks noChangeArrowheads="1"/>
          </p:cNvSpPr>
          <p:nvPr/>
        </p:nvSpPr>
        <p:spPr bwMode="auto">
          <a:xfrm>
            <a:off x="3267075" y="2371725"/>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كوريا</a:t>
            </a:r>
            <a:endParaRPr lang="en-US" sz="1800" b="1" dirty="0">
              <a:solidFill>
                <a:srgbClr val="FFFFFF"/>
              </a:solidFill>
              <a:latin typeface="Arial" panose="020B0604020202020204" pitchFamily="34" charset="0"/>
              <a:cs typeface="Arial" panose="020B0604020202020204" pitchFamily="34" charset="0"/>
            </a:endParaRPr>
          </a:p>
        </p:txBody>
      </p:sp>
      <p:sp>
        <p:nvSpPr>
          <p:cNvPr id="361498" name="Line 26"/>
          <p:cNvSpPr>
            <a:spLocks noChangeShapeType="1"/>
          </p:cNvSpPr>
          <p:nvPr/>
        </p:nvSpPr>
        <p:spPr bwMode="auto">
          <a:xfrm flipV="1">
            <a:off x="0" y="4208463"/>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b="1" dirty="0">
              <a:solidFill>
                <a:srgbClr val="FFFFFF"/>
              </a:solidFill>
              <a:latin typeface="Arial" panose="020B0604020202020204" pitchFamily="34" charset="0"/>
              <a:cs typeface="Arial" panose="020B0604020202020204" pitchFamily="34" charset="0"/>
            </a:endParaRPr>
          </a:p>
        </p:txBody>
      </p:sp>
      <p:sp>
        <p:nvSpPr>
          <p:cNvPr id="361500" name="Text Box 28"/>
          <p:cNvSpPr txBox="1">
            <a:spLocks noChangeArrowheads="1"/>
          </p:cNvSpPr>
          <p:nvPr/>
        </p:nvSpPr>
        <p:spPr bwMode="auto">
          <a:xfrm>
            <a:off x="2357422" y="4025900"/>
            <a:ext cx="1970103" cy="369332"/>
          </a:xfrm>
          <a:prstGeom prst="rect">
            <a:avLst/>
          </a:prstGeom>
          <a:solidFill>
            <a:schemeClr val="accent5">
              <a:lumMod val="25000"/>
            </a:schemeClr>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مدرسة المجتمع الدولي</a:t>
            </a:r>
            <a:endParaRPr lang="en-US" sz="1800" b="1" dirty="0">
              <a:solidFill>
                <a:srgbClr val="FFFFFF"/>
              </a:solidFill>
              <a:latin typeface="Arial" panose="020B0604020202020204" pitchFamily="34" charset="0"/>
              <a:cs typeface="Arial" panose="020B0604020202020204" pitchFamily="34" charset="0"/>
            </a:endParaRPr>
          </a:p>
        </p:txBody>
      </p:sp>
      <p:sp>
        <p:nvSpPr>
          <p:cNvPr id="361496" name="Text Box 24"/>
          <p:cNvSpPr txBox="1">
            <a:spLocks noChangeArrowheads="1"/>
          </p:cNvSpPr>
          <p:nvPr/>
        </p:nvSpPr>
        <p:spPr bwMode="auto">
          <a:xfrm>
            <a:off x="3140075" y="3209925"/>
            <a:ext cx="14478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تايلاند</a:t>
            </a:r>
            <a:endParaRPr lang="en-US" sz="1800" b="1" dirty="0">
              <a:solidFill>
                <a:srgbClr val="FFFFFF"/>
              </a:solidFill>
              <a:latin typeface="Arial" panose="020B0604020202020204" pitchFamily="34" charset="0"/>
              <a:cs typeface="Arial" panose="020B0604020202020204" pitchFamily="34" charset="0"/>
            </a:endParaRPr>
          </a:p>
        </p:txBody>
      </p:sp>
      <p:sp>
        <p:nvSpPr>
          <p:cNvPr id="23" name="Text Box 17"/>
          <p:cNvSpPr txBox="1">
            <a:spLocks noChangeArrowheads="1"/>
          </p:cNvSpPr>
          <p:nvPr/>
        </p:nvSpPr>
        <p:spPr bwMode="auto">
          <a:xfrm>
            <a:off x="2682875" y="4410075"/>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أندونيسيا</a:t>
            </a:r>
            <a:endParaRPr lang="en-US" sz="1800" b="1" dirty="0">
              <a:solidFill>
                <a:srgbClr val="FFFFFF"/>
              </a:solidFill>
              <a:latin typeface="Arial" panose="020B0604020202020204" pitchFamily="34" charset="0"/>
              <a:cs typeface="Arial" panose="020B0604020202020204" pitchFamily="34" charset="0"/>
            </a:endParaRPr>
          </a:p>
        </p:txBody>
      </p:sp>
      <p:sp>
        <p:nvSpPr>
          <p:cNvPr id="21" name="Text Box 13"/>
          <p:cNvSpPr txBox="1">
            <a:spLocks noChangeArrowheads="1"/>
          </p:cNvSpPr>
          <p:nvPr/>
        </p:nvSpPr>
        <p:spPr bwMode="auto">
          <a:xfrm>
            <a:off x="444500" y="2576513"/>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سويسرا</a:t>
            </a:r>
            <a:endParaRPr lang="en-US" sz="1800" b="1" dirty="0">
              <a:solidFill>
                <a:srgbClr val="FFFFFF"/>
              </a:solidFill>
              <a:latin typeface="Arial" panose="020B0604020202020204" pitchFamily="34" charset="0"/>
              <a:cs typeface="Arial" panose="020B0604020202020204" pitchFamily="34" charset="0"/>
            </a:endParaRPr>
          </a:p>
        </p:txBody>
      </p:sp>
      <p:sp>
        <p:nvSpPr>
          <p:cNvPr id="22" name="Text Box 13"/>
          <p:cNvSpPr txBox="1">
            <a:spLocks noChangeArrowheads="1"/>
          </p:cNvSpPr>
          <p:nvPr/>
        </p:nvSpPr>
        <p:spPr bwMode="auto">
          <a:xfrm>
            <a:off x="0" y="2058988"/>
            <a:ext cx="1349375"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المملكة المتحدة</a:t>
            </a:r>
            <a:endParaRPr lang="en-US" sz="1800" b="1" dirty="0">
              <a:solidFill>
                <a:srgbClr val="FFFFFF"/>
              </a:solidFill>
              <a:latin typeface="Arial" panose="020B0604020202020204" pitchFamily="34" charset="0"/>
              <a:cs typeface="Arial" panose="020B0604020202020204" pitchFamily="34" charset="0"/>
            </a:endParaRPr>
          </a:p>
        </p:txBody>
      </p:sp>
      <p:sp>
        <p:nvSpPr>
          <p:cNvPr id="24" name="Text Box 17"/>
          <p:cNvSpPr txBox="1">
            <a:spLocks noChangeArrowheads="1"/>
          </p:cNvSpPr>
          <p:nvPr/>
        </p:nvSpPr>
        <p:spPr bwMode="auto">
          <a:xfrm>
            <a:off x="3082925" y="4776788"/>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أستراليا</a:t>
            </a:r>
            <a:endParaRPr lang="en-US" sz="1800" b="1" dirty="0">
              <a:solidFill>
                <a:srgbClr val="FFFFFF"/>
              </a:solidFill>
              <a:latin typeface="Arial" panose="020B0604020202020204" pitchFamily="34" charset="0"/>
              <a:cs typeface="Arial" panose="020B0604020202020204" pitchFamily="34" charset="0"/>
            </a:endParaRPr>
          </a:p>
        </p:txBody>
      </p:sp>
      <p:sp>
        <p:nvSpPr>
          <p:cNvPr id="26" name="Text Box 17"/>
          <p:cNvSpPr txBox="1">
            <a:spLocks noChangeArrowheads="1"/>
          </p:cNvSpPr>
          <p:nvPr/>
        </p:nvSpPr>
        <p:spPr bwMode="auto">
          <a:xfrm>
            <a:off x="6196013" y="3581400"/>
            <a:ext cx="1446212"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المكسيك</a:t>
            </a:r>
            <a:endParaRPr lang="en-US" sz="1800" b="1" dirty="0">
              <a:solidFill>
                <a:srgbClr val="FFFFFF"/>
              </a:solidFill>
              <a:latin typeface="Arial" panose="020B0604020202020204" pitchFamily="34" charset="0"/>
              <a:cs typeface="Arial" panose="020B0604020202020204" pitchFamily="34" charset="0"/>
            </a:endParaRPr>
          </a:p>
        </p:txBody>
      </p:sp>
      <p:sp>
        <p:nvSpPr>
          <p:cNvPr id="33" name="Text Box 17"/>
          <p:cNvSpPr txBox="1">
            <a:spLocks noChangeArrowheads="1"/>
          </p:cNvSpPr>
          <p:nvPr/>
        </p:nvSpPr>
        <p:spPr bwMode="auto">
          <a:xfrm>
            <a:off x="6732588" y="4135438"/>
            <a:ext cx="14478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فنزويلا</a:t>
            </a:r>
            <a:endParaRPr lang="en-US" sz="1800" b="1" dirty="0">
              <a:solidFill>
                <a:srgbClr val="FFFFFF"/>
              </a:solidFill>
              <a:latin typeface="Arial" panose="020B0604020202020204" pitchFamily="34" charset="0"/>
              <a:cs typeface="Arial" panose="020B0604020202020204" pitchFamily="34" charset="0"/>
            </a:endParaRPr>
          </a:p>
        </p:txBody>
      </p:sp>
      <p:sp>
        <p:nvSpPr>
          <p:cNvPr id="34" name="Text Box 17"/>
          <p:cNvSpPr txBox="1">
            <a:spLocks noChangeArrowheads="1"/>
          </p:cNvSpPr>
          <p:nvPr/>
        </p:nvSpPr>
        <p:spPr bwMode="auto">
          <a:xfrm>
            <a:off x="627063" y="4776788"/>
            <a:ext cx="1446212"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جنوب أفريقيا</a:t>
            </a:r>
            <a:endParaRPr lang="en-US" sz="1800" b="1" dirty="0">
              <a:solidFill>
                <a:srgbClr val="FFFFFF"/>
              </a:solidFill>
              <a:latin typeface="Arial" panose="020B0604020202020204" pitchFamily="34" charset="0"/>
              <a:cs typeface="Arial" panose="020B0604020202020204" pitchFamily="34" charset="0"/>
            </a:endParaRPr>
          </a:p>
        </p:txBody>
      </p:sp>
      <p:sp>
        <p:nvSpPr>
          <p:cNvPr id="35" name="Text Box 19"/>
          <p:cNvSpPr txBox="1">
            <a:spLocks noChangeArrowheads="1"/>
          </p:cNvSpPr>
          <p:nvPr/>
        </p:nvSpPr>
        <p:spPr bwMode="auto">
          <a:xfrm>
            <a:off x="444500" y="2990850"/>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إيطاليا</a:t>
            </a:r>
            <a:endParaRPr lang="en-US" sz="1800" b="1" dirty="0">
              <a:solidFill>
                <a:srgbClr val="FFFFFF"/>
              </a:solidFill>
              <a:latin typeface="Arial" panose="020B0604020202020204" pitchFamily="34" charset="0"/>
              <a:cs typeface="Arial" panose="020B0604020202020204" pitchFamily="34" charset="0"/>
            </a:endParaRPr>
          </a:p>
        </p:txBody>
      </p:sp>
      <p:sp>
        <p:nvSpPr>
          <p:cNvPr id="36" name="Text Box 17"/>
          <p:cNvSpPr txBox="1">
            <a:spLocks noChangeArrowheads="1"/>
          </p:cNvSpPr>
          <p:nvPr/>
        </p:nvSpPr>
        <p:spPr bwMode="auto">
          <a:xfrm>
            <a:off x="7121525" y="4605338"/>
            <a:ext cx="14478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البرازيل</a:t>
            </a:r>
            <a:endParaRPr lang="en-US" sz="1800" b="1" dirty="0">
              <a:solidFill>
                <a:srgbClr val="FFFFFF"/>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a:stretch>
            <a:fillRect/>
          </a:stretch>
        </p:blipFill>
        <p:spPr>
          <a:xfrm>
            <a:off x="338955" y="23515"/>
            <a:ext cx="1800226" cy="1965325"/>
          </a:xfrm>
          <a:prstGeom prst="rect">
            <a:avLst/>
          </a:prstGeom>
          <a:ln w="76200" cmpd="sng">
            <a:solidFill>
              <a:schemeClr val="bg1">
                <a:lumMod val="75000"/>
              </a:schemeClr>
            </a:solidFill>
          </a:ln>
        </p:spPr>
      </p:pic>
      <p:sp>
        <p:nvSpPr>
          <p:cNvPr id="25" name="Text Box 17"/>
          <p:cNvSpPr txBox="1">
            <a:spLocks noChangeArrowheads="1"/>
          </p:cNvSpPr>
          <p:nvPr/>
        </p:nvSpPr>
        <p:spPr bwMode="auto">
          <a:xfrm>
            <a:off x="1570038" y="2054176"/>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السويد</a:t>
            </a:r>
            <a:endParaRPr lang="en-US" sz="1800" b="1" dirty="0">
              <a:solidFill>
                <a:srgbClr val="FFFFFF"/>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5"/>
          <a:stretch>
            <a:fillRect/>
          </a:stretch>
        </p:blipFill>
        <p:spPr>
          <a:xfrm>
            <a:off x="5811589" y="23515"/>
            <a:ext cx="2936875" cy="1954212"/>
          </a:xfrm>
          <a:prstGeom prst="rect">
            <a:avLst/>
          </a:prstGeom>
          <a:ln w="76200" cmpd="sng">
            <a:solidFill>
              <a:schemeClr val="bg1">
                <a:lumMod val="75000"/>
              </a:schemeClr>
            </a:solidFill>
          </a:ln>
        </p:spPr>
      </p:pic>
      <p:pic>
        <p:nvPicPr>
          <p:cNvPr id="4" name="Picture 3"/>
          <p:cNvPicPr>
            <a:picLocks noChangeAspect="1"/>
          </p:cNvPicPr>
          <p:nvPr/>
        </p:nvPicPr>
        <p:blipFill>
          <a:blip r:embed="rId6"/>
          <a:stretch>
            <a:fillRect/>
          </a:stretch>
        </p:blipFill>
        <p:spPr>
          <a:xfrm>
            <a:off x="2211189" y="23515"/>
            <a:ext cx="3528392" cy="1922446"/>
          </a:xfrm>
          <a:prstGeom prst="rect">
            <a:avLst/>
          </a:prstGeom>
          <a:ln w="57150" cmpd="sng">
            <a:solidFill>
              <a:srgbClr val="000090"/>
            </a:solidFill>
          </a:ln>
        </p:spPr>
      </p:pic>
    </p:spTree>
    <p:extLst>
      <p:ext uri="{BB962C8B-B14F-4D97-AF65-F5344CB8AC3E}">
        <p14:creationId xmlns:p14="http://schemas.microsoft.com/office/powerpoint/2010/main" val="4308876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99"/>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14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nodeType="afterGroup">
                            <p:stCondLst>
                              <p:cond delay="60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5" grpId="0" animBg="1"/>
      <p:bldP spid="361489" grpId="0" animBg="1"/>
      <p:bldP spid="361491" grpId="0" animBg="1"/>
      <p:bldP spid="361493" grpId="0" animBg="1"/>
      <p:bldP spid="361496" grpId="0" animBg="1"/>
      <p:bldP spid="23" grpId="0" animBg="1"/>
      <p:bldP spid="21" grpId="0" animBg="1"/>
      <p:bldP spid="22" grpId="0" animBg="1"/>
      <p:bldP spid="24" grpId="0" animBg="1"/>
      <p:bldP spid="26" grpId="0" animBg="1"/>
      <p:bldP spid="33" grpId="0" animBg="1"/>
      <p:bldP spid="34" grpId="0" animBg="1"/>
      <p:bldP spid="35" grpId="0" animBg="1"/>
      <p:bldP spid="36"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DC69DD-9582-A740-9DBA-B1DE2CFEE7F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8521" y="260648"/>
            <a:ext cx="9252521" cy="6858000"/>
          </a:xfrm>
          <a:prstGeom prst="rect">
            <a:avLst/>
          </a:prstGeom>
        </p:spPr>
      </p:pic>
      <p:pic>
        <p:nvPicPr>
          <p:cNvPr id="5" name="Picture 4">
            <a:extLst>
              <a:ext uri="{FF2B5EF4-FFF2-40B4-BE49-F238E27FC236}">
                <a16:creationId xmlns:a16="http://schemas.microsoft.com/office/drawing/2014/main" id="{B9168192-FC7E-5D46-B5F9-99E93AA05D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521" y="-99393"/>
            <a:ext cx="9252521" cy="6957393"/>
          </a:xfrm>
          <a:prstGeom prst="rect">
            <a:avLst/>
          </a:prstGeom>
        </p:spPr>
      </p:pic>
      <p:sp>
        <p:nvSpPr>
          <p:cNvPr id="2" name="Title 1"/>
          <p:cNvSpPr>
            <a:spLocks noGrp="1"/>
          </p:cNvSpPr>
          <p:nvPr>
            <p:ph type="title"/>
          </p:nvPr>
        </p:nvSpPr>
        <p:spPr>
          <a:xfrm>
            <a:off x="-36512" y="5229200"/>
            <a:ext cx="9144000" cy="1143000"/>
          </a:xfrm>
        </p:spPr>
        <p:txBody>
          <a:bodyPr/>
          <a:lstStyle/>
          <a:p>
            <a:pPr>
              <a:defRPr/>
            </a:pPr>
            <a:r>
              <a:rPr lang="ar-JO" sz="5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أولادنا الثلاثة</a:t>
            </a:r>
            <a:endParaRPr lang="en-US" sz="5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9940234"/>
      </p:ext>
    </p:extLst>
  </p:cSld>
  <p:clrMapOvr>
    <a:masterClrMapping/>
  </p:clrMapOvr>
  <p:transition spd="slow"/>
</p:sld>
</file>

<file path=ppt/theme/theme1.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Designs\Ribbons.pot</Template>
  <TotalTime>7435</TotalTime>
  <Words>2840</Words>
  <Application>Microsoft Macintosh PowerPoint</Application>
  <PresentationFormat>On-screen Show (4:3)</PresentationFormat>
  <Paragraphs>577</Paragraphs>
  <Slides>69</Slides>
  <Notes>54</Notes>
  <HiddenSlides>0</HiddenSlides>
  <MMClips>0</MMClips>
  <ScaleCrop>false</ScaleCrop>
  <HeadingPairs>
    <vt:vector size="6" baseType="variant">
      <vt:variant>
        <vt:lpstr>Fonts Used</vt:lpstr>
      </vt:variant>
      <vt:variant>
        <vt:i4>10</vt:i4>
      </vt:variant>
      <vt:variant>
        <vt:lpstr>Theme</vt:lpstr>
      </vt:variant>
      <vt:variant>
        <vt:i4>29</vt:i4>
      </vt:variant>
      <vt:variant>
        <vt:lpstr>Slide Titles</vt:lpstr>
      </vt:variant>
      <vt:variant>
        <vt:i4>69</vt:i4>
      </vt:variant>
    </vt:vector>
  </HeadingPairs>
  <TitlesOfParts>
    <vt:vector size="108" baseType="lpstr">
      <vt:lpstr>26</vt:lpstr>
      <vt:lpstr>ＭＳ Ｐゴシック</vt:lpstr>
      <vt:lpstr>ヒラギノ角ゴ Pro W3</vt:lpstr>
      <vt:lpstr>Arial</vt:lpstr>
      <vt:lpstr>Avenir Black</vt:lpstr>
      <vt:lpstr>Calibri</vt:lpstr>
      <vt:lpstr>Comic Sans MS</vt:lpstr>
      <vt:lpstr>Times New Roman</vt:lpstr>
      <vt:lpstr>Traditional Arabic</vt:lpstr>
      <vt:lpstr>Wingdings</vt:lpstr>
      <vt:lpstr>Ribbons</vt:lpstr>
      <vt:lpstr>3_Orbit</vt:lpstr>
      <vt:lpstr>3_Fireball</vt:lpstr>
      <vt:lpstr>Fireball</vt:lpstr>
      <vt:lpstr>4_Office Theme</vt:lpstr>
      <vt:lpstr>1_Ribbons</vt:lpstr>
      <vt:lpstr>Blue Diagonal</vt:lpstr>
      <vt:lpstr>Default Design</vt:lpstr>
      <vt:lpstr>3_Blank Presentation</vt:lpstr>
      <vt:lpstr>8_Office Theme</vt:lpstr>
      <vt:lpstr>3_Beam</vt:lpstr>
      <vt:lpstr>5_Blank Presentation</vt:lpstr>
      <vt:lpstr>Beam</vt:lpstr>
      <vt:lpstr>2_Beam</vt:lpstr>
      <vt:lpstr>White on Black Background</vt:lpstr>
      <vt:lpstr>4_Beam</vt:lpstr>
      <vt:lpstr>8_Default Design</vt:lpstr>
      <vt:lpstr>1_Orbit</vt:lpstr>
      <vt:lpstr>10_Default Design</vt:lpstr>
      <vt:lpstr>7_Blank Presentation</vt:lpstr>
      <vt:lpstr>8_Blank Presentation</vt:lpstr>
      <vt:lpstr>4_Default Design</vt:lpstr>
      <vt:lpstr>5_Beam</vt:lpstr>
      <vt:lpstr>11_Default Design</vt:lpstr>
      <vt:lpstr>預設簡報設計</vt:lpstr>
      <vt:lpstr>6_Fireball</vt:lpstr>
      <vt:lpstr>51_Blank Presentation</vt:lpstr>
      <vt:lpstr>52_Blank Presentation</vt:lpstr>
      <vt:lpstr>1_Clipboard</vt:lpstr>
      <vt:lpstr>وصف مساق                 حياة المسيح</vt:lpstr>
      <vt:lpstr>عرف عن نفسك</vt:lpstr>
      <vt:lpstr>خيارات الملاحظات</vt:lpstr>
      <vt:lpstr>WOW Women’s Ministry</vt:lpstr>
      <vt:lpstr>PowerPoint Presentation</vt:lpstr>
      <vt:lpstr>تايلاند • منغوليا • ميانمار • أندونيسيا</vt:lpstr>
      <vt:lpstr>مدرسة المجتمع الدولي (تأسست 1993)</vt:lpstr>
      <vt:lpstr>هناك 480 طالباً وطالبة في مدرسة المجتمع الدولي</vt:lpstr>
      <vt:lpstr>أولادنا الثلاثة</vt:lpstr>
      <vt:lpstr>The Griffiths  28 Nov 2019</vt:lpstr>
      <vt:lpstr>كيرت (٣٧) وكارا يمتلكان مؤسسة استشارات لشؤون الموظفين قرب سياتل</vt:lpstr>
      <vt:lpstr>حفيدنا كادون البالغ من العمر 20 شهرًا</vt:lpstr>
      <vt:lpstr>ستيفن، كيتي، وجيسي في جيج هاربور</vt:lpstr>
      <vt:lpstr>حفيدنا جيسي البالغ من العمر خمس سنوات</vt:lpstr>
      <vt:lpstr>حفيدتنا نورا البالغة من العمر ثلاث سنوات</vt:lpstr>
      <vt:lpstr> ستيفن (٣٥) يدرب طياري المتحدة في دينفر</vt:lpstr>
      <vt:lpstr>جون (٣١) تزوَّج كلُوي في باسادينا، كاليفورنيا، في عام 2022م</vt:lpstr>
      <vt:lpstr>Our People</vt:lpstr>
      <vt:lpstr>شعب الطرق المتقاطعة• حزيران 2021</vt:lpstr>
      <vt:lpstr>Our People</vt:lpstr>
      <vt:lpstr>Our People</vt:lpstr>
      <vt:lpstr>Our People</vt:lpstr>
      <vt:lpstr>أقوم بقيادة دراسات الدكتوراة في الخدمة  في كلية سنغافورة للكتاب المقدس</vt:lpstr>
      <vt:lpstr>Leading Change &amp; Conflict Resolution  (Dr. Alan McMahan Oct 2016)</vt:lpstr>
      <vt:lpstr>كلية سنغافورة للكتاب المقدس</vt:lpstr>
      <vt:lpstr>طلاب كلية سنغافورة للكتاب المقدس</vt:lpstr>
      <vt:lpstr>طلاب كلية سنغافورة للكتاب المقدس</vt:lpstr>
      <vt:lpstr>شقتنا في كلية سنغافورة للكتاب المقدس</vt:lpstr>
      <vt:lpstr>مجموعة الخدمة الرعوية  في كلية سنغافورة للكتاب المقدس</vt:lpstr>
      <vt:lpstr>المساقات التي قمتُ بتدريسها منذ عام 1991م</vt:lpstr>
      <vt:lpstr>مؤسستنا الإرسالية</vt:lpstr>
      <vt:lpstr>أساتذة مؤسستنا في إسرائيل</vt:lpstr>
      <vt:lpstr>سوزان وريك على جبل الزيتون</vt:lpstr>
      <vt:lpstr>Dead Sea Mud</vt:lpstr>
      <vt:lpstr>اكرزوا للخليقة كلها (مرقس 16: 15)</vt:lpstr>
      <vt:lpstr>الخدمات التي منحنا إياها الله</vt:lpstr>
      <vt:lpstr>نظام حفظ الواجبات</vt:lpstr>
      <vt:lpstr>قائمة تسجيل مساق حياة المسيح</vt:lpstr>
      <vt:lpstr>مسح العهد الجديد at 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Chinese</vt:lpstr>
      <vt:lpstr>Indonesian</vt:lpstr>
      <vt:lpstr>Mongolian</vt:lpstr>
      <vt:lpstr>Vietnamese</vt:lpstr>
      <vt:lpstr>Arabic العربية </vt:lpstr>
      <vt:lpstr>الخدمات التي منحنا إياها الله</vt:lpstr>
      <vt:lpstr> 2021-التعليم بين 1997</vt:lpstr>
      <vt:lpstr>وصف المساق (جيتس)</vt:lpstr>
      <vt:lpstr>وصف المساق</vt:lpstr>
      <vt:lpstr>أهداف المساق</vt:lpstr>
      <vt:lpstr> الاختبارات القصيرة والإمتحانات عبارة عن كتاب مغلق</vt:lpstr>
      <vt:lpstr>ملاحظات المساق</vt:lpstr>
      <vt:lpstr>نظام علامات طلاب البكالوريوس</vt:lpstr>
      <vt:lpstr>أمور أخرى</vt:lpstr>
      <vt:lpstr>How Well Do You Know the Life of Christ?</vt:lpstr>
      <vt:lpstr>AN ALPHABETIZED LIFE OF JESUS </vt:lpstr>
      <vt:lpstr>فترات عظيمة في حياة المسيح</vt:lpstr>
      <vt:lpstr>الفكرة الرئيسية لـمتى</vt:lpstr>
      <vt:lpstr>ملخص كتاب بنتيكوست</vt:lpstr>
      <vt:lpstr>الكلمة في صور</vt:lpstr>
      <vt:lpstr>استخدمت بإذن</vt:lpstr>
      <vt:lpstr>Black</vt:lpstr>
      <vt:lpstr>حياة المسيح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232</cp:revision>
  <dcterms:created xsi:type="dcterms:W3CDTF">2003-01-02T11:06:38Z</dcterms:created>
  <dcterms:modified xsi:type="dcterms:W3CDTF">2025-01-21T03:21:23Z</dcterms:modified>
</cp:coreProperties>
</file>