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theme/theme24.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8.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xml" ContentType="application/vnd.openxmlformats-officedocument.themeOverride+xml"/>
  <Override PartName="/ppt/notesSlides/notesSlide52.xml" ContentType="application/vnd.openxmlformats-officedocument.presentationml.notesSlide+xml"/>
  <Override PartName="/ppt/theme/themeOverride2.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9" r:id="rId2"/>
    <p:sldMasterId id="2147483725" r:id="rId3"/>
    <p:sldMasterId id="2147483751" r:id="rId4"/>
    <p:sldMasterId id="2147483764" r:id="rId5"/>
    <p:sldMasterId id="2147483776" r:id="rId6"/>
    <p:sldMasterId id="2147483802" r:id="rId7"/>
    <p:sldMasterId id="2147483816" r:id="rId8"/>
    <p:sldMasterId id="2147483830" r:id="rId9"/>
    <p:sldMasterId id="2147483842" r:id="rId10"/>
    <p:sldMasterId id="2147483854" r:id="rId11"/>
    <p:sldMasterId id="2147483866" r:id="rId12"/>
    <p:sldMasterId id="2147483879" r:id="rId13"/>
    <p:sldMasterId id="2147483903" r:id="rId14"/>
    <p:sldMasterId id="2147483915" r:id="rId15"/>
    <p:sldMasterId id="2147483927" r:id="rId16"/>
    <p:sldMasterId id="2147483951" r:id="rId17"/>
    <p:sldMasterId id="2147484033" r:id="rId18"/>
    <p:sldMasterId id="2147484045" r:id="rId19"/>
    <p:sldMasterId id="2147484059" r:id="rId20"/>
    <p:sldMasterId id="2147484072" r:id="rId21"/>
    <p:sldMasterId id="2147484099" r:id="rId22"/>
    <p:sldMasterId id="2147484111" r:id="rId23"/>
    <p:sldMasterId id="2147484123" r:id="rId24"/>
    <p:sldMasterId id="2147484125" r:id="rId25"/>
    <p:sldMasterId id="2147484390" r:id="rId26"/>
    <p:sldMasterId id="2147484405" r:id="rId27"/>
    <p:sldMasterId id="2147484419" r:id="rId28"/>
    <p:sldMasterId id="2147484433" r:id="rId29"/>
  </p:sldMasterIdLst>
  <p:notesMasterIdLst>
    <p:notesMasterId r:id="rId99"/>
  </p:notesMasterIdLst>
  <p:handoutMasterIdLst>
    <p:handoutMasterId r:id="rId100"/>
  </p:handoutMasterIdLst>
  <p:sldIdLst>
    <p:sldId id="256" r:id="rId30"/>
    <p:sldId id="379" r:id="rId31"/>
    <p:sldId id="380" r:id="rId32"/>
    <p:sldId id="382" r:id="rId33"/>
    <p:sldId id="383" r:id="rId34"/>
    <p:sldId id="384" r:id="rId35"/>
    <p:sldId id="385" r:id="rId36"/>
    <p:sldId id="386" r:id="rId37"/>
    <p:sldId id="501" r:id="rId38"/>
    <p:sldId id="4034" r:id="rId39"/>
    <p:sldId id="503" r:id="rId40"/>
    <p:sldId id="4094" r:id="rId41"/>
    <p:sldId id="5362" r:id="rId42"/>
    <p:sldId id="3686" r:id="rId43"/>
    <p:sldId id="3693" r:id="rId44"/>
    <p:sldId id="508" r:id="rId45"/>
    <p:sldId id="428" r:id="rId46"/>
    <p:sldId id="2591" r:id="rId47"/>
    <p:sldId id="2592" r:id="rId48"/>
    <p:sldId id="399" r:id="rId49"/>
    <p:sldId id="398" r:id="rId50"/>
    <p:sldId id="400" r:id="rId51"/>
    <p:sldId id="401" r:id="rId52"/>
    <p:sldId id="402" r:id="rId53"/>
    <p:sldId id="403" r:id="rId54"/>
    <p:sldId id="509" r:id="rId55"/>
    <p:sldId id="404" r:id="rId56"/>
    <p:sldId id="405" r:id="rId57"/>
    <p:sldId id="406" r:id="rId58"/>
    <p:sldId id="661" r:id="rId59"/>
    <p:sldId id="408" r:id="rId60"/>
    <p:sldId id="409" r:id="rId61"/>
    <p:sldId id="410" r:id="rId62"/>
    <p:sldId id="411" r:id="rId63"/>
    <p:sldId id="412" r:id="rId64"/>
    <p:sldId id="413" r:id="rId65"/>
    <p:sldId id="414" r:id="rId66"/>
    <p:sldId id="510" r:id="rId67"/>
    <p:sldId id="474" r:id="rId68"/>
    <p:sldId id="511" r:id="rId69"/>
    <p:sldId id="512" r:id="rId70"/>
    <p:sldId id="513" r:id="rId71"/>
    <p:sldId id="514" r:id="rId72"/>
    <p:sldId id="515" r:id="rId73"/>
    <p:sldId id="516" r:id="rId74"/>
    <p:sldId id="517" r:id="rId75"/>
    <p:sldId id="518" r:id="rId76"/>
    <p:sldId id="519" r:id="rId77"/>
    <p:sldId id="520" r:id="rId78"/>
    <p:sldId id="521" r:id="rId79"/>
    <p:sldId id="522" r:id="rId80"/>
    <p:sldId id="485" r:id="rId81"/>
    <p:sldId id="486" r:id="rId82"/>
    <p:sldId id="557" r:id="rId83"/>
    <p:sldId id="487" r:id="rId84"/>
    <p:sldId id="488" r:id="rId85"/>
    <p:sldId id="493" r:id="rId86"/>
    <p:sldId id="370" r:id="rId87"/>
    <p:sldId id="523" r:id="rId88"/>
    <p:sldId id="499" r:id="rId89"/>
    <p:sldId id="363" r:id="rId90"/>
    <p:sldId id="556" r:id="rId91"/>
    <p:sldId id="365" r:id="rId92"/>
    <p:sldId id="5173" r:id="rId93"/>
    <p:sldId id="5338" r:id="rId94"/>
    <p:sldId id="366" r:id="rId95"/>
    <p:sldId id="369" r:id="rId96"/>
    <p:sldId id="360" r:id="rId97"/>
    <p:sldId id="361" r:id="rId9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3300"/>
    <a:srgbClr val="000000"/>
    <a:srgbClr val="3333FF"/>
    <a:srgbClr val="CC0000"/>
    <a:srgbClr val="0033CC"/>
    <a:srgbClr val="99FFCC"/>
    <a:srgbClr val="99FF99"/>
    <a:srgbClr val="FFFF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242" autoAdjust="0"/>
    <p:restoredTop sz="78228" autoAdjust="0"/>
  </p:normalViewPr>
  <p:slideViewPr>
    <p:cSldViewPr>
      <p:cViewPr varScale="1">
        <p:scale>
          <a:sx n="71" d="100"/>
          <a:sy n="71" d="100"/>
        </p:scale>
        <p:origin x="168" y="13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20724"/>
    </p:cViewPr>
  </p:sorterViewPr>
  <p:notesViewPr>
    <p:cSldViewPr>
      <p:cViewPr varScale="1">
        <p:scale>
          <a:sx n="40" d="100"/>
          <a:sy n="40" d="100"/>
        </p:scale>
        <p:origin x="-154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80" Type="http://schemas.openxmlformats.org/officeDocument/2006/relationships/slide" Target="slides/slide51.xml"/><Relationship Id="rId85" Type="http://schemas.openxmlformats.org/officeDocument/2006/relationships/slide" Target="slides/slide5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slide" Target="slides/slide30.xml"/><Relationship Id="rId67" Type="http://schemas.openxmlformats.org/officeDocument/2006/relationships/slide" Target="slides/slide38.xml"/><Relationship Id="rId103"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slide" Target="slides/slide41.xml"/><Relationship Id="rId75" Type="http://schemas.openxmlformats.org/officeDocument/2006/relationships/slide" Target="slides/slide46.xml"/><Relationship Id="rId83" Type="http://schemas.openxmlformats.org/officeDocument/2006/relationships/slide" Target="slides/slide54.xml"/><Relationship Id="rId88" Type="http://schemas.openxmlformats.org/officeDocument/2006/relationships/slide" Target="slides/slide59.xml"/><Relationship Id="rId91" Type="http://schemas.openxmlformats.org/officeDocument/2006/relationships/slide" Target="slides/slide62.xml"/><Relationship Id="rId96"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 Type="http://schemas.openxmlformats.org/officeDocument/2006/relationships/slideMaster" Target="slideMasters/slideMaster10.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027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027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027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8DC641AD-D58B-D347-8BE0-FFD19F339B77}" type="slidenum">
              <a:rPr lang="en-US"/>
              <a:pPr/>
              <a:t>‹#›</a:t>
            </a:fld>
            <a:endParaRPr lang="en-US"/>
          </a:p>
        </p:txBody>
      </p:sp>
    </p:spTree>
    <p:extLst>
      <p:ext uri="{BB962C8B-B14F-4D97-AF65-F5344CB8AC3E}">
        <p14:creationId xmlns:p14="http://schemas.microsoft.com/office/powerpoint/2010/main" val="3614314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lvl1pPr>
              <a:defRPr sz="1200"/>
            </a:lvl1pPr>
          </a:lstStyle>
          <a:p>
            <a:endParaRPr lang="en-US"/>
          </a:p>
        </p:txBody>
      </p:sp>
      <p:sp>
        <p:nvSpPr>
          <p:cNvPr id="819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lvl1pPr algn="r">
              <a:defRPr sz="1200"/>
            </a:lvl1pPr>
          </a:lstStyle>
          <a:p>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819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b" anchorCtr="0" compatLnSpc="1">
            <a:prstTxWarp prst="textNoShape">
              <a:avLst/>
            </a:prstTxWarp>
          </a:bodyPr>
          <a:lstStyle>
            <a:lvl1pPr>
              <a:defRPr sz="1200"/>
            </a:lvl1pPr>
          </a:lstStyle>
          <a:p>
            <a:endParaRPr lang="en-US"/>
          </a:p>
        </p:txBody>
      </p:sp>
      <p:sp>
        <p:nvSpPr>
          <p:cNvPr id="819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b" anchorCtr="0" compatLnSpc="1">
            <a:prstTxWarp prst="textNoShape">
              <a:avLst/>
            </a:prstTxWarp>
          </a:bodyPr>
          <a:lstStyle>
            <a:lvl1pPr algn="r">
              <a:defRPr sz="1200"/>
            </a:lvl1pPr>
          </a:lstStyle>
          <a:p>
            <a:fld id="{5E2ADFD7-D11B-1947-91FB-744DDB5B077E}" type="slidenum">
              <a:rPr lang="en-US"/>
              <a:pPr/>
              <a:t>‹#›</a:t>
            </a:fld>
            <a:endParaRPr lang="en-US"/>
          </a:p>
        </p:txBody>
      </p:sp>
    </p:spTree>
    <p:extLst>
      <p:ext uri="{BB962C8B-B14F-4D97-AF65-F5344CB8AC3E}">
        <p14:creationId xmlns:p14="http://schemas.microsoft.com/office/powerpoint/2010/main" val="8557281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1</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baseline="0" dirty="0">
                <a:latin typeface="Arial" panose="020B0604020202020204" pitchFamily="34" charset="0"/>
                <a:cs typeface="Arial" panose="020B0604020202020204" pitchFamily="34" charset="0"/>
              </a:rPr>
              <a:t>يقوم جون بعمل التصميم الغرافيكي وتقوم كلوي بتصميم المواقع الإلكترونيَّة لشركات البرمجة  الرقميَّة.</a:t>
            </a:r>
            <a:endParaRPr lang="ar-JO"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John does graphics and Chloe does </a:t>
            </a:r>
            <a:r>
              <a:rPr lang="en-US" b="1" baseline="0" dirty="0">
                <a:latin typeface="Arial" panose="020B0604020202020204" pitchFamily="34" charset="0"/>
                <a:cs typeface="Arial" panose="020B0604020202020204" pitchFamily="34" charset="0"/>
              </a:rPr>
              <a:t>web design for digital software companies.</a:t>
            </a:r>
          </a:p>
          <a:p>
            <a:r>
              <a:rPr lang="en-US" b="1" baseline="0" dirty="0">
                <a:latin typeface="Arial" panose="020B0604020202020204" pitchFamily="34" charset="0"/>
                <a:cs typeface="Arial" panose="020B0604020202020204" pitchFamily="34" charset="0"/>
              </a:rPr>
              <a:t>___________</a:t>
            </a:r>
          </a:p>
          <a:p>
            <a:r>
              <a:rPr lang="en-US" b="1" baseline="0" dirty="0">
                <a:latin typeface="Arial" panose="020B0604020202020204" pitchFamily="34" charset="0"/>
                <a:cs typeface="Arial" panose="020B0604020202020204" pitchFamily="34" charset="0"/>
              </a:rPr>
              <a:t>Common-70</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8402" name="Rectangle 2"/>
          <p:cNvSpPr>
            <a:spLocks noGrp="1" noRot="1" noChangeAspect="1" noChangeArrowheads="1"/>
          </p:cNvSpPr>
          <p:nvPr>
            <p:ph type="sldImg"/>
          </p:nvPr>
        </p:nvSpPr>
        <p:spPr>
          <a:xfrm>
            <a:off x="1143000" y="685800"/>
            <a:ext cx="4572000" cy="3429000"/>
          </a:xfrm>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ar-JO" b="1" dirty="0">
                <a:latin typeface="Arial" panose="020B0604020202020204" pitchFamily="34" charset="0"/>
                <a:ea typeface="ＭＳ Ｐゴシック" charset="0"/>
                <a:cs typeface="ＭＳ Ｐゴシック" charset="0"/>
              </a:rPr>
              <a:t>لدينا حوالي 20% من الهنود في كنيستنا, نقدم الشكر للقديس توما</a:t>
            </a:r>
            <a:r>
              <a:rPr lang="ar-JO" b="1" baseline="0" dirty="0">
                <a:latin typeface="Arial" panose="020B0604020202020204" pitchFamily="34" charset="0"/>
                <a:ea typeface="ＭＳ Ｐゴシック" charset="0"/>
                <a:cs typeface="ＭＳ Ｐゴシック" charset="0"/>
              </a:rPr>
              <a:t> الذي تغلب على شكه ليشهد ليسوع في الهند</a:t>
            </a:r>
            <a:endParaRPr lang="en-US" b="1" dirty="0">
              <a:latin typeface="Arial" panose="020B0604020202020204" pitchFamily="34" charset="0"/>
              <a:ea typeface="ＭＳ Ｐゴシック" charset="0"/>
              <a:cs typeface="ＭＳ Ｐゴシック" charset="0"/>
            </a:endParaRPr>
          </a:p>
          <a:p>
            <a:pPr algn="just" eaLnBrk="1" hangingPunct="1"/>
            <a:r>
              <a:rPr lang="en-US" b="1" dirty="0">
                <a:latin typeface="Arial" panose="020B0604020202020204" pitchFamily="34" charset="0"/>
                <a:ea typeface="ＭＳ Ｐゴシック" charset="0"/>
                <a:cs typeface="ＭＳ Ｐゴシック" charset="0"/>
              </a:rPr>
              <a:t>Our June 2021 church of 90 people stem from 16 different countries around the world: Australia (David &amp; Fiona), China (</a:t>
            </a:r>
            <a:r>
              <a:rPr lang="en-US" b="1" dirty="0" err="1">
                <a:latin typeface="Arial" panose="020B0604020202020204" pitchFamily="34" charset="0"/>
                <a:ea typeface="ＭＳ Ｐゴシック" charset="0"/>
                <a:cs typeface="ＭＳ Ｐゴシック" charset="0"/>
              </a:rPr>
              <a:t>Jianji</a:t>
            </a:r>
            <a:r>
              <a:rPr lang="en-US" b="1" dirty="0">
                <a:latin typeface="Arial" panose="020B0604020202020204" pitchFamily="34" charset="0"/>
                <a:ea typeface="ＭＳ Ｐゴシック" charset="0"/>
                <a:cs typeface="ＭＳ Ｐゴシック" charset="0"/>
              </a:rPr>
              <a:t>), Egypt (Tamara), France (Valentin), </a:t>
            </a:r>
            <a:r>
              <a:rPr lang="en-US" b="1" baseline="0" dirty="0">
                <a:latin typeface="Arial" panose="020B0604020202020204" pitchFamily="34" charset="0"/>
                <a:ea typeface="ＭＳ Ｐゴシック" charset="0"/>
                <a:cs typeface="ＭＳ Ｐゴシック" charset="0"/>
              </a:rPr>
              <a:t>Korea (Grace Kim), </a:t>
            </a:r>
            <a:r>
              <a:rPr lang="en-US" b="1" dirty="0">
                <a:latin typeface="Arial" panose="020B0604020202020204" pitchFamily="34" charset="0"/>
                <a:ea typeface="ＭＳ Ｐゴシック" charset="0"/>
                <a:cs typeface="ＭＳ Ｐゴシック" charset="0"/>
              </a:rPr>
              <a:t>India (Cynthia), </a:t>
            </a:r>
            <a:r>
              <a:rPr lang="en-US" b="1" baseline="0" dirty="0">
                <a:latin typeface="Arial" panose="020B0604020202020204" pitchFamily="34" charset="0"/>
                <a:ea typeface="ＭＳ Ｐゴシック" charset="0"/>
                <a:cs typeface="ＭＳ Ｐゴシック" charset="0"/>
              </a:rPr>
              <a:t>Indonesia (</a:t>
            </a:r>
            <a:r>
              <a:rPr lang="en-US" b="1" dirty="0">
                <a:latin typeface="Arial" panose="020B0604020202020204" pitchFamily="34" charset="0"/>
                <a:ea typeface="ＭＳ Ｐゴシック" charset="0"/>
                <a:cs typeface="ＭＳ Ｐゴシック" charset="0"/>
              </a:rPr>
              <a:t>Rena</a:t>
            </a:r>
            <a:r>
              <a:rPr lang="en-US" b="1" baseline="0" dirty="0">
                <a:latin typeface="Arial" panose="020B0604020202020204" pitchFamily="34" charset="0"/>
                <a:ea typeface="ＭＳ Ｐゴシック" charset="0"/>
                <a:cs typeface="ＭＳ Ｐゴシック" charset="0"/>
              </a:rPr>
              <a:t>), Kenya (Jacqueline </a:t>
            </a:r>
            <a:r>
              <a:rPr lang="en-US" b="1" baseline="0" dirty="0" err="1">
                <a:latin typeface="Arial" panose="020B0604020202020204" pitchFamily="34" charset="0"/>
                <a:ea typeface="ＭＳ Ｐゴシック" charset="0"/>
                <a:cs typeface="ＭＳ Ｐゴシック" charset="0"/>
              </a:rPr>
              <a:t>Ngare</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Nepal (Joshua Limbu), Netherlands (Toes), Singapore (Albina), South Africa (Melody </a:t>
            </a:r>
            <a:r>
              <a:rPr lang="en-US" b="1" dirty="0" err="1">
                <a:latin typeface="Arial" panose="020B0604020202020204" pitchFamily="34" charset="0"/>
                <a:ea typeface="ＭＳ Ｐゴシック" charset="0"/>
                <a:cs typeface="ＭＳ Ｐゴシック" charset="0"/>
              </a:rPr>
              <a:t>Hertenberger</a:t>
            </a:r>
            <a:r>
              <a:rPr lang="en-US" b="1" dirty="0">
                <a:latin typeface="Arial" panose="020B0604020202020204" pitchFamily="34" charset="0"/>
                <a:ea typeface="ＭＳ Ｐゴシック" charset="0"/>
                <a:cs typeface="ＭＳ Ｐゴシック" charset="0"/>
              </a:rPr>
              <a:t>), Taiwan (Maple), Thailand (Mae), UK (James &amp; Gabi), USA (Jim &amp; Jacqui).</a:t>
            </a:r>
            <a:endParaRPr lang="en-US" b="1" baseline="0" dirty="0">
              <a:latin typeface="Arial" panose="020B0604020202020204" pitchFamily="34"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baseline="0" dirty="0">
              <a:latin typeface="Arial" panose="020B0604020202020204" pitchFamily="34"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Previous: </a:t>
            </a:r>
            <a:r>
              <a:rPr lang="en-US" b="1" dirty="0">
                <a:latin typeface="Arial" panose="020B0604020202020204" pitchFamily="34" charset="0"/>
                <a:ea typeface="ＭＳ Ｐゴシック" charset="0"/>
                <a:cs typeface="ＭＳ Ｐゴシック" charset="0"/>
              </a:rPr>
              <a:t>Canada</a:t>
            </a:r>
            <a:r>
              <a:rPr lang="en-US" b="1" baseline="0" dirty="0">
                <a:latin typeface="Arial" panose="020B0604020202020204" pitchFamily="34" charset="0"/>
                <a:ea typeface="ＭＳ Ｐゴシック" charset="0"/>
                <a:cs typeface="ＭＳ Ｐゴシック" charset="0"/>
              </a:rPr>
              <a:t> (Gloria Lee), Ethiopia (Lele), Malaysia (Aston, </a:t>
            </a:r>
            <a:r>
              <a:rPr lang="en-US" b="1" dirty="0">
                <a:latin typeface="Arial" panose="020B0604020202020204" pitchFamily="34" charset="0"/>
                <a:ea typeface="ＭＳ Ｐゴシック" charset="0"/>
                <a:cs typeface="ＭＳ Ｐゴシック" charset="0"/>
              </a:rPr>
              <a:t>Naomi</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Netherlands (Dies &amp; Desiree)</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p:cNvSpPr>
          <p:nvPr>
            <p:ph type="sldImg"/>
          </p:nvPr>
        </p:nvSpPr>
        <p:spPr>
          <a:ln/>
        </p:spPr>
      </p:sp>
      <p:sp>
        <p:nvSpPr>
          <p:cNvPr id="3624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RICK: Yes, we helped start Crossroads International Church in 2006 and I serve as the pastor-teacher.</a:t>
            </a:r>
          </a:p>
        </p:txBody>
      </p:sp>
      <p:sp>
        <p:nvSpPr>
          <p:cNvPr id="3624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AF77CB-318B-904B-AE12-5A664B02F7F9}" type="slidenum">
              <a:rPr lang="en-US" sz="1200">
                <a:solidFill>
                  <a:srgbClr val="000000"/>
                </a:solidFill>
                <a:latin typeface="Calibri" charset="0"/>
              </a:rPr>
              <a:pPr eaLnBrk="1" hangingPunct="1"/>
              <a:t>20</a:t>
            </a:fld>
            <a:endParaRPr lang="en-US" sz="1200">
              <a:solidFill>
                <a:srgbClr val="000000"/>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We also helped start Crossroads International Church in 2006 where I served as the pastor-teacher.</a:t>
            </a:r>
          </a:p>
        </p:txBody>
      </p:sp>
      <p:sp>
        <p:nvSpPr>
          <p:cNvPr id="36045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6169DE-BACA-644B-924B-19E7EDED997E}" type="slidenum">
              <a:rPr lang="en-US" sz="1200">
                <a:solidFill>
                  <a:srgbClr val="000000"/>
                </a:solidFill>
                <a:latin typeface="Calibri" charset="0"/>
              </a:rPr>
              <a:pPr eaLnBrk="1" hangingPunct="1"/>
              <a:t>21</a:t>
            </a:fld>
            <a:endParaRPr lang="en-US" sz="1200">
              <a:solidFill>
                <a:srgbClr val="000000"/>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645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F2A942-BCFB-264E-A33A-3A84406082A2}" type="slidenum">
              <a:rPr lang="en-US" sz="1200">
                <a:solidFill>
                  <a:srgbClr val="000000"/>
                </a:solidFill>
                <a:latin typeface="Calibri" charset="0"/>
              </a:rPr>
              <a:pPr eaLnBrk="1" hangingPunct="1"/>
              <a:t>22</a:t>
            </a:fld>
            <a:endParaRPr lang="en-US" sz="1200">
              <a:solidFill>
                <a:srgbClr val="000000"/>
              </a:solidFill>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555D7D-CECB-EC4D-987A-64E5511A6D77}" type="slidenum">
              <a:rPr lang="en-US" sz="1200" b="1">
                <a:solidFill>
                  <a:srgbClr val="000000"/>
                </a:solidFill>
                <a:latin typeface="Arial" panose="020B0604020202020204" pitchFamily="34" charset="0"/>
              </a:rPr>
              <a:pPr eaLnBrk="1" hangingPunct="1"/>
              <a:t>23</a:t>
            </a:fld>
            <a:endParaRPr lang="en-US" sz="1200" b="1" dirty="0">
              <a:solidFill>
                <a:srgbClr val="000000"/>
              </a:solidFill>
              <a:latin typeface="Arial" panose="020B0604020202020204" pitchFamily="34" charset="0"/>
            </a:endParaRPr>
          </a:p>
        </p:txBody>
      </p:sp>
      <p:sp>
        <p:nvSpPr>
          <p:cNvPr id="392194" name="Rectangle 2"/>
          <p:cNvSpPr>
            <a:spLocks noGrp="1" noRot="1" noChangeAspect="1" noChangeArrowheads="1"/>
          </p:cNvSpPr>
          <p:nvPr>
            <p:ph type="sldImg"/>
          </p:nvPr>
        </p:nvSpPr>
        <p:spPr>
          <a:solidFill>
            <a:srgbClr val="FFFFFF"/>
          </a:solidFill>
          <a:ln/>
        </p:spPr>
      </p:sp>
      <p:sp>
        <p:nvSpPr>
          <p:cNvPr id="392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I</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m also the director of the doctoral program at SBC that trains about 80 seminary professors and pastors throughout Asia in English and Chinese.  </a:t>
            </a:r>
            <a:r>
              <a:rPr lang="en-US" b="1" dirty="0" err="1">
                <a:latin typeface="Arial" panose="020B0604020202020204" pitchFamily="34" charset="0"/>
                <a:ea typeface="ＭＳ Ｐゴシック" charset="0"/>
                <a:cs typeface="ＭＳ Ｐゴシック" charset="0"/>
              </a:rPr>
              <a:t>Generallly</a:t>
            </a:r>
            <a:r>
              <a:rPr lang="en-US" b="1" dirty="0">
                <a:latin typeface="Arial" panose="020B0604020202020204" pitchFamily="34" charset="0"/>
                <a:ea typeface="ＭＳ Ｐゴシック" charset="0"/>
                <a:cs typeface="ＭＳ Ｐゴシック" charset="0"/>
              </a:rPr>
              <a:t> each year about 5 of them received their Doctor of Ministry degree.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25</a:t>
            </a:fld>
            <a:endParaRPr lang="en-US" sz="1200">
              <a:solidFill>
                <a:prstClr val="black"/>
              </a:solidFill>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mr-IN"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fld id="{133485B0-9ED9-294F-9A71-1E2CD35024F6}" type="slidenum">
              <a:rPr lang="en-US" sz="1200" b="1">
                <a:solidFill>
                  <a:srgbClr val="000000"/>
                </a:solidFill>
                <a:latin typeface="Arial" panose="020B0604020202020204" pitchFamily="34" charset="0"/>
              </a:rPr>
              <a:pPr algn="r" eaLnBrk="1" hangingPunct="1">
                <a:defRPr/>
              </a:pPr>
              <a:t>26</a:t>
            </a:fld>
            <a:endParaRPr lang="en-US" sz="1200" b="1" dirty="0">
              <a:solidFill>
                <a:srgbClr val="000000"/>
              </a:solidFill>
              <a:latin typeface="Arial" panose="020B0604020202020204" pitchFamily="34"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extLst>
      <p:ext uri="{BB962C8B-B14F-4D97-AF65-F5344CB8AC3E}">
        <p14:creationId xmlns:p14="http://schemas.microsoft.com/office/powerpoint/2010/main" val="660564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b="1">
                <a:solidFill>
                  <a:srgbClr val="000000"/>
                </a:solidFill>
                <a:latin typeface="Arial" panose="020B0604020202020204" pitchFamily="34" charset="0"/>
              </a:rPr>
              <a:pPr/>
              <a:t>27</a:t>
            </a:fld>
            <a:endParaRPr lang="en-US" sz="1200" b="1" dirty="0">
              <a:solidFill>
                <a:srgbClr val="000000"/>
              </a:solidFill>
              <a:latin typeface="Arial" panose="020B0604020202020204" pitchFamily="34"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Most</a:t>
            </a:r>
            <a:r>
              <a:rPr lang="en-US" b="1" baseline="0" dirty="0">
                <a:latin typeface="Arial" panose="020B0604020202020204" pitchFamily="34" charset="0"/>
                <a:ea typeface="ＭＳ Ｐゴシック" charset="0"/>
                <a:cs typeface="ＭＳ Ｐゴシック" charset="0"/>
              </a:rPr>
              <a:t> of these students are first-generation Christians eager to share the gospel with their own people!</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54891A-3568-3D40-AD7C-988C24079627}" type="slidenum">
              <a:rPr lang="en-US" sz="1200">
                <a:solidFill>
                  <a:prstClr val="black"/>
                </a:solidFill>
              </a:rPr>
              <a:pPr eaLnBrk="1" hangingPunct="1"/>
              <a:t>2</a:t>
            </a:fld>
            <a:endParaRPr lang="en-US" sz="1200">
              <a:solidFill>
                <a:prstClr val="black"/>
              </a:solidFill>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b="1">
                <a:solidFill>
                  <a:srgbClr val="000000"/>
                </a:solidFill>
                <a:latin typeface="Arial" panose="020B0604020202020204" pitchFamily="34" charset="0"/>
              </a:rPr>
              <a:pPr/>
              <a:t>28</a:t>
            </a:fld>
            <a:endParaRPr lang="en-US" sz="1200" b="1" dirty="0">
              <a:solidFill>
                <a:srgbClr val="000000"/>
              </a:solidFill>
              <a:latin typeface="Arial" panose="020B0604020202020204" pitchFamily="34"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Our Wednesday pattern</a:t>
            </a:r>
            <a:r>
              <a:rPr lang="en-US" b="1" baseline="0" dirty="0">
                <a:latin typeface="Arial" panose="020B0604020202020204" pitchFamily="34" charset="0"/>
                <a:ea typeface="ＭＳ Ｐゴシック" charset="0"/>
                <a:cs typeface="ＭＳ Ｐゴシック" charset="0"/>
              </a:rPr>
              <a:t> to set up the table for our </a:t>
            </a:r>
            <a:r>
              <a:rPr lang="en-US" b="1" dirty="0">
                <a:latin typeface="Arial" panose="020B0604020202020204" pitchFamily="34" charset="0"/>
                <a:ea typeface="ＭＳ Ｐゴシック" charset="0"/>
                <a:cs typeface="ＭＳ Ｐゴシック" charset="0"/>
              </a:rPr>
              <a:t>Pastoral</a:t>
            </a:r>
            <a:r>
              <a:rPr lang="en-US" b="1" baseline="0" dirty="0">
                <a:latin typeface="Arial" panose="020B0604020202020204" pitchFamily="34" charset="0"/>
                <a:ea typeface="ＭＳ Ｐゴシック" charset="0"/>
                <a:cs typeface="ＭＳ Ｐゴシック" charset="0"/>
              </a:rPr>
              <a:t> Care Group that comes up to our apartment on campus.</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Common-520</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a:p>
            <a:pPr eaLnBrk="1" hangingPunct="1"/>
            <a:endParaRPr lang="en-US" b="1" baseline="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b="1">
                <a:solidFill>
                  <a:srgbClr val="000000"/>
                </a:solidFill>
                <a:latin typeface="Arial" panose="020B0604020202020204" pitchFamily="34" charset="0"/>
              </a:rPr>
              <a:pPr/>
              <a:t>29</a:t>
            </a:fld>
            <a:endParaRPr lang="en-US" sz="1200" b="1" dirty="0">
              <a:solidFill>
                <a:srgbClr val="000000"/>
              </a:solidFill>
              <a:latin typeface="Arial" panose="020B0604020202020204" pitchFamily="34"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Our Pastoral</a:t>
            </a:r>
            <a:r>
              <a:rPr lang="en-US" b="1" baseline="0" dirty="0">
                <a:latin typeface="Arial" panose="020B0604020202020204" pitchFamily="34" charset="0"/>
                <a:ea typeface="ＭＳ Ｐゴシック" charset="0"/>
                <a:cs typeface="ＭＳ Ｐゴシック" charset="0"/>
              </a:rPr>
              <a:t> Care Group has 9 students from Myanmar, Vietnam, Singapore, and Hong Kong.</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Common-520</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a:p>
            <a:pPr eaLnBrk="1" hangingPunct="1"/>
            <a:endParaRPr lang="en-US" b="1" baseline="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eaLnBrk="1" hangingPunct="1"/>
            <a:r>
              <a:rPr lang="ar-JO" noProof="1">
                <a:latin typeface="Times New Roman" charset="0"/>
                <a:ea typeface="ＭＳ Ｐゴシック" charset="0"/>
                <a:cs typeface="ＭＳ Ｐゴシック" charset="0"/>
              </a:rPr>
              <a:t>كنتُ أقوم بتعليم أولئك القادة كلَّ سِفْرٍ من الكتاب المقدَّس من المساقات التي تُقدِّم مسْحًا،  إضافةً إلى مساقات الخلفيَّات لكلٍّ من العهد القديم والعهد الجديد، ومساقاتٍ تتناول ستَّة جوانب من اللاهوت، ومساقاتٍ عن كيفيَّة الوعظ. </a:t>
            </a:r>
            <a:endParaRPr lang="en-US" noProof="1">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Common-75</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24E4FD-1666-2049-AAE1-48B6BC592C5D}" type="slidenum">
              <a:rPr lang="en-US" sz="1200">
                <a:solidFill>
                  <a:prstClr val="black"/>
                </a:solidFill>
              </a:rPr>
              <a:pPr eaLnBrk="1" hangingPunct="1"/>
              <a:t>31</a:t>
            </a:fld>
            <a:endParaRPr lang="en-US" sz="1200">
              <a:solidFill>
                <a:prstClr val="black"/>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21F4EE-6019-264B-97DC-4C9C5BDBC71A}" type="slidenum">
              <a:rPr lang="en-US" sz="1200">
                <a:solidFill>
                  <a:prstClr val="black"/>
                </a:solidFill>
              </a:rPr>
              <a:pPr eaLnBrk="1" hangingPunct="1"/>
              <a:t>32</a:t>
            </a:fld>
            <a:endParaRPr lang="en-US" sz="1200">
              <a:solidFill>
                <a:prstClr val="black"/>
              </a:solidFill>
            </a:endParaRPr>
          </a:p>
        </p:txBody>
      </p:sp>
      <p:sp>
        <p:nvSpPr>
          <p:cNvPr id="37990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Dr Rick led a tour of Israel for seminary professors and other educators in 2007.</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Common-503</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EF7633-79C0-E041-9243-9498DF1227F8}" type="slidenum">
              <a:rPr lang="en-US" sz="1200">
                <a:solidFill>
                  <a:prstClr val="black"/>
                </a:solidFill>
              </a:rPr>
              <a:pPr eaLnBrk="1" hangingPunct="1"/>
              <a:t>33</a:t>
            </a:fld>
            <a:endParaRPr lang="en-US" sz="1200">
              <a:solidFill>
                <a:prstClr val="black"/>
              </a:solidFill>
            </a:endParaRPr>
          </a:p>
        </p:txBody>
      </p:sp>
      <p:sp>
        <p:nvSpPr>
          <p:cNvPr id="381954" name="Rectangle 2"/>
          <p:cNvSpPr>
            <a:spLocks noGrp="1" noRot="1" noChangeAspect="1" noChangeArrowheads="1"/>
          </p:cNvSpPr>
          <p:nvPr>
            <p:ph type="sldImg"/>
          </p:nvPr>
        </p:nvSpPr>
        <p:spPr>
          <a:solidFill>
            <a:srgbClr val="FFFFFF"/>
          </a:solidFill>
          <a:ln/>
        </p:spPr>
      </p:sp>
      <p:sp>
        <p:nvSpPr>
          <p:cNvPr id="381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60482F-6436-F144-81F2-AD65A19AF0C7}" type="slidenum">
              <a:rPr lang="en-US" sz="1200">
                <a:solidFill>
                  <a:prstClr val="black"/>
                </a:solidFill>
              </a:rPr>
              <a:pPr eaLnBrk="1" hangingPunct="1"/>
              <a:t>34</a:t>
            </a:fld>
            <a:endParaRPr lang="en-US" sz="1200">
              <a:solidFill>
                <a:prstClr val="black"/>
              </a:solidFill>
            </a:endParaRPr>
          </a:p>
        </p:txBody>
      </p:sp>
      <p:sp>
        <p:nvSpPr>
          <p:cNvPr id="384002" name="Rectangle 2"/>
          <p:cNvSpPr>
            <a:spLocks noGrp="1" noRot="1" noChangeAspect="1" noChangeArrowheads="1"/>
          </p:cNvSpPr>
          <p:nvPr>
            <p:ph type="sldImg"/>
          </p:nvPr>
        </p:nvSpPr>
        <p:spPr>
          <a:solidFill>
            <a:srgbClr val="FFFFFF"/>
          </a:solidFill>
          <a:ln/>
        </p:spPr>
      </p:sp>
      <p:sp>
        <p:nvSpPr>
          <p:cNvPr id="384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E9ED53-6247-134D-B446-FF23574E6FD6}" type="slidenum">
              <a:rPr lang="en-US" sz="1200">
                <a:solidFill>
                  <a:prstClr val="black"/>
                </a:solidFill>
              </a:rPr>
              <a:pPr eaLnBrk="1" hangingPunct="1"/>
              <a:t>35</a:t>
            </a:fld>
            <a:endParaRPr lang="en-US" sz="1200">
              <a:solidFill>
                <a:prstClr val="black"/>
              </a:solidFill>
            </a:endParaRPr>
          </a:p>
        </p:txBody>
      </p:sp>
      <p:sp>
        <p:nvSpPr>
          <p:cNvPr id="386050" name="Rectangle 2"/>
          <p:cNvSpPr>
            <a:spLocks noGrp="1" noRot="1" noChangeAspect="1" noChangeArrowheads="1"/>
          </p:cNvSpPr>
          <p:nvPr>
            <p:ph type="sldImg"/>
          </p:nvPr>
        </p:nvSpPr>
        <p:spPr>
          <a:solidFill>
            <a:srgbClr val="FFFFFF"/>
          </a:solidFill>
          <a:ln/>
        </p:spPr>
      </p:sp>
      <p:sp>
        <p:nvSpPr>
          <p:cNvPr id="386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Dr Rick led a tour of Israel for seminary professors and other educators in 2007.</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Common-519</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28CCAC-2414-DB4C-9402-C7E500C2B656}" type="slidenum">
              <a:rPr lang="en-US" sz="1200">
                <a:solidFill>
                  <a:prstClr val="black"/>
                </a:solidFill>
              </a:rPr>
              <a:pPr eaLnBrk="1" hangingPunct="1"/>
              <a:t>36</a:t>
            </a:fld>
            <a:endParaRPr lang="en-US" sz="1200">
              <a:solidFill>
                <a:prstClr val="black"/>
              </a:solidFill>
            </a:endParaRPr>
          </a:p>
        </p:txBody>
      </p:sp>
      <p:sp>
        <p:nvSpPr>
          <p:cNvPr id="394242"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394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FD58D7-E1C2-2247-B1AD-9F4342632E16}" type="slidenum">
              <a:rPr lang="en-US" sz="1200">
                <a:solidFill>
                  <a:srgbClr val="000000"/>
                </a:solidFill>
              </a:rPr>
              <a:pPr eaLnBrk="1" hangingPunct="1"/>
              <a:t>37</a:t>
            </a:fld>
            <a:endParaRPr lang="en-US" sz="1200">
              <a:solidFill>
                <a:srgbClr val="000000"/>
              </a:solidFill>
            </a:endParaRPr>
          </a:p>
        </p:txBody>
      </p:sp>
      <p:sp>
        <p:nvSpPr>
          <p:cNvPr id="396290" name="Rectangle 2"/>
          <p:cNvSpPr>
            <a:spLocks noGrp="1" noRot="1" noChangeAspect="1" noChangeArrowheads="1"/>
          </p:cNvSpPr>
          <p:nvPr>
            <p:ph type="sldImg"/>
          </p:nvPr>
        </p:nvSpPr>
        <p:spPr>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ln/>
        </p:spPr>
      </p:sp>
      <p:sp>
        <p:nvSpPr>
          <p:cNvPr id="3686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I also lead the woman</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Precept Bible study at our church</a:t>
            </a:r>
          </a:p>
        </p:txBody>
      </p:sp>
      <p:sp>
        <p:nvSpPr>
          <p:cNvPr id="3686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82CA59-476C-C447-A28E-853EE0FA4BC7}" type="slidenum">
              <a:rPr lang="en-US" sz="1200">
                <a:solidFill>
                  <a:srgbClr val="000000"/>
                </a:solidFill>
                <a:latin typeface="Calibri" charset="0"/>
              </a:rPr>
              <a:pPr eaLnBrk="1" hangingPunct="1"/>
              <a:t>4</a:t>
            </a:fld>
            <a:endParaRPr lang="en-US" sz="1200">
              <a:solidFill>
                <a:srgbClr val="000000"/>
              </a:solidFill>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025DF1-5953-CC44-9F6F-52513D696566}" type="slidenum">
              <a:rPr lang="en-US" sz="1200">
                <a:solidFill>
                  <a:srgbClr val="000000"/>
                </a:solidFill>
              </a:rPr>
              <a:pPr eaLnBrk="1" hangingPunct="1"/>
              <a:t>38</a:t>
            </a:fld>
            <a:endParaRPr lang="en-US" sz="1200">
              <a:solidFill>
                <a:srgbClr val="000000"/>
              </a:solidFill>
            </a:endParaRP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sz="1200" b="1" dirty="0">
              <a:solidFill>
                <a:srgbClr val="FFFFFF"/>
              </a:solidFill>
              <a:latin typeface="Arial" panose="020B0604020202020204" pitchFamily="34" charset="0"/>
              <a:ea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Student translation since 2003 with 600 translators has resulted in Bible teaching and study materials—mostly PowerPoint—in 45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a:p>
            <a:pPr eaLnBrk="1" hangingPunct="1"/>
            <a:endParaRPr lang="en-US" sz="1200" b="1" dirty="0">
              <a:solidFill>
                <a:srgbClr val="FFFFFF"/>
              </a:solidFill>
              <a:latin typeface="Arial" panose="020B0604020202020204" pitchFamily="34" charset="0"/>
              <a:ea typeface="ＭＳ Ｐゴシック" charset="0"/>
            </a:endParaRPr>
          </a:p>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fld id="{A0CD1452-832C-F142-A0F2-7761CC4A337A}" type="slidenum">
              <a:rPr lang="en-US" sz="1200">
                <a:solidFill>
                  <a:srgbClr val="000000"/>
                </a:solidFill>
              </a:rPr>
              <a:pPr algn="r" eaLnBrk="1" hangingPunct="1">
                <a:defRPr/>
              </a:pPr>
              <a:t>40</a:t>
            </a:fld>
            <a:endParaRPr lang="en-US" sz="1200">
              <a:solidFill>
                <a:srgbClr val="000000"/>
              </a:solidFill>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261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6022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1129074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2013523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D66281-90F7-BC47-BC35-908171F482EB}" type="slidenum">
              <a:rPr lang="en-US" sz="1200" b="1">
                <a:solidFill>
                  <a:srgbClr val="000000"/>
                </a:solidFill>
                <a:latin typeface="Arial" panose="020B0604020202020204" pitchFamily="34" charset="0"/>
              </a:rPr>
              <a:pPr eaLnBrk="1" hangingPunct="1"/>
              <a:t>6</a:t>
            </a:fld>
            <a:endParaRPr lang="en-US" sz="1200" b="1" dirty="0">
              <a:solidFill>
                <a:srgbClr val="000000"/>
              </a:solidFill>
              <a:latin typeface="Arial" panose="020B0604020202020204" pitchFamily="34"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INTERVIEWER: And Susan, what ministries has the Lord granted you?</a:t>
            </a:r>
          </a:p>
          <a:p>
            <a:pPr eaLnBrk="1" hangingPunct="1"/>
            <a:r>
              <a:rPr lang="en-US" b="1" dirty="0">
                <a:latin typeface="Arial" panose="020B0604020202020204" pitchFamily="34" charset="0"/>
                <a:ea typeface="ＭＳ Ｐゴシック" charset="0"/>
                <a:cs typeface="ＭＳ Ｐゴシック" charset="0"/>
              </a:rPr>
              <a:t>SUSAN: I have been teaching the wives of leaders at SBC.  These 5 women come from 5 different nations!</a:t>
            </a:r>
          </a:p>
          <a:p>
            <a:pPr eaLnBrk="1" hangingPunct="1"/>
            <a:r>
              <a:rPr lang="en-US" b="1" dirty="0">
                <a:latin typeface="Arial" panose="020B0604020202020204" pitchFamily="34" charset="0"/>
                <a:ea typeface="ＭＳ Ｐゴシック" charset="0"/>
                <a:cs typeface="ＭＳ Ｐゴシック" charset="0"/>
              </a:rPr>
              <a:t>SUSAN: I also lead the woman</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Bible study at our church</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33235877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Mongolian downloads include more than 3,000 slides as of Jan 2020.</a:t>
            </a:r>
          </a:p>
        </p:txBody>
      </p:sp>
    </p:spTree>
    <p:extLst>
      <p:ext uri="{BB962C8B-B14F-4D97-AF65-F5344CB8AC3E}">
        <p14:creationId xmlns:p14="http://schemas.microsoft.com/office/powerpoint/2010/main" val="1767881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303847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Arabic downloads include more than 1100 slides as of August 2021.</a:t>
            </a:r>
          </a:p>
        </p:txBody>
      </p:sp>
    </p:spTree>
    <p:extLst>
      <p:ext uri="{BB962C8B-B14F-4D97-AF65-F5344CB8AC3E}">
        <p14:creationId xmlns:p14="http://schemas.microsoft.com/office/powerpoint/2010/main" val="3402635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C4439F-7CED-CB42-B544-350FABE6AA79}" type="slidenum">
              <a:rPr lang="en-US" sz="1200">
                <a:solidFill>
                  <a:prstClr val="black"/>
                </a:solidFill>
              </a:rPr>
              <a:pPr eaLnBrk="1" hangingPunct="1"/>
              <a:t>52</a:t>
            </a:fld>
            <a:endParaRPr lang="en-US" sz="1200">
              <a:solidFill>
                <a:prstClr val="black"/>
              </a:solidFill>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b="1">
                <a:solidFill>
                  <a:srgbClr val="000000"/>
                </a:solidFill>
                <a:latin typeface="Arial" panose="020B0604020202020204" pitchFamily="34" charset="0"/>
              </a:rPr>
              <a:pPr/>
              <a:t>53</a:t>
            </a:fld>
            <a:endParaRPr lang="en-US" sz="1200" b="1" dirty="0">
              <a:solidFill>
                <a:srgbClr val="000000"/>
              </a:solidFill>
              <a:latin typeface="Arial" panose="020B0604020202020204" pitchFamily="34"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From</a:t>
            </a:r>
            <a:r>
              <a:rPr lang="en-US" b="1" baseline="0" dirty="0">
                <a:latin typeface="Arial" panose="020B0604020202020204" pitchFamily="34" charset="0"/>
                <a:ea typeface="ＭＳ Ｐゴシック" charset="0"/>
                <a:cs typeface="ＭＳ Ｐゴシック" charset="0"/>
              </a:rPr>
              <a:t> 1997-Jan 2018 God has seen fit to grant me the privilege to train pastors in 12 other countries on 62 trips.  Often pastors in the US team-teach with me on these trips.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B10725-A00D-5045-A372-DCFCEDF9B47F}" type="slidenum">
              <a:rPr lang="en-US" sz="1200">
                <a:solidFill>
                  <a:prstClr val="black"/>
                </a:solidFill>
              </a:rPr>
              <a:pPr eaLnBrk="1" hangingPunct="1"/>
              <a:t>54</a:t>
            </a:fld>
            <a:endParaRPr lang="en-US" sz="1200">
              <a:solidFill>
                <a:prstClr val="black"/>
              </a:solidFill>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1641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B10725-A00D-5045-A372-DCFCEDF9B47F}" type="slidenum">
              <a:rPr lang="en-US" sz="1200">
                <a:solidFill>
                  <a:prstClr val="black"/>
                </a:solidFill>
              </a:rPr>
              <a:pPr eaLnBrk="1" hangingPunct="1"/>
              <a:t>55</a:t>
            </a:fld>
            <a:endParaRPr lang="en-US" sz="1200">
              <a:solidFill>
                <a:prstClr val="black"/>
              </a:solidFill>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18B095-485C-E449-A2D8-10A3AB34B29B}" type="slidenum">
              <a:rPr lang="en-US" sz="1200">
                <a:solidFill>
                  <a:prstClr val="black"/>
                </a:solidFill>
              </a:rPr>
              <a:pPr eaLnBrk="1" hangingPunct="1"/>
              <a:t>56</a:t>
            </a:fld>
            <a:endParaRPr lang="en-US" sz="1200">
              <a:solidFill>
                <a:prstClr val="black"/>
              </a:solidFill>
            </a:endParaRPr>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AE97FD-43F3-C44B-B50F-B5C4E50EE3B7}" type="slidenum">
              <a:rPr lang="en-US" sz="1200" b="1">
                <a:solidFill>
                  <a:srgbClr val="000000"/>
                </a:solidFill>
                <a:latin typeface="Arial" panose="020B0604020202020204" pitchFamily="34" charset="0"/>
              </a:rPr>
              <a:pPr eaLnBrk="1" hangingPunct="1"/>
              <a:t>57</a:t>
            </a:fld>
            <a:endParaRPr lang="en-US" sz="1200" b="1" dirty="0">
              <a:solidFill>
                <a:srgbClr val="000000"/>
              </a:solidFill>
              <a:latin typeface="Arial" panose="020B0604020202020204" pitchFamily="34" charset="0"/>
            </a:endParaRPr>
          </a:p>
        </p:txBody>
      </p:sp>
      <p:sp>
        <p:nvSpPr>
          <p:cNvPr id="561154" name="Rectangle 2"/>
          <p:cNvSpPr>
            <a:spLocks noGrp="1" noRot="1" noChangeAspect="1" noChangeArrowheads="1"/>
          </p:cNvSpPr>
          <p:nvPr>
            <p:ph type="sldImg"/>
          </p:nvPr>
        </p:nvSpPr>
        <p:spPr>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Quizzes are over the reading.</a:t>
            </a:r>
          </a:p>
          <a:p>
            <a:pPr eaLnBrk="1" hangingPunct="1"/>
            <a:r>
              <a:rPr lang="en-US" b="1" dirty="0">
                <a:latin typeface="Arial" panose="020B0604020202020204" pitchFamily="34" charset="0"/>
                <a:ea typeface="ＭＳ Ｐゴシック" charset="0"/>
                <a:cs typeface="ＭＳ Ｐゴシック" charset="0"/>
              </a:rPr>
              <a:t>Exams</a:t>
            </a:r>
            <a:r>
              <a:rPr lang="en-US" b="1" baseline="0" dirty="0">
                <a:latin typeface="Arial" panose="020B0604020202020204" pitchFamily="34" charset="0"/>
                <a:ea typeface="ＭＳ Ｐゴシック" charset="0"/>
                <a:cs typeface="ＭＳ Ｐゴシック" charset="0"/>
              </a:rPr>
              <a:t> are over the course notes.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b="1">
                <a:solidFill>
                  <a:srgbClr val="000000"/>
                </a:solidFill>
                <a:latin typeface="Arial" panose="020B0604020202020204" pitchFamily="34" charset="0"/>
              </a:rPr>
              <a:pPr eaLnBrk="1" hangingPunct="1"/>
              <a:t>8</a:t>
            </a:fld>
            <a:endParaRPr lang="en-US" sz="1200" b="1" dirty="0">
              <a:solidFill>
                <a:srgbClr val="000000"/>
              </a:solidFill>
              <a:latin typeface="Arial" panose="020B0604020202020204" pitchFamily="34"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58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DFA75E-A867-984A-90CF-405A1ED1FF50}" type="slidenum">
              <a:rPr lang="en-US" sz="1200">
                <a:solidFill>
                  <a:prstClr val="black"/>
                </a:solidFill>
              </a:rPr>
              <a:pPr eaLnBrk="1" hangingPunct="1"/>
              <a:t>60</a:t>
            </a:fld>
            <a:endParaRPr lang="en-US" sz="1200">
              <a:solidFill>
                <a:prstClr val="black"/>
              </a:solidFill>
            </a:endParaRPr>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fld id="{5E2ADFD7-D11B-1947-91FB-744DDB5B077E}" type="slidenum">
              <a:rPr lang="en-US" smtClean="0"/>
              <a:pPr/>
              <a:t>63</a:t>
            </a:fld>
            <a:endParaRPr lang="en-US"/>
          </a:p>
        </p:txBody>
      </p:sp>
    </p:spTree>
    <p:extLst>
      <p:ext uri="{BB962C8B-B14F-4D97-AF65-F5344CB8AC3E}">
        <p14:creationId xmlns:p14="http://schemas.microsoft.com/office/powerpoint/2010/main" val="40429872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b="1"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32474742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LC Life of Christ in Arabic</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انضمَّت</a:t>
            </a:r>
            <a:r>
              <a:rPr lang="ar-JO" sz="1200" b="1"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حفيدتنا، نورا، إلى العائلة في 31 تمُّوز 2021, ولكنَّنا نتساءل: لماذا أحضرنا الله الآن إلى الأردن؟ لا أعلم</a:t>
            </a:r>
            <a:endParaRPr lang="en-US" sz="1200" b="1" kern="1200" baseline="0" dirty="0">
              <a:solidFill>
                <a:schemeClr val="tx1"/>
              </a:solidFill>
              <a:effectLst/>
              <a:latin typeface="Arial" panose="020B0604020202020204" pitchFamily="34" charset="0"/>
              <a:ea typeface="ＭＳ Ｐゴシック" pitchFamily="-108" charset="-128"/>
              <a:cs typeface="+mn-cs"/>
            </a:endParaRPr>
          </a:p>
          <a:p>
            <a:r>
              <a:rPr lang="en-US" sz="1200" kern="1200" dirty="0">
                <a:solidFill>
                  <a:schemeClr val="tx1"/>
                </a:solidFill>
                <a:effectLst/>
                <a:latin typeface="+mn-lt"/>
                <a:ea typeface="+mn-ea"/>
                <a:cs typeface="+mn-cs"/>
              </a:rPr>
              <a:t>______</a:t>
            </a:r>
          </a:p>
          <a:p>
            <a:r>
              <a:rPr lang="en-US" sz="1200" kern="1200" dirty="0">
                <a:solidFill>
                  <a:schemeClr val="tx1"/>
                </a:solidFill>
                <a:effectLst/>
                <a:latin typeface="+mn-lt"/>
                <a:ea typeface="+mn-ea"/>
                <a:cs typeface="+mn-cs"/>
              </a:rPr>
              <a:t>Common-67</a:t>
            </a:r>
            <a:endParaRPr lang="en-US" dirty="0"/>
          </a:p>
          <a:p>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37843924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525F80-B2E6-0141-AD0D-504ECA96453A}"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40737445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AF827A-71A9-0948-9EE8-8C2F5C09547E}"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426514943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907F5C4-A7A7-5348-96E4-ED6A5FF2B900}"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11770143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6BBC65-1E49-7F4A-AD01-7128C3101DB1}"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236111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B8C6013-CC56-1641-A880-E7061668D20F}"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429360855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6B99D5-944C-F046-A085-66C0FD9D72E1}"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145740332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41636009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2167552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1184810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5/4/24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1189350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1989326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5/4/24</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33870755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5/4/24</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21812212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5/4/24</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692064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5/4/24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14315855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5/4/24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26774760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23013518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7069586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ACF2D25-F312-9A4B-9D64-2CD17677203B}" type="slidenum">
              <a:rPr lang="en-US" smtClean="0"/>
              <a:pPr>
                <a:defRPr/>
              </a:pPr>
              <a:t>‹#›</a:t>
            </a:fld>
            <a:endParaRPr lang="en-US" dirty="0"/>
          </a:p>
        </p:txBody>
      </p:sp>
    </p:spTree>
    <p:extLst>
      <p:ext uri="{BB962C8B-B14F-4D97-AF65-F5344CB8AC3E}">
        <p14:creationId xmlns:p14="http://schemas.microsoft.com/office/powerpoint/2010/main" val="2981427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8C72DF9-9684-F343-A8D2-91A8B1825450}" type="slidenum">
              <a:rPr lang="en-US" smtClean="0"/>
              <a:pPr>
                <a:defRPr/>
              </a:pPr>
              <a:t>‹#›</a:t>
            </a:fld>
            <a:endParaRPr lang="en-US" dirty="0"/>
          </a:p>
        </p:txBody>
      </p:sp>
    </p:spTree>
    <p:extLst>
      <p:ext uri="{BB962C8B-B14F-4D97-AF65-F5344CB8AC3E}">
        <p14:creationId xmlns:p14="http://schemas.microsoft.com/office/powerpoint/2010/main" val="23118559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4CD02CE-7B78-BB40-ADE7-A4ECDABD1C1C}" type="slidenum">
              <a:rPr lang="en-US" smtClean="0"/>
              <a:pPr>
                <a:defRPr/>
              </a:pPr>
              <a:t>‹#›</a:t>
            </a:fld>
            <a:endParaRPr lang="en-US" dirty="0"/>
          </a:p>
        </p:txBody>
      </p:sp>
    </p:spTree>
    <p:extLst>
      <p:ext uri="{BB962C8B-B14F-4D97-AF65-F5344CB8AC3E}">
        <p14:creationId xmlns:p14="http://schemas.microsoft.com/office/powerpoint/2010/main" val="411516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973649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4E63096-8914-5D4D-AAF0-BE08B2530F21}" type="slidenum">
              <a:rPr lang="en-US" smtClean="0"/>
              <a:pPr>
                <a:defRPr/>
              </a:pPr>
              <a:t>‹#›</a:t>
            </a:fld>
            <a:endParaRPr lang="en-US" dirty="0"/>
          </a:p>
        </p:txBody>
      </p:sp>
    </p:spTree>
    <p:extLst>
      <p:ext uri="{BB962C8B-B14F-4D97-AF65-F5344CB8AC3E}">
        <p14:creationId xmlns:p14="http://schemas.microsoft.com/office/powerpoint/2010/main" val="17785750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0A186F6-FC3E-8A4E-950A-54062380A2B7}" type="slidenum">
              <a:rPr lang="en-US" smtClean="0"/>
              <a:pPr>
                <a:defRPr/>
              </a:pPr>
              <a:t>‹#›</a:t>
            </a:fld>
            <a:endParaRPr lang="en-US" dirty="0"/>
          </a:p>
        </p:txBody>
      </p:sp>
    </p:spTree>
    <p:extLst>
      <p:ext uri="{BB962C8B-B14F-4D97-AF65-F5344CB8AC3E}">
        <p14:creationId xmlns:p14="http://schemas.microsoft.com/office/powerpoint/2010/main" val="33099690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E871B9C-6CAD-8C4B-AC69-45E3E904282A}" type="slidenum">
              <a:rPr lang="en-US" smtClean="0"/>
              <a:pPr>
                <a:defRPr/>
              </a:pPr>
              <a:t>‹#›</a:t>
            </a:fld>
            <a:endParaRPr lang="en-US" dirty="0"/>
          </a:p>
        </p:txBody>
      </p:sp>
    </p:spTree>
    <p:extLst>
      <p:ext uri="{BB962C8B-B14F-4D97-AF65-F5344CB8AC3E}">
        <p14:creationId xmlns:p14="http://schemas.microsoft.com/office/powerpoint/2010/main" val="1535773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5E156FB-3FE9-734E-84BF-53BCC6EE0ACD}" type="slidenum">
              <a:rPr lang="en-US" smtClean="0"/>
              <a:pPr>
                <a:defRPr/>
              </a:pPr>
              <a:t>‹#›</a:t>
            </a:fld>
            <a:endParaRPr lang="en-US" dirty="0"/>
          </a:p>
        </p:txBody>
      </p:sp>
    </p:spTree>
    <p:extLst>
      <p:ext uri="{BB962C8B-B14F-4D97-AF65-F5344CB8AC3E}">
        <p14:creationId xmlns:p14="http://schemas.microsoft.com/office/powerpoint/2010/main" val="4051762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678CD4B-09C6-534B-9127-CA52B92002C7}" type="slidenum">
              <a:rPr lang="en-US" smtClean="0"/>
              <a:pPr>
                <a:defRPr/>
              </a:pPr>
              <a:t>‹#›</a:t>
            </a:fld>
            <a:endParaRPr lang="en-US" dirty="0"/>
          </a:p>
        </p:txBody>
      </p:sp>
    </p:spTree>
    <p:extLst>
      <p:ext uri="{BB962C8B-B14F-4D97-AF65-F5344CB8AC3E}">
        <p14:creationId xmlns:p14="http://schemas.microsoft.com/office/powerpoint/2010/main" val="31419927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2CB8C1C-1AEF-B043-ABF7-0A710F35809C}" type="slidenum">
              <a:rPr lang="en-US" smtClean="0"/>
              <a:pPr>
                <a:defRPr/>
              </a:pPr>
              <a:t>‹#›</a:t>
            </a:fld>
            <a:endParaRPr lang="en-US" dirty="0"/>
          </a:p>
        </p:txBody>
      </p:sp>
    </p:spTree>
    <p:extLst>
      <p:ext uri="{BB962C8B-B14F-4D97-AF65-F5344CB8AC3E}">
        <p14:creationId xmlns:p14="http://schemas.microsoft.com/office/powerpoint/2010/main" val="11613587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45AC532-9281-BC47-B728-F889DE9DCE39}" type="slidenum">
              <a:rPr lang="en-US" smtClean="0"/>
              <a:pPr>
                <a:defRPr/>
              </a:pPr>
              <a:t>‹#›</a:t>
            </a:fld>
            <a:endParaRPr lang="en-US" dirty="0"/>
          </a:p>
        </p:txBody>
      </p:sp>
    </p:spTree>
    <p:extLst>
      <p:ext uri="{BB962C8B-B14F-4D97-AF65-F5344CB8AC3E}">
        <p14:creationId xmlns:p14="http://schemas.microsoft.com/office/powerpoint/2010/main" val="36994062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955443E-EF85-3A4A-A5C7-00628BDF9B26}" type="slidenum">
              <a:rPr lang="en-US" smtClean="0"/>
              <a:pPr>
                <a:defRPr/>
              </a:pPr>
              <a:t>‹#›</a:t>
            </a:fld>
            <a:endParaRPr lang="en-US" dirty="0"/>
          </a:p>
        </p:txBody>
      </p:sp>
    </p:spTree>
    <p:extLst>
      <p:ext uri="{BB962C8B-B14F-4D97-AF65-F5344CB8AC3E}">
        <p14:creationId xmlns:p14="http://schemas.microsoft.com/office/powerpoint/2010/main" val="29745696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19874399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2307250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182818984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5844977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41445111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19946190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37772502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15299133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22882965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8374268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7715621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1729851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2348491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427665093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6273B50-3254-6C41-9A1B-C5F34824E714}" type="slidenum">
              <a:rPr lang="en-US" smtClean="0"/>
              <a:pPr>
                <a:defRPr/>
              </a:pPr>
              <a:t>‹#›</a:t>
            </a:fld>
            <a:endParaRPr lang="en-US" dirty="0"/>
          </a:p>
        </p:txBody>
      </p:sp>
    </p:spTree>
    <p:extLst>
      <p:ext uri="{BB962C8B-B14F-4D97-AF65-F5344CB8AC3E}">
        <p14:creationId xmlns:p14="http://schemas.microsoft.com/office/powerpoint/2010/main" val="12351893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D9B4B16-FEC8-A94B-8336-D16060447914}" type="slidenum">
              <a:rPr lang="en-US" smtClean="0"/>
              <a:pPr>
                <a:defRPr/>
              </a:pPr>
              <a:t>‹#›</a:t>
            </a:fld>
            <a:endParaRPr lang="en-US" dirty="0"/>
          </a:p>
        </p:txBody>
      </p:sp>
    </p:spTree>
    <p:extLst>
      <p:ext uri="{BB962C8B-B14F-4D97-AF65-F5344CB8AC3E}">
        <p14:creationId xmlns:p14="http://schemas.microsoft.com/office/powerpoint/2010/main" val="1965613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ACE0451-1E07-314C-8FB3-897FA06FC45A}" type="slidenum">
              <a:rPr lang="en-US" smtClean="0"/>
              <a:pPr>
                <a:defRPr/>
              </a:pPr>
              <a:t>‹#›</a:t>
            </a:fld>
            <a:endParaRPr lang="en-US" dirty="0"/>
          </a:p>
        </p:txBody>
      </p:sp>
    </p:spTree>
    <p:extLst>
      <p:ext uri="{BB962C8B-B14F-4D97-AF65-F5344CB8AC3E}">
        <p14:creationId xmlns:p14="http://schemas.microsoft.com/office/powerpoint/2010/main" val="16506204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3133183-51AC-204E-B6F0-A8907F00D7E9}" type="slidenum">
              <a:rPr lang="en-US" smtClean="0"/>
              <a:pPr>
                <a:defRPr/>
              </a:pPr>
              <a:t>‹#›</a:t>
            </a:fld>
            <a:endParaRPr lang="en-US" dirty="0"/>
          </a:p>
        </p:txBody>
      </p:sp>
    </p:spTree>
    <p:extLst>
      <p:ext uri="{BB962C8B-B14F-4D97-AF65-F5344CB8AC3E}">
        <p14:creationId xmlns:p14="http://schemas.microsoft.com/office/powerpoint/2010/main" val="13535342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7A0A76E-FC05-7345-B299-8F71F3086463}" type="slidenum">
              <a:rPr lang="en-US" smtClean="0"/>
              <a:pPr>
                <a:defRPr/>
              </a:pPr>
              <a:t>‹#›</a:t>
            </a:fld>
            <a:endParaRPr lang="en-US" dirty="0"/>
          </a:p>
        </p:txBody>
      </p:sp>
    </p:spTree>
    <p:extLst>
      <p:ext uri="{BB962C8B-B14F-4D97-AF65-F5344CB8AC3E}">
        <p14:creationId xmlns:p14="http://schemas.microsoft.com/office/powerpoint/2010/main" val="23619739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383DEE5-BC9D-1C43-8350-B9C8C3293769}" type="slidenum">
              <a:rPr lang="en-US" smtClean="0"/>
              <a:pPr>
                <a:defRPr/>
              </a:pPr>
              <a:t>‹#›</a:t>
            </a:fld>
            <a:endParaRPr lang="en-US" dirty="0"/>
          </a:p>
        </p:txBody>
      </p:sp>
    </p:spTree>
    <p:extLst>
      <p:ext uri="{BB962C8B-B14F-4D97-AF65-F5344CB8AC3E}">
        <p14:creationId xmlns:p14="http://schemas.microsoft.com/office/powerpoint/2010/main" val="37910546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C5F974E-73A0-F048-B98F-2AA881860BB1}" type="slidenum">
              <a:rPr lang="en-US" smtClean="0"/>
              <a:pPr>
                <a:defRPr/>
              </a:pPr>
              <a:t>‹#›</a:t>
            </a:fld>
            <a:endParaRPr lang="en-US" dirty="0"/>
          </a:p>
        </p:txBody>
      </p:sp>
    </p:spTree>
    <p:extLst>
      <p:ext uri="{BB962C8B-B14F-4D97-AF65-F5344CB8AC3E}">
        <p14:creationId xmlns:p14="http://schemas.microsoft.com/office/powerpoint/2010/main" val="18572854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4337162-BA12-7D46-B512-7EDF3B6E70BC}" type="slidenum">
              <a:rPr lang="en-US" smtClean="0"/>
              <a:pPr>
                <a:defRPr/>
              </a:pPr>
              <a:t>‹#›</a:t>
            </a:fld>
            <a:endParaRPr lang="en-US" dirty="0"/>
          </a:p>
        </p:txBody>
      </p:sp>
    </p:spTree>
    <p:extLst>
      <p:ext uri="{BB962C8B-B14F-4D97-AF65-F5344CB8AC3E}">
        <p14:creationId xmlns:p14="http://schemas.microsoft.com/office/powerpoint/2010/main" val="24735131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BDED647-7812-D84C-A297-34CA10ABD84F}" type="slidenum">
              <a:rPr lang="en-US" smtClean="0"/>
              <a:pPr>
                <a:defRPr/>
              </a:pPr>
              <a:t>‹#›</a:t>
            </a:fld>
            <a:endParaRPr lang="en-US" dirty="0"/>
          </a:p>
        </p:txBody>
      </p:sp>
    </p:spTree>
    <p:extLst>
      <p:ext uri="{BB962C8B-B14F-4D97-AF65-F5344CB8AC3E}">
        <p14:creationId xmlns:p14="http://schemas.microsoft.com/office/powerpoint/2010/main" val="11139039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942A2D4-5F29-9D4D-9521-017A32F33EB3}" type="slidenum">
              <a:rPr lang="en-US" smtClean="0"/>
              <a:pPr>
                <a:defRPr/>
              </a:pPr>
              <a:t>‹#›</a:t>
            </a:fld>
            <a:endParaRPr lang="en-US" dirty="0"/>
          </a:p>
        </p:txBody>
      </p:sp>
    </p:spTree>
    <p:extLst>
      <p:ext uri="{BB962C8B-B14F-4D97-AF65-F5344CB8AC3E}">
        <p14:creationId xmlns:p14="http://schemas.microsoft.com/office/powerpoint/2010/main" val="981584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67216629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E183593-447B-8241-9447-2CC22756FC93}" type="slidenum">
              <a:rPr lang="en-US" smtClean="0"/>
              <a:pPr>
                <a:defRPr/>
              </a:pPr>
              <a:t>‹#›</a:t>
            </a:fld>
            <a:endParaRPr lang="en-US" dirty="0"/>
          </a:p>
        </p:txBody>
      </p:sp>
    </p:spTree>
    <p:extLst>
      <p:ext uri="{BB962C8B-B14F-4D97-AF65-F5344CB8AC3E}">
        <p14:creationId xmlns:p14="http://schemas.microsoft.com/office/powerpoint/2010/main" val="7144371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0609104-D3A5-D94F-A374-7A4A13AE3EB7}" type="slidenum">
              <a:rPr lang="en-US" smtClean="0"/>
              <a:pPr>
                <a:defRPr/>
              </a:pPr>
              <a:t>‹#›</a:t>
            </a:fld>
            <a:endParaRPr lang="en-US" dirty="0"/>
          </a:p>
        </p:txBody>
      </p:sp>
    </p:spTree>
    <p:extLst>
      <p:ext uri="{BB962C8B-B14F-4D97-AF65-F5344CB8AC3E}">
        <p14:creationId xmlns:p14="http://schemas.microsoft.com/office/powerpoint/2010/main" val="1166867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372540D-D9BB-BE4A-A859-38D716F0FF8B}" type="slidenum">
              <a:rPr lang="en-US" smtClean="0"/>
              <a:pPr>
                <a:defRPr/>
              </a:pPr>
              <a:t>‹#›</a:t>
            </a:fld>
            <a:endParaRPr lang="en-US" dirty="0"/>
          </a:p>
        </p:txBody>
      </p:sp>
    </p:spTree>
    <p:extLst>
      <p:ext uri="{BB962C8B-B14F-4D97-AF65-F5344CB8AC3E}">
        <p14:creationId xmlns:p14="http://schemas.microsoft.com/office/powerpoint/2010/main" val="19061411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D65ED37-898C-414D-9AB0-2FF1F5F01FC6}" type="slidenum">
              <a:rPr lang="en-US" smtClean="0"/>
              <a:pPr>
                <a:defRPr/>
              </a:pPr>
              <a:t>‹#›</a:t>
            </a:fld>
            <a:endParaRPr lang="en-US" dirty="0"/>
          </a:p>
        </p:txBody>
      </p:sp>
    </p:spTree>
    <p:extLst>
      <p:ext uri="{BB962C8B-B14F-4D97-AF65-F5344CB8AC3E}">
        <p14:creationId xmlns:p14="http://schemas.microsoft.com/office/powerpoint/2010/main" val="30953310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C6CC76D-3406-5E4D-83B5-75A451FF7798}" type="slidenum">
              <a:rPr lang="en-US" smtClean="0"/>
              <a:pPr>
                <a:defRPr/>
              </a:pPr>
              <a:t>‹#›</a:t>
            </a:fld>
            <a:endParaRPr lang="en-US" dirty="0"/>
          </a:p>
        </p:txBody>
      </p:sp>
    </p:spTree>
    <p:extLst>
      <p:ext uri="{BB962C8B-B14F-4D97-AF65-F5344CB8AC3E}">
        <p14:creationId xmlns:p14="http://schemas.microsoft.com/office/powerpoint/2010/main" val="830246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A959B0B-AB57-7B40-8247-DBCE78BE3D1F}" type="slidenum">
              <a:rPr lang="en-US" smtClean="0"/>
              <a:pPr>
                <a:defRPr/>
              </a:pPr>
              <a:t>‹#›</a:t>
            </a:fld>
            <a:endParaRPr lang="en-US" dirty="0"/>
          </a:p>
        </p:txBody>
      </p:sp>
    </p:spTree>
    <p:extLst>
      <p:ext uri="{BB962C8B-B14F-4D97-AF65-F5344CB8AC3E}">
        <p14:creationId xmlns:p14="http://schemas.microsoft.com/office/powerpoint/2010/main" val="20113035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0071D09-1389-DA49-9CFB-BD7EDAD8E7BA}" type="slidenum">
              <a:rPr lang="en-US" smtClean="0"/>
              <a:pPr>
                <a:defRPr/>
              </a:pPr>
              <a:t>‹#›</a:t>
            </a:fld>
            <a:endParaRPr lang="en-US" dirty="0"/>
          </a:p>
        </p:txBody>
      </p:sp>
    </p:spTree>
    <p:extLst>
      <p:ext uri="{BB962C8B-B14F-4D97-AF65-F5344CB8AC3E}">
        <p14:creationId xmlns:p14="http://schemas.microsoft.com/office/powerpoint/2010/main" val="1507648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3EA6720-6722-6F46-93CD-AA1AAC5435E8}" type="slidenum">
              <a:rPr lang="en-US" smtClean="0"/>
              <a:pPr>
                <a:defRPr/>
              </a:pPr>
              <a:t>‹#›</a:t>
            </a:fld>
            <a:endParaRPr lang="en-US" dirty="0"/>
          </a:p>
        </p:txBody>
      </p:sp>
    </p:spTree>
    <p:extLst>
      <p:ext uri="{BB962C8B-B14F-4D97-AF65-F5344CB8AC3E}">
        <p14:creationId xmlns:p14="http://schemas.microsoft.com/office/powerpoint/2010/main" val="23747122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FFCECF8-B22D-F84F-AE37-A8FBA331D7CE}" type="slidenum">
              <a:rPr lang="en-US" smtClean="0"/>
              <a:pPr>
                <a:defRPr/>
              </a:pPr>
              <a:t>‹#›</a:t>
            </a:fld>
            <a:endParaRPr lang="en-US" dirty="0"/>
          </a:p>
        </p:txBody>
      </p:sp>
    </p:spTree>
    <p:extLst>
      <p:ext uri="{BB962C8B-B14F-4D97-AF65-F5344CB8AC3E}">
        <p14:creationId xmlns:p14="http://schemas.microsoft.com/office/powerpoint/2010/main" val="32953561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CEBFD12-C96C-C64C-B45C-24B7F4CE6BD3}" type="slidenum">
              <a:rPr lang="en-US" smtClean="0"/>
              <a:pPr>
                <a:defRPr/>
              </a:pPr>
              <a:t>‹#›</a:t>
            </a:fld>
            <a:endParaRPr lang="en-US" dirty="0"/>
          </a:p>
        </p:txBody>
      </p:sp>
    </p:spTree>
    <p:extLst>
      <p:ext uri="{BB962C8B-B14F-4D97-AF65-F5344CB8AC3E}">
        <p14:creationId xmlns:p14="http://schemas.microsoft.com/office/powerpoint/2010/main" val="1106614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136352705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0812281-2F40-4340-9E89-76CB9A52FF0C}" type="slidenum">
              <a:rPr lang="en-US" smtClean="0"/>
              <a:pPr>
                <a:defRPr/>
              </a:pPr>
              <a:t>‹#›</a:t>
            </a:fld>
            <a:endParaRPr lang="en-US" dirty="0"/>
          </a:p>
        </p:txBody>
      </p:sp>
    </p:spTree>
    <p:extLst>
      <p:ext uri="{BB962C8B-B14F-4D97-AF65-F5344CB8AC3E}">
        <p14:creationId xmlns:p14="http://schemas.microsoft.com/office/powerpoint/2010/main" val="25191432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A342C19-D0C8-E54D-BE55-414CD9958624}" type="slidenum">
              <a:rPr lang="en-US" smtClean="0"/>
              <a:pPr>
                <a:defRPr/>
              </a:pPr>
              <a:t>‹#›</a:t>
            </a:fld>
            <a:endParaRPr lang="en-US" dirty="0"/>
          </a:p>
        </p:txBody>
      </p:sp>
    </p:spTree>
    <p:extLst>
      <p:ext uri="{BB962C8B-B14F-4D97-AF65-F5344CB8AC3E}">
        <p14:creationId xmlns:p14="http://schemas.microsoft.com/office/powerpoint/2010/main" val="30288113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12578634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0F0E62B9-4F3A-2144-B353-DDC02D27F08E}"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25197627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AD3F50D6-A74F-EA4E-8BAA-614C687E3159}"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42324441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FE0E9A73-D6F3-FB4B-B676-AB2D6ACB3033}"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36591766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21B05C86-5CA8-C640-83F6-0464EF60335F}"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7393101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CCBC2C85-5B23-2743-8351-2458AC3B1C6F}"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50217902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4668B637-F1B0-CD4B-945A-E1B24BE0055F}"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1636877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9DDB0FBA-1AA2-7A41-A7E8-827850B26E1B}"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2649201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159171233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0474792B-817A-344D-BDC3-98766AAD8EB6}"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7124874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D80BDE67-5EFE-FF4D-AC25-976BBC3D78DA}"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31055166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A4114420-13EE-2946-AB89-0A59875297C0}"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7297377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9218EC4-0D93-4C48-9285-29016603D01D}" type="slidenum">
              <a:rPr lang="en-US" smtClean="0"/>
              <a:pPr>
                <a:defRPr/>
              </a:pPr>
              <a:t>‹#›</a:t>
            </a:fld>
            <a:endParaRPr lang="en-US" dirty="0"/>
          </a:p>
        </p:txBody>
      </p:sp>
    </p:spTree>
    <p:extLst>
      <p:ext uri="{BB962C8B-B14F-4D97-AF65-F5344CB8AC3E}">
        <p14:creationId xmlns:p14="http://schemas.microsoft.com/office/powerpoint/2010/main" val="30476209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CA56BD0-F032-5443-82C9-023E2E71F99A}" type="slidenum">
              <a:rPr lang="en-US" smtClean="0"/>
              <a:pPr>
                <a:defRPr/>
              </a:pPr>
              <a:t>‹#›</a:t>
            </a:fld>
            <a:endParaRPr lang="en-US" dirty="0"/>
          </a:p>
        </p:txBody>
      </p:sp>
    </p:spTree>
    <p:extLst>
      <p:ext uri="{BB962C8B-B14F-4D97-AF65-F5344CB8AC3E}">
        <p14:creationId xmlns:p14="http://schemas.microsoft.com/office/powerpoint/2010/main" val="8227451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9031A93-7400-1441-BA19-0C73E5E5AFE0}" type="slidenum">
              <a:rPr lang="en-US" smtClean="0"/>
              <a:pPr>
                <a:defRPr/>
              </a:pPr>
              <a:t>‹#›</a:t>
            </a:fld>
            <a:endParaRPr lang="en-US" dirty="0"/>
          </a:p>
        </p:txBody>
      </p:sp>
    </p:spTree>
    <p:extLst>
      <p:ext uri="{BB962C8B-B14F-4D97-AF65-F5344CB8AC3E}">
        <p14:creationId xmlns:p14="http://schemas.microsoft.com/office/powerpoint/2010/main" val="13385737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ABB84D7-F75F-3A4B-9FCD-BA1F45DF2728}" type="slidenum">
              <a:rPr lang="en-US" smtClean="0"/>
              <a:pPr>
                <a:defRPr/>
              </a:pPr>
              <a:t>‹#›</a:t>
            </a:fld>
            <a:endParaRPr lang="en-US" dirty="0"/>
          </a:p>
        </p:txBody>
      </p:sp>
    </p:spTree>
    <p:extLst>
      <p:ext uri="{BB962C8B-B14F-4D97-AF65-F5344CB8AC3E}">
        <p14:creationId xmlns:p14="http://schemas.microsoft.com/office/powerpoint/2010/main" val="16248925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399D1BF-2E70-CC47-A4BE-EAC67858B7F8}" type="slidenum">
              <a:rPr lang="en-US" smtClean="0"/>
              <a:pPr>
                <a:defRPr/>
              </a:pPr>
              <a:t>‹#›</a:t>
            </a:fld>
            <a:endParaRPr lang="en-US" dirty="0"/>
          </a:p>
        </p:txBody>
      </p:sp>
    </p:spTree>
    <p:extLst>
      <p:ext uri="{BB962C8B-B14F-4D97-AF65-F5344CB8AC3E}">
        <p14:creationId xmlns:p14="http://schemas.microsoft.com/office/powerpoint/2010/main" val="21777891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D8C8140-A513-C944-A977-81F629041E6E}" type="slidenum">
              <a:rPr lang="en-US" smtClean="0"/>
              <a:pPr>
                <a:defRPr/>
              </a:pPr>
              <a:t>‹#›</a:t>
            </a:fld>
            <a:endParaRPr lang="en-US" dirty="0"/>
          </a:p>
        </p:txBody>
      </p:sp>
    </p:spTree>
    <p:extLst>
      <p:ext uri="{BB962C8B-B14F-4D97-AF65-F5344CB8AC3E}">
        <p14:creationId xmlns:p14="http://schemas.microsoft.com/office/powerpoint/2010/main" val="9908708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54CD57C-A9CF-1F48-B67D-A42872574A08}" type="slidenum">
              <a:rPr lang="en-US" smtClean="0"/>
              <a:pPr>
                <a:defRPr/>
              </a:pPr>
              <a:t>‹#›</a:t>
            </a:fld>
            <a:endParaRPr lang="en-US" dirty="0"/>
          </a:p>
        </p:txBody>
      </p:sp>
    </p:spTree>
    <p:extLst>
      <p:ext uri="{BB962C8B-B14F-4D97-AF65-F5344CB8AC3E}">
        <p14:creationId xmlns:p14="http://schemas.microsoft.com/office/powerpoint/2010/main" val="3674924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1638463487"/>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09958B7-F678-9843-907F-6414F74F733F}" type="slidenum">
              <a:rPr lang="en-US" smtClean="0"/>
              <a:pPr>
                <a:defRPr/>
              </a:pPr>
              <a:t>‹#›</a:t>
            </a:fld>
            <a:endParaRPr lang="en-US" dirty="0"/>
          </a:p>
        </p:txBody>
      </p:sp>
    </p:spTree>
    <p:extLst>
      <p:ext uri="{BB962C8B-B14F-4D97-AF65-F5344CB8AC3E}">
        <p14:creationId xmlns:p14="http://schemas.microsoft.com/office/powerpoint/2010/main" val="3528295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60B9033-E0B2-294F-9808-757FABE72D97}" type="slidenum">
              <a:rPr lang="en-US" smtClean="0"/>
              <a:pPr>
                <a:defRPr/>
              </a:pPr>
              <a:t>‹#›</a:t>
            </a:fld>
            <a:endParaRPr lang="en-US" dirty="0"/>
          </a:p>
        </p:txBody>
      </p:sp>
    </p:spTree>
    <p:extLst>
      <p:ext uri="{BB962C8B-B14F-4D97-AF65-F5344CB8AC3E}">
        <p14:creationId xmlns:p14="http://schemas.microsoft.com/office/powerpoint/2010/main" val="4326144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55EFFE-3236-AE48-B74B-D48E0788F9D2}" type="slidenum">
              <a:rPr lang="en-US" smtClean="0"/>
              <a:pPr>
                <a:defRPr/>
              </a:pPr>
              <a:t>‹#›</a:t>
            </a:fld>
            <a:endParaRPr lang="en-US" dirty="0"/>
          </a:p>
        </p:txBody>
      </p:sp>
    </p:spTree>
    <p:extLst>
      <p:ext uri="{BB962C8B-B14F-4D97-AF65-F5344CB8AC3E}">
        <p14:creationId xmlns:p14="http://schemas.microsoft.com/office/powerpoint/2010/main" val="391222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243245-6523-E04F-B7AC-B5B6B2EAFEF7}" type="slidenum">
              <a:rPr lang="en-US" smtClean="0"/>
              <a:pPr>
                <a:defRPr/>
              </a:pPr>
              <a:t>‹#›</a:t>
            </a:fld>
            <a:endParaRPr lang="en-US" dirty="0"/>
          </a:p>
        </p:txBody>
      </p:sp>
    </p:spTree>
    <p:extLst>
      <p:ext uri="{BB962C8B-B14F-4D97-AF65-F5344CB8AC3E}">
        <p14:creationId xmlns:p14="http://schemas.microsoft.com/office/powerpoint/2010/main" val="15970548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541D6D-04D8-CA40-A883-DAE62DFCE123}" type="slidenum">
              <a:rPr lang="en-US"/>
              <a:pPr>
                <a:defRPr/>
              </a:pPr>
              <a:t>‹#›</a:t>
            </a:fld>
            <a:endParaRPr lang="en-US"/>
          </a:p>
        </p:txBody>
      </p:sp>
    </p:spTree>
    <p:extLst>
      <p:ext uri="{BB962C8B-B14F-4D97-AF65-F5344CB8AC3E}">
        <p14:creationId xmlns:p14="http://schemas.microsoft.com/office/powerpoint/2010/main" val="21992731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87D1C-2E41-4543-852D-64759423CE89}" type="slidenum">
              <a:rPr lang="en-US"/>
              <a:pPr>
                <a:defRPr/>
              </a:pPr>
              <a:t>‹#›</a:t>
            </a:fld>
            <a:endParaRPr lang="en-US"/>
          </a:p>
        </p:txBody>
      </p:sp>
    </p:spTree>
    <p:extLst>
      <p:ext uri="{BB962C8B-B14F-4D97-AF65-F5344CB8AC3E}">
        <p14:creationId xmlns:p14="http://schemas.microsoft.com/office/powerpoint/2010/main" val="229828886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448E6-4B1F-EB43-94F0-2F4F3766A407}" type="slidenum">
              <a:rPr lang="en-US"/>
              <a:pPr>
                <a:defRPr/>
              </a:pPr>
              <a:t>‹#›</a:t>
            </a:fld>
            <a:endParaRPr lang="en-US"/>
          </a:p>
        </p:txBody>
      </p:sp>
    </p:spTree>
    <p:extLst>
      <p:ext uri="{BB962C8B-B14F-4D97-AF65-F5344CB8AC3E}">
        <p14:creationId xmlns:p14="http://schemas.microsoft.com/office/powerpoint/2010/main" val="2066197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E476C-C41C-DA4B-B253-641AACCDC3E6}" type="slidenum">
              <a:rPr lang="en-US"/>
              <a:pPr>
                <a:defRPr/>
              </a:pPr>
              <a:t>‹#›</a:t>
            </a:fld>
            <a:endParaRPr lang="en-US"/>
          </a:p>
        </p:txBody>
      </p:sp>
    </p:spTree>
    <p:extLst>
      <p:ext uri="{BB962C8B-B14F-4D97-AF65-F5344CB8AC3E}">
        <p14:creationId xmlns:p14="http://schemas.microsoft.com/office/powerpoint/2010/main" val="3846862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A1B726-AC31-DD41-AB5D-E115BAD0E971}" type="slidenum">
              <a:rPr lang="en-US"/>
              <a:pPr>
                <a:defRPr/>
              </a:pPr>
              <a:t>‹#›</a:t>
            </a:fld>
            <a:endParaRPr lang="en-US"/>
          </a:p>
        </p:txBody>
      </p:sp>
    </p:spTree>
    <p:extLst>
      <p:ext uri="{BB962C8B-B14F-4D97-AF65-F5344CB8AC3E}">
        <p14:creationId xmlns:p14="http://schemas.microsoft.com/office/powerpoint/2010/main" val="40757453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963857-1C4B-4D40-A88C-C3713B589F61}" type="slidenum">
              <a:rPr lang="en-US"/>
              <a:pPr>
                <a:defRPr/>
              </a:pPr>
              <a:t>‹#›</a:t>
            </a:fld>
            <a:endParaRPr lang="en-US"/>
          </a:p>
        </p:txBody>
      </p:sp>
    </p:spTree>
    <p:extLst>
      <p:ext uri="{BB962C8B-B14F-4D97-AF65-F5344CB8AC3E}">
        <p14:creationId xmlns:p14="http://schemas.microsoft.com/office/powerpoint/2010/main" val="2257719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144836411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F2B545-5E4F-9E49-AD65-5847648009DC}" type="slidenum">
              <a:rPr lang="en-US"/>
              <a:pPr>
                <a:defRPr/>
              </a:pPr>
              <a:t>‹#›</a:t>
            </a:fld>
            <a:endParaRPr lang="en-US"/>
          </a:p>
        </p:txBody>
      </p:sp>
    </p:spTree>
    <p:extLst>
      <p:ext uri="{BB962C8B-B14F-4D97-AF65-F5344CB8AC3E}">
        <p14:creationId xmlns:p14="http://schemas.microsoft.com/office/powerpoint/2010/main" val="23748480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BF58F5-8F5D-5747-A975-274B1174775F}" type="slidenum">
              <a:rPr lang="en-US"/>
              <a:pPr>
                <a:defRPr/>
              </a:pPr>
              <a:t>‹#›</a:t>
            </a:fld>
            <a:endParaRPr lang="en-US"/>
          </a:p>
        </p:txBody>
      </p:sp>
    </p:spTree>
    <p:extLst>
      <p:ext uri="{BB962C8B-B14F-4D97-AF65-F5344CB8AC3E}">
        <p14:creationId xmlns:p14="http://schemas.microsoft.com/office/powerpoint/2010/main" val="3383384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50CB52-A093-EF46-91E1-341F51C42E1D}" type="slidenum">
              <a:rPr lang="en-US"/>
              <a:pPr>
                <a:defRPr/>
              </a:pPr>
              <a:t>‹#›</a:t>
            </a:fld>
            <a:endParaRPr lang="en-US"/>
          </a:p>
        </p:txBody>
      </p:sp>
    </p:spTree>
    <p:extLst>
      <p:ext uri="{BB962C8B-B14F-4D97-AF65-F5344CB8AC3E}">
        <p14:creationId xmlns:p14="http://schemas.microsoft.com/office/powerpoint/2010/main" val="18199214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8F608-615A-FD4E-98BC-C37A20871B77}" type="slidenum">
              <a:rPr lang="en-US"/>
              <a:pPr>
                <a:defRPr/>
              </a:pPr>
              <a:t>‹#›</a:t>
            </a:fld>
            <a:endParaRPr lang="en-US"/>
          </a:p>
        </p:txBody>
      </p:sp>
    </p:spTree>
    <p:extLst>
      <p:ext uri="{BB962C8B-B14F-4D97-AF65-F5344CB8AC3E}">
        <p14:creationId xmlns:p14="http://schemas.microsoft.com/office/powerpoint/2010/main" val="11838751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267F8-738B-FE4D-A3C0-0F978113489F}" type="slidenum">
              <a:rPr lang="en-US"/>
              <a:pPr>
                <a:defRPr/>
              </a:pPr>
              <a:t>‹#›</a:t>
            </a:fld>
            <a:endParaRPr lang="en-US"/>
          </a:p>
        </p:txBody>
      </p:sp>
    </p:spTree>
    <p:extLst>
      <p:ext uri="{BB962C8B-B14F-4D97-AF65-F5344CB8AC3E}">
        <p14:creationId xmlns:p14="http://schemas.microsoft.com/office/powerpoint/2010/main" val="22623641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992945665"/>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312644712"/>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1914623647"/>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1685233234"/>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0087898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2540765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211191704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186499365"/>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920755321"/>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78069172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173338668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76043548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118826182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10168319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9490465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391662048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3412908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223365666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18903752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10927637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15431092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93143458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157713213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394838035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38824883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13455486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21120221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1310031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187137367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8715912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32019682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42056362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6757039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214807936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74310046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42940837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23799755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35363158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945728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256516289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349006665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298608553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11370155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20748549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24128213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36576477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504487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224263840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119250063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1402459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60ECBC7-E1DB-9446-B47B-13D1EE097C21}" type="slidenum">
              <a:rPr lang="en-US" smtClean="0"/>
              <a:pPr>
                <a:defRPr/>
              </a:pPr>
              <a:t>‹#›</a:t>
            </a:fld>
            <a:endParaRPr lang="en-US" dirty="0"/>
          </a:p>
        </p:txBody>
      </p:sp>
    </p:spTree>
    <p:extLst>
      <p:ext uri="{BB962C8B-B14F-4D97-AF65-F5344CB8AC3E}">
        <p14:creationId xmlns:p14="http://schemas.microsoft.com/office/powerpoint/2010/main" val="12898650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385119672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1819158591"/>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3644495403"/>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3763164367"/>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976773038"/>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117876944"/>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521099164"/>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3289820562"/>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2631516494"/>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1916908717"/>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F074CC1-E8CC-AC4B-8752-E82D812D4245}" type="slidenum">
              <a:rPr lang="en-US" smtClean="0"/>
              <a:pPr>
                <a:defRPr/>
              </a:pPr>
              <a:t>‹#›</a:t>
            </a:fld>
            <a:endParaRPr lang="en-US" dirty="0"/>
          </a:p>
        </p:txBody>
      </p:sp>
    </p:spTree>
    <p:extLst>
      <p:ext uri="{BB962C8B-B14F-4D97-AF65-F5344CB8AC3E}">
        <p14:creationId xmlns:p14="http://schemas.microsoft.com/office/powerpoint/2010/main" val="375406491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2744616961"/>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567769220"/>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3"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83E7972-2268-184B-8DEF-0E1AA723E59A}" type="slidenum">
              <a:rPr lang="en-US" smtClean="0"/>
              <a:pPr>
                <a:defRPr/>
              </a:pPr>
              <a:t>‹#›</a:t>
            </a:fld>
            <a:endParaRPr lang="en-US" dirty="0"/>
          </a:p>
        </p:txBody>
      </p:sp>
    </p:spTree>
    <p:extLst>
      <p:ext uri="{BB962C8B-B14F-4D97-AF65-F5344CB8AC3E}">
        <p14:creationId xmlns:p14="http://schemas.microsoft.com/office/powerpoint/2010/main" val="67784798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86B7F73-E8D0-9B49-B323-85D1F50450D7}" type="slidenum">
              <a:rPr lang="en-US" smtClean="0"/>
              <a:pPr>
                <a:defRPr/>
              </a:pPr>
              <a:t>‹#›</a:t>
            </a:fld>
            <a:endParaRPr lang="en-US" dirty="0"/>
          </a:p>
        </p:txBody>
      </p:sp>
    </p:spTree>
    <p:extLst>
      <p:ext uri="{BB962C8B-B14F-4D97-AF65-F5344CB8AC3E}">
        <p14:creationId xmlns:p14="http://schemas.microsoft.com/office/powerpoint/2010/main" val="116652187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7F84453-A41C-1A40-A02B-6997E0E77919}" type="slidenum">
              <a:rPr lang="en-US" smtClean="0"/>
              <a:pPr>
                <a:defRPr/>
              </a:pPr>
              <a:t>‹#›</a:t>
            </a:fld>
            <a:endParaRPr lang="en-US" dirty="0"/>
          </a:p>
        </p:txBody>
      </p:sp>
    </p:spTree>
    <p:extLst>
      <p:ext uri="{BB962C8B-B14F-4D97-AF65-F5344CB8AC3E}">
        <p14:creationId xmlns:p14="http://schemas.microsoft.com/office/powerpoint/2010/main" val="184251532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8FEBE5E-1AF4-9448-A0D0-1DAADDBDB51F}" type="slidenum">
              <a:rPr lang="en-US" smtClean="0"/>
              <a:pPr>
                <a:defRPr/>
              </a:pPr>
              <a:t>‹#›</a:t>
            </a:fld>
            <a:endParaRPr lang="en-US" dirty="0"/>
          </a:p>
        </p:txBody>
      </p:sp>
    </p:spTree>
    <p:extLst>
      <p:ext uri="{BB962C8B-B14F-4D97-AF65-F5344CB8AC3E}">
        <p14:creationId xmlns:p14="http://schemas.microsoft.com/office/powerpoint/2010/main" val="183448253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0719DA0-7291-2643-9D9D-DEABA4C2C1A0}" type="slidenum">
              <a:rPr lang="en-US" smtClean="0"/>
              <a:pPr>
                <a:defRPr/>
              </a:pPr>
              <a:t>‹#›</a:t>
            </a:fld>
            <a:endParaRPr lang="en-US" dirty="0"/>
          </a:p>
        </p:txBody>
      </p:sp>
    </p:spTree>
    <p:extLst>
      <p:ext uri="{BB962C8B-B14F-4D97-AF65-F5344CB8AC3E}">
        <p14:creationId xmlns:p14="http://schemas.microsoft.com/office/powerpoint/2010/main" val="34353749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86E74D-9C59-6841-8316-0C9C1C8241B3}" type="slidenum">
              <a:rPr lang="en-US" smtClean="0"/>
              <a:pPr>
                <a:defRPr/>
              </a:pPr>
              <a:t>‹#›</a:t>
            </a:fld>
            <a:endParaRPr lang="en-US" dirty="0"/>
          </a:p>
        </p:txBody>
      </p:sp>
    </p:spTree>
    <p:extLst>
      <p:ext uri="{BB962C8B-B14F-4D97-AF65-F5344CB8AC3E}">
        <p14:creationId xmlns:p14="http://schemas.microsoft.com/office/powerpoint/2010/main" val="6840071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5ADC0F5-76FA-9147-B341-F7B5529F12A5}" type="slidenum">
              <a:rPr lang="en-US" smtClean="0"/>
              <a:pPr>
                <a:defRPr/>
              </a:pPr>
              <a:t>‹#›</a:t>
            </a:fld>
            <a:endParaRPr lang="en-US" dirty="0"/>
          </a:p>
        </p:txBody>
      </p:sp>
    </p:spTree>
    <p:extLst>
      <p:ext uri="{BB962C8B-B14F-4D97-AF65-F5344CB8AC3E}">
        <p14:creationId xmlns:p14="http://schemas.microsoft.com/office/powerpoint/2010/main" val="138810719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AC01C11-AF11-DA45-83E8-6D6EDE361A73}" type="slidenum">
              <a:rPr lang="en-US" smtClean="0"/>
              <a:pPr>
                <a:defRPr/>
              </a:pPr>
              <a:t>‹#›</a:t>
            </a:fld>
            <a:endParaRPr lang="en-US" dirty="0"/>
          </a:p>
        </p:txBody>
      </p:sp>
    </p:spTree>
    <p:extLst>
      <p:ext uri="{BB962C8B-B14F-4D97-AF65-F5344CB8AC3E}">
        <p14:creationId xmlns:p14="http://schemas.microsoft.com/office/powerpoint/2010/main" val="2705659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8971523-7B5D-8F42-A0E8-C26966D9E40C}" type="slidenum">
              <a:rPr lang="en-US" smtClean="0"/>
              <a:pPr>
                <a:defRPr/>
              </a:pPr>
              <a:t>‹#›</a:t>
            </a:fld>
            <a:endParaRPr lang="en-US" dirty="0"/>
          </a:p>
        </p:txBody>
      </p:sp>
    </p:spTree>
    <p:extLst>
      <p:ext uri="{BB962C8B-B14F-4D97-AF65-F5344CB8AC3E}">
        <p14:creationId xmlns:p14="http://schemas.microsoft.com/office/powerpoint/2010/main" val="186050034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A5380F9-1CFF-8347-9990-CE4E1ADD7E2E}" type="slidenum">
              <a:rPr lang="en-US" smtClean="0"/>
              <a:pPr>
                <a:defRPr/>
              </a:pPr>
              <a:t>‹#›</a:t>
            </a:fld>
            <a:endParaRPr lang="en-US" dirty="0"/>
          </a:p>
        </p:txBody>
      </p:sp>
    </p:spTree>
    <p:extLst>
      <p:ext uri="{BB962C8B-B14F-4D97-AF65-F5344CB8AC3E}">
        <p14:creationId xmlns:p14="http://schemas.microsoft.com/office/powerpoint/2010/main" val="217675648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D44E6C9-6A6C-DB4B-AC2E-008900415069}" type="slidenum">
              <a:rPr lang="en-US" smtClean="0"/>
              <a:pPr>
                <a:defRPr/>
              </a:pPr>
              <a:t>‹#›</a:t>
            </a:fld>
            <a:endParaRPr lang="en-US" dirty="0"/>
          </a:p>
        </p:txBody>
      </p:sp>
    </p:spTree>
    <p:extLst>
      <p:ext uri="{BB962C8B-B14F-4D97-AF65-F5344CB8AC3E}">
        <p14:creationId xmlns:p14="http://schemas.microsoft.com/office/powerpoint/2010/main" val="173299104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A396AF2-6D44-D441-BBD3-248CCE9EE20F}" type="slidenum">
              <a:rPr lang="en-US" smtClean="0"/>
              <a:pPr>
                <a:defRPr/>
              </a:pPr>
              <a:t>‹#›</a:t>
            </a:fld>
            <a:endParaRPr lang="en-US" dirty="0"/>
          </a:p>
        </p:txBody>
      </p:sp>
    </p:spTree>
    <p:extLst>
      <p:ext uri="{BB962C8B-B14F-4D97-AF65-F5344CB8AC3E}">
        <p14:creationId xmlns:p14="http://schemas.microsoft.com/office/powerpoint/2010/main" val="3431252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3242673898"/>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BAF9F38-5833-9840-A609-D1E998F7941B}" type="slidenum">
              <a:rPr lang="en-US" altLang="zh-TW"/>
              <a:pPr>
                <a:defRPr/>
              </a:pPr>
              <a:t>‹#›</a:t>
            </a:fld>
            <a:endParaRPr lang="en-US" altLang="zh-TW"/>
          </a:p>
        </p:txBody>
      </p:sp>
    </p:spTree>
    <p:extLst>
      <p:ext uri="{BB962C8B-B14F-4D97-AF65-F5344CB8AC3E}">
        <p14:creationId xmlns:p14="http://schemas.microsoft.com/office/powerpoint/2010/main" val="276763958"/>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4C5B019-8EA6-2C4F-B3B9-F27BDE136277}" type="slidenum">
              <a:rPr lang="en-US" altLang="zh-TW"/>
              <a:pPr>
                <a:defRPr/>
              </a:pPr>
              <a:t>‹#›</a:t>
            </a:fld>
            <a:endParaRPr lang="en-US" altLang="zh-TW"/>
          </a:p>
        </p:txBody>
      </p:sp>
    </p:spTree>
    <p:extLst>
      <p:ext uri="{BB962C8B-B14F-4D97-AF65-F5344CB8AC3E}">
        <p14:creationId xmlns:p14="http://schemas.microsoft.com/office/powerpoint/2010/main" val="51813454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24039F8-9DDC-9A48-B4E4-14CBC9141B3D}" type="slidenum">
              <a:rPr lang="en-US" altLang="zh-TW"/>
              <a:pPr>
                <a:defRPr/>
              </a:pPr>
              <a:t>‹#›</a:t>
            </a:fld>
            <a:endParaRPr lang="en-US" altLang="zh-TW"/>
          </a:p>
        </p:txBody>
      </p:sp>
    </p:spTree>
    <p:extLst>
      <p:ext uri="{BB962C8B-B14F-4D97-AF65-F5344CB8AC3E}">
        <p14:creationId xmlns:p14="http://schemas.microsoft.com/office/powerpoint/2010/main" val="411175417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E0C039B-4BD4-F54A-A128-B04075423D54}" type="slidenum">
              <a:rPr lang="en-US" altLang="zh-TW"/>
              <a:pPr>
                <a:defRPr/>
              </a:pPr>
              <a:t>‹#›</a:t>
            </a:fld>
            <a:endParaRPr lang="en-US" altLang="zh-TW"/>
          </a:p>
        </p:txBody>
      </p:sp>
    </p:spTree>
    <p:extLst>
      <p:ext uri="{BB962C8B-B14F-4D97-AF65-F5344CB8AC3E}">
        <p14:creationId xmlns:p14="http://schemas.microsoft.com/office/powerpoint/2010/main" val="974122724"/>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AEF56D3C-8936-1848-B1A2-79CC21C883E1}" type="slidenum">
              <a:rPr lang="en-US" altLang="zh-TW"/>
              <a:pPr>
                <a:defRPr/>
              </a:pPr>
              <a:t>‹#›</a:t>
            </a:fld>
            <a:endParaRPr lang="en-US" altLang="zh-TW"/>
          </a:p>
        </p:txBody>
      </p:sp>
    </p:spTree>
    <p:extLst>
      <p:ext uri="{BB962C8B-B14F-4D97-AF65-F5344CB8AC3E}">
        <p14:creationId xmlns:p14="http://schemas.microsoft.com/office/powerpoint/2010/main" val="143019205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B30B7BF9-D4C0-D149-BD18-454F0C7A0A59}" type="slidenum">
              <a:rPr lang="en-US" altLang="zh-TW"/>
              <a:pPr>
                <a:defRPr/>
              </a:pPr>
              <a:t>‹#›</a:t>
            </a:fld>
            <a:endParaRPr lang="en-US" altLang="zh-TW"/>
          </a:p>
        </p:txBody>
      </p:sp>
    </p:spTree>
    <p:extLst>
      <p:ext uri="{BB962C8B-B14F-4D97-AF65-F5344CB8AC3E}">
        <p14:creationId xmlns:p14="http://schemas.microsoft.com/office/powerpoint/2010/main" val="132655496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5EE331-6821-6D47-A91C-003572F98EB9}" type="slidenum">
              <a:rPr lang="en-US" smtClean="0"/>
              <a:pPr>
                <a:defRPr/>
              </a:pPr>
              <a:t>‹#›</a:t>
            </a:fld>
            <a:endParaRPr lang="en-US" dirty="0"/>
          </a:p>
        </p:txBody>
      </p:sp>
    </p:spTree>
    <p:extLst>
      <p:ext uri="{BB962C8B-B14F-4D97-AF65-F5344CB8AC3E}">
        <p14:creationId xmlns:p14="http://schemas.microsoft.com/office/powerpoint/2010/main" val="222446271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8E3662BB-7A72-3A4F-98A8-CF4AB203EC59}" type="slidenum">
              <a:rPr lang="en-US" altLang="zh-TW"/>
              <a:pPr>
                <a:defRPr/>
              </a:pPr>
              <a:t>‹#›</a:t>
            </a:fld>
            <a:endParaRPr lang="en-US" altLang="zh-TW"/>
          </a:p>
        </p:txBody>
      </p:sp>
    </p:spTree>
    <p:extLst>
      <p:ext uri="{BB962C8B-B14F-4D97-AF65-F5344CB8AC3E}">
        <p14:creationId xmlns:p14="http://schemas.microsoft.com/office/powerpoint/2010/main" val="3879757640"/>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F08F1E18-F88B-1840-850F-9C4A6E8A6526}" type="slidenum">
              <a:rPr lang="en-US" altLang="zh-TW"/>
              <a:pPr>
                <a:defRPr/>
              </a:pPr>
              <a:t>‹#›</a:t>
            </a:fld>
            <a:endParaRPr lang="en-US" altLang="zh-TW"/>
          </a:p>
        </p:txBody>
      </p:sp>
    </p:spTree>
    <p:extLst>
      <p:ext uri="{BB962C8B-B14F-4D97-AF65-F5344CB8AC3E}">
        <p14:creationId xmlns:p14="http://schemas.microsoft.com/office/powerpoint/2010/main" val="26625911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A6DDB79-19B3-1E47-B593-5B227EDA92E3}" type="slidenum">
              <a:rPr lang="en-US" altLang="zh-TW"/>
              <a:pPr>
                <a:defRPr/>
              </a:pPr>
              <a:t>‹#›</a:t>
            </a:fld>
            <a:endParaRPr lang="en-US" altLang="zh-TW"/>
          </a:p>
        </p:txBody>
      </p:sp>
    </p:spTree>
    <p:extLst>
      <p:ext uri="{BB962C8B-B14F-4D97-AF65-F5344CB8AC3E}">
        <p14:creationId xmlns:p14="http://schemas.microsoft.com/office/powerpoint/2010/main" val="435041514"/>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B4D9908-CC89-5B4D-A30C-48752A9051F6}" type="slidenum">
              <a:rPr lang="en-US" altLang="zh-TW"/>
              <a:pPr>
                <a:defRPr/>
              </a:pPr>
              <a:t>‹#›</a:t>
            </a:fld>
            <a:endParaRPr lang="en-US" altLang="zh-TW"/>
          </a:p>
        </p:txBody>
      </p:sp>
    </p:spTree>
    <p:extLst>
      <p:ext uri="{BB962C8B-B14F-4D97-AF65-F5344CB8AC3E}">
        <p14:creationId xmlns:p14="http://schemas.microsoft.com/office/powerpoint/2010/main" val="120884574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4D2F3C7A-EE17-7B4B-8987-7B110A5D8887}" type="slidenum">
              <a:rPr lang="en-US" altLang="zh-TW"/>
              <a:pPr>
                <a:defRPr/>
              </a:pPr>
              <a:t>‹#›</a:t>
            </a:fld>
            <a:endParaRPr lang="en-US" altLang="zh-TW"/>
          </a:p>
        </p:txBody>
      </p:sp>
    </p:spTree>
    <p:extLst>
      <p:ext uri="{BB962C8B-B14F-4D97-AF65-F5344CB8AC3E}">
        <p14:creationId xmlns:p14="http://schemas.microsoft.com/office/powerpoint/2010/main" val="2709481049"/>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D020ED-1621-8043-A81B-450E32126D73}" type="slidenum">
              <a:rPr lang="en-US" altLang="zh-TW" smtClean="0"/>
              <a:pPr>
                <a:defRPr/>
              </a:pPr>
              <a:t>‹#›</a:t>
            </a:fld>
            <a:endParaRPr lang="en-US" altLang="zh-TW" dirty="0"/>
          </a:p>
        </p:txBody>
      </p:sp>
    </p:spTree>
    <p:extLst>
      <p:ext uri="{BB962C8B-B14F-4D97-AF65-F5344CB8AC3E}">
        <p14:creationId xmlns:p14="http://schemas.microsoft.com/office/powerpoint/2010/main" val="3450211339"/>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B694E1-38B1-C84E-AC57-787291F592D3}" type="slidenum">
              <a:rPr lang="en-US" altLang="zh-TW" smtClean="0"/>
              <a:pPr>
                <a:defRPr/>
              </a:pPr>
              <a:t>‹#›</a:t>
            </a:fld>
            <a:endParaRPr lang="en-US" altLang="zh-TW" dirty="0"/>
          </a:p>
        </p:txBody>
      </p:sp>
    </p:spTree>
    <p:extLst>
      <p:ext uri="{BB962C8B-B14F-4D97-AF65-F5344CB8AC3E}">
        <p14:creationId xmlns:p14="http://schemas.microsoft.com/office/powerpoint/2010/main" val="2526178122"/>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noProof="0"/>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noProof="0"/>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6E4E46-7FD6-B74C-8D11-FD835B0A2D3C}"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41023295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F48EF9-0700-3746-A1EF-ABC6ACC85F0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89518557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1BA7BB-779B-8B49-9F75-0AA14172CAAF}"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653341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4F993E-D789-6B4D-8E6B-35687A2C128F}" type="slidenum">
              <a:rPr lang="en-US" smtClean="0"/>
              <a:pPr>
                <a:defRPr/>
              </a:pPr>
              <a:t>‹#›</a:t>
            </a:fld>
            <a:endParaRPr lang="en-US" dirty="0"/>
          </a:p>
        </p:txBody>
      </p:sp>
    </p:spTree>
    <p:extLst>
      <p:ext uri="{BB962C8B-B14F-4D97-AF65-F5344CB8AC3E}">
        <p14:creationId xmlns:p14="http://schemas.microsoft.com/office/powerpoint/2010/main" val="31063816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563586E-B522-9A47-A003-73E3BA764A7F}"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2050784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636978-BA00-1B43-8ABF-AABAFE49F2AA}"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24158679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2A5DF6-DE2A-6E47-A003-2D6F6E83D86A}"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71300614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99B925-47E3-F148-92B9-F332CB59FDB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6289209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C557563-BCE5-B740-840B-3554EA181645}"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81178654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16E8BC-496E-D042-B988-01E233E125DA}"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50282049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58B90E-E3CC-AF47-9489-5535A5D0C960}"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15109611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11BEDAF-DCB1-E146-A0D1-878B2244A5F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50811923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AE818D-BD13-A944-899C-91604FEB331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83991060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20419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DA4844-71FE-0049-B047-46F37D9E2830}" type="slidenum">
              <a:rPr lang="en-US" smtClean="0"/>
              <a:pPr>
                <a:defRPr/>
              </a:pPr>
              <a:t>‹#›</a:t>
            </a:fld>
            <a:endParaRPr lang="en-US" dirty="0"/>
          </a:p>
        </p:txBody>
      </p:sp>
    </p:spTree>
    <p:extLst>
      <p:ext uri="{BB962C8B-B14F-4D97-AF65-F5344CB8AC3E}">
        <p14:creationId xmlns:p14="http://schemas.microsoft.com/office/powerpoint/2010/main" val="252856445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7139928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931575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4477840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7887647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0089470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110678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2007327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6633242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877698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87699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135736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867798-62FA-C24B-BD4D-0D674BD18436}" type="slidenum">
              <a:rPr lang="en-US" smtClean="0"/>
              <a:pPr>
                <a:defRPr/>
              </a:pPr>
              <a:t>‹#›</a:t>
            </a:fld>
            <a:endParaRPr lang="en-US" dirty="0"/>
          </a:p>
        </p:txBody>
      </p:sp>
    </p:spTree>
    <p:extLst>
      <p:ext uri="{BB962C8B-B14F-4D97-AF65-F5344CB8AC3E}">
        <p14:creationId xmlns:p14="http://schemas.microsoft.com/office/powerpoint/2010/main" val="211141749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4801728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0971162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355230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0162379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37450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1417571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1467335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9752892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6814190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15657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74ECAF8-93B1-5846-8525-C5C25C62CE46}" type="slidenum">
              <a:rPr lang="en-US" smtClean="0"/>
              <a:pPr>
                <a:defRPr/>
              </a:pPr>
              <a:t>‹#›</a:t>
            </a:fld>
            <a:endParaRPr lang="en-US" dirty="0"/>
          </a:p>
        </p:txBody>
      </p:sp>
    </p:spTree>
    <p:extLst>
      <p:ext uri="{BB962C8B-B14F-4D97-AF65-F5344CB8AC3E}">
        <p14:creationId xmlns:p14="http://schemas.microsoft.com/office/powerpoint/2010/main" val="23899859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6150956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6734224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0519180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7537562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0530188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b="1" i="0">
                <a:latin typeface="Arial" panose="020B0604020202020204" pitchFamily="34" charset="0"/>
              </a:defRPr>
            </a:lvl1pPr>
          </a:lstStyle>
          <a:p>
            <a:r>
              <a:rPr lang="en-US" dirty="0"/>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xfrm>
            <a:off x="6934200" y="6248400"/>
            <a:ext cx="1905000" cy="457200"/>
          </a:xfrm>
        </p:spPr>
        <p:txBody>
          <a:bodyPr/>
          <a:lstStyle>
            <a:lvl1pPr>
              <a:defRPr b="1" i="0">
                <a:latin typeface="Arial" panose="020B0604020202020204" pitchFamily="34" charset="0"/>
              </a:defRPr>
            </a:lvl1pPr>
          </a:lstStyle>
          <a:p>
            <a:pPr>
              <a:defRPr/>
            </a:pPr>
            <a:fld id="{572F3A46-0821-0F47-BC2C-6694E41C2028}" type="slidenum">
              <a:rPr lang="en-US" smtClean="0"/>
              <a:pPr>
                <a:defRPr/>
              </a:pPr>
              <a:t>‹#›</a:t>
            </a:fld>
            <a:endParaRPr lang="en-US" dirty="0"/>
          </a:p>
        </p:txBody>
      </p:sp>
    </p:spTree>
    <p:extLst>
      <p:ext uri="{BB962C8B-B14F-4D97-AF65-F5344CB8AC3E}">
        <p14:creationId xmlns:p14="http://schemas.microsoft.com/office/powerpoint/2010/main" val="187002682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27E552-0C97-2C48-BCA9-205C2AF46A52}" type="slidenum">
              <a:rPr lang="en-US" smtClean="0"/>
              <a:pPr>
                <a:defRPr/>
              </a:pPr>
              <a:t>‹#›</a:t>
            </a:fld>
            <a:endParaRPr lang="en-US" dirty="0"/>
          </a:p>
        </p:txBody>
      </p:sp>
    </p:spTree>
    <p:extLst>
      <p:ext uri="{BB962C8B-B14F-4D97-AF65-F5344CB8AC3E}">
        <p14:creationId xmlns:p14="http://schemas.microsoft.com/office/powerpoint/2010/main" val="223454840"/>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AD43375-28E5-FD47-AB88-FC7AA516821E}" type="slidenum">
              <a:rPr lang="en-US" smtClean="0"/>
              <a:pPr>
                <a:defRPr/>
              </a:pPr>
              <a:t>‹#›</a:t>
            </a:fld>
            <a:endParaRPr lang="en-US" dirty="0"/>
          </a:p>
        </p:txBody>
      </p:sp>
    </p:spTree>
    <p:extLst>
      <p:ext uri="{BB962C8B-B14F-4D97-AF65-F5344CB8AC3E}">
        <p14:creationId xmlns:p14="http://schemas.microsoft.com/office/powerpoint/2010/main" val="323632656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1356484-D6D8-AD4C-9C0E-C338B041B0FE}" type="slidenum">
              <a:rPr lang="en-US" smtClean="0"/>
              <a:pPr>
                <a:defRPr/>
              </a:pPr>
              <a:t>‹#›</a:t>
            </a:fld>
            <a:endParaRPr lang="en-US" dirty="0"/>
          </a:p>
        </p:txBody>
      </p:sp>
    </p:spTree>
    <p:extLst>
      <p:ext uri="{BB962C8B-B14F-4D97-AF65-F5344CB8AC3E}">
        <p14:creationId xmlns:p14="http://schemas.microsoft.com/office/powerpoint/2010/main" val="2012831868"/>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525BA08-4325-2A49-8F17-CB36CFEC8B1C}" type="slidenum">
              <a:rPr lang="en-US" smtClean="0"/>
              <a:pPr>
                <a:defRPr/>
              </a:pPr>
              <a:t>‹#›</a:t>
            </a:fld>
            <a:endParaRPr lang="en-US" dirty="0"/>
          </a:p>
        </p:txBody>
      </p:sp>
    </p:spTree>
    <p:extLst>
      <p:ext uri="{BB962C8B-B14F-4D97-AF65-F5344CB8AC3E}">
        <p14:creationId xmlns:p14="http://schemas.microsoft.com/office/powerpoint/2010/main" val="270946931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D0A6FD-27DE-EC43-8B43-C2D86FAB2CFF}" type="slidenum">
              <a:rPr lang="en-US" smtClean="0"/>
              <a:pPr>
                <a:defRPr/>
              </a:pPr>
              <a:t>‹#›</a:t>
            </a:fld>
            <a:endParaRPr lang="en-US" dirty="0"/>
          </a:p>
        </p:txBody>
      </p:sp>
    </p:spTree>
    <p:extLst>
      <p:ext uri="{BB962C8B-B14F-4D97-AF65-F5344CB8AC3E}">
        <p14:creationId xmlns:p14="http://schemas.microsoft.com/office/powerpoint/2010/main" val="11193491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7E3018-3F42-414E-9577-851D4BC46275}" type="slidenum">
              <a:rPr lang="en-US" smtClean="0"/>
              <a:pPr>
                <a:defRPr/>
              </a:pPr>
              <a:t>‹#›</a:t>
            </a:fld>
            <a:endParaRPr lang="en-US" dirty="0"/>
          </a:p>
        </p:txBody>
      </p:sp>
    </p:spTree>
    <p:extLst>
      <p:ext uri="{BB962C8B-B14F-4D97-AF65-F5344CB8AC3E}">
        <p14:creationId xmlns:p14="http://schemas.microsoft.com/office/powerpoint/2010/main" val="4164053070"/>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6604D93-8A0D-824E-9490-B24562CDB1E1}" type="slidenum">
              <a:rPr lang="en-US" smtClean="0"/>
              <a:pPr>
                <a:defRPr/>
              </a:pPr>
              <a:t>‹#›</a:t>
            </a:fld>
            <a:endParaRPr lang="en-US" dirty="0"/>
          </a:p>
        </p:txBody>
      </p:sp>
    </p:spTree>
    <p:extLst>
      <p:ext uri="{BB962C8B-B14F-4D97-AF65-F5344CB8AC3E}">
        <p14:creationId xmlns:p14="http://schemas.microsoft.com/office/powerpoint/2010/main" val="1208074757"/>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46AC23-37FE-EA4B-B83D-8985F7056407}" type="slidenum">
              <a:rPr lang="en-US" smtClean="0"/>
              <a:pPr>
                <a:defRPr/>
              </a:pPr>
              <a:t>‹#›</a:t>
            </a:fld>
            <a:endParaRPr lang="en-US" dirty="0"/>
          </a:p>
        </p:txBody>
      </p:sp>
    </p:spTree>
    <p:extLst>
      <p:ext uri="{BB962C8B-B14F-4D97-AF65-F5344CB8AC3E}">
        <p14:creationId xmlns:p14="http://schemas.microsoft.com/office/powerpoint/2010/main" val="34978071"/>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30551B5-1B83-DC4F-A4F2-A766472CC1D6}" type="slidenum">
              <a:rPr lang="en-US" smtClean="0"/>
              <a:pPr>
                <a:defRPr/>
              </a:pPr>
              <a:t>‹#›</a:t>
            </a:fld>
            <a:endParaRPr lang="en-US" dirty="0"/>
          </a:p>
        </p:txBody>
      </p:sp>
    </p:spTree>
    <p:extLst>
      <p:ext uri="{BB962C8B-B14F-4D97-AF65-F5344CB8AC3E}">
        <p14:creationId xmlns:p14="http://schemas.microsoft.com/office/powerpoint/2010/main" val="3054631465"/>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E05CC64-E897-7842-AD9F-BC6A527E0544}" type="slidenum">
              <a:rPr lang="en-US" smtClean="0"/>
              <a:pPr>
                <a:defRPr/>
              </a:pPr>
              <a:t>‹#›</a:t>
            </a:fld>
            <a:endParaRPr lang="en-US" dirty="0"/>
          </a:p>
        </p:txBody>
      </p:sp>
    </p:spTree>
    <p:extLst>
      <p:ext uri="{BB962C8B-B14F-4D97-AF65-F5344CB8AC3E}">
        <p14:creationId xmlns:p14="http://schemas.microsoft.com/office/powerpoint/2010/main" val="353689217"/>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23E45B4-9DA5-C747-9576-7158D3EDE56C}" type="slidenum">
              <a:rPr lang="en-US" smtClean="0"/>
              <a:pPr>
                <a:defRPr/>
              </a:pPr>
              <a:t>‹#›</a:t>
            </a:fld>
            <a:endParaRPr lang="en-US" dirty="0"/>
          </a:p>
        </p:txBody>
      </p:sp>
    </p:spTree>
    <p:extLst>
      <p:ext uri="{BB962C8B-B14F-4D97-AF65-F5344CB8AC3E}">
        <p14:creationId xmlns:p14="http://schemas.microsoft.com/office/powerpoint/2010/main" val="346839786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6DA9A3-E5C1-A548-B2B5-2CA253B19CED}" type="slidenum">
              <a:rPr lang="en-US" smtClean="0"/>
              <a:pPr>
                <a:defRPr/>
              </a:pPr>
              <a:t>‹#›</a:t>
            </a:fld>
            <a:endParaRPr lang="en-US" dirty="0"/>
          </a:p>
        </p:txBody>
      </p:sp>
    </p:spTree>
    <p:extLst>
      <p:ext uri="{BB962C8B-B14F-4D97-AF65-F5344CB8AC3E}">
        <p14:creationId xmlns:p14="http://schemas.microsoft.com/office/powerpoint/2010/main" val="3285438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28ABE7-ED01-E14C-AF95-29B964AF6B59}" type="slidenum">
              <a:rPr lang="en-US" smtClean="0"/>
              <a:pPr>
                <a:defRPr/>
              </a:pPr>
              <a:t>‹#›</a:t>
            </a:fld>
            <a:endParaRPr lang="en-US" dirty="0"/>
          </a:p>
        </p:txBody>
      </p:sp>
    </p:spTree>
    <p:extLst>
      <p:ext uri="{BB962C8B-B14F-4D97-AF65-F5344CB8AC3E}">
        <p14:creationId xmlns:p14="http://schemas.microsoft.com/office/powerpoint/2010/main" val="3174181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F5B2FC-A500-2C4F-83D4-0EBFF9ADFD71}" type="slidenum">
              <a:rPr lang="en-US" smtClean="0"/>
              <a:pPr>
                <a:defRPr/>
              </a:pPr>
              <a:t>‹#›</a:t>
            </a:fld>
            <a:endParaRPr lang="en-US" dirty="0"/>
          </a:p>
        </p:txBody>
      </p:sp>
    </p:spTree>
    <p:extLst>
      <p:ext uri="{BB962C8B-B14F-4D97-AF65-F5344CB8AC3E}">
        <p14:creationId xmlns:p14="http://schemas.microsoft.com/office/powerpoint/2010/main" val="9058691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FB225AB-A1F3-8B41-A187-FD6A547AED3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210607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12AF59-9D71-004E-9F21-50A220EB8B75}"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689798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72CA69-FFBB-104C-B2AF-9DC6FE14C6E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328738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0721F4-4ED4-F94E-9754-8C24C8D799C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060553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191913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42B678-FADE-6F47-95B5-0CD0F49F930B}"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884783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E717FE-833C-3548-A3F7-824B2D218853}"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192499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9EE9CF-490B-1748-8CF4-6562B9DA665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113137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FD0041-402C-8340-A66C-372432B783A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370791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EEE41B-A339-F34F-9E3F-D5575156ABE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449350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CAF8DB-A72F-8C45-A865-F21DF2E7FFC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2880109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0EEBCC-0FED-4246-8CC8-2B95167CF21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3258315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3E202B-80D4-3746-9607-25A032510E6F}"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2360568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523" indent="0" algn="ctr">
              <a:buNone/>
              <a:defRPr>
                <a:solidFill>
                  <a:schemeClr val="tx1">
                    <a:tint val="75000"/>
                  </a:schemeClr>
                </a:solidFill>
              </a:defRPr>
            </a:lvl2pPr>
            <a:lvl3pPr marL="913050" indent="0" algn="ctr">
              <a:buNone/>
              <a:defRPr>
                <a:solidFill>
                  <a:schemeClr val="tx1">
                    <a:tint val="75000"/>
                  </a:schemeClr>
                </a:solidFill>
              </a:defRPr>
            </a:lvl3pPr>
            <a:lvl4pPr marL="1369560" indent="0" algn="ctr">
              <a:buNone/>
              <a:defRPr>
                <a:solidFill>
                  <a:schemeClr val="tx1">
                    <a:tint val="75000"/>
                  </a:schemeClr>
                </a:solidFill>
              </a:defRPr>
            </a:lvl4pPr>
            <a:lvl5pPr marL="1826095" indent="0" algn="ctr">
              <a:buNone/>
              <a:defRPr>
                <a:solidFill>
                  <a:schemeClr val="tx1">
                    <a:tint val="75000"/>
                  </a:schemeClr>
                </a:solidFill>
              </a:defRPr>
            </a:lvl5pPr>
            <a:lvl6pPr marL="2282601" indent="0" algn="ctr">
              <a:buNone/>
              <a:defRPr>
                <a:solidFill>
                  <a:schemeClr val="tx1">
                    <a:tint val="75000"/>
                  </a:schemeClr>
                </a:solidFill>
              </a:defRPr>
            </a:lvl6pPr>
            <a:lvl7pPr marL="2739120" indent="0" algn="ctr">
              <a:buNone/>
              <a:defRPr>
                <a:solidFill>
                  <a:schemeClr val="tx1">
                    <a:tint val="75000"/>
                  </a:schemeClr>
                </a:solidFill>
              </a:defRPr>
            </a:lvl7pPr>
            <a:lvl8pPr marL="3195638" indent="0" algn="ctr">
              <a:buNone/>
              <a:defRPr>
                <a:solidFill>
                  <a:schemeClr val="tx1">
                    <a:tint val="75000"/>
                  </a:schemeClr>
                </a:solidFill>
              </a:defRPr>
            </a:lvl8pPr>
            <a:lvl9pPr marL="365216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3050">
              <a:defRPr/>
            </a:lvl1pPr>
          </a:lstStyle>
          <a:p>
            <a:pPr>
              <a:defRPr/>
            </a:pPr>
            <a:fld id="{B605C6B5-F4DB-1F4C-932D-1C3F33EBCEB3}"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2162720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A920D1DA-1396-DE4C-98B0-7F410662FBFA}"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817619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4157772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523" indent="0">
              <a:buNone/>
              <a:defRPr sz="1800">
                <a:solidFill>
                  <a:schemeClr val="tx1">
                    <a:tint val="75000"/>
                  </a:schemeClr>
                </a:solidFill>
              </a:defRPr>
            </a:lvl2pPr>
            <a:lvl3pPr marL="913050" indent="0">
              <a:buNone/>
              <a:defRPr sz="1600">
                <a:solidFill>
                  <a:schemeClr val="tx1">
                    <a:tint val="75000"/>
                  </a:schemeClr>
                </a:solidFill>
              </a:defRPr>
            </a:lvl3pPr>
            <a:lvl4pPr marL="1369560" indent="0">
              <a:buNone/>
              <a:defRPr sz="1400">
                <a:solidFill>
                  <a:schemeClr val="tx1">
                    <a:tint val="75000"/>
                  </a:schemeClr>
                </a:solidFill>
              </a:defRPr>
            </a:lvl4pPr>
            <a:lvl5pPr marL="1826095" indent="0">
              <a:buNone/>
              <a:defRPr sz="1400">
                <a:solidFill>
                  <a:schemeClr val="tx1">
                    <a:tint val="75000"/>
                  </a:schemeClr>
                </a:solidFill>
              </a:defRPr>
            </a:lvl5pPr>
            <a:lvl6pPr marL="2282601" indent="0">
              <a:buNone/>
              <a:defRPr sz="1400">
                <a:solidFill>
                  <a:schemeClr val="tx1">
                    <a:tint val="75000"/>
                  </a:schemeClr>
                </a:solidFill>
              </a:defRPr>
            </a:lvl6pPr>
            <a:lvl7pPr marL="2739120" indent="0">
              <a:buNone/>
              <a:defRPr sz="1400">
                <a:solidFill>
                  <a:schemeClr val="tx1">
                    <a:tint val="75000"/>
                  </a:schemeClr>
                </a:solidFill>
              </a:defRPr>
            </a:lvl7pPr>
            <a:lvl8pPr marL="3195638" indent="0">
              <a:buNone/>
              <a:defRPr sz="1400">
                <a:solidFill>
                  <a:schemeClr val="tx1">
                    <a:tint val="75000"/>
                  </a:schemeClr>
                </a:solidFill>
              </a:defRPr>
            </a:lvl8pPr>
            <a:lvl9pPr marL="365216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3050">
              <a:defRPr/>
            </a:lvl1pPr>
          </a:lstStyle>
          <a:p>
            <a:pPr>
              <a:defRPr/>
            </a:pPr>
            <a:fld id="{3D5C99D4-A2F5-9442-9C31-7D46F4EA01A2}"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881654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3050">
              <a:defRPr/>
            </a:lvl1pPr>
          </a:lstStyle>
          <a:p>
            <a:pPr>
              <a:defRPr/>
            </a:pPr>
            <a:fld id="{2CB989B6-1DDC-4E41-B776-C10A5F62469B}" type="datetimeFigureOut">
              <a:rPr lang="en-US"/>
              <a:pPr>
                <a:defRPr/>
              </a:pPr>
              <a:t>5/4/24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5376809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3050">
              <a:defRPr/>
            </a:lvl1pPr>
          </a:lstStyle>
          <a:p>
            <a:pPr>
              <a:defRPr/>
            </a:pPr>
            <a:fld id="{E94C0690-9A53-0942-BCC5-6A138EF6A454}" type="datetimeFigureOut">
              <a:rPr lang="en-US"/>
              <a:pPr>
                <a:defRPr/>
              </a:pPr>
              <a:t>5/4/24</a:t>
            </a:fld>
            <a:endParaRPr lang="en-US"/>
          </a:p>
        </p:txBody>
      </p:sp>
      <p:sp>
        <p:nvSpPr>
          <p:cNvPr id="8" name="Footer Placeholder 4"/>
          <p:cNvSpPr>
            <a:spLocks noGrp="1"/>
          </p:cNvSpPr>
          <p:nvPr>
            <p:ph type="ftr" sz="quarter" idx="11"/>
          </p:nvPr>
        </p:nvSpPr>
        <p:spPr/>
        <p:txBody>
          <a:bodyPr/>
          <a:lstStyle>
            <a:lvl1pPr defTabSz="913050">
              <a:defRPr/>
            </a:lvl1pPr>
          </a:lstStyle>
          <a:p>
            <a:pPr>
              <a:defRPr/>
            </a:pPr>
            <a:endParaRPr lang="en-US"/>
          </a:p>
        </p:txBody>
      </p:sp>
      <p:sp>
        <p:nvSpPr>
          <p:cNvPr id="9" name="Slide Number Placeholder 5"/>
          <p:cNvSpPr>
            <a:spLocks noGrp="1"/>
          </p:cNvSpPr>
          <p:nvPr>
            <p:ph type="sldNum" sz="quarter" idx="12"/>
          </p:nvPr>
        </p:nvSpPr>
        <p:spPr/>
        <p:txBody>
          <a:bodyPr/>
          <a:lstStyle>
            <a:lvl1pPr defTabSz="91305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7026805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3050">
              <a:defRPr/>
            </a:lvl1pPr>
          </a:lstStyle>
          <a:p>
            <a:pPr>
              <a:defRPr/>
            </a:pPr>
            <a:fld id="{08E9111D-008A-5D4C-80E1-67A0B0076F6E}" type="datetimeFigureOut">
              <a:rPr lang="en-US"/>
              <a:pPr>
                <a:defRPr/>
              </a:pPr>
              <a:t>5/4/24</a:t>
            </a:fld>
            <a:endParaRPr lang="en-US"/>
          </a:p>
        </p:txBody>
      </p:sp>
      <p:sp>
        <p:nvSpPr>
          <p:cNvPr id="4" name="Footer Placeholder 4"/>
          <p:cNvSpPr>
            <a:spLocks noGrp="1"/>
          </p:cNvSpPr>
          <p:nvPr>
            <p:ph type="ftr" sz="quarter" idx="11"/>
          </p:nvPr>
        </p:nvSpPr>
        <p:spPr/>
        <p:txBody>
          <a:bodyPr/>
          <a:lstStyle>
            <a:lvl1pPr defTabSz="913050">
              <a:defRPr/>
            </a:lvl1pPr>
          </a:lstStyle>
          <a:p>
            <a:pPr>
              <a:defRPr/>
            </a:pPr>
            <a:endParaRPr lang="en-US"/>
          </a:p>
        </p:txBody>
      </p:sp>
      <p:sp>
        <p:nvSpPr>
          <p:cNvPr id="5" name="Slide Number Placeholder 5"/>
          <p:cNvSpPr>
            <a:spLocks noGrp="1"/>
          </p:cNvSpPr>
          <p:nvPr>
            <p:ph type="sldNum" sz="quarter" idx="12"/>
          </p:nvPr>
        </p:nvSpPr>
        <p:spPr/>
        <p:txBody>
          <a:bodyPr/>
          <a:lstStyle>
            <a:lvl1pPr defTabSz="91305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1415528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3050">
              <a:defRPr/>
            </a:lvl1pPr>
          </a:lstStyle>
          <a:p>
            <a:pPr>
              <a:defRPr/>
            </a:pPr>
            <a:fld id="{05EB222C-B7E7-1F4A-A282-F664BAC7BDB2}" type="datetimeFigureOut">
              <a:rPr lang="en-US"/>
              <a:pPr>
                <a:defRPr/>
              </a:pPr>
              <a:t>5/4/24</a:t>
            </a:fld>
            <a:endParaRPr lang="en-US"/>
          </a:p>
        </p:txBody>
      </p:sp>
      <p:sp>
        <p:nvSpPr>
          <p:cNvPr id="3" name="Footer Placeholder 4"/>
          <p:cNvSpPr>
            <a:spLocks noGrp="1"/>
          </p:cNvSpPr>
          <p:nvPr>
            <p:ph type="ftr" sz="quarter" idx="11"/>
          </p:nvPr>
        </p:nvSpPr>
        <p:spPr/>
        <p:txBody>
          <a:bodyPr/>
          <a:lstStyle>
            <a:lvl1pPr defTabSz="913050">
              <a:defRPr/>
            </a:lvl1pPr>
          </a:lstStyle>
          <a:p>
            <a:pPr>
              <a:defRPr/>
            </a:pPr>
            <a:endParaRPr lang="en-US"/>
          </a:p>
        </p:txBody>
      </p:sp>
      <p:sp>
        <p:nvSpPr>
          <p:cNvPr id="4" name="Slide Number Placeholder 5"/>
          <p:cNvSpPr>
            <a:spLocks noGrp="1"/>
          </p:cNvSpPr>
          <p:nvPr>
            <p:ph type="sldNum" sz="quarter" idx="12"/>
          </p:nvPr>
        </p:nvSpPr>
        <p:spPr/>
        <p:txBody>
          <a:bodyPr/>
          <a:lstStyle>
            <a:lvl1pPr defTabSz="91305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286453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0" y="1435101"/>
            <a:ext cx="3008313" cy="4691063"/>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CE0A1A91-BB72-DF49-BCC6-DBAAF342085B}" type="datetimeFigureOut">
              <a:rPr lang="en-US"/>
              <a:pPr>
                <a:defRPr/>
              </a:pPr>
              <a:t>5/4/24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40203125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23" indent="0">
              <a:buNone/>
              <a:defRPr sz="2800"/>
            </a:lvl2pPr>
            <a:lvl3pPr marL="913050" indent="0">
              <a:buNone/>
              <a:defRPr sz="2400"/>
            </a:lvl3pPr>
            <a:lvl4pPr marL="1369560" indent="0">
              <a:buNone/>
              <a:defRPr sz="2000"/>
            </a:lvl4pPr>
            <a:lvl5pPr marL="1826095" indent="0">
              <a:buNone/>
              <a:defRPr sz="2000"/>
            </a:lvl5pPr>
            <a:lvl6pPr marL="2282601" indent="0">
              <a:buNone/>
              <a:defRPr sz="2000"/>
            </a:lvl6pPr>
            <a:lvl7pPr marL="2739120" indent="0">
              <a:buNone/>
              <a:defRPr sz="2000"/>
            </a:lvl7pPr>
            <a:lvl8pPr marL="3195638" indent="0">
              <a:buNone/>
              <a:defRPr sz="2000"/>
            </a:lvl8pPr>
            <a:lvl9pPr marL="36521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E192B9F1-FB38-5B43-B97F-366718914DDE}" type="datetimeFigureOut">
              <a:rPr lang="en-US"/>
              <a:pPr>
                <a:defRPr/>
              </a:pPr>
              <a:t>5/4/24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14205794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17731BFF-FAB2-7F4E-BD0D-80B345E6EB0F}"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923233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0E533861-A3B7-1142-B9E0-8DFBB59E64CC}"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10208219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9170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29445321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7004929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83200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522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33166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77430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271087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65888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927926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4912632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90927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7057146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967720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1981574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92003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85614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7684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80342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02155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92186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65448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5595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818779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18613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15950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90884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41475"/>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2611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9827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60246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6664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39609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04669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801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36932600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8680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50719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20991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126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55001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1EA06D6-6B87-4D46-B9CC-AEA74BA95A3E}"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3896461694"/>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C79A5-DE53-1149-A9E6-D2713884ADDB}"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2045392084"/>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49A7EAB-011F-954C-87B8-4DAEA222CE7A}"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1858203823"/>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379D9CD-6353-C74D-9ACA-B03F751583F2}"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194965284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4FF8B9D-39E2-1746-BB72-359D4F27549E}"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421059589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1.pn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image" Target="../media/image3.png"/><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2.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image" Target="../media/image1.pn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image" Target="../media/image3.png"/><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1.pn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image" Target="../media/image3.png"/><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1.pn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6.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image" Target="../media/image3.png"/><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7.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9.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20.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theme" Target="../theme/theme2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image" Target="../media/image1.png"/><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image" Target="../media/image3.png"/><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5" Type="http://schemas.openxmlformats.org/officeDocument/2006/relationships/image" Target="../media/image4.jpeg"/><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theme" Target="../theme/theme26.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image" Target="../media/image5.jpeg"/><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29.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1"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70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b="1" i="0">
                <a:solidFill>
                  <a:srgbClr val="898989"/>
                </a:solidFill>
                <a:latin typeface="Calibri" charset="0"/>
                <a:cs typeface="Arial" panose="020B0604020202020204" pitchFamily="34" charset="0"/>
                <a:sym typeface="Arial" charset="0"/>
              </a:defRPr>
            </a:lvl1pPr>
          </a:lstStyle>
          <a:p>
            <a:pPr>
              <a:defRPr/>
            </a:pPr>
            <a:fld id="{435090FA-97C6-0F42-88D2-CF26FBEE8361}" type="datetimeFigureOut">
              <a:rPr lang="en-US" smtClean="0"/>
              <a:pPr>
                <a:defRPr/>
              </a:pPr>
              <a:t>5/4/24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b="1" i="0">
                <a:solidFill>
                  <a:prstClr val="black">
                    <a:tint val="75000"/>
                  </a:prstClr>
                </a:solidFill>
                <a:latin typeface="Calibri"/>
                <a:ea typeface="Arial" panose="020B0604020202020204" pitchFamily="34" charset="0"/>
                <a:cs typeface="Arial" panose="020B0604020202020204" pitchFamily="34" charset="0"/>
                <a:sym typeface="Aria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b="1" i="0">
                <a:solidFill>
                  <a:srgbClr val="898989"/>
                </a:solidFill>
                <a:latin typeface="Calibri" charset="0"/>
                <a:cs typeface="Arial" panose="020B0604020202020204" pitchFamily="34" charset="0"/>
                <a:sym typeface="Arial" charset="0"/>
              </a:defRPr>
            </a:lvl1pPr>
          </a:lstStyle>
          <a:p>
            <a:pPr>
              <a:defRPr/>
            </a:pPr>
            <a:fld id="{B3095FBB-E422-2242-90A7-1CA55E2A572C}" type="slidenum">
              <a:rPr lang="en-US" smtClean="0"/>
              <a:pPr>
                <a:defRPr/>
              </a:pPr>
              <a:t>‹#›</a:t>
            </a:fld>
            <a:endParaRPr lang="en-US" dirty="0"/>
          </a:p>
        </p:txBody>
      </p:sp>
    </p:spTree>
    <p:extLst>
      <p:ext uri="{BB962C8B-B14F-4D97-AF65-F5344CB8AC3E}">
        <p14:creationId xmlns:p14="http://schemas.microsoft.com/office/powerpoint/2010/main" val="208246296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AAF4B70A-6D39-314B-A1F0-D5884D662B31}"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874429799"/>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dirty="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dirty="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F5056FE8-D165-9948-828B-BC6E174C315C}"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2700200358"/>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7445FE6-8F5F-B445-9B38-75D61F8283CB}"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2102698595"/>
      </p:ext>
    </p:extLst>
  </p:cSld>
  <p:clrMap bg1="dk2" tx1="lt1" bg2="dk1"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414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55"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57"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34158"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60"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62"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64"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6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7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7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77"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7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13418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C921B5A0-3A9F-C841-956B-829DFC56866A}"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1504909249"/>
      </p:ext>
    </p:extLst>
  </p:cSld>
  <p:clrMap bg1="dk2" tx1="lt1" bg2="dk1" tx2="lt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554128"/>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rtl="0" eaLnBrk="1" fontAlgn="base" hangingPunct="1">
        <a:spcBef>
          <a:spcPct val="0"/>
        </a:spcBef>
        <a:spcAft>
          <a:spcPct val="0"/>
        </a:spcAft>
        <a:defRPr sz="4400" b="1" i="0">
          <a:solidFill>
            <a:schemeClr val="bg1"/>
          </a:solidFill>
          <a:latin typeface="Arial" panose="020B0604020202020204" pitchFamily="34" charset="0"/>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1" fontAlgn="base" hangingPunct="1">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EA7662A3-20FC-F142-973D-72572742F9FD}"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2066884293"/>
      </p:ext>
    </p:extLst>
  </p:cSld>
  <p:clrMap bg1="dk2" tx1="lt1" bg2="dk1"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49474BC-B707-8F4B-B393-685AB2E7D29F}"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804575574"/>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2723085532"/>
      </p:ext>
    </p:extLst>
  </p:cSld>
  <p:clrMap bg1="dk2" tx1="lt1" bg2="dk1"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052298634"/>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dirty="0"/>
          </a:p>
        </p:txBody>
      </p:sp>
    </p:spTree>
    <p:extLst>
      <p:ext uri="{BB962C8B-B14F-4D97-AF65-F5344CB8AC3E}">
        <p14:creationId xmlns:p14="http://schemas.microsoft.com/office/powerpoint/2010/main" val="2443818505"/>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4FB8A746-AC4E-B04B-B719-B00109B78261}" type="slidenum">
              <a:rPr lang="en-US" smtClean="0"/>
              <a:pPr>
                <a:defRPr/>
              </a:pPr>
              <a:t>‹#›</a:t>
            </a:fld>
            <a:endParaRPr lang="en-US" dirty="0"/>
          </a:p>
        </p:txBody>
      </p:sp>
    </p:spTree>
    <p:extLst>
      <p:ext uri="{BB962C8B-B14F-4D97-AF65-F5344CB8AC3E}">
        <p14:creationId xmlns:p14="http://schemas.microsoft.com/office/powerpoint/2010/main" val="3890870205"/>
      </p:ext>
    </p:extLst>
  </p:cSld>
  <p:clrMap bg1="dk2" tx1="lt1" bg2="dk1" tx2="lt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393666553"/>
      </p:ext>
    </p:extLst>
  </p:cSld>
  <p:clrMap bg1="dk2" tx1="lt1" bg2="dk1" tx2="lt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2377713096"/>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3"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F441EA5-53B7-CF40-9490-162FDAB89A60}"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1581705391"/>
      </p:ext>
    </p:extLst>
  </p:cSld>
  <p:clrMap bg1="dk2" tx1="lt1" bg2="dk1" tx2="lt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01F188CD-86E3-6947-AEC7-7A4BC9D46F7C}" type="slidenum">
              <a:rPr lang="en-US" smtClean="0"/>
              <a:pPr>
                <a:defRPr/>
              </a:pPr>
              <a:t>‹#›</a:t>
            </a:fld>
            <a:endParaRPr lang="en-US" dirty="0"/>
          </a:p>
        </p:txBody>
      </p:sp>
    </p:spTree>
    <p:extLst>
      <p:ext uri="{BB962C8B-B14F-4D97-AF65-F5344CB8AC3E}">
        <p14:creationId xmlns:p14="http://schemas.microsoft.com/office/powerpoint/2010/main" val="3406480789"/>
      </p:ext>
    </p:extLst>
  </p:cSld>
  <p:clrMap bg1="lt1" tx1="dk1" bg2="lt2" tx2="dk2" accent1="accent1" accent2="accent2" accent3="accent3" accent4="accent4" accent5="accent5" accent6="accent6" hlink="hlink" folHlink="folHlink"/>
  <p:sldLayoutIdLst>
    <p:sldLayoutId id="2147484124"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972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a:defRPr/>
            </a:pPr>
            <a:fld id="{2993EF7C-1EAE-0D44-9E73-13745B69FB9C}" type="slidenum">
              <a:rPr lang="en-US" altLang="zh-TW" smtClean="0"/>
              <a:pPr>
                <a:defRPr/>
              </a:pPr>
              <a:t>‹#›</a:t>
            </a:fld>
            <a:endParaRPr lang="en-US" altLang="zh-TW" dirty="0"/>
          </a:p>
        </p:txBody>
      </p:sp>
    </p:spTree>
    <p:extLst>
      <p:ext uri="{BB962C8B-B14F-4D97-AF65-F5344CB8AC3E}">
        <p14:creationId xmlns:p14="http://schemas.microsoft.com/office/powerpoint/2010/main" val="1927105839"/>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 id="2147484138" r:id="rId13"/>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992188"/>
            <a:ext cx="8153400" cy="1600200"/>
            <a:chOff x="288" y="625"/>
            <a:chExt cx="5136" cy="1008"/>
          </a:xfrm>
        </p:grpSpPr>
        <p:sp>
          <p:nvSpPr>
            <p:cNvPr id="35843"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4"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5"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5847"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35848"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defRPr sz="1400" b="1" i="0">
                <a:latin typeface="Arial" panose="020B0604020202020204" pitchFamily="34" charset="0"/>
                <a:cs typeface="+mn-cs"/>
              </a:defRPr>
            </a:lvl1pPr>
          </a:lstStyle>
          <a:p>
            <a:pPr>
              <a:defRPr/>
            </a:pPr>
            <a:endParaRPr lang="en-US" dirty="0">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a:defRPr sz="1400" b="1" i="0">
                <a:latin typeface="Arial" panose="020B0604020202020204" pitchFamily="34" charset="0"/>
                <a:cs typeface="+mn-cs"/>
              </a:defRPr>
            </a:lvl1pPr>
          </a:lstStyle>
          <a:p>
            <a:pPr>
              <a:defRPr/>
            </a:pPr>
            <a:endParaRPr lang="en-US" dirty="0">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a:defRPr sz="1400" b="1" i="0">
                <a:latin typeface="Arial" panose="020B0604020202020204" pitchFamily="34" charset="0"/>
                <a:cs typeface="+mn-cs"/>
              </a:defRPr>
            </a:lvl1pPr>
          </a:lstStyle>
          <a:p>
            <a:pPr>
              <a:defRPr/>
            </a:pPr>
            <a:fld id="{98C92AFE-2C14-6E4F-9D31-EA8303792BE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562072089"/>
      </p:ext>
    </p:extLst>
  </p:cSld>
  <p:clrMap bg1="dk2" tx1="lt1" bg2="dk1" tx2="lt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Lst>
  <p:txStyles>
    <p:titleStyle>
      <a:lvl1pPr algn="r" rtl="0" eaLnBrk="0" fontAlgn="base" hangingPunct="0">
        <a:spcBef>
          <a:spcPct val="0"/>
        </a:spcBef>
        <a:spcAft>
          <a:spcPct val="0"/>
        </a:spcAft>
        <a:defRPr sz="4400" i="1">
          <a:solidFill>
            <a:schemeClr val="tx2"/>
          </a:solidFill>
          <a:latin typeface="+mj-lt"/>
          <a:ea typeface="+mj-ea"/>
          <a:cs typeface="ＭＳ Ｐゴシック"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charset="0"/>
          <a:ea typeface="ＭＳ Ｐゴシック" charset="0"/>
        </a:defRPr>
      </a:lvl6pPr>
      <a:lvl7pPr marL="914400" algn="r" rtl="0" fontAlgn="base">
        <a:spcBef>
          <a:spcPct val="0"/>
        </a:spcBef>
        <a:spcAft>
          <a:spcPct val="0"/>
        </a:spcAft>
        <a:defRPr sz="4400" i="1">
          <a:solidFill>
            <a:schemeClr val="tx2"/>
          </a:solidFill>
          <a:latin typeface="Times New Roman" charset="0"/>
          <a:ea typeface="ＭＳ Ｐゴシック" charset="0"/>
        </a:defRPr>
      </a:lvl7pPr>
      <a:lvl8pPr marL="1371600" algn="r" rtl="0" fontAlgn="base">
        <a:spcBef>
          <a:spcPct val="0"/>
        </a:spcBef>
        <a:spcAft>
          <a:spcPct val="0"/>
        </a:spcAft>
        <a:defRPr sz="4400" i="1">
          <a:solidFill>
            <a:schemeClr val="tx2"/>
          </a:solidFill>
          <a:latin typeface="Times New Roman" charset="0"/>
          <a:ea typeface="ＭＳ Ｐゴシック" charset="0"/>
        </a:defRPr>
      </a:lvl8pPr>
      <a:lvl9pPr marL="1828800" algn="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defRPr>
      </a:lvl5pPr>
      <a:lvl6pPr marL="2514600" indent="-228600" algn="l" rtl="0" fontAlgn="base">
        <a:spcBef>
          <a:spcPct val="20000"/>
        </a:spcBef>
        <a:spcAft>
          <a:spcPct val="0"/>
        </a:spcAft>
        <a:buClr>
          <a:schemeClr val="tx2"/>
        </a:buClr>
        <a:buChar char="•"/>
        <a:defRPr sz="2000">
          <a:solidFill>
            <a:schemeClr val="tx1"/>
          </a:solidFill>
          <a:latin typeface="+mn-lt"/>
          <a:ea typeface="+mn-ea"/>
        </a:defRPr>
      </a:lvl6pPr>
      <a:lvl7pPr marL="2971800" indent="-228600" algn="l" rtl="0" fontAlgn="base">
        <a:spcBef>
          <a:spcPct val="20000"/>
        </a:spcBef>
        <a:spcAft>
          <a:spcPct val="0"/>
        </a:spcAft>
        <a:buClr>
          <a:schemeClr val="tx2"/>
        </a:buClr>
        <a:buChar char="•"/>
        <a:defRPr sz="2000">
          <a:solidFill>
            <a:schemeClr val="tx1"/>
          </a:solidFill>
          <a:latin typeface="+mn-lt"/>
          <a:ea typeface="+mn-ea"/>
        </a:defRPr>
      </a:lvl7pPr>
      <a:lvl8pPr marL="3429000" indent="-228600" algn="l" rtl="0" fontAlgn="base">
        <a:spcBef>
          <a:spcPct val="20000"/>
        </a:spcBef>
        <a:spcAft>
          <a:spcPct val="0"/>
        </a:spcAft>
        <a:buClr>
          <a:schemeClr val="tx2"/>
        </a:buClr>
        <a:buChar char="•"/>
        <a:defRPr sz="2000">
          <a:solidFill>
            <a:schemeClr val="tx1"/>
          </a:solidFill>
          <a:latin typeface="+mn-lt"/>
          <a:ea typeface="+mn-ea"/>
        </a:defRPr>
      </a:lvl8pPr>
      <a:lvl9pPr marL="3886200" indent="-228600" algn="l" rtl="0" fontAlgn="base">
        <a:spcBef>
          <a:spcPct val="20000"/>
        </a:spcBef>
        <a:spcAft>
          <a:spcPct val="0"/>
        </a:spcAft>
        <a:buClr>
          <a:schemeClr val="tx2"/>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5328056"/>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 id="214748441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53916227"/>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 id="214748443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F545878A-AC4C-CD42-97F5-6ABF71E5AB85}" type="slidenum">
              <a:rPr lang="en-US" smtClean="0"/>
              <a:pPr>
                <a:defRPr/>
              </a:pPr>
              <a:t>‹#›</a:t>
            </a:fld>
            <a:endParaRPr lang="en-US" dirty="0"/>
          </a:p>
        </p:txBody>
      </p:sp>
    </p:spTree>
    <p:extLst>
      <p:ext uri="{BB962C8B-B14F-4D97-AF65-F5344CB8AC3E}">
        <p14:creationId xmlns:p14="http://schemas.microsoft.com/office/powerpoint/2010/main" val="642547935"/>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Lst>
  <p:transition/>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Wingdings" charset="0"/>
        <a:buChar char="ü"/>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Font typeface="Wingdings" charset="0"/>
        <a:buChar char="ü"/>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082" name="Group 2"/>
          <p:cNvGrpSpPr>
            <a:grpSpLocks/>
          </p:cNvGrpSpPr>
          <p:nvPr/>
        </p:nvGrpSpPr>
        <p:grpSpPr bwMode="auto">
          <a:xfrm>
            <a:off x="457200" y="992188"/>
            <a:ext cx="8153400" cy="1600200"/>
            <a:chOff x="288" y="625"/>
            <a:chExt cx="5136" cy="1008"/>
          </a:xfrm>
        </p:grpSpPr>
        <p:sp>
          <p:nvSpPr>
            <p:cNvPr id="46088"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89"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0"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1"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4608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4608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b="1" i="0">
                <a:solidFill>
                  <a:srgbClr val="FFFFCC"/>
                </a:solidFill>
                <a:latin typeface="Arial" panose="020B0604020202020204" pitchFamily="34" charset="0"/>
                <a:ea typeface="+mn-ea"/>
                <a:cs typeface="+mn-cs"/>
              </a:defRPr>
            </a:lvl1pPr>
          </a:lstStyle>
          <a:p>
            <a:pPr>
              <a:defRPr/>
            </a:pPr>
            <a:endParaRPr lang="en-US" dirty="0"/>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b="1" i="0">
                <a:solidFill>
                  <a:srgbClr val="FFFFCC"/>
                </a:solidFill>
                <a:latin typeface="Arial" panose="020B0604020202020204" pitchFamily="34" charset="0"/>
                <a:ea typeface="+mn-ea"/>
                <a:cs typeface="+mn-cs"/>
              </a:defRPr>
            </a:lvl1pPr>
          </a:lstStyle>
          <a:p>
            <a:pPr>
              <a:defRPr/>
            </a:pPr>
            <a:endParaRPr lang="en-US" dirty="0"/>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b="1" i="0">
                <a:solidFill>
                  <a:srgbClr val="FFFFCC"/>
                </a:solidFill>
                <a:latin typeface="Arial" panose="020B0604020202020204" pitchFamily="34" charset="0"/>
              </a:defRPr>
            </a:lvl1pPr>
          </a:lstStyle>
          <a:p>
            <a:pPr>
              <a:defRPr/>
            </a:pPr>
            <a:fld id="{169E765A-7A39-BF43-A2D3-3CDD648125F2}"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1062760280"/>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b="1" i="0">
                <a:latin typeface="Arial" panose="020B0604020202020204" pitchFamily="34" charset="0"/>
              </a:defRPr>
            </a:lvl1pPr>
          </a:lstStyle>
          <a:p>
            <a:pPr>
              <a:defRPr/>
            </a:pPr>
            <a:fld id="{77B28565-C876-FD48-95E8-BA980AFD499A}" type="slidenum">
              <a:rPr lang="en-US" smtClean="0">
                <a:solidFill>
                  <a:srgbClr val="FFFFCC"/>
                </a:solidFill>
                <a:cs typeface="ＭＳ Ｐゴシック" charset="0"/>
              </a:rPr>
              <a:pPr>
                <a:defRPr/>
              </a:pPr>
              <a:t>‹#›</a:t>
            </a:fld>
            <a:endParaRPr lang="en-US" dirty="0">
              <a:solidFill>
                <a:srgbClr val="FFFFCC"/>
              </a:solidFill>
              <a:cs typeface="ＭＳ Ｐゴシック" charset="0"/>
            </a:endParaRPr>
          </a:p>
        </p:txBody>
      </p:sp>
    </p:spTree>
    <p:extLst>
      <p:ext uri="{BB962C8B-B14F-4D97-AF65-F5344CB8AC3E}">
        <p14:creationId xmlns:p14="http://schemas.microsoft.com/office/powerpoint/2010/main" val="3385173175"/>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9" tIns="45650" rIns="91299" bIns="45650"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9" tIns="45650" rIns="91299" bIns="4565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99" tIns="45650" rIns="91299" bIns="45650" rtlCol="0" anchor="ctr"/>
          <a:lstStyle>
            <a:lvl1pPr algn="l" defTabSz="45652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5/4/24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99" tIns="45650" rIns="91299" bIns="45650" rtlCol="0" anchor="ctr"/>
          <a:lstStyle>
            <a:lvl1pPr algn="ctr" defTabSz="45652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99" tIns="45650" rIns="91299" bIns="45650" rtlCol="0" anchor="ctr"/>
          <a:lstStyle>
            <a:lvl1pPr algn="r" defTabSz="45652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411613488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390" indent="-342390" algn="l" defTabSz="45652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842" indent="-285330" algn="l" defTabSz="45652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294" indent="-228262" algn="l" defTabSz="45652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826"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340"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861" indent="-228262" algn="l" defTabSz="456523" rtl="0" eaLnBrk="1" latinLnBrk="0" hangingPunct="1">
        <a:spcBef>
          <a:spcPct val="20000"/>
        </a:spcBef>
        <a:buFont typeface="Arial"/>
        <a:buChar char="•"/>
        <a:defRPr sz="2000" kern="1200">
          <a:solidFill>
            <a:schemeClr val="tx1"/>
          </a:solidFill>
          <a:latin typeface="+mn-lt"/>
          <a:ea typeface="+mn-ea"/>
          <a:cs typeface="+mn-cs"/>
        </a:defRPr>
      </a:lvl6pPr>
      <a:lvl7pPr marL="2967388" indent="-228262" algn="l" defTabSz="456523" rtl="0" eaLnBrk="1" latinLnBrk="0" hangingPunct="1">
        <a:spcBef>
          <a:spcPct val="20000"/>
        </a:spcBef>
        <a:buFont typeface="Arial"/>
        <a:buChar char="•"/>
        <a:defRPr sz="2000" kern="1200">
          <a:solidFill>
            <a:schemeClr val="tx1"/>
          </a:solidFill>
          <a:latin typeface="+mn-lt"/>
          <a:ea typeface="+mn-ea"/>
          <a:cs typeface="+mn-cs"/>
        </a:defRPr>
      </a:lvl7pPr>
      <a:lvl8pPr marL="3423900" indent="-228262" algn="l" defTabSz="456523" rtl="0" eaLnBrk="1" latinLnBrk="0" hangingPunct="1">
        <a:spcBef>
          <a:spcPct val="20000"/>
        </a:spcBef>
        <a:buFont typeface="Arial"/>
        <a:buChar char="•"/>
        <a:defRPr sz="2000" kern="1200">
          <a:solidFill>
            <a:schemeClr val="tx1"/>
          </a:solidFill>
          <a:latin typeface="+mn-lt"/>
          <a:ea typeface="+mn-ea"/>
          <a:cs typeface="+mn-cs"/>
        </a:defRPr>
      </a:lvl8pPr>
      <a:lvl9pPr marL="3880429" indent="-228262" algn="l" defTabSz="45652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23" rtl="0" eaLnBrk="1" latinLnBrk="0" hangingPunct="1">
        <a:defRPr sz="1800" kern="1200">
          <a:solidFill>
            <a:schemeClr val="tx1"/>
          </a:solidFill>
          <a:latin typeface="+mn-lt"/>
          <a:ea typeface="+mn-ea"/>
          <a:cs typeface="+mn-cs"/>
        </a:defRPr>
      </a:lvl1pPr>
      <a:lvl2pPr marL="456523" algn="l" defTabSz="456523" rtl="0" eaLnBrk="1" latinLnBrk="0" hangingPunct="1">
        <a:defRPr sz="1800" kern="1200">
          <a:solidFill>
            <a:schemeClr val="tx1"/>
          </a:solidFill>
          <a:latin typeface="+mn-lt"/>
          <a:ea typeface="+mn-ea"/>
          <a:cs typeface="+mn-cs"/>
        </a:defRPr>
      </a:lvl2pPr>
      <a:lvl3pPr marL="913050" algn="l" defTabSz="456523" rtl="0" eaLnBrk="1" latinLnBrk="0" hangingPunct="1">
        <a:defRPr sz="1800" kern="1200">
          <a:solidFill>
            <a:schemeClr val="tx1"/>
          </a:solidFill>
          <a:latin typeface="+mn-lt"/>
          <a:ea typeface="+mn-ea"/>
          <a:cs typeface="+mn-cs"/>
        </a:defRPr>
      </a:lvl3pPr>
      <a:lvl4pPr marL="1369560" algn="l" defTabSz="456523" rtl="0" eaLnBrk="1" latinLnBrk="0" hangingPunct="1">
        <a:defRPr sz="1800" kern="1200">
          <a:solidFill>
            <a:schemeClr val="tx1"/>
          </a:solidFill>
          <a:latin typeface="+mn-lt"/>
          <a:ea typeface="+mn-ea"/>
          <a:cs typeface="+mn-cs"/>
        </a:defRPr>
      </a:lvl4pPr>
      <a:lvl5pPr marL="1826095" algn="l" defTabSz="456523" rtl="0" eaLnBrk="1" latinLnBrk="0" hangingPunct="1">
        <a:defRPr sz="1800" kern="1200">
          <a:solidFill>
            <a:schemeClr val="tx1"/>
          </a:solidFill>
          <a:latin typeface="+mn-lt"/>
          <a:ea typeface="+mn-ea"/>
          <a:cs typeface="+mn-cs"/>
        </a:defRPr>
      </a:lvl5pPr>
      <a:lvl6pPr marL="2282601" algn="l" defTabSz="456523" rtl="0" eaLnBrk="1" latinLnBrk="0" hangingPunct="1">
        <a:defRPr sz="1800" kern="1200">
          <a:solidFill>
            <a:schemeClr val="tx1"/>
          </a:solidFill>
          <a:latin typeface="+mn-lt"/>
          <a:ea typeface="+mn-ea"/>
          <a:cs typeface="+mn-cs"/>
        </a:defRPr>
      </a:lvl6pPr>
      <a:lvl7pPr marL="2739120" algn="l" defTabSz="456523" rtl="0" eaLnBrk="1" latinLnBrk="0" hangingPunct="1">
        <a:defRPr sz="1800" kern="1200">
          <a:solidFill>
            <a:schemeClr val="tx1"/>
          </a:solidFill>
          <a:latin typeface="+mn-lt"/>
          <a:ea typeface="+mn-ea"/>
          <a:cs typeface="+mn-cs"/>
        </a:defRPr>
      </a:lvl7pPr>
      <a:lvl8pPr marL="3195638" algn="l" defTabSz="456523" rtl="0" eaLnBrk="1" latinLnBrk="0" hangingPunct="1">
        <a:defRPr sz="1800" kern="1200">
          <a:solidFill>
            <a:schemeClr val="tx1"/>
          </a:solidFill>
          <a:latin typeface="+mn-lt"/>
          <a:ea typeface="+mn-ea"/>
          <a:cs typeface="+mn-cs"/>
        </a:defRPr>
      </a:lvl8pPr>
      <a:lvl9pPr marL="3652160" algn="l" defTabSz="45652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445732"/>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solidFill>
                  <a:srgbClr val="FFFFFF"/>
                </a:solidFill>
                <a:cs typeface="ＭＳ Ｐゴシック" charset="0"/>
              </a:rPr>
              <a:pPr>
                <a:defRPr/>
              </a:pPr>
              <a:t>‹#›</a:t>
            </a:fld>
            <a:endParaRPr lang="en-US">
              <a:solidFill>
                <a:srgbClr val="FFFFFF"/>
              </a:solidFill>
              <a:cs typeface="ＭＳ Ｐゴシック"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3252637"/>
      </p:ext>
    </p:extLst>
  </p:cSld>
  <p:clrMap bg1="dk2" tx1="lt1" bg2="dk1"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solidFill>
                  <a:srgbClr val="000000"/>
                </a:solidFill>
                <a:cs typeface="ＭＳ Ｐゴシック" charset="0"/>
              </a:rPr>
              <a:pPr>
                <a:defRPr/>
              </a:pPr>
              <a:t>‹#›</a:t>
            </a:fld>
            <a:endParaRPr lang="en-US">
              <a:solidFill>
                <a:srgbClr val="000000"/>
              </a:solidFill>
              <a:cs typeface="ＭＳ Ｐゴシック" charset="0"/>
            </a:endParaRPr>
          </a:p>
        </p:txBody>
      </p:sp>
    </p:spTree>
    <p:extLst>
      <p:ext uri="{BB962C8B-B14F-4D97-AF65-F5344CB8AC3E}">
        <p14:creationId xmlns:p14="http://schemas.microsoft.com/office/powerpoint/2010/main" val="90619718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E63F0F31-D4FB-8248-B4DE-041C46298C0C}" type="slidenum">
              <a:rPr lang="en-US" smtClean="0"/>
              <a:pPr>
                <a:defRPr/>
              </a:pPr>
              <a:t>‹#›</a:t>
            </a:fld>
            <a:endParaRPr lang="en-US" dirty="0"/>
          </a:p>
        </p:txBody>
      </p:sp>
    </p:spTree>
    <p:extLst>
      <p:ext uri="{BB962C8B-B14F-4D97-AF65-F5344CB8AC3E}">
        <p14:creationId xmlns:p14="http://schemas.microsoft.com/office/powerpoint/2010/main" val="152384212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29.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34.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6.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30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46.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4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2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2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17.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18.xml"/><Relationship Id="rId4" Type="http://schemas.openxmlformats.org/officeDocument/2006/relationships/image" Target="../media/image33.gi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95.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95.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95.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5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53.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74.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74.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7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5.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84.xml"/><Relationship Id="rId4" Type="http://schemas.openxmlformats.org/officeDocument/2006/relationships/image" Target="../media/image45.emf"/></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84.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84.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8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5.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05.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95.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63.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63.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63.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63.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263.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63.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263.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263.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263.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26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6.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263.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26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5.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17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2.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06.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6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18.xml"/></Relationships>
</file>

<file path=ppt/slides/_rels/slide6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51.xml"/><Relationship Id="rId1" Type="http://schemas.openxmlformats.org/officeDocument/2006/relationships/slideLayout" Target="../slideLayouts/slideLayout83.xml"/><Relationship Id="rId4" Type="http://schemas.openxmlformats.org/officeDocument/2006/relationships/image" Target="../media/image72.emf"/></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83.xml"/><Relationship Id="rId1" Type="http://schemas.openxmlformats.org/officeDocument/2006/relationships/themeOverride" Target="../theme/themeOverride1.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89.xml"/><Relationship Id="rId1" Type="http://schemas.openxmlformats.org/officeDocument/2006/relationships/themeOverride" Target="../theme/themeOverride2.xml"/></Relationships>
</file>

<file path=ppt/slides/_rels/slide65.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8.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8.xml"/></Relationships>
</file>

<file path=ppt/slides/_rels/slide6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7.jpeg"/><Relationship Id="rId1" Type="http://schemas.openxmlformats.org/officeDocument/2006/relationships/slideLayout" Target="../slideLayouts/slideLayout48.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4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2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755576" y="0"/>
            <a:ext cx="7772400" cy="2204864"/>
          </a:xfrm>
        </p:spPr>
        <p:txBody>
          <a:bodyPr/>
          <a:lstStyle/>
          <a:p>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وصف مساق                 حياة المسيح</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18F9409-5A42-1E5E-380B-194BEE2B1A8E}"/>
              </a:ext>
            </a:extLst>
          </p:cNvPr>
          <p:cNvSpPr>
            <a:spLocks noChangeArrowheads="1"/>
          </p:cNvSpPr>
          <p:nvPr/>
        </p:nvSpPr>
        <p:spPr bwMode="auto">
          <a:xfrm>
            <a:off x="-36512" y="6381328"/>
            <a:ext cx="9180512" cy="476672"/>
          </a:xfrm>
          <a:prstGeom prst="rect">
            <a:avLst/>
          </a:prstGeom>
          <a:gradFill flip="none" rotWithShape="1">
            <a:gsLst>
              <a:gs pos="0">
                <a:srgbClr val="000080">
                  <a:shade val="30000"/>
                  <a:satMod val="115000"/>
                </a:srgbClr>
              </a:gs>
              <a:gs pos="49000">
                <a:srgbClr val="000080">
                  <a:shade val="67500"/>
                  <a:satMod val="115000"/>
                </a:srgbClr>
              </a:gs>
              <a:gs pos="100000">
                <a:srgbClr val="000080">
                  <a:shade val="100000"/>
                  <a:satMod val="115000"/>
                </a:srgbClr>
              </a:gs>
            </a:gsLst>
            <a:path path="circle">
              <a:fillToRect l="50000" t="50000" r="50000" b="50000"/>
            </a:path>
            <a:tileRect/>
          </a:gradFill>
          <a:ln w="9525">
            <a:noFill/>
            <a:miter lim="800000"/>
            <a:headEnd/>
            <a:tailEnd/>
          </a:ln>
          <a:effectLst>
            <a:outerShdw blurRad="63500" dist="35921" dir="2700000" algn="ctr" rotWithShape="0">
              <a:srgbClr val="000514">
                <a:alpha val="74998"/>
              </a:srgbClr>
            </a:outerShdw>
          </a:effectLst>
        </p:spPr>
        <p:txBody>
          <a:bodyPr anchor="ctr"/>
          <a:lstStyle/>
          <a:p>
            <a:pPr algn="ctr" defTabSz="457200" rtl="1" fontAlgn="auto">
              <a:spcBef>
                <a:spcPct val="20000"/>
              </a:spcBef>
              <a:spcAft>
                <a:spcPts val="0"/>
              </a:spcAft>
              <a:buClr>
                <a:srgbClr val="FFCC00"/>
              </a:buClr>
              <a:buSzPct val="70000"/>
              <a:defRPr/>
            </a:pPr>
            <a:r>
              <a:rPr lang="en-US" sz="2000" b="1" kern="0" dirty="0">
                <a:solidFill>
                  <a:srgbClr val="FFFFFF"/>
                </a:solidFill>
                <a:effectLst>
                  <a:outerShdw blurRad="38100" dist="38100" dir="2700000" algn="tl">
                    <a:srgbClr val="000000"/>
                  </a:outerShdw>
                </a:effectLst>
                <a:latin typeface=""/>
                <a:cs typeface="Traditional Arabic" pitchFamily="2" charset="-78"/>
              </a:rPr>
              <a:t>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mn-ea"/>
                <a:cs typeface="Traditional Arabic" pitchFamily="2" charset="-78"/>
              </a:rPr>
              <a:t>•  BibleStudyDownloads.org</a:t>
            </a:r>
            <a:r>
              <a:rPr lang="ar-JO" sz="2000" b="1" kern="0" dirty="0">
                <a:solidFill>
                  <a:srgbClr val="FFFFFF"/>
                </a:solidFill>
                <a:effectLst>
                  <a:outerShdw blurRad="38100" dist="38100" dir="2700000" algn="tl">
                    <a:srgbClr val="000000"/>
                  </a:outerShdw>
                </a:effectLst>
                <a:latin typeface=""/>
                <a:cs typeface="Traditional Arabic" pitchFamily="2" charset="-78"/>
              </a:rPr>
              <a:t> د. ريك غريفيث</a:t>
            </a:r>
            <a:r>
              <a:rPr lang="en-US" sz="2000" b="1" kern="0" dirty="0">
                <a:solidFill>
                  <a:srgbClr val="FFFFFF"/>
                </a:solidFill>
                <a:effectLst>
                  <a:outerShdw blurRad="38100" dist="38100" dir="2700000" algn="tl">
                    <a:srgbClr val="000000"/>
                  </a:outerShdw>
                </a:effectLst>
                <a:latin typeface=""/>
                <a:cs typeface="Traditional Arabic" pitchFamily="2" charset="-78"/>
              </a:rPr>
              <a:t>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mn-ea"/>
                <a:cs typeface="Traditional Arabic" pitchFamily="2" charset="-78"/>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
                <a:ea typeface="+mn-ea"/>
                <a:cs typeface="Traditional Arabic" pitchFamily="2" charset="-78"/>
              </a:rPr>
              <a:t> </a:t>
            </a:r>
            <a:r>
              <a:rPr lang="ar-JO" sz="2000" b="1" kern="0" dirty="0">
                <a:solidFill>
                  <a:srgbClr val="FFFFFF"/>
                </a:solidFill>
                <a:effectLst>
                  <a:outerShdw blurRad="38100" dist="38100" dir="2700000" algn="tl">
                    <a:srgbClr val="000000"/>
                  </a:outerShdw>
                </a:effectLst>
                <a:latin typeface=""/>
                <a:ea typeface="+mn-ea"/>
                <a:cs typeface="Traditional Arabic" pitchFamily="2" charset="-78"/>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mn-ea"/>
              <a:cs typeface="Traditional Arabic" pitchFamily="2" charset="-7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D053DE-B105-861B-1DFA-051066DB5D2B}"/>
              </a:ext>
            </a:extLst>
          </p:cNvPr>
          <p:cNvPicPr>
            <a:picLocks noChangeAspect="1"/>
          </p:cNvPicPr>
          <p:nvPr/>
        </p:nvPicPr>
        <p:blipFill rotWithShape="1">
          <a:blip r:embed="rId3"/>
          <a:srcRect t="4480" b="4199"/>
          <a:stretch/>
        </p:blipFill>
        <p:spPr>
          <a:xfrm>
            <a:off x="39467" y="-3016"/>
            <a:ext cx="9035952" cy="6861016"/>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The Griffiths </a:t>
            </a:r>
            <a:br>
              <a:rPr lang="en-US"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br>
            <a:r>
              <a:rPr lang="en-US"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28 Nov 2019</a:t>
            </a:r>
            <a:endParaRPr lang="en-US"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endParaRPr>
          </a:p>
        </p:txBody>
      </p:sp>
      <p:sp>
        <p:nvSpPr>
          <p:cNvPr id="10" name="Title 2"/>
          <p:cNvSpPr txBox="1">
            <a:spLocks/>
          </p:cNvSpPr>
          <p:nvPr/>
        </p:nvSpPr>
        <p:spPr bwMode="auto">
          <a:xfrm>
            <a:off x="1187624" y="-3016"/>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ＭＳ Ｐゴシック" charset="0"/>
              </a:rPr>
              <a:t>2022</a:t>
            </a:r>
          </a:p>
        </p:txBody>
      </p:sp>
      <p:sp>
        <p:nvSpPr>
          <p:cNvPr id="2" name="Text Box 6">
            <a:extLst>
              <a:ext uri="{FF2B5EF4-FFF2-40B4-BE49-F238E27FC236}">
                <a16:creationId xmlns:a16="http://schemas.microsoft.com/office/drawing/2014/main" id="{C3C3D3D8-674C-3888-85B3-93DCB59C51F6}"/>
              </a:ext>
            </a:extLst>
          </p:cNvPr>
          <p:cNvSpPr txBox="1">
            <a:spLocks noChangeArrowheads="1"/>
          </p:cNvSpPr>
          <p:nvPr/>
        </p:nvSpPr>
        <p:spPr bwMode="auto">
          <a:xfrm>
            <a:off x="2267744" y="2066725"/>
            <a:ext cx="2088232"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جون و</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كلوي</a:t>
            </a:r>
            <a:b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 (</a:t>
            </a:r>
            <a: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30</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Text Box 5">
            <a:extLst>
              <a:ext uri="{FF2B5EF4-FFF2-40B4-BE49-F238E27FC236}">
                <a16:creationId xmlns:a16="http://schemas.microsoft.com/office/drawing/2014/main" id="{0ED7C826-0562-14C5-0F8F-7B43C79BC8E8}"/>
              </a:ext>
            </a:extLst>
          </p:cNvPr>
          <p:cNvSpPr txBox="1">
            <a:spLocks noChangeArrowheads="1"/>
          </p:cNvSpPr>
          <p:nvPr/>
        </p:nvSpPr>
        <p:spPr bwMode="auto">
          <a:xfrm>
            <a:off x="4551800" y="2066725"/>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كيرت و</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كارا (</a:t>
            </a:r>
            <a: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36</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7">
            <a:extLst>
              <a:ext uri="{FF2B5EF4-FFF2-40B4-BE49-F238E27FC236}">
                <a16:creationId xmlns:a16="http://schemas.microsoft.com/office/drawing/2014/main" id="{86BA622A-8AFB-6424-4417-35AE26A948F7}"/>
              </a:ext>
            </a:extLst>
          </p:cNvPr>
          <p:cNvSpPr txBox="1">
            <a:spLocks noChangeArrowheads="1"/>
          </p:cNvSpPr>
          <p:nvPr/>
        </p:nvSpPr>
        <p:spPr bwMode="auto">
          <a:xfrm>
            <a:off x="6503331" y="2066725"/>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ستيفن </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و</a:t>
            </a:r>
            <a:b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 كيتي</a:t>
            </a:r>
            <a:b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 (</a:t>
            </a:r>
            <a:r>
              <a:rPr kumimoji="0" lang="en-US"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33</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8">
            <a:extLst>
              <a:ext uri="{FF2B5EF4-FFF2-40B4-BE49-F238E27FC236}">
                <a16:creationId xmlns:a16="http://schemas.microsoft.com/office/drawing/2014/main" id="{11D2716A-F350-76A2-42B8-C73515C86402}"/>
              </a:ext>
            </a:extLst>
          </p:cNvPr>
          <p:cNvSpPr txBox="1">
            <a:spLocks noChangeArrowheads="1"/>
          </p:cNvSpPr>
          <p:nvPr/>
        </p:nvSpPr>
        <p:spPr bwMode="auto">
          <a:xfrm>
            <a:off x="340070" y="2066725"/>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ريك وسوزان</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93406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0" y="7744"/>
            <a:ext cx="8944095" cy="6858000"/>
          </a:xfrm>
          <a:prstGeom prst="rect">
            <a:avLst/>
          </a:prstGeom>
        </p:spPr>
      </p:pic>
      <p:sp>
        <p:nvSpPr>
          <p:cNvPr id="2" name="Title 1"/>
          <p:cNvSpPr>
            <a:spLocks noGrp="1"/>
          </p:cNvSpPr>
          <p:nvPr>
            <p:ph type="title"/>
          </p:nvPr>
        </p:nvSpPr>
        <p:spPr>
          <a:xfrm>
            <a:off x="3344449" y="4481438"/>
            <a:ext cx="5573711" cy="2376562"/>
          </a:xfrm>
        </p:spPr>
        <p:txBody>
          <a:bodyPr/>
          <a:lstStyle/>
          <a:p>
            <a:pPr>
              <a:defRPr/>
            </a:pPr>
            <a:r>
              <a:rPr lang="ar-JO" b="1" dirty="0">
                <a:solidFill>
                  <a:schemeClr val="tx1"/>
                </a:solidFill>
                <a:effectLst>
                  <a:glow rad="266700">
                    <a:schemeClr val="bg1">
                      <a:alpha val="75000"/>
                    </a:schemeClr>
                  </a:glow>
                </a:effectLst>
              </a:rPr>
              <a:t>كيرت (٣٧) وكارا يمتلكون مؤسسة استشارات شؤون الموظفين قرب سياتل</a:t>
            </a:r>
            <a:endParaRPr lang="en-US"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389043293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481BD4-7A2D-1DE8-A6C6-9A3376860894}"/>
              </a:ext>
            </a:extLst>
          </p:cNvPr>
          <p:cNvPicPr>
            <a:picLocks noChangeAspect="1"/>
          </p:cNvPicPr>
          <p:nvPr/>
        </p:nvPicPr>
        <p:blipFill rotWithShape="1">
          <a:blip r:embed="rId2"/>
          <a:srcRect t="4388" r="4675"/>
          <a:stretch/>
        </p:blipFill>
        <p:spPr>
          <a:xfrm>
            <a:off x="-1" y="0"/>
            <a:ext cx="9136627" cy="6873107"/>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ar-SA" dirty="0">
                <a:effectLst>
                  <a:glow rad="139700">
                    <a:schemeClr val="tx1"/>
                  </a:glow>
                </a:effectLst>
                <a:ea typeface="ＭＳ Ｐゴシック" charset="0"/>
              </a:rPr>
              <a:t>حفيدنا </a:t>
            </a:r>
            <a:r>
              <a:rPr lang="ar-SA" dirty="0" err="1">
                <a:effectLst>
                  <a:glow rad="139700">
                    <a:schemeClr val="tx1"/>
                  </a:glow>
                </a:effectLst>
                <a:ea typeface="ＭＳ Ｐゴシック" charset="0"/>
              </a:rPr>
              <a:t>كادون</a:t>
            </a:r>
            <a:r>
              <a:rPr lang="ar-SA" dirty="0">
                <a:effectLst>
                  <a:glow rad="139700">
                    <a:schemeClr val="tx1"/>
                  </a:glow>
                </a:effectLst>
                <a:ea typeface="ＭＳ Ｐゴシック" charset="0"/>
              </a:rPr>
              <a:t> البالغ من العمر سنة واحدة</a:t>
            </a:r>
            <a:endParaRPr lang="en-US" dirty="0">
              <a:effectLst>
                <a:glow rad="139700">
                  <a:schemeClr val="tx1"/>
                </a:glow>
              </a:effectLst>
              <a:ea typeface="ＭＳ Ｐゴシック" charset="0"/>
            </a:endParaRPr>
          </a:p>
        </p:txBody>
      </p:sp>
    </p:spTree>
    <p:extLst>
      <p:ext uri="{BB962C8B-B14F-4D97-AF65-F5344CB8AC3E}">
        <p14:creationId xmlns:p14="http://schemas.microsoft.com/office/powerpoint/2010/main" val="4041187072"/>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3B461-4AB6-4FF0-2289-399F2A48CF64}"/>
              </a:ext>
            </a:extLst>
          </p:cNvPr>
          <p:cNvPicPr>
            <a:picLocks noChangeAspect="1"/>
          </p:cNvPicPr>
          <p:nvPr/>
        </p:nvPicPr>
        <p:blipFill rotWithShape="1">
          <a:blip r:embed="rId3"/>
          <a:srcRect l="27985" t="15139" r="33532" b="41720"/>
          <a:stretch/>
        </p:blipFill>
        <p:spPr>
          <a:xfrm>
            <a:off x="0" y="0"/>
            <a:ext cx="9144000" cy="6828531"/>
          </a:xfrm>
          <a:prstGeom prst="rect">
            <a:avLst/>
          </a:prstGeom>
        </p:spPr>
      </p:pic>
      <p:sp>
        <p:nvSpPr>
          <p:cNvPr id="900098" name="Rectangle 2"/>
          <p:cNvSpPr>
            <a:spLocks noGrp="1" noChangeArrowheads="1"/>
          </p:cNvSpPr>
          <p:nvPr>
            <p:ph type="ctrTitle"/>
          </p:nvPr>
        </p:nvSpPr>
        <p:spPr>
          <a:xfrm>
            <a:off x="0" y="5718059"/>
            <a:ext cx="9144000" cy="1110472"/>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ستيفن, كيتي وجيسي في جيج هاربور</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61461115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21880D-E28A-9C0B-1916-6D780A101009}"/>
              </a:ext>
            </a:extLst>
          </p:cNvPr>
          <p:cNvPicPr>
            <a:picLocks noChangeAspect="1"/>
          </p:cNvPicPr>
          <p:nvPr/>
        </p:nvPicPr>
        <p:blipFill>
          <a:blip r:embed="rId2"/>
          <a:stretch>
            <a:fillRect/>
          </a:stretch>
        </p:blipFill>
        <p:spPr>
          <a:xfrm>
            <a:off x="0" y="0"/>
            <a:ext cx="9158748"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ar-JO" sz="4400" dirty="0">
                <a:effectLst>
                  <a:glow rad="139700">
                    <a:schemeClr val="tx1"/>
                  </a:glow>
                </a:effectLst>
                <a:ea typeface="ＭＳ Ｐゴシック" charset="0"/>
              </a:rPr>
              <a:t>حفيدنا ذو أربع سنوات جيسي</a:t>
            </a:r>
            <a:endParaRPr lang="en-US" dirty="0">
              <a:effectLst>
                <a:glow rad="139700">
                  <a:schemeClr val="tx1"/>
                </a:glow>
              </a:effectLst>
              <a:ea typeface="ＭＳ Ｐゴシック" charset="0"/>
            </a:endParaRPr>
          </a:p>
        </p:txBody>
      </p:sp>
    </p:spTree>
    <p:extLst>
      <p:ext uri="{BB962C8B-B14F-4D97-AF65-F5344CB8AC3E}">
        <p14:creationId xmlns:p14="http://schemas.microsoft.com/office/powerpoint/2010/main" val="2165651150"/>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ACDEA-233F-08BC-39EB-07992A18A175}"/>
              </a:ext>
            </a:extLst>
          </p:cNvPr>
          <p:cNvPicPr>
            <a:picLocks noChangeAspect="1"/>
          </p:cNvPicPr>
          <p:nvPr/>
        </p:nvPicPr>
        <p:blipFill rotWithShape="1">
          <a:blip r:embed="rId2"/>
          <a:srcRect l="21818" t="9707" r="17576" b="56219"/>
          <a:stretch/>
        </p:blipFill>
        <p:spPr>
          <a:xfrm>
            <a:off x="0" y="-1"/>
            <a:ext cx="9144000" cy="6858001"/>
          </a:xfrm>
          <a:prstGeom prst="rect">
            <a:avLst/>
          </a:prstGeom>
        </p:spPr>
      </p:pic>
      <p:sp>
        <p:nvSpPr>
          <p:cNvPr id="184322" name="Title 1"/>
          <p:cNvSpPr>
            <a:spLocks noGrp="1"/>
          </p:cNvSpPr>
          <p:nvPr>
            <p:ph type="title"/>
          </p:nvPr>
        </p:nvSpPr>
        <p:spPr>
          <a:xfrm>
            <a:off x="0" y="-1"/>
            <a:ext cx="9144000" cy="1008063"/>
          </a:xfrm>
        </p:spPr>
        <p:txBody>
          <a:bodyPr/>
          <a:lstStyle/>
          <a:p>
            <a:pPr>
              <a:defRPr/>
            </a:pPr>
            <a:r>
              <a:rPr lang="ar-SA" dirty="0">
                <a:effectLst>
                  <a:glow rad="139700">
                    <a:schemeClr val="tx1"/>
                  </a:glow>
                </a:effectLst>
                <a:ea typeface="ＭＳ Ｐゴシック" charset="0"/>
              </a:rPr>
              <a:t>حفيدتنا نورا البالغة من العمر عامين</a:t>
            </a:r>
            <a:endParaRPr lang="en-US" dirty="0">
              <a:effectLst>
                <a:glow rad="139700">
                  <a:schemeClr val="tx1"/>
                </a:glow>
              </a:effectLst>
              <a:ea typeface="ＭＳ Ｐゴシック" charset="0"/>
            </a:endParaRPr>
          </a:p>
        </p:txBody>
      </p:sp>
    </p:spTree>
    <p:extLst>
      <p:ext uri="{BB962C8B-B14F-4D97-AF65-F5344CB8AC3E}">
        <p14:creationId xmlns:p14="http://schemas.microsoft.com/office/powerpoint/2010/main" val="557287662"/>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br>
              <a:rPr lang="en-US" b="1" dirty="0">
                <a:solidFill>
                  <a:schemeClr val="tx1"/>
                </a:solidFill>
                <a:effectLst>
                  <a:glow rad="266700">
                    <a:schemeClr val="bg1">
                      <a:alpha val="75000"/>
                    </a:schemeClr>
                  </a:glow>
                </a:effectLst>
              </a:rPr>
            </a:br>
            <a:r>
              <a:rPr lang="ar-JO" b="1" dirty="0">
                <a:solidFill>
                  <a:schemeClr val="tx1"/>
                </a:solidFill>
                <a:effectLst>
                  <a:glow rad="266700">
                    <a:schemeClr val="bg1">
                      <a:alpha val="75000"/>
                    </a:schemeClr>
                  </a:glow>
                </a:effectLst>
              </a:rPr>
              <a:t>ستيفن (٣٥) يدرب طياري المتحدة في دينفر</a:t>
            </a:r>
            <a:endParaRPr lang="en-US" b="1" dirty="0">
              <a:solidFill>
                <a:schemeClr val="tx1"/>
              </a:solidFill>
              <a:effectLst>
                <a:glow rad="266700">
                  <a:schemeClr val="bg1">
                    <a:alpha val="75000"/>
                  </a:schemeClr>
                </a:glow>
              </a:effectLst>
            </a:endParaRP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4977"/>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1626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2ABC0-1423-05F6-F45B-6FF7DCDFB995}"/>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1331639" y="4797152"/>
            <a:ext cx="7469457" cy="1772816"/>
          </a:xfrm>
        </p:spPr>
        <p:txBody>
          <a:bodyPr/>
          <a:lstStyle/>
          <a:p>
            <a:pPr rtl="1">
              <a:defRPr/>
            </a:pPr>
            <a:r>
              <a:rPr lang="ar-JO" sz="4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جون (</a:t>
            </a:r>
            <a:r>
              <a:rPr lang="ar-SA" sz="4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٣١</a:t>
            </a:r>
            <a:r>
              <a:rPr lang="ar-JO" sz="4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 تزوَّج كلُوي في باسادينا، كاليفورنيا، في عام 2022م</a:t>
            </a:r>
            <a:endParaRPr lang="en-US" b="1" dirty="0">
              <a:solidFill>
                <a:schemeClr val="tx1"/>
              </a:solidFill>
              <a:effectLst>
                <a:glow rad="266700">
                  <a:schemeClr val="bg1">
                    <a:alpha val="75000"/>
                  </a:schemeClr>
                </a:glow>
              </a:effectLst>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8</a:t>
            </a:r>
          </a:p>
        </p:txBody>
      </p:sp>
    </p:spTree>
    <p:extLst>
      <p:ext uri="{BB962C8B-B14F-4D97-AF65-F5344CB8AC3E}">
        <p14:creationId xmlns:p14="http://schemas.microsoft.com/office/powerpoint/2010/main" val="1136068766"/>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5" cy="6858000"/>
          </a:xfrm>
          <a:prstGeom prst="rect">
            <a:avLst/>
          </a:prstGeom>
        </p:spPr>
      </p:pic>
      <p:sp>
        <p:nvSpPr>
          <p:cNvPr id="75778" name="Rectangle 2"/>
          <p:cNvSpPr>
            <a:spLocks noGrp="1" noChangeArrowheads="1"/>
          </p:cNvSpPr>
          <p:nvPr>
            <p:ph type="ctrTitle"/>
          </p:nvPr>
        </p:nvSpPr>
        <p:spPr>
          <a:xfrm>
            <a:off x="-188168" y="-1478730"/>
            <a:ext cx="9144000" cy="1143000"/>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Arial" panose="020B0604020202020204" pitchFamily="34" charset="0"/>
                <a:ea typeface="ＭＳ Ｐゴシック" charset="0"/>
              </a:rPr>
              <a:t>Our People</a:t>
            </a:r>
            <a:endParaRPr lang="en-US" sz="6600" b="1" dirty="0">
              <a:latin typeface="Arial" panose="020B0604020202020204" pitchFamily="34"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4"/>
            <a:ext cx="4826496" cy="1069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rPr>
              <a:t>90 شخص من 16 أمة</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ea typeface="ＭＳ Ｐゴシック"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rPr>
              <a:t>حزيران 2021</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ea typeface="ＭＳ Ｐゴシック" charset="0"/>
            </a:endParaRPr>
          </a:p>
        </p:txBody>
      </p:sp>
      <p:sp>
        <p:nvSpPr>
          <p:cNvPr id="8"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9</a:t>
            </a:r>
          </a:p>
        </p:txBody>
      </p:sp>
    </p:spTree>
    <p:extLst>
      <p:ext uri="{BB962C8B-B14F-4D97-AF65-F5344CB8AC3E}">
        <p14:creationId xmlns:p14="http://schemas.microsoft.com/office/powerpoint/2010/main" val="3550804121"/>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6" y="1"/>
            <a:ext cx="9202739"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77" name="Rectangle 5"/>
          <p:cNvSpPr>
            <a:spLocks noGrp="1" noChangeArrowheads="1"/>
          </p:cNvSpPr>
          <p:nvPr>
            <p:ph type="title"/>
          </p:nvPr>
        </p:nvSpPr>
        <p:spPr>
          <a:xfrm>
            <a:off x="-71437" y="5943600"/>
            <a:ext cx="9251951" cy="990600"/>
          </a:xfrm>
          <a:solidFill>
            <a:srgbClr val="800000"/>
          </a:solidFill>
        </p:spPr>
        <p:txBody>
          <a:bodyPr/>
          <a:lstStyle/>
          <a:p>
            <a:pPr eaLnBrk="1" hangingPunct="1">
              <a:defRPr/>
            </a:pPr>
            <a:r>
              <a:rPr lang="ar-JO" b="1" dirty="0">
                <a:solidFill>
                  <a:schemeClr val="tx1"/>
                </a:solidFill>
                <a:cs typeface="+mj-cs"/>
              </a:rPr>
              <a:t>شعب الطرق المتقاطعة</a:t>
            </a:r>
            <a:r>
              <a:rPr lang="en-US" b="1" dirty="0">
                <a:solidFill>
                  <a:schemeClr val="tx1"/>
                </a:solidFill>
                <a:cs typeface="+mj-cs"/>
              </a:rPr>
              <a:t>• </a:t>
            </a:r>
            <a:r>
              <a:rPr lang="ar-JO" b="1" dirty="0">
                <a:solidFill>
                  <a:schemeClr val="tx1"/>
                </a:solidFill>
                <a:cs typeface="+mj-cs"/>
              </a:rPr>
              <a:t>حزيران 2021</a:t>
            </a:r>
            <a:endParaRPr lang="en-US" b="1" dirty="0">
              <a:solidFill>
                <a:schemeClr val="tx1"/>
              </a:solidFill>
              <a:cs typeface="+mj-cs"/>
            </a:endParaRPr>
          </a:p>
        </p:txBody>
      </p:sp>
      <p:grpSp>
        <p:nvGrpSpPr>
          <p:cNvPr id="2" name="Group 1"/>
          <p:cNvGrpSpPr>
            <a:grpSpLocks/>
          </p:cNvGrpSpPr>
          <p:nvPr/>
        </p:nvGrpSpPr>
        <p:grpSpPr bwMode="auto">
          <a:xfrm>
            <a:off x="769211" y="2348881"/>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grpSp>
      <p:sp>
        <p:nvSpPr>
          <p:cNvPr id="361485" name="Text Box 13"/>
          <p:cNvSpPr txBox="1">
            <a:spLocks noChangeArrowheads="1"/>
          </p:cNvSpPr>
          <p:nvPr/>
        </p:nvSpPr>
        <p:spPr bwMode="auto">
          <a:xfrm>
            <a:off x="169655" y="1214720"/>
            <a:ext cx="20875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فرنسا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91" name="Text Box 19"/>
          <p:cNvSpPr txBox="1">
            <a:spLocks noChangeArrowheads="1"/>
          </p:cNvSpPr>
          <p:nvPr/>
        </p:nvSpPr>
        <p:spPr bwMode="auto">
          <a:xfrm>
            <a:off x="1979613" y="3573464"/>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93" name="Text Box 21"/>
          <p:cNvSpPr txBox="1">
            <a:spLocks noChangeArrowheads="1"/>
          </p:cNvSpPr>
          <p:nvPr/>
        </p:nvSpPr>
        <p:spPr bwMode="auto">
          <a:xfrm>
            <a:off x="4762819" y="3672782"/>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57385" name="Text Box 28"/>
          <p:cNvSpPr txBox="1">
            <a:spLocks noChangeArrowheads="1"/>
          </p:cNvSpPr>
          <p:nvPr/>
        </p:nvSpPr>
        <p:spPr bwMode="auto">
          <a:xfrm>
            <a:off x="4575175" y="5410201"/>
            <a:ext cx="1652588"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CIC</a:t>
            </a:r>
          </a:p>
        </p:txBody>
      </p:sp>
      <p:sp>
        <p:nvSpPr>
          <p:cNvPr id="361496" name="Text Box 24"/>
          <p:cNvSpPr txBox="1">
            <a:spLocks noChangeArrowheads="1"/>
          </p:cNvSpPr>
          <p:nvPr/>
        </p:nvSpPr>
        <p:spPr bwMode="auto">
          <a:xfrm>
            <a:off x="4572000" y="5075239"/>
            <a:ext cx="16557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57387" name="Rounded Rectangle 1"/>
          <p:cNvSpPr>
            <a:spLocks noChangeArrowheads="1"/>
          </p:cNvSpPr>
          <p:nvPr/>
        </p:nvSpPr>
        <p:spPr bwMode="auto">
          <a:xfrm>
            <a:off x="2627313" y="90042"/>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1" name="Text Box 13"/>
          <p:cNvSpPr txBox="1">
            <a:spLocks noChangeArrowheads="1"/>
          </p:cNvSpPr>
          <p:nvPr/>
        </p:nvSpPr>
        <p:spPr bwMode="auto">
          <a:xfrm>
            <a:off x="9468544" y="4708526"/>
            <a:ext cx="1906587"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2" name="Text Box 13"/>
          <p:cNvSpPr txBox="1">
            <a:spLocks noChangeArrowheads="1"/>
          </p:cNvSpPr>
          <p:nvPr/>
        </p:nvSpPr>
        <p:spPr bwMode="auto">
          <a:xfrm>
            <a:off x="-2340768" y="2780928"/>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ألمانيا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5" name="Text Box 13"/>
          <p:cNvSpPr txBox="1">
            <a:spLocks noChangeArrowheads="1"/>
          </p:cNvSpPr>
          <p:nvPr/>
        </p:nvSpPr>
        <p:spPr bwMode="auto">
          <a:xfrm>
            <a:off x="140331" y="706721"/>
            <a:ext cx="20875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هولندا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6" name="Text Box 17"/>
          <p:cNvSpPr txBox="1">
            <a:spLocks noChangeArrowheads="1"/>
          </p:cNvSpPr>
          <p:nvPr/>
        </p:nvSpPr>
        <p:spPr bwMode="auto">
          <a:xfrm>
            <a:off x="6290303" y="1247855"/>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7" name="Text Box 17"/>
          <p:cNvSpPr txBox="1">
            <a:spLocks noChangeArrowheads="1"/>
          </p:cNvSpPr>
          <p:nvPr/>
        </p:nvSpPr>
        <p:spPr bwMode="auto">
          <a:xfrm>
            <a:off x="6875623" y="2857583"/>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تايوان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9" name="Text Box 21"/>
          <p:cNvSpPr txBox="1">
            <a:spLocks noChangeArrowheads="1"/>
          </p:cNvSpPr>
          <p:nvPr/>
        </p:nvSpPr>
        <p:spPr bwMode="auto">
          <a:xfrm>
            <a:off x="6276976" y="4982096"/>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0" name="Text Box 21"/>
          <p:cNvSpPr txBox="1">
            <a:spLocks noChangeArrowheads="1"/>
          </p:cNvSpPr>
          <p:nvPr/>
        </p:nvSpPr>
        <p:spPr bwMode="auto">
          <a:xfrm>
            <a:off x="9621513" y="4067675"/>
            <a:ext cx="16557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1" name="Text Box 21"/>
          <p:cNvSpPr txBox="1">
            <a:spLocks noChangeArrowheads="1"/>
          </p:cNvSpPr>
          <p:nvPr/>
        </p:nvSpPr>
        <p:spPr bwMode="auto">
          <a:xfrm>
            <a:off x="9544023" y="5909837"/>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نيوزيلاندا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2" name="Text Box 13"/>
          <p:cNvSpPr txBox="1">
            <a:spLocks noChangeArrowheads="1"/>
          </p:cNvSpPr>
          <p:nvPr/>
        </p:nvSpPr>
        <p:spPr bwMode="auto">
          <a:xfrm>
            <a:off x="-2340768" y="1843644"/>
            <a:ext cx="20875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لبنان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3" name="Text Box 13"/>
          <p:cNvSpPr txBox="1">
            <a:spLocks noChangeArrowheads="1"/>
          </p:cNvSpPr>
          <p:nvPr/>
        </p:nvSpPr>
        <p:spPr bwMode="auto">
          <a:xfrm>
            <a:off x="-2327398" y="4789253"/>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زيمبابوي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5" name="Text Box 13"/>
          <p:cNvSpPr txBox="1">
            <a:spLocks noChangeArrowheads="1"/>
          </p:cNvSpPr>
          <p:nvPr/>
        </p:nvSpPr>
        <p:spPr bwMode="auto">
          <a:xfrm>
            <a:off x="-2346774" y="1183457"/>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إيطاليا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 name="Text Box 17"/>
          <p:cNvSpPr txBox="1">
            <a:spLocks noChangeArrowheads="1"/>
          </p:cNvSpPr>
          <p:nvPr/>
        </p:nvSpPr>
        <p:spPr bwMode="auto">
          <a:xfrm>
            <a:off x="9396536" y="528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روسيا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7" name="Text Box 21"/>
          <p:cNvSpPr txBox="1">
            <a:spLocks noChangeArrowheads="1"/>
          </p:cNvSpPr>
          <p:nvPr/>
        </p:nvSpPr>
        <p:spPr bwMode="auto">
          <a:xfrm>
            <a:off x="9583209" y="305063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كندا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8" name="Text Box 13"/>
          <p:cNvSpPr txBox="1">
            <a:spLocks noChangeArrowheads="1"/>
          </p:cNvSpPr>
          <p:nvPr/>
        </p:nvSpPr>
        <p:spPr bwMode="auto">
          <a:xfrm>
            <a:off x="-2364992" y="100334"/>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9" name="Text Box 13"/>
          <p:cNvSpPr txBox="1">
            <a:spLocks noChangeArrowheads="1"/>
          </p:cNvSpPr>
          <p:nvPr/>
        </p:nvSpPr>
        <p:spPr bwMode="auto">
          <a:xfrm>
            <a:off x="168861" y="1731780"/>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مصر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0" name="Text Box 17"/>
          <p:cNvSpPr txBox="1">
            <a:spLocks noChangeArrowheads="1"/>
          </p:cNvSpPr>
          <p:nvPr/>
        </p:nvSpPr>
        <p:spPr bwMode="auto">
          <a:xfrm>
            <a:off x="9252520" y="620689"/>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5" y="116632"/>
            <a:ext cx="2117271"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6" y="4185084"/>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أثيوبيا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مينامار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4" y="4760662"/>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جنوب أفريقيا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أستراليا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9"/>
            <a:ext cx="224066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2" y="6094837"/>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كينيا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Tree>
    <p:extLst>
      <p:ext uri="{BB962C8B-B14F-4D97-AF65-F5344CB8AC3E}">
        <p14:creationId xmlns:p14="http://schemas.microsoft.com/office/powerpoint/2010/main" val="29589365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997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ar-JO" sz="5400" dirty="0">
                <a:solidFill>
                  <a:schemeClr val="tx1"/>
                </a:solidFill>
                <a:ea typeface="ＭＳ Ｐゴシック" charset="0"/>
              </a:rPr>
              <a:t>عرف عن نفسك</a:t>
            </a:r>
            <a:endParaRPr lang="en-US" sz="5400" dirty="0">
              <a:solidFill>
                <a:schemeClr val="tx1"/>
              </a:solidFill>
              <a:ea typeface="ＭＳ Ｐゴシック" charset="0"/>
            </a:endParaRPr>
          </a:p>
        </p:txBody>
      </p:sp>
      <p:sp>
        <p:nvSpPr>
          <p:cNvPr id="139268" name="Rectangle 4"/>
          <p:cNvSpPr>
            <a:spLocks noChangeArrowheads="1"/>
          </p:cNvSpPr>
          <p:nvPr/>
        </p:nvSpPr>
        <p:spPr bwMode="auto">
          <a:xfrm>
            <a:off x="0" y="1187450"/>
            <a:ext cx="4716016" cy="5769942"/>
          </a:xfrm>
          <a:prstGeom prst="rect">
            <a:avLst/>
          </a:prstGeom>
          <a:noFill/>
          <a:ln w="9525">
            <a:noFill/>
            <a:miter lim="800000"/>
            <a:headEnd/>
            <a:tailEnd/>
          </a:ln>
          <a:effectLst/>
        </p:spPr>
        <p:txBody>
          <a:bodyPr lIns="92075" tIns="46038" rIns="92075" bIns="46038"/>
          <a:lstStyle/>
          <a:p>
            <a:pPr algn="ctr">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الإسم</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البلد</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البرنامج الدراسي</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العائلة</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الكنيسة</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a:p>
            <a:pPr algn="ctr">
              <a:spcBef>
                <a:spcPct val="20000"/>
              </a:spcBef>
              <a:buClr>
                <a:srgbClr val="FFFF00"/>
              </a:buClr>
              <a:buSzPct val="75000"/>
              <a:buFont typeface="Wingdings" charset="0"/>
              <a:buNone/>
              <a:defRPr/>
            </a:pPr>
            <a:r>
              <a:rPr lang="ar-JO" sz="4000" b="1" dirty="0">
                <a:solidFill>
                  <a:srgbClr val="FFFFFF"/>
                </a:solidFill>
                <a:effectLst>
                  <a:glow rad="215900">
                    <a:srgbClr val="000000"/>
                  </a:glow>
                </a:effectLst>
                <a:latin typeface="Arial" panose="020B0604020202020204" pitchFamily="34" charset="0"/>
                <a:cs typeface="Arial" panose="020B0604020202020204" pitchFamily="34" charset="0"/>
              </a:rPr>
              <a:t>هدف الخدمة</a:t>
            </a:r>
            <a:endParaRPr lang="en-US" sz="4000" b="1" dirty="0">
              <a:solidFill>
                <a:srgbClr val="FFFFFF"/>
              </a:solidFill>
              <a:effectLst>
                <a:glow rad="2159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651637"/>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ＭＳ Ｐゴシック" charset="0"/>
              </a:rPr>
              <a:t>Our People</a:t>
            </a:r>
            <a:endParaRPr lang="en-US" sz="6600" dirty="0">
              <a:ea typeface="ＭＳ Ｐゴシック" charset="0"/>
              <a:cs typeface="ＭＳ Ｐゴシック" charset="0"/>
            </a:endParaRPr>
          </a:p>
        </p:txBody>
      </p:sp>
      <p:pic>
        <p:nvPicPr>
          <p:cNvPr id="3614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latin typeface="Arial" panose="020B0604020202020204" pitchFamily="34" charset="0"/>
              </a:rPr>
              <a:t>الوعظ من خلال الكتاب</a:t>
            </a:r>
            <a:endParaRPr lang="en-US" sz="4400" b="1" dirty="0">
              <a:solidFill>
                <a:srgbClr val="000000"/>
              </a:solidFill>
              <a:latin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320661558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Goodbye to David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ＭＳ Ｐゴシック" charset="0"/>
              </a:rPr>
              <a:t>Our People</a:t>
            </a:r>
            <a:endParaRPr lang="en-US" sz="6600" dirty="0">
              <a:ea typeface="ＭＳ Ｐゴシック" charset="0"/>
              <a:cs typeface="ＭＳ Ｐゴシック" charset="0"/>
            </a:endParaRPr>
          </a:p>
        </p:txBody>
      </p:sp>
      <p:pic>
        <p:nvPicPr>
          <p:cNvPr id="3594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336764"/>
            <a:ext cx="9144000" cy="1476612"/>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effectLst>
                  <a:glow rad="190500">
                    <a:srgbClr val="000000"/>
                  </a:glow>
                </a:effectLst>
                <a:latin typeface="Arial" panose="020B0604020202020204" pitchFamily="34" charset="0"/>
              </a:rPr>
              <a:t>طلاب كلية سنغافورة للكتاب المقدس </a:t>
            </a:r>
          </a:p>
          <a:p>
            <a:pPr algn="ctr" eaLnBrk="1" hangingPunct="1">
              <a:defRPr/>
            </a:pPr>
            <a:r>
              <a:rPr lang="ar-JO" sz="4400" b="1" dirty="0">
                <a:solidFill>
                  <a:srgbClr val="FFFFFF"/>
                </a:solidFill>
                <a:effectLst>
                  <a:glow rad="190500">
                    <a:srgbClr val="000000"/>
                  </a:glow>
                </a:effectLst>
                <a:latin typeface="Arial" panose="020B0604020202020204" pitchFamily="34" charset="0"/>
              </a:rPr>
              <a:t>يخدمون في الكنيسة</a:t>
            </a:r>
            <a:endParaRPr lang="en-US" sz="4400" b="1" dirty="0">
              <a:solidFill>
                <a:srgbClr val="000000"/>
              </a:solidFill>
              <a:effectLst>
                <a:glow rad="190500">
                  <a:srgbClr val="000000"/>
                </a:glow>
              </a:effectLst>
              <a:latin typeface="Arial" panose="020B0604020202020204" pitchFamily="34"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80033090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ＭＳ Ｐゴシック" charset="0"/>
              </a:rPr>
              <a:t>Our People</a:t>
            </a:r>
            <a:endParaRPr lang="en-US" sz="6600" dirty="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445224"/>
            <a:ext cx="9144000" cy="1283273"/>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effectLst>
                  <a:glow rad="190500">
                    <a:srgbClr val="000000"/>
                  </a:glow>
                </a:effectLst>
                <a:latin typeface="Arial" panose="020B0604020202020204" pitchFamily="34" charset="0"/>
              </a:rPr>
              <a:t>طلاب كلية سنغافورة للكتاب المقدس </a:t>
            </a:r>
          </a:p>
          <a:p>
            <a:pPr algn="ctr" eaLnBrk="1" hangingPunct="1">
              <a:defRPr/>
            </a:pPr>
            <a:r>
              <a:rPr lang="ar-JO" sz="4400" b="1" dirty="0">
                <a:solidFill>
                  <a:srgbClr val="FFFFFF"/>
                </a:solidFill>
                <a:effectLst>
                  <a:glow rad="190500">
                    <a:srgbClr val="000000"/>
                  </a:glow>
                </a:effectLst>
                <a:latin typeface="Arial" panose="020B0604020202020204" pitchFamily="34" charset="0"/>
              </a:rPr>
              <a:t>يخدمون في الكنيسة</a:t>
            </a:r>
            <a:endParaRPr lang="en-US" sz="4400" b="1" dirty="0">
              <a:solidFill>
                <a:srgbClr val="000000"/>
              </a:solidFill>
              <a:effectLst>
                <a:glow rad="190500">
                  <a:srgbClr val="000000"/>
                </a:glow>
              </a:effectLst>
              <a:latin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391875435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descr="IMG_086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57200"/>
            <a:ext cx="914400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ar-JO" dirty="0">
                <a:cs typeface="+mj-cs"/>
              </a:rPr>
              <a:t>أقوم بقيادة دراسات الدكتوراة في الخدمة </a:t>
            </a:r>
            <a:br>
              <a:rPr lang="ar-JO" dirty="0">
                <a:cs typeface="+mj-cs"/>
              </a:rPr>
            </a:br>
            <a:r>
              <a:rPr lang="ar-JO" dirty="0">
                <a:cs typeface="+mj-cs"/>
              </a:rPr>
              <a:t>في كلية سنغافورة للكتاب المقدس</a:t>
            </a:r>
            <a:endParaRPr lang="en-US" dirty="0">
              <a:cs typeface="+mj-cs"/>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117333230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t>Leading Change &amp; Conflict Resolution </a:t>
            </a:r>
            <a:br>
              <a:rPr lang="en-US" sz="4000" dirty="0"/>
            </a:br>
            <a:r>
              <a:rPr lang="en-US" sz="4000" dirty="0"/>
              <a:t>(Dr. </a:t>
            </a:r>
            <a:r>
              <a:rPr lang="en-US" sz="4000" dirty="0" err="1"/>
              <a:t>Alan McMahan</a:t>
            </a:r>
            <a:r>
              <a:rPr lang="en-US" sz="4000" dirty="0"/>
              <a:t> Oct 2016)</a:t>
            </a:r>
          </a:p>
        </p:txBody>
      </p:sp>
      <p:pic>
        <p:nvPicPr>
          <p:cNvPr id="4" name="Picture 3" descr="2016-10 DMin Leading Change McMahan.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20" y="116632"/>
            <a:ext cx="9181020" cy="6120680"/>
          </a:xfrm>
          <a:prstGeom prst="rect">
            <a:avLst/>
          </a:prstGeom>
        </p:spPr>
      </p:pic>
    </p:spTree>
    <p:extLst>
      <p:ext uri="{BB962C8B-B14F-4D97-AF65-F5344CB8AC3E}">
        <p14:creationId xmlns:p14="http://schemas.microsoft.com/office/powerpoint/2010/main" val="2988331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ar-JO" sz="4000" dirty="0">
                <a:solidFill>
                  <a:schemeClr val="bg1"/>
                </a:solidFill>
                <a:ea typeface="ＭＳ Ｐゴシック" charset="0"/>
              </a:rPr>
              <a:t>كلية سنغافورة للكتاب المقدس</a:t>
            </a:r>
            <a:endParaRPr lang="en-US" sz="40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415917753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mj-cs"/>
              </a:rPr>
              <a:t>طلاب كلية سنغافورة للكتاب المقدس</a:t>
            </a:r>
            <a:endParaRPr lang="en-US" dirty="0">
              <a:cs typeface="+mj-cs"/>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منغوليا</a:t>
            </a:r>
            <a:endParaRPr lang="en-US" sz="1800" b="1" dirty="0">
              <a:solidFill>
                <a:srgbClr val="FFFFFF"/>
              </a:solidFill>
              <a:latin typeface="Arial" panose="020B0604020202020204" pitchFamily="34" charset="0"/>
              <a:cs typeface="ＭＳ Ｐゴシック"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الهند</a:t>
            </a:r>
            <a:endParaRPr lang="en-US" sz="1800" b="1" dirty="0">
              <a:solidFill>
                <a:srgbClr val="FFFFFF"/>
              </a:solidFill>
              <a:latin typeface="Arial" panose="020B0604020202020204" pitchFamily="34" charset="0"/>
              <a:cs typeface="ＭＳ Ｐゴシック"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ميانمار</a:t>
            </a:r>
            <a:endParaRPr lang="en-US" sz="1800" b="1" dirty="0">
              <a:solidFill>
                <a:srgbClr val="FFFFFF"/>
              </a:solidFill>
              <a:latin typeface="Arial" panose="020B0604020202020204" pitchFamily="34" charset="0"/>
              <a:cs typeface="ＭＳ Ｐゴシック"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1800" b="1" dirty="0">
                <a:solidFill>
                  <a:srgbClr val="FFFFFF"/>
                </a:solidFill>
                <a:latin typeface="Arial" panose="020B0604020202020204" pitchFamily="34" charset="0"/>
              </a:rPr>
              <a:t>كلية سنغافورة</a:t>
            </a:r>
            <a:endParaRPr lang="en-US" sz="1800" b="1" dirty="0">
              <a:solidFill>
                <a:srgbClr val="FFFFFF"/>
              </a:solidFill>
              <a:latin typeface="Arial" panose="020B0604020202020204" pitchFamily="34" charset="0"/>
            </a:endParaRP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سنغافورة</a:t>
            </a:r>
            <a:endParaRPr lang="en-US" sz="1800" b="1" dirty="0">
              <a:solidFill>
                <a:srgbClr val="FFFFFF"/>
              </a:solidFill>
              <a:latin typeface="Arial" panose="020B0604020202020204" pitchFamily="34" charset="0"/>
              <a:cs typeface="ＭＳ Ｐゴシック" charset="0"/>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أمريكا</a:t>
            </a:r>
            <a:endParaRPr lang="en-US" sz="1800" b="1" dirty="0">
              <a:solidFill>
                <a:srgbClr val="FFFFFF"/>
              </a:solidFill>
              <a:latin typeface="Arial" panose="020B0604020202020204" pitchFamily="34" charset="0"/>
              <a:cs typeface="ＭＳ Ｐゴシック"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الصين</a:t>
            </a:r>
            <a:endParaRPr lang="en-US" sz="1800" b="1" dirty="0">
              <a:solidFill>
                <a:srgbClr val="FFFFFF"/>
              </a:solidFill>
              <a:latin typeface="Arial" panose="020B0604020202020204" pitchFamily="34" charset="0"/>
              <a:cs typeface="ＭＳ Ｐゴシック"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فيتنام</a:t>
            </a:r>
            <a:endParaRPr lang="en-US" sz="1800" b="1" dirty="0">
              <a:solidFill>
                <a:srgbClr val="FFFFFF"/>
              </a:solidFill>
              <a:latin typeface="Arial" panose="020B0604020202020204" pitchFamily="34" charset="0"/>
              <a:cs typeface="ＭＳ Ｐゴシック"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ماليزيا</a:t>
            </a:r>
            <a:endParaRPr lang="en-US" sz="1800" b="1" dirty="0">
              <a:solidFill>
                <a:srgbClr val="FFFFFF"/>
              </a:solidFill>
              <a:latin typeface="Arial" panose="020B0604020202020204" pitchFamily="34" charset="0"/>
              <a:cs typeface="ＭＳ Ｐゴシック" charset="0"/>
            </a:endParaRP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اليابان</a:t>
            </a:r>
            <a:endParaRPr lang="en-US" sz="1800" b="1" dirty="0">
              <a:solidFill>
                <a:srgbClr val="FFFFFF"/>
              </a:solidFill>
              <a:latin typeface="Arial" panose="020B0604020202020204" pitchFamily="34" charset="0"/>
              <a:cs typeface="ＭＳ Ｐゴシック"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تايلاند</a:t>
            </a:r>
            <a:endParaRPr lang="en-US" sz="1800" b="1" dirty="0">
              <a:solidFill>
                <a:srgbClr val="FFFFFF"/>
              </a:solidFill>
              <a:latin typeface="Arial" panose="020B0604020202020204" pitchFamily="34" charset="0"/>
              <a:cs typeface="ＭＳ Ｐゴシック"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الفلبين</a:t>
            </a:r>
            <a:endParaRPr lang="en-US" sz="1800" b="1" dirty="0">
              <a:solidFill>
                <a:srgbClr val="FFFFFF"/>
              </a:solidFill>
              <a:latin typeface="Arial" panose="020B0604020202020204" pitchFamily="34" charset="0"/>
              <a:cs typeface="ＭＳ Ｐゴシック"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اندونيسيا</a:t>
            </a:r>
            <a:endParaRPr lang="en-US" sz="1800" b="1" dirty="0">
              <a:solidFill>
                <a:srgbClr val="FFFFFF"/>
              </a:solidFill>
              <a:latin typeface="Arial" panose="020B0604020202020204" pitchFamily="34" charset="0"/>
              <a:cs typeface="ＭＳ Ｐゴシック"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كوريا</a:t>
            </a:r>
            <a:endParaRPr lang="en-US" sz="1800" b="1" dirty="0">
              <a:solidFill>
                <a:srgbClr val="FFFFFF"/>
              </a:solidFill>
              <a:latin typeface="Arial" panose="020B0604020202020204" pitchFamily="34" charset="0"/>
              <a:cs typeface="ＭＳ Ｐゴシック"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هونغ كونغ</a:t>
            </a:r>
            <a:endParaRPr lang="en-US" sz="1800" b="1" dirty="0">
              <a:solidFill>
                <a:srgbClr val="FFFFFF"/>
              </a:solidFill>
              <a:latin typeface="Arial" panose="020B0604020202020204" pitchFamily="34" charset="0"/>
              <a:cs typeface="ＭＳ Ｐゴシック" charset="0"/>
            </a:endParaRPr>
          </a:p>
        </p:txBody>
      </p:sp>
    </p:spTree>
    <p:extLst>
      <p:ext uri="{BB962C8B-B14F-4D97-AF65-F5344CB8AC3E}">
        <p14:creationId xmlns:p14="http://schemas.microsoft.com/office/powerpoint/2010/main" val="9163933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mj-cs"/>
              </a:rPr>
              <a:t>طلاب كلية سنغافورة للكتاب المقدس</a:t>
            </a:r>
            <a:endParaRPr lang="en-US" dirty="0">
              <a:cs typeface="+mj-cs"/>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10041912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G Table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222"/>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sz="4000" dirty="0">
                <a:cs typeface="+mj-cs"/>
              </a:rPr>
              <a:t>شقتنا في كلية سنغافورة للكتاب المقدس</a:t>
            </a:r>
            <a:endParaRPr lang="en-US" sz="4000" dirty="0">
              <a:cs typeface="+mj-cs"/>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335281275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CG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29778"/>
          </a:xfrm>
          <a:prstGeom prst="rect">
            <a:avLst/>
          </a:prstGeom>
        </p:spPr>
      </p:pic>
      <p:sp>
        <p:nvSpPr>
          <p:cNvPr id="361477" name="Rectangle 5"/>
          <p:cNvSpPr>
            <a:spLocks noGrp="1" noChangeArrowheads="1"/>
          </p:cNvSpPr>
          <p:nvPr>
            <p:ph type="title"/>
          </p:nvPr>
        </p:nvSpPr>
        <p:spPr>
          <a:xfrm>
            <a:off x="-71438" y="5786454"/>
            <a:ext cx="9251951" cy="1147746"/>
          </a:xfrm>
          <a:solidFill>
            <a:srgbClr val="000000"/>
          </a:solidFill>
        </p:spPr>
        <p:txBody>
          <a:bodyPr/>
          <a:lstStyle/>
          <a:p>
            <a:pPr eaLnBrk="1" hangingPunct="1">
              <a:defRPr/>
            </a:pPr>
            <a:r>
              <a:rPr lang="ar-JO" sz="4000" dirty="0">
                <a:cs typeface="+mj-cs"/>
              </a:rPr>
              <a:t>مجموعة الخدمة الرعوية </a:t>
            </a:r>
            <a:br>
              <a:rPr lang="ar-JO" sz="4000" dirty="0">
                <a:cs typeface="+mj-cs"/>
              </a:rPr>
            </a:br>
            <a:r>
              <a:rPr lang="ar-JO" sz="4000" dirty="0">
                <a:cs typeface="+mj-cs"/>
              </a:rPr>
              <a:t>في كلية سنغافورة للكتاب المقدس</a:t>
            </a:r>
            <a:endParaRPr lang="en-US" sz="4000" dirty="0">
              <a:cs typeface="+mj-cs"/>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183469094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 y="0"/>
            <a:ext cx="9137119" cy="908720"/>
          </a:xfrm>
        </p:spPr>
        <p:txBody>
          <a:bodyPr/>
          <a:lstStyle/>
          <a:p>
            <a:r>
              <a:rPr lang="ar-JO" sz="5400" dirty="0">
                <a:solidFill>
                  <a:schemeClr val="bg1"/>
                </a:solidFill>
              </a:rPr>
              <a:t>خيارات الملاحظات</a:t>
            </a:r>
            <a:endParaRPr lang="en-US" sz="5400" dirty="0">
              <a:solidFill>
                <a:schemeClr val="bg1"/>
              </a:solidFill>
            </a:endParaRPr>
          </a:p>
        </p:txBody>
      </p:sp>
      <p:sp>
        <p:nvSpPr>
          <p:cNvPr id="3" name="Title 1"/>
          <p:cNvSpPr txBox="1">
            <a:spLocks/>
          </p:cNvSpPr>
          <p:nvPr/>
        </p:nvSpPr>
        <p:spPr bwMode="auto">
          <a:xfrm>
            <a:off x="-36512" y="5133123"/>
            <a:ext cx="4788024"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FFFFFF"/>
                </a:solidFill>
                <a:latin typeface="Arial" panose="020B0604020202020204" pitchFamily="34" charset="0"/>
                <a:cs typeface="Arial" panose="020B0604020202020204" pitchFamily="34" charset="0"/>
              </a:rPr>
              <a:t>مطبوعة</a:t>
            </a:r>
            <a:r>
              <a:rPr lang="en-US" b="1" dirty="0">
                <a:solidFill>
                  <a:srgbClr val="FFFFFF"/>
                </a:solidFill>
                <a:latin typeface="Arial" panose="020B0604020202020204" pitchFamily="34" charset="0"/>
                <a:cs typeface="Arial" panose="020B0604020202020204" pitchFamily="34" charset="0"/>
              </a:rPr>
              <a:t> </a:t>
            </a:r>
            <a:br>
              <a:rPr lang="en-US" b="1" dirty="0">
                <a:solidFill>
                  <a:srgbClr val="FFFFFF"/>
                </a:solidFill>
                <a:latin typeface="Arial" panose="020B0604020202020204" pitchFamily="34" charset="0"/>
                <a:cs typeface="Arial" panose="020B0604020202020204" pitchFamily="34" charset="0"/>
              </a:rPr>
            </a:br>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10 $ لكل نسخة</a:t>
            </a:r>
            <a:r>
              <a:rPr lang="en-US" b="1" dirty="0">
                <a:solidFill>
                  <a:srgbClr val="FFFFFF"/>
                </a:solidFill>
                <a:latin typeface="Arial" panose="020B0604020202020204" pitchFamily="34" charset="0"/>
                <a:cs typeface="Arial" panose="020B0604020202020204" pitchFamily="34" charset="0"/>
              </a:rPr>
              <a:t>)</a:t>
            </a: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08590" y="792088"/>
            <a:ext cx="2514680" cy="4318000"/>
          </a:xfrm>
          <a:prstGeom prst="rect">
            <a:avLst/>
          </a:prstGeom>
        </p:spPr>
      </p:pic>
      <p:sp>
        <p:nvSpPr>
          <p:cNvPr id="10" name="Title 1"/>
          <p:cNvSpPr txBox="1">
            <a:spLocks/>
          </p:cNvSpPr>
          <p:nvPr/>
        </p:nvSpPr>
        <p:spPr bwMode="auto">
          <a:xfrm>
            <a:off x="3995936" y="4869160"/>
            <a:ext cx="5139988"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sz="3600" b="1" dirty="0">
                <a:solidFill>
                  <a:srgbClr val="FFFFFF"/>
                </a:solidFill>
                <a:latin typeface="Arial" panose="020B0604020202020204" pitchFamily="34" charset="0"/>
                <a:cs typeface="Arial" panose="020B0604020202020204" pitchFamily="34" charset="0"/>
              </a:rPr>
              <a:t>رقمية على </a:t>
            </a:r>
            <a:r>
              <a:rPr lang="en-US" sz="3600" b="1" dirty="0">
                <a:solidFill>
                  <a:srgbClr val="FFFFFF"/>
                </a:solidFill>
                <a:latin typeface="Arial" panose="020B0604020202020204" pitchFamily="34" charset="0"/>
                <a:cs typeface="Arial" panose="020B0604020202020204" pitchFamily="34" charset="0"/>
              </a:rPr>
              <a:t>BibleStudyDownloads </a:t>
            </a:r>
            <a:r>
              <a:rPr lang="ar-JO" sz="3600" b="1" dirty="0">
                <a:solidFill>
                  <a:srgbClr val="FFFFFF"/>
                </a:solidFill>
                <a:effectLst>
                  <a:glow rad="228600">
                    <a:srgbClr val="000000"/>
                  </a:glow>
                </a:effectLst>
                <a:latin typeface="Arial" panose="020B0604020202020204" pitchFamily="34" charset="0"/>
                <a:cs typeface="Arial" panose="020B0604020202020204" pitchFamily="34" charset="0"/>
              </a:rPr>
              <a:t>حياة المسيح</a:t>
            </a:r>
            <a:r>
              <a:rPr lang="en-US" sz="3600" b="1" dirty="0">
                <a:solidFill>
                  <a:srgbClr val="FFFFFF"/>
                </a:solidFill>
                <a:latin typeface="Arial" panose="020B0604020202020204" pitchFamily="34" charset="0"/>
                <a:cs typeface="Arial" panose="020B0604020202020204" pitchFamily="34" charset="0"/>
              </a:rPr>
              <a:t> link</a:t>
            </a:r>
            <a:br>
              <a:rPr lang="en-US" sz="3600" b="1" dirty="0">
                <a:solidFill>
                  <a:srgbClr val="FFFFFF"/>
                </a:solidFill>
                <a:latin typeface="Arial" panose="020B0604020202020204" pitchFamily="34" charset="0"/>
                <a:cs typeface="Arial" panose="020B0604020202020204" pitchFamily="34" charset="0"/>
              </a:rPr>
            </a:br>
            <a:r>
              <a:rPr lang="en-US" sz="3600" b="1" dirty="0">
                <a:solidFill>
                  <a:srgbClr val="FFFFFF"/>
                </a:solidFill>
                <a:latin typeface="Arial" panose="020B0604020202020204" pitchFamily="34" charset="0"/>
                <a:cs typeface="Arial" panose="020B0604020202020204" pitchFamily="34" charset="0"/>
              </a:rPr>
              <a:t>(</a:t>
            </a:r>
            <a:r>
              <a:rPr lang="ar-JO" sz="3600" b="1" dirty="0">
                <a:solidFill>
                  <a:srgbClr val="FFFFFF"/>
                </a:solidFill>
                <a:latin typeface="Arial" panose="020B0604020202020204" pitchFamily="34" charset="0"/>
                <a:cs typeface="Arial" panose="020B0604020202020204" pitchFamily="34" charset="0"/>
              </a:rPr>
              <a:t>مجاناً</a:t>
            </a:r>
            <a:r>
              <a:rPr lang="en-US" sz="3600" b="1" dirty="0">
                <a:solidFill>
                  <a:srgbClr val="FFFFFF"/>
                </a:solidFill>
                <a:latin typeface="Arial" panose="020B0604020202020204" pitchFamily="34" charset="0"/>
                <a:cs typeface="Arial" panose="020B0604020202020204" pitchFamily="34" charset="0"/>
              </a:rPr>
              <a:t>)</a:t>
            </a:r>
          </a:p>
        </p:txBody>
      </p:sp>
      <p:pic>
        <p:nvPicPr>
          <p:cNvPr id="1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r="43641"/>
          <a:stretch/>
        </p:blipFill>
        <p:spPr bwMode="auto">
          <a:xfrm>
            <a:off x="899592" y="1124744"/>
            <a:ext cx="2885750" cy="384020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 name="Title 1"/>
          <p:cNvSpPr txBox="1">
            <a:spLocks/>
          </p:cNvSpPr>
          <p:nvPr/>
        </p:nvSpPr>
        <p:spPr bwMode="auto">
          <a:xfrm>
            <a:off x="899592" y="1124744"/>
            <a:ext cx="2880320" cy="72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حياة المسيح</a:t>
            </a:r>
            <a:endParaRPr lang="en-US" sz="24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064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rtl="1" eaLnBrk="1" hangingPunct="1">
              <a:defRPr/>
            </a:pPr>
            <a:r>
              <a:rPr lang="ar-JO" sz="4800" dirty="0">
                <a:solidFill>
                  <a:srgbClr val="FFF9FC"/>
                </a:solidFill>
                <a:effectLst>
                  <a:glow rad="228600">
                    <a:schemeClr val="tx1">
                      <a:alpha val="96000"/>
                    </a:schemeClr>
                  </a:glow>
                </a:effectLst>
                <a:latin typeface="Traditional Arabic" panose="02020603050405020304" pitchFamily="18" charset="-78"/>
                <a:ea typeface="ＭＳ Ｐゴシック" charset="0"/>
                <a:cs typeface="Traditional Arabic" panose="02020603050405020304" pitchFamily="18" charset="-78"/>
              </a:rPr>
              <a:t>المساقات التي قمتُ بتدريسها منذ عام 1991م</a:t>
            </a:r>
            <a:endParaRPr lang="en-US" sz="3600" b="1" dirty="0">
              <a:solidFill>
                <a:srgbClr val="FFF9FC"/>
              </a:solidFill>
              <a:effectLst>
                <a:glow rad="228600">
                  <a:schemeClr val="tx1">
                    <a:alpha val="96000"/>
                  </a:schemeClr>
                </a:glow>
              </a:effectLst>
              <a:latin typeface="Traditional Arabic" panose="02020603050405020304" pitchFamily="18" charset="-78"/>
              <a:ea typeface="ＭＳ Ｐゴシック" charset="0"/>
              <a:cs typeface="Traditional Arabic" panose="02020603050405020304" pitchFamily="18" charset="-78"/>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1" i="0" u="sng"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المساقات التي تُقدِّم مسْحًا:</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 الكتاب المقدَّس بصورةٍ أساسيَّة</a:t>
            </a:r>
            <a:endPar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العهد الجديد        </a:t>
            </a: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العهد القديم</a:t>
            </a: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دراسة الكتاب المقدَّس </a:t>
            </a:r>
            <a:endPar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الخلفيَّات:</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الأبحاث والكتابة</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العهد الجديد</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العهد القديم</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جغرافيا الكتاب المقدَّس</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اللاهوت:</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الخَلْق * يسوع</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الكنيسة * الروح القدس  * (علم) الخلاص  * الأخرويَّات</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3" name="Text Box 7"/>
          <p:cNvSpPr txBox="1">
            <a:spLocks noChangeArrowheads="1"/>
          </p:cNvSpPr>
          <p:nvPr/>
        </p:nvSpPr>
        <p:spPr bwMode="auto">
          <a:xfrm>
            <a:off x="-566" y="5505271"/>
            <a:ext cx="9144565"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الوعظ:</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علم الوعظ 1</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علم الوعظ 2</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(باللغات الإنجليزيَّة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الأندونيسيَّة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الصينيَّة)</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3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endParaRPr lang="en-US">
              <a:solidFill>
                <a:srgbClr val="000000"/>
              </a:solidFill>
              <a:cs typeface="ＭＳ Ｐゴシック" charset="0"/>
            </a:endParaRPr>
          </a:p>
        </p:txBody>
      </p:sp>
      <p:sp>
        <p:nvSpPr>
          <p:cNvPr id="376835" name="Rectangle 2"/>
          <p:cNvSpPr>
            <a:spLocks noGrp="1" noChangeArrowheads="1"/>
          </p:cNvSpPr>
          <p:nvPr>
            <p:ph type="ctrTitle"/>
          </p:nvPr>
        </p:nvSpPr>
        <p:spPr>
          <a:xfrm>
            <a:off x="0" y="-20638"/>
            <a:ext cx="9144000" cy="928688"/>
          </a:xfrm>
        </p:spPr>
        <p:txBody>
          <a:bodyPr/>
          <a:lstStyle/>
          <a:p>
            <a:pPr eaLnBrk="1" hangingPunct="1"/>
            <a:r>
              <a:rPr lang="ar-JO" dirty="0">
                <a:solidFill>
                  <a:schemeClr val="bg1"/>
                </a:solidFill>
                <a:ea typeface="ＭＳ Ｐゴシック" charset="0"/>
              </a:rPr>
              <a:t>مؤسستنا الإرسالية</a:t>
            </a:r>
            <a:endParaRPr lang="en-US" dirty="0">
              <a:solidFill>
                <a:schemeClr val="bg1"/>
              </a:solidFill>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494193650"/>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ctrTitle"/>
          </p:nvPr>
        </p:nvSpPr>
        <p:spPr>
          <a:xfrm>
            <a:off x="0" y="6019800"/>
            <a:ext cx="9144000" cy="685800"/>
          </a:xfrm>
        </p:spPr>
        <p:txBody>
          <a:bodyPr/>
          <a:lstStyle/>
          <a:p>
            <a:pPr eaLnBrk="1" hangingPunct="1"/>
            <a:r>
              <a:rPr lang="ar-JO" sz="3200" dirty="0">
                <a:solidFill>
                  <a:schemeClr val="bg1"/>
                </a:solidFill>
                <a:ea typeface="ＭＳ Ｐゴシック" charset="0"/>
                <a:cs typeface="ＭＳ Ｐゴシック" charset="0"/>
              </a:rPr>
              <a:t>أساتذة مؤسستنا في إسرائيل</a:t>
            </a:r>
            <a:endParaRPr lang="en-US" sz="4000" b="1" dirty="0">
              <a:latin typeface="Times New Roman" charset="0"/>
              <a:ea typeface="ＭＳ Ｐゴシック" charset="0"/>
              <a:cs typeface="ＭＳ Ｐゴシック" charset="0"/>
            </a:endParaRPr>
          </a:p>
        </p:txBody>
      </p:sp>
      <p:pic>
        <p:nvPicPr>
          <p:cNvPr id="378882" name="Picture 3" descr="GroupTaborApr07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75"/>
            <a:ext cx="9144000" cy="565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2809969"/>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ctrTitle"/>
          </p:nvPr>
        </p:nvSpPr>
        <p:spPr>
          <a:xfrm>
            <a:off x="4800600" y="5754216"/>
            <a:ext cx="4343400" cy="838200"/>
          </a:xfrm>
        </p:spPr>
        <p:txBody>
          <a:bodyPr/>
          <a:lstStyle/>
          <a:p>
            <a:pPr eaLnBrk="1" hangingPunct="1"/>
            <a:r>
              <a:rPr lang="ar-JO" sz="3200" dirty="0">
                <a:solidFill>
                  <a:schemeClr val="bg1"/>
                </a:solidFill>
                <a:ea typeface="ＭＳ Ｐゴシック" charset="0"/>
                <a:cs typeface="ＭＳ Ｐゴシック" charset="0"/>
              </a:rPr>
              <a:t>سوزان وريك                على جبل الزيتون</a:t>
            </a:r>
            <a:endParaRPr lang="en-US" sz="4000" b="1" dirty="0">
              <a:latin typeface="Times New Roman" charset="0"/>
              <a:ea typeface="ＭＳ Ｐゴシック" charset="0"/>
              <a:cs typeface="ＭＳ Ｐゴシック" charset="0"/>
            </a:endParaRPr>
          </a:p>
        </p:txBody>
      </p:sp>
      <p:pic>
        <p:nvPicPr>
          <p:cNvPr id="380930" name="Picture 3" descr="JerusMtOlivesRickn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1838" y="-228600"/>
            <a:ext cx="5872162"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0931" name="Rectangle 4"/>
          <p:cNvSpPr>
            <a:spLocks noChangeArrowheads="1"/>
          </p:cNvSpPr>
          <p:nvPr/>
        </p:nvSpPr>
        <p:spPr bwMode="auto">
          <a:xfrm>
            <a:off x="0" y="5373216"/>
            <a:ext cx="4419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ar-JO" sz="3200" b="1" dirty="0">
                <a:solidFill>
                  <a:srgbClr val="FFFFFF"/>
                </a:solidFill>
                <a:latin typeface="Arial" panose="020B0604020202020204" pitchFamily="34" charset="0"/>
                <a:cs typeface="ＭＳ Ｐゴシック" charset="0"/>
              </a:rPr>
              <a:t>كيرت في                       نفق حزقيا</a:t>
            </a:r>
            <a:endParaRPr lang="en-US" sz="4000" b="1" dirty="0">
              <a:solidFill>
                <a:srgbClr val="000000"/>
              </a:solidFill>
              <a:cs typeface="ＭＳ Ｐゴシック" charset="0"/>
            </a:endParaRPr>
          </a:p>
        </p:txBody>
      </p:sp>
      <p:pic>
        <p:nvPicPr>
          <p:cNvPr id="380932" name="Picture 5" descr="KurtHezTunnel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8600"/>
            <a:ext cx="43434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7756955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ChangeArrowheads="1"/>
          </p:cNvSpPr>
          <p:nvPr>
            <p:ph type="ctrTitle"/>
          </p:nvPr>
        </p:nvSpPr>
        <p:spPr>
          <a:xfrm>
            <a:off x="0" y="6019800"/>
            <a:ext cx="9144000" cy="685800"/>
          </a:xfrm>
        </p:spPr>
        <p:txBody>
          <a:bodyPr/>
          <a:lstStyle/>
          <a:p>
            <a:pPr eaLnBrk="1" hangingPunct="1"/>
            <a:r>
              <a:rPr lang="en-US" sz="3600" dirty="0">
                <a:solidFill>
                  <a:schemeClr val="bg1"/>
                </a:solidFill>
                <a:ea typeface="ＭＳ Ｐゴシック" charset="0"/>
                <a:cs typeface="ＭＳ Ｐゴシック" charset="0"/>
              </a:rPr>
              <a:t>Dead Sea Mud</a:t>
            </a:r>
            <a:endParaRPr lang="en-US" b="1" dirty="0">
              <a:latin typeface="Times New Roman" charset="0"/>
              <a:ea typeface="ＭＳ Ｐゴシック" charset="0"/>
              <a:cs typeface="ＭＳ Ｐゴシック" charset="0"/>
            </a:endParaRPr>
          </a:p>
        </p:txBody>
      </p:sp>
      <p:pic>
        <p:nvPicPr>
          <p:cNvPr id="382978" name="Picture 3" descr="RicknWinklerMud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6910053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ctrTitle"/>
          </p:nvPr>
        </p:nvSpPr>
        <p:spPr>
          <a:xfrm>
            <a:off x="0" y="6096000"/>
            <a:ext cx="9144000" cy="685800"/>
          </a:xfrm>
        </p:spPr>
        <p:txBody>
          <a:bodyPr/>
          <a:lstStyle/>
          <a:p>
            <a:pPr eaLnBrk="1" hangingPunct="1"/>
            <a:r>
              <a:rPr lang="ar-JO" altLang="ja-JP" sz="3600" dirty="0">
                <a:solidFill>
                  <a:schemeClr val="bg1"/>
                </a:solidFill>
                <a:ea typeface="ＭＳ Ｐゴシック" charset="0"/>
                <a:cs typeface="ＭＳ Ｐゴシック" charset="0"/>
              </a:rPr>
              <a:t>اكرزوا للخليقة كلها (مرقس 16: 15)</a:t>
            </a:r>
            <a:endParaRPr lang="en-US" b="1" dirty="0">
              <a:latin typeface="Times New Roman" charset="0"/>
              <a:ea typeface="ＭＳ Ｐゴシック" charset="0"/>
              <a:cs typeface="ＭＳ Ｐゴシック" charset="0"/>
            </a:endParaRPr>
          </a:p>
        </p:txBody>
      </p:sp>
      <p:pic>
        <p:nvPicPr>
          <p:cNvPr id="385026" name="Picture 3" descr="RicknC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239213"/>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685800" y="457200"/>
            <a:ext cx="7772400" cy="11430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ar-JO" sz="4800" dirty="0">
                <a:solidFill>
                  <a:schemeClr val="bg1"/>
                </a:solidFill>
                <a:effectLst>
                  <a:outerShdw blurRad="38100" dist="38100" dir="2700000" algn="tl">
                    <a:srgbClr val="000000"/>
                  </a:outerShdw>
                </a:effectLst>
                <a:ea typeface="ＭＳ Ｐゴシック" charset="0"/>
              </a:rPr>
              <a:t>الخدمات التي منحنا إياها الله</a:t>
            </a:r>
            <a:endParaRPr lang="en-US" sz="3600" dirty="0">
              <a:solidFill>
                <a:schemeClr val="bg1"/>
              </a:solidFill>
              <a:effectLst>
                <a:outerShdw blurRad="38100" dist="38100" dir="2700000" algn="tl">
                  <a:srgbClr val="000000"/>
                </a:outerShdw>
              </a:effectLst>
              <a:ea typeface="ＭＳ Ｐゴシック" charset="0"/>
            </a:endParaRPr>
          </a:p>
        </p:txBody>
      </p:sp>
      <p:sp>
        <p:nvSpPr>
          <p:cNvPr id="384003" name="Rectangle 3"/>
          <p:cNvSpPr>
            <a:spLocks noChangeArrowheads="1"/>
          </p:cNvSpPr>
          <p:nvPr/>
        </p:nvSpPr>
        <p:spPr bwMode="auto">
          <a:xfrm>
            <a:off x="457200" y="1905000"/>
            <a:ext cx="8458200" cy="4800600"/>
          </a:xfrm>
          <a:prstGeom prst="rect">
            <a:avLst/>
          </a:prstGeom>
          <a:noFill/>
          <a:ln w="12700">
            <a:noFill/>
            <a:miter lim="800000"/>
            <a:headEnd/>
            <a:tailEnd/>
          </a:ln>
          <a:effectLst/>
        </p:spPr>
        <p:txBody>
          <a:bodyPr lIns="90488" tIns="44450" rIns="90488" bIns="44450"/>
          <a:lstStyle/>
          <a:p>
            <a:pPr marL="342900" indent="-342900" algn="r">
              <a:spcBef>
                <a:spcPct val="20000"/>
              </a:spcBef>
              <a:defRPr/>
            </a:pPr>
            <a:r>
              <a:rPr lang="ar-JO" sz="32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وورلد فنتشر </a:t>
            </a:r>
            <a:r>
              <a:rPr lang="ar-JO"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قائد حقل سنغافورة</a:t>
            </a:r>
            <a:endParaRPr lang="en-US"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32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كلية سنغافورة للكتاب المقدس </a:t>
            </a:r>
            <a:r>
              <a:rPr lang="ar-JO"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أستاذ</a:t>
            </a:r>
            <a:endParaRPr lang="en-US"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32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التعليم الكتابي بالإمتداد </a:t>
            </a:r>
            <a:r>
              <a:rPr lang="ar-JO"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معلم</a:t>
            </a:r>
            <a:endParaRPr lang="en-US"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921622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384003">
                                            <p:txEl>
                                              <p:pRg st="2" end="2"/>
                                            </p:txEl>
                                          </p:spTgt>
                                        </p:tgtEl>
                                        <p:attrNameLst>
                                          <p:attrName>style.visibility</p:attrName>
                                        </p:attrNameLst>
                                      </p:cBhvr>
                                      <p:to>
                                        <p:strVal val="visible"/>
                                      </p:to>
                                    </p:set>
                                    <p:animEffect transition="in" filter="wipe(up)">
                                      <p:cBhvr>
                                        <p:cTn id="7" dur="500"/>
                                        <p:tgtEl>
                                          <p:spTgt spid="3840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3" grpId="0" build="p" autoUpdateAnimBg="0" advAuto="200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8"/>
            <a:ext cx="6858000" cy="661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5266" name="Rectangle 2"/>
          <p:cNvSpPr>
            <a:spLocks noGrp="1" noChangeArrowheads="1"/>
          </p:cNvSpPr>
          <p:nvPr>
            <p:ph type="ctrTitle"/>
          </p:nvPr>
        </p:nvSpPr>
        <p:spPr>
          <a:xfrm>
            <a:off x="17463" y="0"/>
            <a:ext cx="9126537" cy="981075"/>
          </a:xfrm>
          <a:solidFill>
            <a:srgbClr val="000000"/>
          </a:solidFill>
        </p:spPr>
        <p:txBody>
          <a:bodyPr/>
          <a:lstStyle/>
          <a:p>
            <a:pPr eaLnBrk="1" hangingPunct="1"/>
            <a:r>
              <a:rPr lang="ar-JO" dirty="0">
                <a:solidFill>
                  <a:schemeClr val="bg1"/>
                </a:solidFill>
                <a:ea typeface="ＭＳ Ｐゴシック" charset="0"/>
              </a:rPr>
              <a:t>نظام حفظ الواجبات</a:t>
            </a:r>
            <a:endParaRPr lang="en-US" dirty="0">
              <a:solidFill>
                <a:schemeClr val="bg1"/>
              </a:solidFill>
              <a:ea typeface="ＭＳ Ｐゴシック" charset="0"/>
            </a:endParaRPr>
          </a:p>
        </p:txBody>
      </p:sp>
    </p:spTree>
    <p:extLst>
      <p:ext uri="{BB962C8B-B14F-4D97-AF65-F5344CB8AC3E}">
        <p14:creationId xmlns:p14="http://schemas.microsoft.com/office/powerpoint/2010/main" val="15383840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800" b="1" dirty="0">
              <a:solidFill>
                <a:srgbClr val="FFFFFF"/>
              </a:solidFill>
              <a:latin typeface="Arial" panose="020B0604020202020204" pitchFamily="34" charset="0"/>
              <a:cs typeface="ＭＳ Ｐゴシック" charset="0"/>
            </a:endParaRPr>
          </a:p>
        </p:txBody>
      </p:sp>
      <p:sp>
        <p:nvSpPr>
          <p:cNvPr id="520194" name="Rectangle 2"/>
          <p:cNvSpPr>
            <a:spLocks noGrp="1" noChangeArrowheads="1"/>
          </p:cNvSpPr>
          <p:nvPr>
            <p:ph type="title"/>
          </p:nvPr>
        </p:nvSpPr>
        <p:spPr>
          <a:xfrm>
            <a:off x="0" y="74613"/>
            <a:ext cx="9144000" cy="762000"/>
          </a:xfrm>
          <a:noFill/>
        </p:spPr>
        <p:txBody>
          <a:bodyPr/>
          <a:lstStyle/>
          <a:p>
            <a:pPr algn="ctr" eaLnBrk="1" hangingPunct="1"/>
            <a:r>
              <a:rPr lang="ar-JO" sz="3600" dirty="0">
                <a:solidFill>
                  <a:schemeClr val="bg1"/>
                </a:solidFill>
                <a:ea typeface="ＭＳ Ｐゴシック" charset="0"/>
                <a:cs typeface="ＭＳ Ｐゴシック" charset="0"/>
              </a:rPr>
              <a:t>قائمة تسجيل مساق حياة المسيح</a:t>
            </a:r>
            <a:endParaRPr lang="en-US" sz="3600" dirty="0">
              <a:solidFill>
                <a:schemeClr val="bg1"/>
              </a:solidFill>
              <a:ea typeface="ＭＳ Ｐゴシック" charset="0"/>
              <a:cs typeface="ＭＳ Ｐゴシック" charset="0"/>
            </a:endParaRPr>
          </a:p>
        </p:txBody>
      </p:sp>
      <p:graphicFrame>
        <p:nvGraphicFramePr>
          <p:cNvPr id="7" name="Table 6"/>
          <p:cNvGraphicFramePr>
            <a:graphicFrameLocks noGrp="1"/>
          </p:cNvGraphicFramePr>
          <p:nvPr/>
        </p:nvGraphicFramePr>
        <p:xfrm>
          <a:off x="1524000" y="1397000"/>
          <a:ext cx="6096000" cy="1857375"/>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Email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Degree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Project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1"/>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33088397"/>
              </p:ext>
            </p:extLst>
          </p:nvPr>
        </p:nvGraphicFramePr>
        <p:xfrm>
          <a:off x="34925" y="892175"/>
          <a:ext cx="9145590" cy="5921376"/>
        </p:xfrm>
        <a:graphic>
          <a:graphicData uri="http://schemas.openxmlformats.org/drawingml/2006/table">
            <a:tbl>
              <a:tblPr/>
              <a:tblGrid>
                <a:gridCol w="1110289">
                  <a:extLst>
                    <a:ext uri="{9D8B030D-6E8A-4147-A177-3AD203B41FA5}">
                      <a16:colId xmlns:a16="http://schemas.microsoft.com/office/drawing/2014/main" val="20000"/>
                    </a:ext>
                  </a:extLst>
                </a:gridCol>
                <a:gridCol w="778601">
                  <a:extLst>
                    <a:ext uri="{9D8B030D-6E8A-4147-A177-3AD203B41FA5}">
                      <a16:colId xmlns:a16="http://schemas.microsoft.com/office/drawing/2014/main" val="20001"/>
                    </a:ext>
                  </a:extLst>
                </a:gridCol>
                <a:gridCol w="1090040">
                  <a:extLst>
                    <a:ext uri="{9D8B030D-6E8A-4147-A177-3AD203B41FA5}">
                      <a16:colId xmlns:a16="http://schemas.microsoft.com/office/drawing/2014/main" val="20002"/>
                    </a:ext>
                  </a:extLst>
                </a:gridCol>
                <a:gridCol w="817530">
                  <a:extLst>
                    <a:ext uri="{9D8B030D-6E8A-4147-A177-3AD203B41FA5}">
                      <a16:colId xmlns:a16="http://schemas.microsoft.com/office/drawing/2014/main" val="20003"/>
                    </a:ext>
                  </a:extLst>
                </a:gridCol>
                <a:gridCol w="817530">
                  <a:extLst>
                    <a:ext uri="{9D8B030D-6E8A-4147-A177-3AD203B41FA5}">
                      <a16:colId xmlns:a16="http://schemas.microsoft.com/office/drawing/2014/main" val="20004"/>
                    </a:ext>
                  </a:extLst>
                </a:gridCol>
                <a:gridCol w="1132900">
                  <a:extLst>
                    <a:ext uri="{9D8B030D-6E8A-4147-A177-3AD203B41FA5}">
                      <a16:colId xmlns:a16="http://schemas.microsoft.com/office/drawing/2014/main" val="20005"/>
                    </a:ext>
                  </a:extLst>
                </a:gridCol>
                <a:gridCol w="1132900">
                  <a:extLst>
                    <a:ext uri="{9D8B030D-6E8A-4147-A177-3AD203B41FA5}">
                      <a16:colId xmlns:a16="http://schemas.microsoft.com/office/drawing/2014/main" val="20006"/>
                    </a:ext>
                  </a:extLst>
                </a:gridCol>
                <a:gridCol w="1132900">
                  <a:extLst>
                    <a:ext uri="{9D8B030D-6E8A-4147-A177-3AD203B41FA5}">
                      <a16:colId xmlns:a16="http://schemas.microsoft.com/office/drawing/2014/main" val="20007"/>
                    </a:ext>
                  </a:extLst>
                </a:gridCol>
                <a:gridCol w="1132900">
                  <a:extLst>
                    <a:ext uri="{9D8B030D-6E8A-4147-A177-3AD203B41FA5}">
                      <a16:colId xmlns:a16="http://schemas.microsoft.com/office/drawing/2014/main" val="20008"/>
                    </a:ext>
                  </a:extLst>
                </a:gridCol>
              </a:tblGrid>
              <a:tr h="5761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Name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HP</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Email</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Reading</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Project &amp; Language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3173">
                <a:tc>
                  <a:txBody>
                    <a:bodyPr/>
                    <a:lstStyle/>
                    <a:p>
                      <a:endParaRPr lang="en-US" sz="180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dirty="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A: IBS</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B: </a:t>
                      </a:r>
                      <a:r>
                        <a:rPr kumimoji="0" lang="en-US" sz="20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Book</a:t>
                      </a:r>
                      <a:endPar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1: NTS</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2: TBB</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3: Teach</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4: Paper</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5"/>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11197717"/>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dirty="0">
                <a:solidFill>
                  <a:srgbClr val="FFFFFF"/>
                </a:solidFill>
                <a:ea typeface="ＭＳ Ｐゴシック" charset="0"/>
              </a:rPr>
              <a:t>مسح العهد الجديد</a:t>
            </a:r>
            <a:r>
              <a:rPr lang="en-US" sz="3200" dirty="0">
                <a:solidFill>
                  <a:srgbClr val="FFFFFF"/>
                </a:solidFill>
                <a:ea typeface="ＭＳ Ｐゴシック" charset="0"/>
              </a:rPr>
              <a:t> at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احصل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08820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ea typeface="ＭＳ Ｐゴシック" charset="0"/>
                <a:cs typeface="ＭＳ Ｐゴシック" charset="0"/>
              </a:rPr>
              <a:t>Our People</a:t>
            </a:r>
            <a:endParaRPr lang="en-US" sz="4800" dirty="0">
              <a:ea typeface="ＭＳ Ｐゴシック" charset="0"/>
              <a:cs typeface="ＭＳ Ｐゴシック"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effectLst>
                  <a:glow rad="190500">
                    <a:srgbClr val="000000"/>
                  </a:glow>
                </a:effectLst>
                <a:latin typeface="Arial" panose="020B0604020202020204" pitchFamily="34" charset="0"/>
              </a:rPr>
              <a:t>سوزان تعلم سيدات الكنيسة</a:t>
            </a:r>
            <a:endParaRPr lang="en-US" sz="4400" b="1" dirty="0">
              <a:solidFill>
                <a:srgbClr val="000000"/>
              </a:solidFill>
              <a:effectLst>
                <a:glow rad="190500">
                  <a:srgbClr val="000000"/>
                </a:glow>
              </a:effectLst>
              <a:latin typeface="Arial" panose="020B0604020202020204" pitchFamily="34"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059784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panose="020B0604020202020204" pitchFamily="34" charset="0"/>
                <a:ea typeface="ＭＳ Ｐゴシック"/>
              </a:rPr>
              <a:t>7</a:t>
            </a:r>
          </a:p>
        </p:txBody>
      </p:sp>
    </p:spTree>
    <p:extLst>
      <p:ext uri="{BB962C8B-B14F-4D97-AF65-F5344CB8AC3E}">
        <p14:creationId xmlns:p14="http://schemas.microsoft.com/office/powerpoint/2010/main" val="300985087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175620939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172261873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English</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22258380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NT Survey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Class Notes</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63295410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Translations</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67170549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Chinese</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01-</a:t>
            </a:r>
            <a:r>
              <a:rPr kumimoji="0" lang="zh-CN" alt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马太福音</a:t>
            </a: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_1-14_377_</a:t>
            </a: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cmn_ns_1773_v20.pptx</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2798740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Indonesian</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380296154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Mongolian</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27180287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6" name="Subtitle 2"/>
          <p:cNvSpPr txBox="1">
            <a:spLocks/>
          </p:cNvSpPr>
          <p:nvPr/>
        </p:nvSpPr>
        <p:spPr bwMode="auto">
          <a:xfrm>
            <a:off x="3540125" y="-52388"/>
            <a:ext cx="3336925" cy="18034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ar-JO" sz="2800" b="1" dirty="0">
                <a:solidFill>
                  <a:srgbClr val="FFFFFF"/>
                </a:solidFill>
                <a:latin typeface="Arial" panose="020B0604020202020204" pitchFamily="34" charset="0"/>
                <a:cs typeface="Arial" panose="020B0604020202020204" pitchFamily="34" charset="0"/>
                <a:sym typeface="Trebuchet MS" charset="0"/>
              </a:rPr>
              <a:t>درس الكتاب للسيدات</a:t>
            </a:r>
          </a:p>
          <a:p>
            <a:pPr algn="ctr" eaLnBrk="1" hangingPunct="1">
              <a:spcBef>
                <a:spcPct val="20000"/>
              </a:spcBef>
            </a:pPr>
            <a:r>
              <a:rPr lang="ar-JO" sz="2800" b="1" dirty="0">
                <a:solidFill>
                  <a:srgbClr val="FFFFFF"/>
                </a:solidFill>
                <a:latin typeface="Arial" panose="020B0604020202020204" pitchFamily="34" charset="0"/>
                <a:cs typeface="Arial" panose="020B0604020202020204" pitchFamily="34" charset="0"/>
                <a:sym typeface="Trebuchet MS" charset="0"/>
              </a:rPr>
              <a:t> من 1 و2 تسالونيكي</a:t>
            </a:r>
            <a:endParaRPr lang="en-US" sz="2800" b="1" dirty="0">
              <a:solidFill>
                <a:srgbClr val="FFFFFF"/>
              </a:solidFill>
              <a:latin typeface="Arial" panose="020B0604020202020204" pitchFamily="34" charset="0"/>
              <a:cs typeface="Arial" panose="020B0604020202020204" pitchFamily="34" charset="0"/>
              <a:sym typeface="Trebuchet MS" charset="0"/>
            </a:endParaRP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ar-JO" sz="3600" b="1" dirty="0">
                <a:solidFill>
                  <a:srgbClr val="FFFFFF"/>
                </a:solidFill>
                <a:latin typeface="Arial" panose="020B0604020202020204" pitchFamily="34" charset="0"/>
                <a:cs typeface="Arial" panose="020B0604020202020204" pitchFamily="34" charset="0"/>
              </a:rPr>
              <a:t>أمريكا</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سنغافورة</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 نيوزيلاندة</a:t>
            </a:r>
            <a:r>
              <a:rPr lang="en-US" sz="3600" b="1" dirty="0">
                <a:solidFill>
                  <a:srgbClr val="FFFFFF"/>
                </a:solidFill>
                <a:latin typeface="Arial" panose="020B0604020202020204" pitchFamily="34" charset="0"/>
                <a:cs typeface="Arial" panose="020B0604020202020204" pitchFamily="34" charset="0"/>
              </a:rPr>
              <a:t>• </a:t>
            </a:r>
            <a:r>
              <a:rPr lang="ar-JO" sz="3600" b="1" dirty="0">
                <a:solidFill>
                  <a:srgbClr val="FFFFFF"/>
                </a:solidFill>
                <a:latin typeface="Arial" panose="020B0604020202020204" pitchFamily="34" charset="0"/>
                <a:cs typeface="Arial" panose="020B0604020202020204" pitchFamily="34" charset="0"/>
              </a:rPr>
              <a:t>هولندا</a:t>
            </a:r>
            <a:endParaRPr 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712194"/>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Vietnamese</a:t>
            </a:r>
            <a:endParaRPr lang="en-US" sz="1400" dirty="0">
              <a:solidFill>
                <a:schemeClr val="bg1"/>
              </a:solidFill>
              <a:ea typeface="ＭＳ Ｐゴシック" charset="0"/>
              <a:cs typeface="ＭＳ Ｐゴシック" charset="0"/>
            </a:endParaRPr>
          </a:p>
        </p:txBody>
      </p:sp>
    </p:spTree>
    <p:extLst>
      <p:ext uri="{BB962C8B-B14F-4D97-AF65-F5344CB8AC3E}">
        <p14:creationId xmlns:p14="http://schemas.microsoft.com/office/powerpoint/2010/main" val="139559289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FCF77-E2CD-4443-AD89-950773AC1138}"/>
              </a:ext>
            </a:extLst>
          </p:cNvPr>
          <p:cNvPicPr>
            <a:picLocks noChangeAspect="1"/>
          </p:cNvPicPr>
          <p:nvPr/>
        </p:nvPicPr>
        <p:blipFill rotWithShape="1">
          <a:blip r:embed="rId3"/>
          <a:srcRect l="1209" b="9786"/>
          <a:stretch/>
        </p:blipFill>
        <p:spPr>
          <a:xfrm>
            <a:off x="179512" y="-99392"/>
            <a:ext cx="8784976" cy="6957393"/>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342017" name="Rectangle 1026"/>
          <p:cNvSpPr>
            <a:spLocks noGrp="1" noChangeArrowheads="1"/>
          </p:cNvSpPr>
          <p:nvPr>
            <p:ph type="ctrTitle"/>
          </p:nvPr>
        </p:nvSpPr>
        <p:spPr>
          <a:xfrm>
            <a:off x="4932040" y="737321"/>
            <a:ext cx="4032448" cy="792088"/>
          </a:xfrm>
          <a:solidFill>
            <a:schemeClr val="tx1"/>
          </a:solidFill>
        </p:spPr>
        <p:txBody>
          <a:bodyPr anchor="ctr"/>
          <a:lstStyle/>
          <a:p>
            <a:pPr eaLnBrk="1" hangingPunct="1"/>
            <a:r>
              <a:rPr lang="en-US" sz="4800" dirty="0">
                <a:solidFill>
                  <a:schemeClr val="bg1"/>
                </a:solidFill>
                <a:ea typeface="ＭＳ Ｐゴシック" charset="0"/>
                <a:cs typeface="ＭＳ Ｐゴシック" charset="0"/>
              </a:rPr>
              <a:t>Arabic </a:t>
            </a:r>
            <a:r>
              <a:rPr lang="ar-SA" sz="4800" dirty="0">
                <a:solidFill>
                  <a:schemeClr val="bg1"/>
                </a:solidFill>
                <a:ea typeface="ＭＳ Ｐゴシック" charset="0"/>
                <a:cs typeface="ＭＳ Ｐゴシック" charset="0"/>
              </a:rPr>
              <a:t>العربية </a:t>
            </a:r>
            <a:endParaRPr lang="en-US" sz="1800" dirty="0">
              <a:solidFill>
                <a:schemeClr val="bg1"/>
              </a:solidFill>
              <a:ea typeface="ＭＳ Ｐゴシック" charset="0"/>
              <a:cs typeface="ＭＳ Ｐゴシック" charset="0"/>
            </a:endParaRPr>
          </a:p>
        </p:txBody>
      </p:sp>
      <p:sp>
        <p:nvSpPr>
          <p:cNvPr id="8" name="Rectangle 1026">
            <a:extLst>
              <a:ext uri="{FF2B5EF4-FFF2-40B4-BE49-F238E27FC236}">
                <a16:creationId xmlns:a16="http://schemas.microsoft.com/office/drawing/2014/main" id="{CCED4998-9890-5E41-9064-E764C23524A5}"/>
              </a:ext>
            </a:extLst>
          </p:cNvPr>
          <p:cNvSpPr txBox="1">
            <a:spLocks noChangeArrowheads="1"/>
          </p:cNvSpPr>
          <p:nvPr/>
        </p:nvSpPr>
        <p:spPr bwMode="auto">
          <a:xfrm>
            <a:off x="128587" y="3645024"/>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01-متى_1-14-247</a:t>
            </a: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eng-502_ara_ns_1773_v34</a:t>
            </a: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.pptx</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1026">
            <a:extLst>
              <a:ext uri="{FF2B5EF4-FFF2-40B4-BE49-F238E27FC236}">
                <a16:creationId xmlns:a16="http://schemas.microsoft.com/office/drawing/2014/main" id="{49F46947-6D13-7547-A446-B44473F1FFE8}"/>
              </a:ext>
            </a:extLst>
          </p:cNvPr>
          <p:cNvSpPr txBox="1">
            <a:spLocks noChangeArrowheads="1"/>
          </p:cNvSpPr>
          <p:nvPr/>
        </p:nvSpPr>
        <p:spPr bwMode="auto">
          <a:xfrm>
            <a:off x="179512" y="764704"/>
            <a:ext cx="4737814" cy="764705"/>
          </a:xfrm>
          <a:prstGeom prst="rect">
            <a:avLst/>
          </a:prstGeom>
          <a:solidFill>
            <a:srgbClr val="BED4D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مسح العهد الجديد</a:t>
            </a:r>
          </a:p>
        </p:txBody>
      </p:sp>
    </p:spTree>
    <p:extLst>
      <p:ext uri="{BB962C8B-B14F-4D97-AF65-F5344CB8AC3E}">
        <p14:creationId xmlns:p14="http://schemas.microsoft.com/office/powerpoint/2010/main" val="281083823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ar-JO" sz="5400" dirty="0">
                <a:solidFill>
                  <a:schemeClr val="bg1"/>
                </a:solidFill>
                <a:effectLst>
                  <a:outerShdw blurRad="38100" dist="38100" dir="2700000" algn="tl">
                    <a:srgbClr val="000000"/>
                  </a:outerShdw>
                </a:effectLst>
                <a:ea typeface="ＭＳ Ｐゴシック" charset="0"/>
              </a:rPr>
              <a:t>الخدمات التي منحنا إياها الله</a:t>
            </a:r>
            <a:endParaRPr lang="en-US" sz="5400" dirty="0">
              <a:solidFill>
                <a:schemeClr val="bg1"/>
              </a:solidFill>
              <a:effectLst>
                <a:outerShdw blurRad="38100" dist="38100" dir="2700000" algn="tl">
                  <a:srgbClr val="000000"/>
                </a:outerShdw>
              </a:effectLst>
              <a:ea typeface="ＭＳ Ｐゴシック" charset="0"/>
            </a:endParaRPr>
          </a:p>
        </p:txBody>
      </p:sp>
      <p:sp>
        <p:nvSpPr>
          <p:cNvPr id="1027" name="Rectangle 3"/>
          <p:cNvSpPr>
            <a:spLocks noChangeArrowheads="1"/>
          </p:cNvSpPr>
          <p:nvPr/>
        </p:nvSpPr>
        <p:spPr bwMode="auto">
          <a:xfrm>
            <a:off x="36513" y="2057400"/>
            <a:ext cx="9107487" cy="4648200"/>
          </a:xfrm>
          <a:prstGeom prst="rect">
            <a:avLst/>
          </a:prstGeom>
          <a:noFill/>
          <a:ln w="12700">
            <a:noFill/>
            <a:miter lim="800000"/>
            <a:headEnd/>
            <a:tailEnd/>
          </a:ln>
          <a:effectLst/>
        </p:spPr>
        <p:txBody>
          <a:bodyPr lIns="90488" tIns="44450" rIns="90488" bIns="44450"/>
          <a:lstStyle/>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وورلد فينتشر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قائد حقل سنغافورة</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كلية سنغافورة للكتاب المقدس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أستاذ الكتاب المقدس والوعظ</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كلية سنغافورة للكتاب المقدس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مشرف على الدكتوراة في الخدمة</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أستاذ مشارك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للتعليم في 12 أمة</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الكتاب المقدس بشكل أساسي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مدير الترجمة</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 </a:t>
            </a:r>
            <a:r>
              <a:rPr lang="ar-JO" sz="2800" b="1" dirty="0">
                <a:solidFill>
                  <a:schemeClr val="bg1"/>
                </a:solidFill>
                <a:effectLst>
                  <a:outerShdw blurRad="50800" dist="38100" dir="2700000" algn="tl" rotWithShape="0">
                    <a:srgbClr val="000000"/>
                  </a:outerShdw>
                </a:effectLst>
                <a:latin typeface="Arial" panose="020B0604020202020204" pitchFamily="34" charset="0"/>
                <a:cs typeface="Arial" panose="020B0604020202020204" pitchFamily="34" charset="0"/>
              </a:rPr>
              <a:t>مؤسس الموقع</a:t>
            </a:r>
            <a:r>
              <a:rPr lang="en-US"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BibleStudyDownloads.org</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كنيسة الطرق المتقاطعة الدولية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راعي – معلم</a:t>
            </a: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مؤسسة الدراسات اللاهوتية الأردنية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أستاذ</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D0804F42-08C8-DEDA-6AC6-3AE0FA35CFF7}"/>
              </a:ext>
            </a:extLst>
          </p:cNvPr>
          <p:cNvCxnSpPr/>
          <p:nvPr/>
        </p:nvCxnSpPr>
        <p:spPr bwMode="auto">
          <a:xfrm flipV="1">
            <a:off x="-649089" y="2857496"/>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5" name="Straight Connector 4">
            <a:extLst>
              <a:ext uri="{FF2B5EF4-FFF2-40B4-BE49-F238E27FC236}">
                <a16:creationId xmlns:a16="http://schemas.microsoft.com/office/drawing/2014/main" id="{D0804F42-08C8-DEDA-6AC6-3AE0FA35CFF7}"/>
              </a:ext>
            </a:extLst>
          </p:cNvPr>
          <p:cNvCxnSpPr/>
          <p:nvPr/>
        </p:nvCxnSpPr>
        <p:spPr bwMode="auto">
          <a:xfrm flipV="1">
            <a:off x="-530059" y="3840909"/>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6" name="Straight Connector 5">
            <a:extLst>
              <a:ext uri="{FF2B5EF4-FFF2-40B4-BE49-F238E27FC236}">
                <a16:creationId xmlns:a16="http://schemas.microsoft.com/office/drawing/2014/main" id="{D0804F42-08C8-DEDA-6AC6-3AE0FA35CFF7}"/>
              </a:ext>
            </a:extLst>
          </p:cNvPr>
          <p:cNvCxnSpPr/>
          <p:nvPr/>
        </p:nvCxnSpPr>
        <p:spPr bwMode="auto">
          <a:xfrm flipV="1">
            <a:off x="-357222" y="3357562"/>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7" name="Straight Connector 6">
            <a:extLst>
              <a:ext uri="{FF2B5EF4-FFF2-40B4-BE49-F238E27FC236}">
                <a16:creationId xmlns:a16="http://schemas.microsoft.com/office/drawing/2014/main" id="{D0804F42-08C8-DEDA-6AC6-3AE0FA35CFF7}"/>
              </a:ext>
            </a:extLst>
          </p:cNvPr>
          <p:cNvCxnSpPr/>
          <p:nvPr/>
        </p:nvCxnSpPr>
        <p:spPr bwMode="auto">
          <a:xfrm flipV="1">
            <a:off x="-428660" y="5357826"/>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2" name="Straight Connector 1">
            <a:extLst>
              <a:ext uri="{FF2B5EF4-FFF2-40B4-BE49-F238E27FC236}">
                <a16:creationId xmlns:a16="http://schemas.microsoft.com/office/drawing/2014/main" id="{C7B9D6F4-D276-39A2-5C07-86B562127DBF}"/>
              </a:ext>
            </a:extLst>
          </p:cNvPr>
          <p:cNvCxnSpPr/>
          <p:nvPr/>
        </p:nvCxnSpPr>
        <p:spPr bwMode="auto">
          <a:xfrm flipV="1">
            <a:off x="-501571" y="2281782"/>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spTree>
    <p:extLst>
      <p:ext uri="{BB962C8B-B14F-4D97-AF65-F5344CB8AC3E}">
        <p14:creationId xmlns:p14="http://schemas.microsoft.com/office/powerpoint/2010/main" val="157644173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wipe(up)">
                                      <p:cBhvr>
                                        <p:cTn id="12" dur="500"/>
                                        <p:tgtEl>
                                          <p:spTgt spid="10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27">
                                            <p:txEl>
                                              <p:pRg st="2" end="2"/>
                                            </p:txEl>
                                          </p:spTgt>
                                        </p:tgtEl>
                                        <p:attrNameLst>
                                          <p:attrName>style.visibility</p:attrName>
                                        </p:attrNameLst>
                                      </p:cBhvr>
                                      <p:to>
                                        <p:strVal val="visible"/>
                                      </p:to>
                                    </p:set>
                                    <p:animEffect transition="in" filter="wipe(up)">
                                      <p:cBhvr>
                                        <p:cTn id="17" dur="500"/>
                                        <p:tgtEl>
                                          <p:spTgt spid="10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27">
                                            <p:txEl>
                                              <p:pRg st="3" end="3"/>
                                            </p:txEl>
                                          </p:spTgt>
                                        </p:tgtEl>
                                        <p:attrNameLst>
                                          <p:attrName>style.visibility</p:attrName>
                                        </p:attrNameLst>
                                      </p:cBhvr>
                                      <p:to>
                                        <p:strVal val="visible"/>
                                      </p:to>
                                    </p:set>
                                    <p:animEffect transition="in" filter="wipe(up)">
                                      <p:cBhvr>
                                        <p:cTn id="22" dur="500"/>
                                        <p:tgtEl>
                                          <p:spTgt spid="10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27">
                                            <p:txEl>
                                              <p:pRg st="4" end="4"/>
                                            </p:txEl>
                                          </p:spTgt>
                                        </p:tgtEl>
                                        <p:attrNameLst>
                                          <p:attrName>style.visibility</p:attrName>
                                        </p:attrNameLst>
                                      </p:cBhvr>
                                      <p:to>
                                        <p:strVal val="visible"/>
                                      </p:to>
                                    </p:set>
                                    <p:animEffect transition="in" filter="wipe(up)">
                                      <p:cBhvr>
                                        <p:cTn id="27" dur="500"/>
                                        <p:tgtEl>
                                          <p:spTgt spid="1027">
                                            <p:txEl>
                                              <p:pRg st="4" end="4"/>
                                            </p:txEl>
                                          </p:spTgt>
                                        </p:tgtEl>
                                      </p:cBhvr>
                                    </p:animEffect>
                                  </p:childTnLst>
                                </p:cTn>
                              </p:par>
                            </p:childTnLst>
                          </p:cTn>
                        </p:par>
                      </p:childTnLst>
                    </p:cTn>
                  </p:par>
                  <p:par>
                    <p:cTn id="28" fill="hold">
                      <p:stCondLst>
                        <p:cond delay="indefinite"/>
                      </p:stCondLst>
                      <p:childTnLst>
                        <p:par>
                          <p:cTn id="29" fill="hold" nodeType="after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27">
                                            <p:txEl>
                                              <p:pRg st="5" end="5"/>
                                            </p:txEl>
                                          </p:spTgt>
                                        </p:tgtEl>
                                        <p:attrNameLst>
                                          <p:attrName>style.visibility</p:attrName>
                                        </p:attrNameLst>
                                      </p:cBhvr>
                                      <p:to>
                                        <p:strVal val="visible"/>
                                      </p:to>
                                    </p:set>
                                    <p:animEffect transition="in" filter="wipe(up)">
                                      <p:cBhvr>
                                        <p:cTn id="32" dur="500"/>
                                        <p:tgtEl>
                                          <p:spTgt spid="102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27">
                                            <p:txEl>
                                              <p:pRg st="6" end="6"/>
                                            </p:txEl>
                                          </p:spTgt>
                                        </p:tgtEl>
                                        <p:attrNameLst>
                                          <p:attrName>style.visibility</p:attrName>
                                        </p:attrNameLst>
                                      </p:cBhvr>
                                      <p:to>
                                        <p:strVal val="visible"/>
                                      </p:to>
                                    </p:set>
                                    <p:animEffect transition="in" filter="wipe(up)">
                                      <p:cBhvr>
                                        <p:cTn id="37" dur="500"/>
                                        <p:tgtEl>
                                          <p:spTgt spid="102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027">
                                            <p:txEl>
                                              <p:pRg st="7" end="7"/>
                                            </p:txEl>
                                          </p:spTgt>
                                        </p:tgtEl>
                                        <p:attrNameLst>
                                          <p:attrName>style.visibility</p:attrName>
                                        </p:attrNameLst>
                                      </p:cBhvr>
                                      <p:to>
                                        <p:strVal val="visible"/>
                                      </p:to>
                                    </p:set>
                                    <p:animEffect transition="in" filter="wipe(up)">
                                      <p:cBhvr>
                                        <p:cTn id="42" dur="500"/>
                                        <p:tgtEl>
                                          <p:spTgt spid="102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lef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left)">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left)">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uiExpand="1" build="p" autoUpdateAnimBg="0" advAuto="200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dirty="0">
                <a:cs typeface="+mj-cs"/>
              </a:rPr>
              <a:t> </a:t>
            </a:r>
            <a:r>
              <a:rPr lang="ar-JO" dirty="0">
                <a:cs typeface="+mj-cs"/>
              </a:rPr>
              <a:t>2021</a:t>
            </a:r>
            <a:r>
              <a:rPr lang="en-US" dirty="0">
                <a:cs typeface="+mj-cs"/>
              </a:rPr>
              <a:t>-</a:t>
            </a:r>
            <a:r>
              <a:rPr lang="ar-JO" dirty="0">
                <a:cs typeface="+mj-cs"/>
              </a:rPr>
              <a:t>التعليم بين 1997</a:t>
            </a:r>
            <a:endParaRPr lang="en-US" dirty="0">
              <a:cs typeface="+mj-cs"/>
            </a:endParaRP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منغوليا</a:t>
            </a:r>
            <a:endParaRPr lang="en-US" sz="1800" b="1" dirty="0">
              <a:solidFill>
                <a:srgbClr val="FFFFFF"/>
              </a:solidFill>
              <a:latin typeface="Arial" panose="020B0604020202020204" pitchFamily="34" charset="0"/>
              <a:cs typeface="ＭＳ Ｐゴシック" charset="0"/>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الهند</a:t>
            </a:r>
            <a:endParaRPr lang="en-US" sz="1800" b="1" dirty="0">
              <a:solidFill>
                <a:srgbClr val="FFFFFF"/>
              </a:solidFill>
              <a:latin typeface="Arial" panose="020B0604020202020204" pitchFamily="34" charset="0"/>
              <a:cs typeface="ＭＳ Ｐゴシック"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ميانمار</a:t>
            </a:r>
            <a:endParaRPr lang="en-US" sz="1800" b="1" dirty="0">
              <a:solidFill>
                <a:srgbClr val="FFFFFF"/>
              </a:solidFill>
              <a:latin typeface="Arial" panose="020B0604020202020204" pitchFamily="34" charset="0"/>
              <a:cs typeface="ＭＳ Ｐゴシック"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ar-JO" sz="1800" b="1" dirty="0">
                <a:solidFill>
                  <a:srgbClr val="FFFFFF"/>
                </a:solidFill>
                <a:latin typeface="Arial" panose="020B0604020202020204" pitchFamily="34" charset="0"/>
              </a:rPr>
              <a:t>كلية سنغافورة</a:t>
            </a:r>
            <a:endParaRPr lang="en-US" sz="1800" b="1" dirty="0">
              <a:solidFill>
                <a:srgbClr val="FFFFFF"/>
              </a:solidFill>
              <a:latin typeface="Arial" panose="020B0604020202020204" pitchFamily="34" charset="0"/>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سنغافورة</a:t>
            </a:r>
            <a:endParaRPr lang="en-US" sz="1800" b="1" dirty="0">
              <a:solidFill>
                <a:srgbClr val="FFFFFF"/>
              </a:solidFill>
              <a:latin typeface="Arial" panose="020B0604020202020204" pitchFamily="34" charset="0"/>
              <a:cs typeface="ＭＳ Ｐゴシック" charset="0"/>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الصين</a:t>
            </a:r>
            <a:endParaRPr lang="en-US" sz="1800" b="1" dirty="0">
              <a:solidFill>
                <a:srgbClr val="FFFFFF"/>
              </a:solidFill>
              <a:latin typeface="Arial" panose="020B0604020202020204" pitchFamily="34" charset="0"/>
              <a:cs typeface="ＭＳ Ｐゴシック" charset="0"/>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فيتنام</a:t>
            </a:r>
            <a:endParaRPr lang="en-US" sz="1800" b="1" dirty="0">
              <a:solidFill>
                <a:srgbClr val="FFFFFF"/>
              </a:solidFill>
              <a:latin typeface="Arial" panose="020B0604020202020204" pitchFamily="34" charset="0"/>
              <a:cs typeface="ＭＳ Ｐゴシック" charset="0"/>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ماليزيا</a:t>
            </a:r>
            <a:endParaRPr lang="en-US" sz="1800" b="1" dirty="0">
              <a:solidFill>
                <a:srgbClr val="FFFFFF"/>
              </a:solidFill>
              <a:latin typeface="Arial" panose="020B0604020202020204" pitchFamily="34" charset="0"/>
              <a:cs typeface="ＭＳ Ｐゴシック" charset="0"/>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تايلاند</a:t>
            </a:r>
            <a:endParaRPr lang="en-US" sz="1800" b="1" dirty="0">
              <a:solidFill>
                <a:srgbClr val="FFFFFF"/>
              </a:solidFill>
              <a:latin typeface="Arial" panose="020B0604020202020204" pitchFamily="34" charset="0"/>
              <a:cs typeface="ＭＳ Ｐゴシック" charset="0"/>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أندونيسيا</a:t>
            </a:r>
            <a:endParaRPr lang="en-US" sz="1800" b="1" dirty="0">
              <a:solidFill>
                <a:srgbClr val="FFFFFF"/>
              </a:solidFill>
              <a:latin typeface="Arial" panose="020B0604020202020204" pitchFamily="34" charset="0"/>
              <a:cs typeface="ＭＳ Ｐゴシック" charset="0"/>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كوريا</a:t>
            </a:r>
            <a:endParaRPr lang="en-US" sz="1800" b="1" dirty="0">
              <a:solidFill>
                <a:srgbClr val="FFFFFF"/>
              </a:solidFill>
              <a:latin typeface="Arial" panose="020B0604020202020204" pitchFamily="34" charset="0"/>
              <a:cs typeface="ＭＳ Ｐゴシック" charset="0"/>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الأردن</a:t>
            </a:r>
            <a:endParaRPr lang="en-US" sz="1800" b="1" dirty="0">
              <a:solidFill>
                <a:srgbClr val="FFFFFF"/>
              </a:solidFill>
              <a:latin typeface="Arial" panose="020B0604020202020204" pitchFamily="34" charset="0"/>
              <a:cs typeface="ＭＳ Ｐゴシック" charset="0"/>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نيبال</a:t>
            </a:r>
            <a:endParaRPr lang="en-US" sz="1800" b="1" dirty="0">
              <a:solidFill>
                <a:srgbClr val="FFFFFF"/>
              </a:solidFill>
              <a:latin typeface="Arial" panose="020B0604020202020204" pitchFamily="34" charset="0"/>
              <a:cs typeface="ＭＳ Ｐゴシック" charset="0"/>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ＭＳ Ｐゴシック" charset="0"/>
              </a:rPr>
              <a:t>سريلانكا</a:t>
            </a:r>
            <a:endParaRPr lang="en-US" sz="1800" b="1" dirty="0">
              <a:solidFill>
                <a:srgbClr val="FFFFFF"/>
              </a:solidFill>
              <a:latin typeface="Arial" panose="020B0604020202020204" pitchFamily="34" charset="0"/>
              <a:cs typeface="ＭＳ Ｐゴシック" charset="0"/>
            </a:endParaRPr>
          </a:p>
        </p:txBody>
      </p:sp>
    </p:spTree>
    <p:extLst>
      <p:ext uri="{BB962C8B-B14F-4D97-AF65-F5344CB8AC3E}">
        <p14:creationId xmlns:p14="http://schemas.microsoft.com/office/powerpoint/2010/main" val="36527546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وصف المساق (جيتس)</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ar-JO" sz="2000" b="1" dirty="0">
                <a:solidFill>
                  <a:srgbClr val="FFFFFF"/>
                </a:solidFill>
                <a:latin typeface="Arial" panose="020B0604020202020204" pitchFamily="34" charset="0"/>
                <a:cs typeface="Arial" panose="020B0604020202020204" pitchFamily="34" charset="0"/>
              </a:rPr>
              <a:t>1</a:t>
            </a:r>
            <a:endParaRPr lang="en-US" sz="2000" b="1" dirty="0">
              <a:solidFill>
                <a:srgbClr val="FFFFFF"/>
              </a:solidFill>
              <a:latin typeface="Arial" panose="020B0604020202020204" pitchFamily="34" charset="0"/>
              <a:cs typeface="Arial" panose="020B0604020202020204" pitchFamily="34" charset="0"/>
            </a:endParaRPr>
          </a:p>
        </p:txBody>
      </p:sp>
      <p:sp>
        <p:nvSpPr>
          <p:cNvPr id="140293" name="Rectangle 1029"/>
          <p:cNvSpPr>
            <a:spLocks noChangeArrowheads="1"/>
          </p:cNvSpPr>
          <p:nvPr/>
        </p:nvSpPr>
        <p:spPr bwMode="auto">
          <a:xfrm>
            <a:off x="457200" y="1219200"/>
            <a:ext cx="8382000" cy="4911725"/>
          </a:xfrm>
          <a:prstGeom prst="rect">
            <a:avLst/>
          </a:prstGeom>
          <a:noFill/>
          <a:ln w="12700" cap="sq">
            <a:noFill/>
            <a:miter lim="800000"/>
            <a:headEnd type="none" w="sm" len="sm"/>
            <a:tailEnd type="none" w="sm" len="sm"/>
          </a:ln>
          <a:effectLst>
            <a:outerShdw blurRad="63500" dist="58866" dir="3765876" algn="ctr" rotWithShape="0">
              <a:schemeClr val="bg2">
                <a:alpha val="74998"/>
              </a:schemeClr>
            </a:outerShdw>
          </a:effectLst>
        </p:spPr>
        <p:txBody>
          <a:bodyPr/>
          <a:lstStyle/>
          <a:p>
            <a:pPr marL="342900" indent="-342900" algn="r" rtl="1">
              <a:lnSpc>
                <a:spcPct val="90000"/>
              </a:lnSpc>
              <a:spcBef>
                <a:spcPct val="20000"/>
              </a:spcBef>
              <a:buClr>
                <a:srgbClr val="FFFF00"/>
              </a:buClr>
              <a:buSzPct val="75000"/>
              <a:buFont typeface="Wingdings" charset="0"/>
              <a:buChar char="n"/>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هذه دراسة في الأناجيل الأربعة مع الإنتباه المقدم لتطور التسلسل الزمني لحياة المسيح . سوف يكون هناك تشديد </a:t>
            </a:r>
            <a:r>
              <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على فهم الرسالة التاريخية، الثقافية، الأدبية ومصداقية شهادتهم والأمور المهمة بالنسبة للكنيسة المعاصرة</a:t>
            </a:r>
            <a:br>
              <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(3 ساعات)</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nSpc>
                <a:spcPct val="90000"/>
              </a:lnSpc>
              <a:spcBef>
                <a:spcPct val="20000"/>
              </a:spcBef>
              <a:buClr>
                <a:srgbClr val="FFFF00"/>
              </a:buClr>
              <a:buSzPct val="75000"/>
              <a:defRPr/>
            </a:pP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1969268"/>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وصف المساق</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ar-JO" sz="2000" b="1" dirty="0">
                <a:solidFill>
                  <a:srgbClr val="FFFFFF"/>
                </a:solidFill>
                <a:latin typeface="Arial" panose="020B0604020202020204" pitchFamily="34" charset="0"/>
                <a:cs typeface="Arial" panose="020B0604020202020204" pitchFamily="34" charset="0"/>
              </a:rPr>
              <a:t>1</a:t>
            </a:r>
            <a:endParaRPr lang="en-US" sz="2000" b="1" dirty="0">
              <a:solidFill>
                <a:srgbClr val="FFFFFF"/>
              </a:solidFill>
              <a:latin typeface="Arial" panose="020B0604020202020204" pitchFamily="34" charset="0"/>
              <a:cs typeface="Arial" panose="020B0604020202020204" pitchFamily="34" charset="0"/>
            </a:endParaRPr>
          </a:p>
        </p:txBody>
      </p:sp>
      <p:sp>
        <p:nvSpPr>
          <p:cNvPr id="140293" name="Rectangle 1029"/>
          <p:cNvSpPr>
            <a:spLocks noChangeArrowheads="1"/>
          </p:cNvSpPr>
          <p:nvPr/>
        </p:nvSpPr>
        <p:spPr bwMode="auto">
          <a:xfrm>
            <a:off x="457200" y="1219200"/>
            <a:ext cx="8291264" cy="5162128"/>
          </a:xfrm>
          <a:prstGeom prst="rect">
            <a:avLst/>
          </a:prstGeom>
          <a:noFill/>
          <a:ln w="12700" cap="sq">
            <a:noFill/>
            <a:miter lim="800000"/>
            <a:headEnd type="none" w="sm" len="sm"/>
            <a:tailEnd type="none" w="sm" len="sm"/>
          </a:ln>
          <a:effectLst>
            <a:outerShdw blurRad="63500" dist="58866" dir="3780000" algn="ctr" rotWithShape="0">
              <a:schemeClr val="bg2">
                <a:alpha val="74998"/>
              </a:schemeClr>
            </a:outerShdw>
          </a:effectLst>
        </p:spPr>
        <p:txBody>
          <a:bodyPr/>
          <a:lstStyle/>
          <a:p>
            <a:pPr marL="342900" indent="-342900" algn="r" rtl="1">
              <a:lnSpc>
                <a:spcPct val="90000"/>
              </a:lnSpc>
              <a:spcBef>
                <a:spcPct val="20000"/>
              </a:spcBef>
              <a:buClr>
                <a:srgbClr val="FFFF00"/>
              </a:buClr>
              <a:buSzPct val="75000"/>
              <a:buFont typeface="Wingdings" charset="0"/>
              <a:buChar char="n"/>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وصف حياة يسوع المسيح في عشر مراحل</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rgbClr val="FFFF00"/>
              </a:buClr>
              <a:buSzPct val="75000"/>
              <a:buFont typeface="Wingdings" charset="0"/>
              <a:buChar char="n"/>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فهم كيفية تناغم الأناجيل في تأييد فهمنا لكل انجيل باحترام</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7333535"/>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304800"/>
            <a:ext cx="7467600" cy="7620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أهداف المساق</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550914" name="Text Box 15"/>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a:t>
            </a:r>
            <a:endParaRPr lang="en-US" b="1" dirty="0">
              <a:solidFill>
                <a:srgbClr val="FFFFFF"/>
              </a:solidFill>
              <a:latin typeface="Arial" panose="020B0604020202020204" pitchFamily="34" charset="0"/>
              <a:cs typeface="Arial" panose="020B0604020202020204" pitchFamily="34" charset="0"/>
            </a:endParaRPr>
          </a:p>
        </p:txBody>
      </p:sp>
      <p:sp>
        <p:nvSpPr>
          <p:cNvPr id="14352" name="Rectangle 16"/>
          <p:cNvSpPr>
            <a:spLocks noChangeArrowheads="1"/>
          </p:cNvSpPr>
          <p:nvPr/>
        </p:nvSpPr>
        <p:spPr bwMode="auto">
          <a:xfrm>
            <a:off x="4564" y="1196752"/>
            <a:ext cx="8578850" cy="5229200"/>
          </a:xfrm>
          <a:prstGeom prst="rect">
            <a:avLst/>
          </a:prstGeom>
          <a:noFill/>
          <a:ln w="12700" cap="sq">
            <a:noFill/>
            <a:miter lim="800000"/>
            <a:headEnd type="none" w="sm" len="sm"/>
            <a:tailEnd type="none" w="sm" len="sm"/>
          </a:ln>
          <a:effectLst>
            <a:outerShdw blurRad="63500" dist="58866" dir="3780000" algn="ctr" rotWithShape="0">
              <a:schemeClr val="bg2">
                <a:alpha val="74998"/>
              </a:schemeClr>
            </a:outerShdw>
          </a:effectLst>
        </p:spPr>
        <p:txBody>
          <a:bodyPr/>
          <a:lstStyle/>
          <a:p>
            <a:pPr algn="r" rtl="1">
              <a:lnSpc>
                <a:spcPct val="90000"/>
              </a:lnSpc>
              <a:spcBef>
                <a:spcPct val="20000"/>
              </a:spcBef>
              <a:buClr>
                <a:srgbClr val="FFFF00"/>
              </a:buClr>
              <a:buSzPct val="75000"/>
            </a:pPr>
            <a:r>
              <a:rPr lang="ar-JO"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نهاية هذا المساق يجب أن يكون الطالب قادراً على ....</a:t>
            </a:r>
            <a:endPar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a:lnSpc>
                <a:spcPct val="90000"/>
              </a:lnSpc>
              <a:spcBef>
                <a:spcPct val="20000"/>
              </a:spcBef>
              <a:buClr>
                <a:srgbClr val="FFFF00"/>
              </a:buClr>
              <a:buSzPct val="75000"/>
            </a:pPr>
            <a:endPar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r>
              <a:rPr lang="ar-JO"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 </a:t>
            </a:r>
            <a:r>
              <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معرفة المراحل العشرة لحياة المسيح</a:t>
            </a:r>
            <a:endPar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endPar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r>
              <a:rPr lang="ar-JO"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ب. رؤية قيمة وتناغم الأناجيل</a:t>
            </a:r>
            <a:endPar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endPar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r>
              <a:rPr lang="ar-JO"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 تعليم المحتوى الأساسي للمساق بالإنجليزية و/أو التحضير له بلغة الطالب الأصلية</a:t>
            </a:r>
            <a:endPar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endPar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ث. التعلم من الخبرة عن قيمة التعلم عبر الإنترنت لمعرفة كيفي يمكن عمل ذلك</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8117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52">
                                            <p:txEl>
                                              <p:pRg st="0" end="0"/>
                                            </p:txEl>
                                          </p:spTgt>
                                        </p:tgtEl>
                                        <p:attrNameLst>
                                          <p:attrName>style.visibility</p:attrName>
                                        </p:attrNameLst>
                                      </p:cBhvr>
                                      <p:to>
                                        <p:strVal val="visible"/>
                                      </p:to>
                                    </p:set>
                                    <p:anim calcmode="lin" valueType="num">
                                      <p:cBhvr additive="base">
                                        <p:cTn id="7" dur="500" fill="hold"/>
                                        <p:tgtEl>
                                          <p:spTgt spid="143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52">
                                            <p:txEl>
                                              <p:pRg st="2" end="2"/>
                                            </p:txEl>
                                          </p:spTgt>
                                        </p:tgtEl>
                                        <p:attrNameLst>
                                          <p:attrName>style.visibility</p:attrName>
                                        </p:attrNameLst>
                                      </p:cBhvr>
                                      <p:to>
                                        <p:strVal val="visible"/>
                                      </p:to>
                                    </p:set>
                                    <p:anim calcmode="lin" valueType="num">
                                      <p:cBhvr additive="base">
                                        <p:cTn id="13" dur="500" fill="hold"/>
                                        <p:tgtEl>
                                          <p:spTgt spid="1435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52">
                                            <p:txEl>
                                              <p:pRg st="4" end="4"/>
                                            </p:txEl>
                                          </p:spTgt>
                                        </p:tgtEl>
                                        <p:attrNameLst>
                                          <p:attrName>style.visibility</p:attrName>
                                        </p:attrNameLst>
                                      </p:cBhvr>
                                      <p:to>
                                        <p:strVal val="visible"/>
                                      </p:to>
                                    </p:set>
                                    <p:anim calcmode="lin" valueType="num">
                                      <p:cBhvr additive="base">
                                        <p:cTn id="19" dur="500" fill="hold"/>
                                        <p:tgtEl>
                                          <p:spTgt spid="1435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52">
                                            <p:txEl>
                                              <p:pRg st="6" end="6"/>
                                            </p:txEl>
                                          </p:spTgt>
                                        </p:tgtEl>
                                        <p:attrNameLst>
                                          <p:attrName>style.visibility</p:attrName>
                                        </p:attrNameLst>
                                      </p:cBhvr>
                                      <p:to>
                                        <p:strVal val="visible"/>
                                      </p:to>
                                    </p:set>
                                    <p:anim calcmode="lin" valueType="num">
                                      <p:cBhvr additive="base">
                                        <p:cTn id="25" dur="500" fill="hold"/>
                                        <p:tgtEl>
                                          <p:spTgt spid="14352">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5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52">
                                            <p:txEl>
                                              <p:pRg st="8" end="8"/>
                                            </p:txEl>
                                          </p:spTgt>
                                        </p:tgtEl>
                                        <p:attrNameLst>
                                          <p:attrName>style.visibility</p:attrName>
                                        </p:attrNameLst>
                                      </p:cBhvr>
                                      <p:to>
                                        <p:strVal val="visible"/>
                                      </p:to>
                                    </p:set>
                                    <p:anim calcmode="lin" valueType="num">
                                      <p:cBhvr additive="base">
                                        <p:cTn id="31" dur="500" fill="hold"/>
                                        <p:tgtEl>
                                          <p:spTgt spid="14352">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5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endParaRPr lang="en-US" sz="1800" b="1" dirty="0">
              <a:solidFill>
                <a:srgbClr val="000000"/>
              </a:solidFill>
              <a:latin typeface="Arial" panose="020B0604020202020204" pitchFamily="34" charset="0"/>
              <a:cs typeface="ＭＳ Ｐゴシック" charset="0"/>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8"/>
            <a:ext cx="6858000" cy="453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0" y="115888"/>
            <a:ext cx="4176713" cy="6670675"/>
          </a:xfrm>
        </p:spPr>
        <p:txBody>
          <a:bodyPr/>
          <a:lstStyle/>
          <a:p>
            <a:pPr eaLnBrk="1" hangingPunct="1"/>
            <a:br>
              <a:rPr lang="en-US" sz="6000" b="1" dirty="0">
                <a:solidFill>
                  <a:schemeClr val="bg1"/>
                </a:solidFill>
                <a:latin typeface="Arial" panose="020B0604020202020204" pitchFamily="34" charset="0"/>
                <a:ea typeface="ＭＳ Ｐゴシック" charset="0"/>
                <a:cs typeface="Arial" panose="020B0604020202020204" pitchFamily="34" charset="0"/>
              </a:rPr>
            </a:br>
            <a:r>
              <a:rPr lang="ar-JO" sz="6000" b="1" dirty="0">
                <a:solidFill>
                  <a:schemeClr val="bg1"/>
                </a:solidFill>
                <a:latin typeface="Arial" panose="020B0604020202020204" pitchFamily="34" charset="0"/>
                <a:ea typeface="ＭＳ Ｐゴシック" charset="0"/>
                <a:cs typeface="Arial" panose="020B0604020202020204" pitchFamily="34" charset="0"/>
              </a:rPr>
              <a:t>الإختبارات القصيرة والإمتحانات عبارة عن كتاب مغلق</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8" y="1989138"/>
            <a:ext cx="2408237"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2483768" y="171201"/>
            <a:ext cx="6660232" cy="1385592"/>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الإختبارات البقصيرة من القراءات</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الإمتحانات من الملاحظات</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99464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 by="(-#ppt_w*2)" calcmode="lin" valueType="num">
                                      <p:cBhvr rctx="PPT">
                                        <p:cTn id="17" dur="500" autoRev="1" fill="hold">
                                          <p:stCondLst>
                                            <p:cond delay="0"/>
                                          </p:stCondLst>
                                        </p:cTn>
                                        <p:tgtEl>
                                          <p:spTgt spid="6"/>
                                        </p:tgtEl>
                                        <p:attrNameLst>
                                          <p:attrName>ppt_w</p:attrName>
                                        </p:attrNameLst>
                                      </p:cBhvr>
                                    </p:anim>
                                    <p:anim by="(#ppt_w*0.50)" calcmode="lin" valueType="num">
                                      <p:cBhvr>
                                        <p:cTn id="18" dur="500" decel="50000" autoRev="1" fill="hold">
                                          <p:stCondLst>
                                            <p:cond delay="0"/>
                                          </p:stCondLst>
                                        </p:cTn>
                                        <p:tgtEl>
                                          <p:spTgt spid="6"/>
                                        </p:tgtEl>
                                        <p:attrNameLst>
                                          <p:attrName>ppt_x</p:attrName>
                                        </p:attrNameLst>
                                      </p:cBhvr>
                                    </p:anim>
                                    <p:anim from="(-#ppt_h/2)" to="(#ppt_y)" calcmode="lin" valueType="num">
                                      <p:cBhvr>
                                        <p:cTn id="19" dur="1000" fill="hold">
                                          <p:stCondLst>
                                            <p:cond delay="0"/>
                                          </p:stCondLst>
                                        </p:cTn>
                                        <p:tgtEl>
                                          <p:spTgt spid="6"/>
                                        </p:tgtEl>
                                        <p:attrNameLst>
                                          <p:attrName>ppt_y</p:attrName>
                                        </p:attrNameLst>
                                      </p:cBhvr>
                                    </p:anim>
                                    <p:animRot by="21600000">
                                      <p:cBhvr>
                                        <p:cTn id="20"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008" y="0"/>
            <a:ext cx="4499992" cy="4941168"/>
          </a:xfrm>
          <a:noFill/>
        </p:spPr>
        <p:txBody>
          <a:bodyPr/>
          <a:lstStyle/>
          <a:p>
            <a:r>
              <a:rPr lang="ar-JO" sz="5400" b="1" dirty="0">
                <a:solidFill>
                  <a:srgbClr val="FFFFFF"/>
                </a:solidFill>
                <a:effectLst>
                  <a:glow rad="228600">
                    <a:srgbClr val="000000"/>
                  </a:glow>
                </a:effectLst>
                <a:latin typeface="Arial" panose="020B0604020202020204" pitchFamily="34" charset="0"/>
                <a:cs typeface="Arial" panose="020B0604020202020204" pitchFamily="34" charset="0"/>
              </a:rPr>
              <a:t>ملاحظات المساق</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6" name="Rectangle 5"/>
          <p:cNvSpPr>
            <a:spLocks noChangeArrowheads="1"/>
          </p:cNvSpPr>
          <p:nvPr/>
        </p:nvSpPr>
        <p:spPr bwMode="auto">
          <a:xfrm>
            <a:off x="4572000" y="4293097"/>
            <a:ext cx="4572000" cy="2448272"/>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ملخصات الأجزاء معتمدة على</a:t>
            </a:r>
          </a:p>
          <a:p>
            <a:pPr algn="ctr">
              <a:spcBef>
                <a:spcPct val="20000"/>
              </a:spcBef>
              <a:spcAft>
                <a:spcPts val="0"/>
              </a:spcAft>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 دوايت بنتيكوست</a:t>
            </a:r>
            <a:br>
              <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تناغم أقوال وأعمال يسوع المسيح</a:t>
            </a:r>
            <a:endPar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a:spcBef>
                <a:spcPct val="20000"/>
              </a:spcBef>
              <a:spcAft>
                <a:spcPts val="0"/>
              </a:spcAft>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(جراند رابيدز : زوندرفان، 1981)</a:t>
            </a:r>
            <a:endPar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3" name="Picture 2" descr="Pentecost-Life-of-Christ-Bo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6" y="-27384"/>
            <a:ext cx="4535424" cy="6858000"/>
          </a:xfrm>
          <a:prstGeom prst="rect">
            <a:avLst/>
          </a:prstGeom>
        </p:spPr>
      </p:pic>
    </p:spTree>
    <p:extLst>
      <p:ext uri="{BB962C8B-B14F-4D97-AF65-F5344CB8AC3E}">
        <p14:creationId xmlns:p14="http://schemas.microsoft.com/office/powerpoint/2010/main" val="1721837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10201"/>
        </a:solidFill>
        <a:effectLst/>
      </p:bgPr>
    </p:bg>
    <p:spTree>
      <p:nvGrpSpPr>
        <p:cNvPr id="1" name=""/>
        <p:cNvGrpSpPr/>
        <p:nvPr/>
      </p:nvGrpSpPr>
      <p:grpSpPr>
        <a:xfrm>
          <a:off x="0" y="0"/>
          <a:ext cx="0" cy="0"/>
          <a:chOff x="0" y="0"/>
          <a:chExt cx="0" cy="0"/>
        </a:xfrm>
      </p:grpSpPr>
      <p:sp>
        <p:nvSpPr>
          <p:cNvPr id="6" name="Cloud 5"/>
          <p:cNvSpPr>
            <a:spLocks noChangeAspect="1"/>
          </p:cNvSpPr>
          <p:nvPr/>
        </p:nvSpPr>
        <p:spPr bwMode="auto">
          <a:xfrm>
            <a:off x="0" y="71755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ndParaRPr>
          </a:p>
        </p:txBody>
      </p:sp>
      <p:sp>
        <p:nvSpPr>
          <p:cNvPr id="322563" name="Title 1"/>
          <p:cNvSpPr>
            <a:spLocks noGrp="1"/>
          </p:cNvSpPr>
          <p:nvPr>
            <p:ph type="title"/>
          </p:nvPr>
        </p:nvSpPr>
        <p:spPr>
          <a:xfrm>
            <a:off x="1116013" y="0"/>
            <a:ext cx="7034212" cy="773113"/>
          </a:xfrm>
          <a:solidFill>
            <a:schemeClr val="tx1"/>
          </a:solidFill>
        </p:spPr>
        <p:txBody>
          <a:bodyPr/>
          <a:lstStyle/>
          <a:p>
            <a:r>
              <a:rPr lang="ar-JO" sz="3600" dirty="0">
                <a:solidFill>
                  <a:srgbClr val="FFFFFF"/>
                </a:solidFill>
                <a:ea typeface="ＭＳ Ｐゴシック" charset="0"/>
                <a:cs typeface="ＭＳ Ｐゴシック" charset="0"/>
              </a:rPr>
              <a:t>نظام علامات طلاب البكالوريوس</a:t>
            </a:r>
            <a:endParaRPr lang="en-US" dirty="0">
              <a:ea typeface="ヒラギノ角ゴ Pro W3" charset="0"/>
              <a:cs typeface="ヒラギノ角ゴ Pro W3" charset="0"/>
            </a:endParaRPr>
          </a:p>
        </p:txBody>
      </p:sp>
      <p:sp>
        <p:nvSpPr>
          <p:cNvPr id="5" name="Rectangle 4"/>
          <p:cNvSpPr/>
          <p:nvPr/>
        </p:nvSpPr>
        <p:spPr>
          <a:xfrm>
            <a:off x="3108744" y="634364"/>
            <a:ext cx="3047999" cy="523220"/>
          </a:xfrm>
          <a:prstGeom prst="rect">
            <a:avLst/>
          </a:prstGeom>
        </p:spPr>
        <p:txBody>
          <a:bodyPr>
            <a:spAutoFit/>
          </a:bodyPr>
          <a:lstStyle/>
          <a:p>
            <a:pPr algn="ctr" eaLnBrk="0" hangingPunct="0">
              <a:defRPr/>
            </a:pPr>
            <a:r>
              <a:rPr lang="ar-JO" sz="28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معدل ٣ علامات</a:t>
            </a:r>
            <a:endParaRPr lang="en-US" sz="28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8" name="Rectangle 7"/>
          <p:cNvSpPr/>
          <p:nvPr/>
        </p:nvSpPr>
        <p:spPr>
          <a:xfrm>
            <a:off x="251520" y="1196752"/>
            <a:ext cx="3597354" cy="707886"/>
          </a:xfrm>
          <a:prstGeom prst="rect">
            <a:avLst/>
          </a:prstGeom>
          <a:effectLst/>
        </p:spPr>
        <p:txBody>
          <a:bodyPr>
            <a:spAutoFit/>
          </a:bodyPr>
          <a:lstStyle/>
          <a:p>
            <a:pPr algn="ctr" eaLnBrk="0" hangingPunct="0">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القراءات</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8" y="2492896"/>
            <a:ext cx="2755900"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Down Arrow 6"/>
          <p:cNvSpPr>
            <a:spLocks noChangeArrowheads="1"/>
          </p:cNvSpPr>
          <p:nvPr/>
        </p:nvSpPr>
        <p:spPr bwMode="auto">
          <a:xfrm rot="7180350">
            <a:off x="2365843" y="191598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ndParaRPr>
          </a:p>
        </p:txBody>
      </p:sp>
      <p:sp>
        <p:nvSpPr>
          <p:cNvPr id="11" name="Cloud 10"/>
          <p:cNvSpPr>
            <a:spLocks noChangeAspect="1"/>
          </p:cNvSpPr>
          <p:nvPr/>
        </p:nvSpPr>
        <p:spPr bwMode="auto">
          <a:xfrm>
            <a:off x="5080000" y="67310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ndParaRPr>
          </a:p>
        </p:txBody>
      </p:sp>
      <p:sp>
        <p:nvSpPr>
          <p:cNvPr id="12" name="Rectangle 11"/>
          <p:cNvSpPr/>
          <p:nvPr/>
        </p:nvSpPr>
        <p:spPr>
          <a:xfrm>
            <a:off x="5052513" y="1340768"/>
            <a:ext cx="3839967" cy="707886"/>
          </a:xfrm>
          <a:prstGeom prst="rect">
            <a:avLst/>
          </a:prstGeom>
          <a:effectLst/>
        </p:spPr>
        <p:txBody>
          <a:bodyPr>
            <a:spAutoFit/>
          </a:bodyPr>
          <a:lstStyle/>
          <a:p>
            <a:pPr algn="ctr" eaLnBrk="0" hangingPunct="0">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البحث</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13" name="Down Arrow 12"/>
          <p:cNvSpPr>
            <a:spLocks noChangeArrowheads="1"/>
          </p:cNvSpPr>
          <p:nvPr/>
        </p:nvSpPr>
        <p:spPr bwMode="auto">
          <a:xfrm rot="13985795">
            <a:off x="5309077" y="1775730"/>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ndParaRPr>
          </a:p>
        </p:txBody>
      </p:sp>
      <p:sp>
        <p:nvSpPr>
          <p:cNvPr id="15" name="Text Box 5"/>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defRPr/>
            </a:pPr>
            <a:r>
              <a:rPr lang="ar-JO" b="1" kern="0" dirty="0">
                <a:solidFill>
                  <a:srgbClr val="FFFFFF"/>
                </a:solidFill>
                <a:latin typeface="Arial" panose="020B0604020202020204" pitchFamily="34" charset="0"/>
              </a:rPr>
              <a:t>4</a:t>
            </a:r>
            <a:endParaRPr lang="en-US" sz="1800" b="1" kern="0" dirty="0">
              <a:solidFill>
                <a:srgbClr val="FFFFFF"/>
              </a:solidFill>
              <a:latin typeface="Arial" panose="020B0604020202020204" pitchFamily="34" charset="0"/>
            </a:endParaRPr>
          </a:p>
        </p:txBody>
      </p:sp>
      <p:sp>
        <p:nvSpPr>
          <p:cNvPr id="14" name="Cloud 13"/>
          <p:cNvSpPr>
            <a:spLocks noChangeAspect="1"/>
          </p:cNvSpPr>
          <p:nvPr/>
        </p:nvSpPr>
        <p:spPr bwMode="auto">
          <a:xfrm>
            <a:off x="-31924" y="382380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ndParaRPr>
          </a:p>
        </p:txBody>
      </p:sp>
      <p:sp>
        <p:nvSpPr>
          <p:cNvPr id="16" name="Rectangle 15"/>
          <p:cNvSpPr/>
          <p:nvPr/>
        </p:nvSpPr>
        <p:spPr>
          <a:xfrm>
            <a:off x="179512" y="5373216"/>
            <a:ext cx="3597354" cy="707886"/>
          </a:xfrm>
          <a:prstGeom prst="rect">
            <a:avLst/>
          </a:prstGeom>
          <a:effectLst/>
        </p:spPr>
        <p:txBody>
          <a:bodyPr>
            <a:spAutoFit/>
          </a:bodyPr>
          <a:lstStyle/>
          <a:p>
            <a:pPr algn="ctr" eaLnBrk="0" hangingPunct="0">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المشروع</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17" name="Down Arrow 16"/>
          <p:cNvSpPr>
            <a:spLocks noChangeArrowheads="1"/>
          </p:cNvSpPr>
          <p:nvPr/>
        </p:nvSpPr>
        <p:spPr bwMode="auto">
          <a:xfrm rot="3443794">
            <a:off x="2364622" y="360545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ndParaRPr>
          </a:p>
        </p:txBody>
      </p:sp>
      <p:sp>
        <p:nvSpPr>
          <p:cNvPr id="18" name="Cloud 17"/>
          <p:cNvSpPr>
            <a:spLocks noChangeAspect="1"/>
          </p:cNvSpPr>
          <p:nvPr/>
        </p:nvSpPr>
        <p:spPr bwMode="auto">
          <a:xfrm>
            <a:off x="5048076" y="377935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ndParaRPr>
          </a:p>
        </p:txBody>
      </p:sp>
      <p:sp>
        <p:nvSpPr>
          <p:cNvPr id="19" name="Rectangle 18"/>
          <p:cNvSpPr/>
          <p:nvPr/>
        </p:nvSpPr>
        <p:spPr>
          <a:xfrm>
            <a:off x="5076056" y="5661248"/>
            <a:ext cx="3839967" cy="707886"/>
          </a:xfrm>
          <a:prstGeom prst="rect">
            <a:avLst/>
          </a:prstGeom>
          <a:effectLst/>
        </p:spPr>
        <p:txBody>
          <a:bodyPr>
            <a:spAutoFit/>
          </a:bodyPr>
          <a:lstStyle/>
          <a:p>
            <a:pPr algn="ctr" eaLnBrk="0" hangingPunct="0">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امتحانين</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20" name="Down Arrow 19"/>
          <p:cNvSpPr>
            <a:spLocks noChangeArrowheads="1"/>
          </p:cNvSpPr>
          <p:nvPr/>
        </p:nvSpPr>
        <p:spPr bwMode="auto">
          <a:xfrm rot="18368046">
            <a:off x="5383116" y="3640727"/>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ndParaRPr>
          </a:p>
        </p:txBody>
      </p:sp>
    </p:spTree>
    <p:extLst>
      <p:ext uri="{BB962C8B-B14F-4D97-AF65-F5344CB8AC3E}">
        <p14:creationId xmlns:p14="http://schemas.microsoft.com/office/powerpoint/2010/main" val="1798875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ar-JO" sz="3200" dirty="0">
                <a:cs typeface="+mj-cs"/>
              </a:rPr>
              <a:t>تايلاند</a:t>
            </a:r>
            <a:r>
              <a:rPr lang="en-US" sz="3200" dirty="0">
                <a:cs typeface="+mj-cs"/>
              </a:rPr>
              <a:t> • </a:t>
            </a:r>
            <a:r>
              <a:rPr lang="ar-JO" sz="3200" dirty="0">
                <a:cs typeface="+mj-cs"/>
              </a:rPr>
              <a:t>منغوليا</a:t>
            </a:r>
            <a:r>
              <a:rPr lang="en-US" sz="3200" dirty="0">
                <a:cs typeface="+mj-cs"/>
              </a:rPr>
              <a:t> • </a:t>
            </a:r>
            <a:r>
              <a:rPr lang="ar-JO" sz="3200" dirty="0">
                <a:cs typeface="+mj-cs"/>
              </a:rPr>
              <a:t>ميانمار</a:t>
            </a:r>
            <a:r>
              <a:rPr lang="en-US" sz="3200" dirty="0">
                <a:cs typeface="+mj-cs"/>
              </a:rPr>
              <a:t> • </a:t>
            </a:r>
            <a:r>
              <a:rPr lang="ar-JO" sz="3200" dirty="0">
                <a:cs typeface="+mj-cs"/>
              </a:rPr>
              <a:t>أندونيسيا</a:t>
            </a:r>
            <a:endParaRPr lang="en-US" sz="3200" dirty="0">
              <a:cs typeface="+mj-cs"/>
            </a:endParaRPr>
          </a:p>
        </p:txBody>
      </p:sp>
    </p:spTree>
    <p:extLst>
      <p:ext uri="{BB962C8B-B14F-4D97-AF65-F5344CB8AC3E}">
        <p14:creationId xmlns:p14="http://schemas.microsoft.com/office/powerpoint/2010/main" val="60938500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tx1"/>
          </a:solidFill>
        </p:spPr>
        <p:txBody>
          <a:bodyPr/>
          <a:lstStyle/>
          <a:p>
            <a:pPr eaLnBrk="1" hangingPunct="1">
              <a:defRPr/>
            </a:pPr>
            <a:r>
              <a:rPr lang="ar-JO" altLang="zh-CN" dirty="0">
                <a:solidFill>
                  <a:schemeClr val="bg1"/>
                </a:solidFill>
                <a:effectLst>
                  <a:outerShdw blurRad="38100" dist="38100" dir="2700000" algn="tl">
                    <a:srgbClr val="DDDDDD"/>
                  </a:outerShdw>
                </a:effectLst>
                <a:ea typeface="ＭＳ Ｐゴシック" charset="0"/>
              </a:rPr>
              <a:t>أمور أخرى</a:t>
            </a:r>
            <a:endParaRPr lang="en-US" dirty="0">
              <a:solidFill>
                <a:schemeClr val="bg1"/>
              </a:solidFill>
              <a:effectLst>
                <a:outerShdw blurRad="38100" dist="38100" dir="2700000" algn="tl">
                  <a:srgbClr val="DDDDDD"/>
                </a:outerShdw>
              </a:effectLst>
              <a:ea typeface="ＭＳ Ｐゴシック" charset="0"/>
            </a:endParaRPr>
          </a:p>
        </p:txBody>
      </p:sp>
      <p:pic>
        <p:nvPicPr>
          <p:cNvPr id="568322" name="Picture 5" descr="j022971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51675" y="762000"/>
            <a:ext cx="1787525" cy="1820863"/>
          </a:xfrm>
          <a:noFill/>
          <a:extLst>
            <a:ext uri="{909E8E84-426E-40dd-AFC4-6F175D3DCCD1}">
              <a14:hiddenFill xmlns:a14="http://schemas.microsoft.com/office/drawing/2010/main" xmlns="">
                <a:solidFill>
                  <a:srgbClr val="FFFFFF"/>
                </a:solidFill>
              </a14:hiddenFill>
            </a:ext>
          </a:extLst>
        </p:spPr>
      </p:pic>
      <p:sp>
        <p:nvSpPr>
          <p:cNvPr id="568323" name="Text Box 4"/>
          <p:cNvSpPr txBox="1">
            <a:spLocks noChangeArrowheads="1"/>
          </p:cNvSpPr>
          <p:nvPr/>
        </p:nvSpPr>
        <p:spPr bwMode="auto">
          <a:xfrm>
            <a:off x="8578850" y="152400"/>
            <a:ext cx="357790"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7</a:t>
            </a:r>
            <a:endParaRPr lang="en-US" b="1" dirty="0">
              <a:solidFill>
                <a:srgbClr val="FFFFFF"/>
              </a:solidFill>
              <a:latin typeface="Arial" panose="020B0604020202020204" pitchFamily="34" charset="0"/>
              <a:cs typeface="Arial" panose="020B0604020202020204" pitchFamily="34" charset="0"/>
            </a:endParaRPr>
          </a:p>
        </p:txBody>
      </p:sp>
      <p:pic>
        <p:nvPicPr>
          <p:cNvPr id="16391" name="Picture 7" descr="j023356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61288" y="5568950"/>
            <a:ext cx="1382712" cy="1289050"/>
          </a:xfrm>
          <a:noFill/>
          <a:extLst>
            <a:ext uri="{909E8E84-426E-40dd-AFC4-6F175D3DCCD1}">
              <a14:hiddenFill xmlns:a14="http://schemas.microsoft.com/office/drawing/2010/main" xmlns="">
                <a:solidFill>
                  <a:srgbClr val="FFFFFF"/>
                </a:solidFill>
              </a14:hiddenFill>
            </a:ext>
          </a:extLst>
        </p:spPr>
      </p:pic>
      <p:sp>
        <p:nvSpPr>
          <p:cNvPr id="16393" name="Rectangle 9"/>
          <p:cNvSpPr>
            <a:spLocks noChangeArrowheads="1"/>
          </p:cNvSpPr>
          <p:nvPr/>
        </p:nvSpPr>
        <p:spPr bwMode="auto">
          <a:xfrm>
            <a:off x="304800" y="1717675"/>
            <a:ext cx="8839200" cy="5140325"/>
          </a:xfrm>
          <a:prstGeom prst="rect">
            <a:avLst/>
          </a:prstGeom>
          <a:noFill/>
          <a:ln w="12700" cap="sq">
            <a:noFill/>
            <a:miter lim="800000"/>
            <a:headEnd type="none" w="sm" len="sm"/>
            <a:tailEnd type="none" w="sm" len="sm"/>
          </a:ln>
          <a:effectLst/>
        </p:spPr>
        <p:txBody>
          <a:bodyPr/>
          <a:lstStyle/>
          <a:p>
            <a:pPr marL="609600" indent="-609600" algn="ctr">
              <a:buClr>
                <a:srgbClr val="FFFF00"/>
              </a:buClr>
              <a:buSzPct val="75000"/>
              <a:defRPr/>
            </a:pPr>
            <a:r>
              <a:rPr lang="ar-JO" altLang="zh-CN" sz="3600" b="1" u="sng" dirty="0">
                <a:effectLst>
                  <a:outerShdw blurRad="38100" dist="38100" dir="2700000" algn="tl">
                    <a:srgbClr val="000000"/>
                  </a:outerShdw>
                </a:effectLst>
                <a:latin typeface="Arial" panose="020B0604020202020204" pitchFamily="34" charset="0"/>
                <a:cs typeface="Arial" panose="020B0604020202020204" pitchFamily="34" charset="0"/>
              </a:rPr>
              <a:t>نسخ الملاحظات الصفية</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ctr">
              <a:buClr>
                <a:srgbClr val="FFFF00"/>
              </a:buClr>
              <a:buSzPct val="75000"/>
              <a:buFontTx/>
              <a:buChar char="•"/>
              <a:defRPr/>
            </a:pPr>
            <a:endParaRPr lang="en-US" altLang="zh-CN" sz="2800" b="1" u="sng"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ctr">
              <a:buClr>
                <a:srgbClr val="FFFF00"/>
              </a:buClr>
              <a:buSzPct val="75000"/>
              <a:defRPr/>
            </a:pPr>
            <a:r>
              <a:rPr lang="ar-JO" altLang="zh-CN" sz="3600" b="1" u="sng" dirty="0">
                <a:effectLst>
                  <a:outerShdw blurRad="38100" dist="38100" dir="2700000" algn="tl">
                    <a:srgbClr val="000000"/>
                  </a:outerShdw>
                </a:effectLst>
                <a:latin typeface="Arial" panose="020B0604020202020204" pitchFamily="34" charset="0"/>
                <a:cs typeface="Arial" panose="020B0604020202020204" pitchFamily="34" charset="0"/>
              </a:rPr>
              <a:t>للتواصل معي</a:t>
            </a:r>
            <a:endParaRPr lang="en-US" altLang="zh-CN"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a:buClr>
                <a:srgbClr val="FFFF00"/>
              </a:buClr>
              <a:buSzPct val="75000"/>
              <a:buFont typeface="Wingdings" charset="0"/>
              <a:buChar char="n"/>
              <a:defRPr/>
            </a:pPr>
            <a:r>
              <a:rPr lang="ar-JO"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رقم الموبايل : 00962797256061</a:t>
            </a:r>
            <a:endPar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a:buClr>
                <a:srgbClr val="FFFF00"/>
              </a:buClr>
              <a:buSzPct val="75000"/>
              <a:buFont typeface="Wingdings" charset="0"/>
              <a:buChar char="n"/>
              <a:defRPr/>
            </a:pPr>
            <a:r>
              <a:rPr lang="ar-JO"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ساعات المكتب بعد اجتماع العبادة</a:t>
            </a:r>
            <a:endPar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a:buClr>
                <a:srgbClr val="FFFF00"/>
              </a:buClr>
              <a:buSzPct val="75000"/>
              <a:buFont typeface="Wingdings" charset="0"/>
              <a:buChar char="n"/>
              <a:defRPr/>
            </a:pPr>
            <a:r>
              <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E-mail: drrickgriffith@gmail.com</a:t>
            </a:r>
          </a:p>
          <a:p>
            <a:pPr marL="609600" indent="-609600" algn="r" rtl="1">
              <a:buClr>
                <a:srgbClr val="FFFF00"/>
              </a:buClr>
              <a:buSzPct val="75000"/>
              <a:buFont typeface="Wingdings" charset="0"/>
              <a:buChar char="n"/>
              <a:defRPr/>
            </a:pPr>
            <a:r>
              <a:rPr lang="ar-JO"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دعنا نتغدة معاً</a:t>
            </a:r>
            <a:endPar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95989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770" decel="100000"/>
                                        <p:tgtEl>
                                          <p:spTgt spid="16391"/>
                                        </p:tgtEl>
                                      </p:cBhvr>
                                    </p:animEffect>
                                    <p:animScale>
                                      <p:cBhvr>
                                        <p:cTn id="8" dur="770" decel="100000"/>
                                        <p:tgtEl>
                                          <p:spTgt spid="16391"/>
                                        </p:tgtEl>
                                      </p:cBhvr>
                                      <p:from x="10000" y="10000"/>
                                      <p:to x="200000" y="450000"/>
                                    </p:animScale>
                                    <p:animScale>
                                      <p:cBhvr>
                                        <p:cTn id="9" dur="1230" accel="100000" fill="hold">
                                          <p:stCondLst>
                                            <p:cond delay="770"/>
                                          </p:stCondLst>
                                        </p:cTn>
                                        <p:tgtEl>
                                          <p:spTgt spid="16391"/>
                                        </p:tgtEl>
                                      </p:cBhvr>
                                      <p:from x="200000" y="450000"/>
                                      <p:to x="100000" y="100000"/>
                                    </p:animScale>
                                    <p:set>
                                      <p:cBhvr>
                                        <p:cTn id="10" dur="770" fill="hold"/>
                                        <p:tgtEl>
                                          <p:spTgt spid="16391"/>
                                        </p:tgtEl>
                                        <p:attrNameLst>
                                          <p:attrName>ppt_x</p:attrName>
                                        </p:attrNameLst>
                                      </p:cBhvr>
                                      <p:to>
                                        <p:strVal val="(0.5)"/>
                                      </p:to>
                                    </p:set>
                                    <p:anim from="(0.5)" to="(#ppt_x)" calcmode="lin" valueType="num">
                                      <p:cBhvr>
                                        <p:cTn id="11" dur="1230" accel="100000" fill="hold">
                                          <p:stCondLst>
                                            <p:cond delay="770"/>
                                          </p:stCondLst>
                                        </p:cTn>
                                        <p:tgtEl>
                                          <p:spTgt spid="16391"/>
                                        </p:tgtEl>
                                        <p:attrNameLst>
                                          <p:attrName>ppt_x</p:attrName>
                                        </p:attrNameLst>
                                      </p:cBhvr>
                                    </p:anim>
                                    <p:set>
                                      <p:cBhvr>
                                        <p:cTn id="12" dur="770" fill="hold"/>
                                        <p:tgtEl>
                                          <p:spTgt spid="16391"/>
                                        </p:tgtEl>
                                        <p:attrNameLst>
                                          <p:attrName>ppt_y</p:attrName>
                                        </p:attrNameLst>
                                      </p:cBhvr>
                                      <p:to>
                                        <p:strVal val="(#ppt_y+0.4)"/>
                                      </p:to>
                                    </p:set>
                                    <p:anim from="(#ppt_y+0.4)" to="(#ppt_y)" calcmode="lin" valueType="num">
                                      <p:cBhvr>
                                        <p:cTn id="13" dur="1230" accel="100000" fill="hold">
                                          <p:stCondLst>
                                            <p:cond delay="770"/>
                                          </p:stCondLst>
                                        </p:cTn>
                                        <p:tgtEl>
                                          <p:spTgt spid="1639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93">
                                            <p:txEl>
                                              <p:pRg st="0" end="0"/>
                                            </p:txEl>
                                          </p:spTgt>
                                        </p:tgtEl>
                                        <p:attrNameLst>
                                          <p:attrName>style.visibility</p:attrName>
                                        </p:attrNameLst>
                                      </p:cBhvr>
                                      <p:to>
                                        <p:strVal val="visible"/>
                                      </p:to>
                                    </p:set>
                                    <p:anim calcmode="lin" valueType="num">
                                      <p:cBhvr additive="base">
                                        <p:cTn id="18" dur="500" fill="hold"/>
                                        <p:tgtEl>
                                          <p:spTgt spid="1639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393">
                                            <p:txEl>
                                              <p:pRg st="2" end="2"/>
                                            </p:txEl>
                                          </p:spTgt>
                                        </p:tgtEl>
                                        <p:attrNameLst>
                                          <p:attrName>style.visibility</p:attrName>
                                        </p:attrNameLst>
                                      </p:cBhvr>
                                      <p:to>
                                        <p:strVal val="visible"/>
                                      </p:to>
                                    </p:set>
                                    <p:anim calcmode="lin" valueType="num">
                                      <p:cBhvr additive="base">
                                        <p:cTn id="24" dur="500" fill="hold"/>
                                        <p:tgtEl>
                                          <p:spTgt spid="1639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3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93">
                                            <p:txEl>
                                              <p:pRg st="3" end="3"/>
                                            </p:txEl>
                                          </p:spTgt>
                                        </p:tgtEl>
                                        <p:attrNameLst>
                                          <p:attrName>style.visibility</p:attrName>
                                        </p:attrNameLst>
                                      </p:cBhvr>
                                      <p:to>
                                        <p:strVal val="visible"/>
                                      </p:to>
                                    </p:set>
                                    <p:anim calcmode="lin" valueType="num">
                                      <p:cBhvr additive="base">
                                        <p:cTn id="30" dur="500" fill="hold"/>
                                        <p:tgtEl>
                                          <p:spTgt spid="1639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39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393">
                                            <p:txEl>
                                              <p:pRg st="4" end="4"/>
                                            </p:txEl>
                                          </p:spTgt>
                                        </p:tgtEl>
                                        <p:attrNameLst>
                                          <p:attrName>style.visibility</p:attrName>
                                        </p:attrNameLst>
                                      </p:cBhvr>
                                      <p:to>
                                        <p:strVal val="visible"/>
                                      </p:to>
                                    </p:set>
                                    <p:anim calcmode="lin" valueType="num">
                                      <p:cBhvr additive="base">
                                        <p:cTn id="36" dur="500" fill="hold"/>
                                        <p:tgtEl>
                                          <p:spTgt spid="16393">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39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6393">
                                            <p:txEl>
                                              <p:pRg st="5" end="5"/>
                                            </p:txEl>
                                          </p:spTgt>
                                        </p:tgtEl>
                                        <p:attrNameLst>
                                          <p:attrName>style.visibility</p:attrName>
                                        </p:attrNameLst>
                                      </p:cBhvr>
                                      <p:to>
                                        <p:strVal val="visible"/>
                                      </p:to>
                                    </p:set>
                                    <p:anim calcmode="lin" valueType="num">
                                      <p:cBhvr additive="base">
                                        <p:cTn id="42" dur="500" fill="hold"/>
                                        <p:tgtEl>
                                          <p:spTgt spid="16393">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9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393">
                                            <p:txEl>
                                              <p:pRg st="6" end="6"/>
                                            </p:txEl>
                                          </p:spTgt>
                                        </p:tgtEl>
                                        <p:attrNameLst>
                                          <p:attrName>style.visibility</p:attrName>
                                        </p:attrNameLst>
                                      </p:cBhvr>
                                      <p:to>
                                        <p:strVal val="visible"/>
                                      </p:to>
                                    </p:set>
                                    <p:anim calcmode="lin" valueType="num">
                                      <p:cBhvr additive="base">
                                        <p:cTn id="48" dur="500" fill="hold"/>
                                        <p:tgtEl>
                                          <p:spTgt spid="16393">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639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64866"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pic>
        <p:nvPicPr>
          <p:cNvPr id="164868"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9324975" y="-242888"/>
            <a:ext cx="8763000" cy="671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9" name="Text Box 3"/>
          <p:cNvSpPr txBox="1">
            <a:spLocks noChangeArrowheads="1"/>
          </p:cNvSpPr>
          <p:nvPr/>
        </p:nvSpPr>
        <p:spPr bwMode="auto">
          <a:xfrm>
            <a:off x="8532813"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panose="020B0604020202020204" pitchFamily="34" charset="0"/>
                <a:cs typeface="Arial" panose="020B0604020202020204" pitchFamily="34" charset="0"/>
              </a:rPr>
              <a:t>53</a:t>
            </a:r>
            <a:endParaRPr lang="en-US" b="1" dirty="0">
              <a:solidFill>
                <a:srgbClr val="000000"/>
              </a:solidFill>
              <a:latin typeface="Arial" panose="020B0604020202020204" pitchFamily="34" charset="0"/>
              <a:cs typeface="Arial" panose="020B0604020202020204" pitchFamily="34" charset="0"/>
            </a:endParaRPr>
          </a:p>
        </p:txBody>
      </p:sp>
      <p:sp>
        <p:nvSpPr>
          <p:cNvPr id="164870" name="TextBox 5"/>
          <p:cNvSpPr txBox="1">
            <a:spLocks noChangeArrowheads="1"/>
          </p:cNvSpPr>
          <p:nvPr/>
        </p:nvSpPr>
        <p:spPr bwMode="auto">
          <a:xfrm>
            <a:off x="2819400" y="6534150"/>
            <a:ext cx="6324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000000"/>
                </a:solidFill>
                <a:latin typeface="Arial" panose="020B0604020202020204" pitchFamily="34" charset="0"/>
                <a:cs typeface="Arial" panose="020B0604020202020204" pitchFamily="34" charset="0"/>
              </a:rPr>
              <a:t>تيري هول، بانوراما الكتاب المقدس، 121</a:t>
            </a:r>
            <a:endParaRPr lang="en-US" sz="1800" b="1" dirty="0">
              <a:solidFill>
                <a:srgbClr val="000000"/>
              </a:solidFill>
              <a:latin typeface="Arial" panose="020B0604020202020204" pitchFamily="34" charset="0"/>
              <a:cs typeface="Arial" panose="020B0604020202020204" pitchFamily="34" charset="0"/>
            </a:endParaRPr>
          </a:p>
        </p:txBody>
      </p:sp>
      <p:sp>
        <p:nvSpPr>
          <p:cNvPr id="7" name="TextBox 6"/>
          <p:cNvSpPr txBox="1">
            <a:spLocks noChangeArrowheads="1"/>
          </p:cNvSpPr>
          <p:nvPr/>
        </p:nvSpPr>
        <p:spPr bwMode="auto">
          <a:xfrm>
            <a:off x="2447925" y="30797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1</a:t>
            </a:r>
            <a:endParaRPr lang="en-US" b="1" dirty="0">
              <a:solidFill>
                <a:srgbClr val="000000"/>
              </a:solidFill>
              <a:latin typeface="Arial" panose="020B0604020202020204" pitchFamily="34" charset="0"/>
              <a:cs typeface="Arial" panose="020B0604020202020204" pitchFamily="34" charset="0"/>
            </a:endParaRPr>
          </a:p>
        </p:txBody>
      </p:sp>
      <p:sp>
        <p:nvSpPr>
          <p:cNvPr id="8" name="TextBox 7"/>
          <p:cNvSpPr txBox="1">
            <a:spLocks noChangeArrowheads="1"/>
          </p:cNvSpPr>
          <p:nvPr/>
        </p:nvSpPr>
        <p:spPr bwMode="auto">
          <a:xfrm>
            <a:off x="2447925" y="24828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7</a:t>
            </a:r>
            <a:endParaRPr lang="en-US" b="1" dirty="0">
              <a:solidFill>
                <a:srgbClr val="000000"/>
              </a:solidFill>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2447925" y="18859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3</a:t>
            </a:r>
            <a:endParaRPr lang="en-US" b="1" dirty="0">
              <a:solidFill>
                <a:srgbClr val="000000"/>
              </a:solidFill>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2447925" y="12890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6</a:t>
            </a:r>
            <a:endParaRPr lang="en-US" b="1" dirty="0">
              <a:solidFill>
                <a:srgbClr val="000000"/>
              </a:solidFill>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2447925" y="6921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4</a:t>
            </a:r>
            <a:endParaRPr lang="en-US" b="1" dirty="0">
              <a:solidFill>
                <a:srgbClr val="000000"/>
              </a:solidFill>
              <a:latin typeface="Arial" panose="020B0604020202020204" pitchFamily="34" charset="0"/>
              <a:cs typeface="Arial" panose="020B0604020202020204" pitchFamily="34" charset="0"/>
            </a:endParaRPr>
          </a:p>
        </p:txBody>
      </p:sp>
      <p:sp>
        <p:nvSpPr>
          <p:cNvPr id="12" name="TextBox 11"/>
          <p:cNvSpPr txBox="1">
            <a:spLocks noChangeArrowheads="1"/>
          </p:cNvSpPr>
          <p:nvPr/>
        </p:nvSpPr>
        <p:spPr bwMode="auto">
          <a:xfrm>
            <a:off x="2447925" y="36766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5</a:t>
            </a:r>
            <a:endParaRPr lang="en-US" b="1" dirty="0">
              <a:solidFill>
                <a:srgbClr val="000000"/>
              </a:solidFill>
              <a:latin typeface="Arial" panose="020B0604020202020204" pitchFamily="34" charset="0"/>
              <a:cs typeface="Arial" panose="020B0604020202020204" pitchFamily="34" charset="0"/>
            </a:endParaRPr>
          </a:p>
        </p:txBody>
      </p:sp>
      <p:sp>
        <p:nvSpPr>
          <p:cNvPr id="13" name="TextBox 12"/>
          <p:cNvSpPr txBox="1">
            <a:spLocks noChangeArrowheads="1"/>
          </p:cNvSpPr>
          <p:nvPr/>
        </p:nvSpPr>
        <p:spPr bwMode="auto">
          <a:xfrm>
            <a:off x="2360267" y="4273550"/>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10</a:t>
            </a:r>
            <a:endParaRPr lang="en-US" b="1" dirty="0">
              <a:solidFill>
                <a:srgbClr val="000000"/>
              </a:solidFill>
              <a:latin typeface="Arial" panose="020B0604020202020204" pitchFamily="34" charset="0"/>
              <a:cs typeface="Arial" panose="020B0604020202020204" pitchFamily="34" charset="0"/>
            </a:endParaRPr>
          </a:p>
        </p:txBody>
      </p:sp>
      <p:sp>
        <p:nvSpPr>
          <p:cNvPr id="14" name="TextBox 13"/>
          <p:cNvSpPr txBox="1">
            <a:spLocks noChangeArrowheads="1"/>
          </p:cNvSpPr>
          <p:nvPr/>
        </p:nvSpPr>
        <p:spPr bwMode="auto">
          <a:xfrm>
            <a:off x="2447925" y="4870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8</a:t>
            </a:r>
            <a:endParaRPr lang="en-US" b="1" dirty="0">
              <a:solidFill>
                <a:srgbClr val="000000"/>
              </a:solidFill>
              <a:latin typeface="Arial" panose="020B0604020202020204" pitchFamily="34" charset="0"/>
              <a:cs typeface="Arial" panose="020B0604020202020204" pitchFamily="34" charset="0"/>
            </a:endParaRPr>
          </a:p>
        </p:txBody>
      </p:sp>
      <p:sp>
        <p:nvSpPr>
          <p:cNvPr id="15" name="TextBox 14"/>
          <p:cNvSpPr txBox="1">
            <a:spLocks noChangeArrowheads="1"/>
          </p:cNvSpPr>
          <p:nvPr/>
        </p:nvSpPr>
        <p:spPr bwMode="auto">
          <a:xfrm>
            <a:off x="2447925" y="54673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a:t>
            </a:r>
            <a:endParaRPr lang="en-US" b="1" dirty="0">
              <a:solidFill>
                <a:srgbClr val="000000"/>
              </a:solidFill>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2447925" y="6062663"/>
            <a:ext cx="355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9</a:t>
            </a:r>
            <a:endParaRPr lang="en-US" b="1" dirty="0">
              <a:solidFill>
                <a:srgbClr val="000000"/>
              </a:solidFill>
              <a:latin typeface="Arial" panose="020B0604020202020204" pitchFamily="34" charset="0"/>
              <a:cs typeface="Arial" panose="020B0604020202020204" pitchFamily="34" charset="0"/>
            </a:endParaRPr>
          </a:p>
        </p:txBody>
      </p:sp>
      <p:sp>
        <p:nvSpPr>
          <p:cNvPr id="164881" name="TextBox 16"/>
          <p:cNvSpPr txBox="1">
            <a:spLocks noChangeArrowheads="1"/>
          </p:cNvSpPr>
          <p:nvPr/>
        </p:nvSpPr>
        <p:spPr bwMode="auto">
          <a:xfrm>
            <a:off x="179388" y="96838"/>
            <a:ext cx="8137525" cy="5232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كيف يمكنك أن تعرف حياة المسيح بشكل جيد؟</a:t>
            </a:r>
            <a:endParaRPr lang="en-US" sz="2800" b="1" dirty="0">
              <a:solidFill>
                <a:srgbClr val="FFFFFF"/>
              </a:solidFill>
              <a:latin typeface="Arial" panose="020B0604020202020204" pitchFamily="34" charset="0"/>
              <a:cs typeface="Arial" panose="020B0604020202020204" pitchFamily="34" charset="0"/>
            </a:endParaRPr>
          </a:p>
        </p:txBody>
      </p:sp>
      <p:sp>
        <p:nvSpPr>
          <p:cNvPr id="164882" name="TextBox 17"/>
          <p:cNvSpPr txBox="1">
            <a:spLocks noChangeArrowheads="1"/>
          </p:cNvSpPr>
          <p:nvPr/>
        </p:nvSpPr>
        <p:spPr bwMode="auto">
          <a:xfrm>
            <a:off x="2987675" y="1284288"/>
            <a:ext cx="271260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مقابلة مع نيقوديموس</a:t>
            </a:r>
            <a:endParaRPr lang="en-US" sz="2800" b="1" dirty="0">
              <a:solidFill>
                <a:srgbClr val="000000"/>
              </a:solidFill>
              <a:latin typeface="Arial" panose="020B0604020202020204" pitchFamily="34" charset="0"/>
              <a:cs typeface="Arial" panose="020B0604020202020204" pitchFamily="34" charset="0"/>
            </a:endParaRPr>
          </a:p>
        </p:txBody>
      </p:sp>
      <p:sp>
        <p:nvSpPr>
          <p:cNvPr id="164883" name="TextBox 18"/>
          <p:cNvSpPr txBox="1">
            <a:spLocks noChangeArrowheads="1"/>
          </p:cNvSpPr>
          <p:nvPr/>
        </p:nvSpPr>
        <p:spPr bwMode="auto">
          <a:xfrm>
            <a:off x="2987675" y="692150"/>
            <a:ext cx="211788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ضيف في العرس</a:t>
            </a:r>
            <a:endParaRPr lang="en-US" sz="2800" b="1" dirty="0">
              <a:solidFill>
                <a:srgbClr val="000000"/>
              </a:solidFill>
              <a:latin typeface="Arial" panose="020B0604020202020204" pitchFamily="34" charset="0"/>
              <a:cs typeface="Arial" panose="020B0604020202020204" pitchFamily="34" charset="0"/>
            </a:endParaRPr>
          </a:p>
        </p:txBody>
      </p:sp>
      <p:sp>
        <p:nvSpPr>
          <p:cNvPr id="164884" name="TextBox 19"/>
          <p:cNvSpPr txBox="1">
            <a:spLocks noChangeArrowheads="1"/>
          </p:cNvSpPr>
          <p:nvPr/>
        </p:nvSpPr>
        <p:spPr bwMode="auto">
          <a:xfrm>
            <a:off x="2987675" y="6021388"/>
            <a:ext cx="12570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قبر لعازر</a:t>
            </a:r>
            <a:endParaRPr lang="en-US" sz="2800" b="1" dirty="0">
              <a:solidFill>
                <a:srgbClr val="000000"/>
              </a:solidFill>
              <a:latin typeface="Arial" panose="020B0604020202020204" pitchFamily="34" charset="0"/>
              <a:cs typeface="Arial" panose="020B0604020202020204" pitchFamily="34" charset="0"/>
            </a:endParaRPr>
          </a:p>
        </p:txBody>
      </p:sp>
      <p:sp>
        <p:nvSpPr>
          <p:cNvPr id="164885" name="TextBox 20"/>
          <p:cNvSpPr txBox="1">
            <a:spLocks noChangeArrowheads="1"/>
          </p:cNvSpPr>
          <p:nvPr/>
        </p:nvSpPr>
        <p:spPr bwMode="auto">
          <a:xfrm>
            <a:off x="2987675" y="5429250"/>
            <a:ext cx="212750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نجار في الناصرة</a:t>
            </a:r>
            <a:endParaRPr lang="en-US" sz="2800" b="1" dirty="0">
              <a:solidFill>
                <a:srgbClr val="000000"/>
              </a:solidFill>
              <a:latin typeface="Arial" panose="020B0604020202020204" pitchFamily="34" charset="0"/>
              <a:cs typeface="Arial" panose="020B0604020202020204" pitchFamily="34" charset="0"/>
            </a:endParaRPr>
          </a:p>
        </p:txBody>
      </p:sp>
      <p:sp>
        <p:nvSpPr>
          <p:cNvPr id="164886" name="TextBox 21"/>
          <p:cNvSpPr txBox="1">
            <a:spLocks noChangeArrowheads="1"/>
          </p:cNvSpPr>
          <p:nvPr/>
        </p:nvSpPr>
        <p:spPr bwMode="auto">
          <a:xfrm>
            <a:off x="2987675" y="4837113"/>
            <a:ext cx="177805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أمثال الملكوت</a:t>
            </a:r>
            <a:endParaRPr lang="en-US" sz="2800" b="1" dirty="0">
              <a:solidFill>
                <a:srgbClr val="000000"/>
              </a:solidFill>
              <a:latin typeface="Arial" panose="020B0604020202020204" pitchFamily="34" charset="0"/>
              <a:cs typeface="Arial" panose="020B0604020202020204" pitchFamily="34" charset="0"/>
            </a:endParaRPr>
          </a:p>
        </p:txBody>
      </p:sp>
      <p:sp>
        <p:nvSpPr>
          <p:cNvPr id="164887" name="TextBox 22"/>
          <p:cNvSpPr txBox="1">
            <a:spLocks noChangeArrowheads="1"/>
          </p:cNvSpPr>
          <p:nvPr/>
        </p:nvSpPr>
        <p:spPr bwMode="auto">
          <a:xfrm>
            <a:off x="2987675" y="3060700"/>
            <a:ext cx="237597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الولادة في بيت لحم</a:t>
            </a:r>
            <a:endParaRPr lang="en-US" sz="2800" b="1" dirty="0">
              <a:solidFill>
                <a:srgbClr val="000000"/>
              </a:solidFill>
              <a:latin typeface="Arial" panose="020B0604020202020204" pitchFamily="34" charset="0"/>
              <a:cs typeface="Arial" panose="020B0604020202020204" pitchFamily="34" charset="0"/>
            </a:endParaRPr>
          </a:p>
        </p:txBody>
      </p:sp>
      <p:sp>
        <p:nvSpPr>
          <p:cNvPr id="164888" name="TextBox 23"/>
          <p:cNvSpPr txBox="1">
            <a:spLocks noChangeArrowheads="1"/>
          </p:cNvSpPr>
          <p:nvPr/>
        </p:nvSpPr>
        <p:spPr bwMode="auto">
          <a:xfrm>
            <a:off x="2987675" y="4244975"/>
            <a:ext cx="235192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غسل أرجل التلاميذ</a:t>
            </a:r>
            <a:endParaRPr lang="en-US" sz="2800" b="1" dirty="0">
              <a:solidFill>
                <a:srgbClr val="000000"/>
              </a:solidFill>
              <a:latin typeface="Arial" panose="020B0604020202020204" pitchFamily="34" charset="0"/>
              <a:cs typeface="Arial" panose="020B0604020202020204" pitchFamily="34" charset="0"/>
            </a:endParaRPr>
          </a:p>
        </p:txBody>
      </p:sp>
      <p:sp>
        <p:nvSpPr>
          <p:cNvPr id="164889" name="TextBox 24"/>
          <p:cNvSpPr txBox="1">
            <a:spLocks noChangeArrowheads="1"/>
          </p:cNvSpPr>
          <p:nvPr/>
        </p:nvSpPr>
        <p:spPr bwMode="auto">
          <a:xfrm>
            <a:off x="2987675" y="3652838"/>
            <a:ext cx="342914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تطهير الهيكل (المرة الأولى)</a:t>
            </a:r>
            <a:endParaRPr lang="en-US" sz="2800" b="1" dirty="0">
              <a:solidFill>
                <a:srgbClr val="000000"/>
              </a:solidFill>
              <a:latin typeface="Arial" panose="020B0604020202020204" pitchFamily="34" charset="0"/>
              <a:cs typeface="Arial" panose="020B0604020202020204" pitchFamily="34" charset="0"/>
            </a:endParaRPr>
          </a:p>
        </p:txBody>
      </p:sp>
      <p:sp>
        <p:nvSpPr>
          <p:cNvPr id="164890" name="TextBox 25"/>
          <p:cNvSpPr txBox="1">
            <a:spLocks noChangeArrowheads="1"/>
          </p:cNvSpPr>
          <p:nvPr/>
        </p:nvSpPr>
        <p:spPr bwMode="auto">
          <a:xfrm>
            <a:off x="2987675" y="2468563"/>
            <a:ext cx="21643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رسالة على الجبل</a:t>
            </a:r>
            <a:endParaRPr lang="en-US" sz="2800" b="1" dirty="0">
              <a:solidFill>
                <a:srgbClr val="000000"/>
              </a:solidFill>
              <a:latin typeface="Arial" panose="020B0604020202020204" pitchFamily="34" charset="0"/>
              <a:cs typeface="Arial" panose="020B0604020202020204" pitchFamily="34" charset="0"/>
            </a:endParaRPr>
          </a:p>
        </p:txBody>
      </p:sp>
      <p:sp>
        <p:nvSpPr>
          <p:cNvPr id="164891" name="TextBox 26"/>
          <p:cNvSpPr txBox="1">
            <a:spLocks noChangeArrowheads="1"/>
          </p:cNvSpPr>
          <p:nvPr/>
        </p:nvSpPr>
        <p:spPr bwMode="auto">
          <a:xfrm>
            <a:off x="2987675" y="1876425"/>
            <a:ext cx="240803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تجارب العدو الثلاثة</a:t>
            </a:r>
            <a:endParaRPr lang="en-US" sz="2800" b="1" dirty="0">
              <a:solidFill>
                <a:srgbClr val="000000"/>
              </a:solidFill>
              <a:latin typeface="Arial" panose="020B0604020202020204" pitchFamily="34" charset="0"/>
              <a:cs typeface="Arial" panose="020B0604020202020204" pitchFamily="34" charset="0"/>
            </a:endParaRPr>
          </a:p>
        </p:txBody>
      </p:sp>
      <p:sp>
        <p:nvSpPr>
          <p:cNvPr id="164892" name="TextBox 27"/>
          <p:cNvSpPr txBox="1">
            <a:spLocks noChangeArrowheads="1"/>
          </p:cNvSpPr>
          <p:nvPr/>
        </p:nvSpPr>
        <p:spPr bwMode="auto">
          <a:xfrm>
            <a:off x="250825" y="1006475"/>
            <a:ext cx="201771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panose="020B0604020202020204" pitchFamily="34" charset="0"/>
                <a:cs typeface="Arial" panose="020B0604020202020204" pitchFamily="34" charset="0"/>
              </a:rPr>
              <a:t>هل يمكنك ترتيب هذه الأحداث زمنياً؟</a:t>
            </a:r>
            <a:endParaRPr lang="en-US" sz="2000" b="1" dirty="0">
              <a:solidFill>
                <a:srgbClr val="000000"/>
              </a:solidFill>
              <a:latin typeface="Arial" panose="020B0604020202020204" pitchFamily="34" charset="0"/>
              <a:cs typeface="Arial" panose="020B0604020202020204" pitchFamily="34" charset="0"/>
            </a:endParaRPr>
          </a:p>
        </p:txBody>
      </p:sp>
      <p:pic>
        <p:nvPicPr>
          <p:cNvPr id="164893"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l="2359" t="33632" r="74786"/>
          <a:stretch>
            <a:fillRect/>
          </a:stretch>
        </p:blipFill>
        <p:spPr bwMode="auto">
          <a:xfrm>
            <a:off x="250825" y="2636838"/>
            <a:ext cx="2003425"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32037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57362" name="Group 1042"/>
          <p:cNvGraphicFramePr>
            <a:graphicFrameLocks noGrp="1"/>
          </p:cNvGraphicFramePr>
          <p:nvPr>
            <p:extLst>
              <p:ext uri="{D42A27DB-BD31-4B8C-83A1-F6EECF244321}">
                <p14:modId xmlns:p14="http://schemas.microsoft.com/office/powerpoint/2010/main" val="3919619777"/>
              </p:ext>
            </p:extLst>
          </p:nvPr>
        </p:nvGraphicFramePr>
        <p:xfrm>
          <a:off x="0" y="0"/>
          <a:ext cx="9144000" cy="6842868"/>
        </p:xfrm>
        <a:graphic>
          <a:graphicData uri="http://schemas.openxmlformats.org/drawingml/2006/table">
            <a:tbl>
              <a:tblPr/>
              <a:tblGrid>
                <a:gridCol w="2843808">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gridCol w="3347864">
                  <a:extLst>
                    <a:ext uri="{9D8B030D-6E8A-4147-A177-3AD203B41FA5}">
                      <a16:colId xmlns:a16="http://schemas.microsoft.com/office/drawing/2014/main" val="20002"/>
                    </a:ext>
                  </a:extLst>
                </a:gridCol>
              </a:tblGrid>
              <a:tr h="27433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حياة يسوع بترتيب أبجدي (مقتبس من تيري هول، بانوراما الكتاب المقدس، 139)</a:t>
                      </a:r>
                      <a:endParaRPr kumimoji="0" lang="en-US" sz="1400" b="1" i="0" u="none" strike="noStrike" cap="none" normalizeH="0" baseline="0" dirty="0">
                        <a:ln>
                          <a:noFill/>
                        </a:ln>
                        <a:solidFill>
                          <a:srgbClr val="FFFFFF"/>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A</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ngels</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ملائكة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Luke 1:5-38; Matthew 1:18-25</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Nazareth, 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الناصرة، 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B</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irth</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ولادة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Luke 2:1-20; Matthew 2:1-12</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Bethlehem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بيت لحم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C</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arpenter</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نجار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2:19-23; Luke 2:39-52</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Nazareth</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الناصرة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D</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ove</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حمامة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3:11-17; Luke 3:15-23</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Jordan River</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نهر الأردن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E</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nemy</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عدو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4:1-11; Luke 4:1-13</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Wild, northeast Judea  </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البرية شمال شرق يهوذا</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F</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ollowers</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أتباع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1:19-51; Mark 3:14-19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Perea</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Galilee</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بيرية، الجليل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G</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uest</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ضيف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2:1-11</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Cana</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قانا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H</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ousecleaning</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تطهير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2:13-22</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I</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nterview</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مقابلة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3:1-21</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J</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acob's well</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بئر يعقوب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4:5-42</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Samaria</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السامرة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K</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in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قريب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Luke 4:16-31</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Nazareth</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الناصرة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L</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ocation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موقع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4:13-22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Capernaum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كفرناحوم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M</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essage</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رسالة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5–7</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Capernaum area</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تخوم كفرناحوم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N</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ature </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طبيعة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Luke 7:1-35</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Capernaum area, </a:t>
                      </a: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Galilea</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كفرناحوم الجليل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O</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pposition </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مقاومة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12:22-50</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Capernaum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كفرناحوم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5"/>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P</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arables</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أمثال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13:1-53; Mark 4:1-34</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Capernaum area</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تخوم كفرناحوم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6"/>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Q</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uestion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سؤال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16:13-28; Luke 9:22-36</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Caesarea Philippi</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قيصرية فيليبس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R</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evelation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إعلان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17:1-13</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Iturea</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Mt. </a:t>
                      </a: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Hermon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إيطورية، جبل حرمون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8"/>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S</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toning</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رجم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10:22-39</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9"/>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T</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omb</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قبر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11:1-54</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Bethany near 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بيت عنيا قرب 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U</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pset</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إحباط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21–23</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1"/>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V</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ision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رؤية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24–25</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 Mt. Olivet</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جبل الزيتون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W</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ashing</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غسل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13</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 Upper Room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العلية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err="1">
                          <a:ln>
                            <a:noFill/>
                          </a:ln>
                          <a:solidFill>
                            <a:srgbClr val="0000FF"/>
                          </a:solidFill>
                          <a:effectLst/>
                          <a:latin typeface="Arial" panose="020B0604020202020204" pitchFamily="34" charset="0"/>
                          <a:ea typeface="ＭＳ Ｐゴシック" charset="0"/>
                          <a:cs typeface="Times New Roman" charset="0"/>
                        </a:rPr>
                        <a:t>X</a:t>
                      </a: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ecution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قتل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26:30–27:56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4"/>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Y</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es!</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نعم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28; Luke 24:1-49</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 Judea, </a:t>
                      </a: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Galile</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يهوذا الجليل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5"/>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Z</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صهيون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Luke 24:50-53; Acts 1:1-12</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 Mt. Olivet</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جبل الزيتون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6"/>
                  </a:ext>
                </a:extLst>
              </a:tr>
            </a:tbl>
          </a:graphicData>
        </a:graphic>
      </p:graphicFrame>
      <p:sp>
        <p:nvSpPr>
          <p:cNvPr id="28675" name="Text Box 3"/>
          <p:cNvSpPr txBox="1">
            <a:spLocks noChangeArrowheads="1"/>
          </p:cNvSpPr>
          <p:nvPr/>
        </p:nvSpPr>
        <p:spPr bwMode="auto">
          <a:xfrm>
            <a:off x="8655050" y="-76200"/>
            <a:ext cx="473206"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ar-JO" sz="2000" b="1" dirty="0">
                <a:solidFill>
                  <a:srgbClr val="FFFFFF"/>
                </a:solidFill>
                <a:latin typeface="Arial" panose="020B0604020202020204" pitchFamily="34" charset="0"/>
                <a:cs typeface="Arial" panose="020B0604020202020204" pitchFamily="34" charset="0"/>
              </a:rPr>
              <a:t>54</a:t>
            </a:r>
            <a:endParaRPr lang="en-US" sz="2000"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685800" y="-387424"/>
            <a:ext cx="7772400" cy="432048"/>
          </a:xfrm>
        </p:spPr>
        <p:txBody>
          <a:bodyPr/>
          <a:lstStyle/>
          <a:p>
            <a:r>
              <a:rPr lang="en-US" sz="1600" b="1" i="0" kern="1200" baseline="0" dirty="0">
                <a:ln>
                  <a:noFill/>
                </a:ln>
                <a:solidFill>
                  <a:srgbClr val="FFFFFF"/>
                </a:solidFill>
                <a:effectLst/>
                <a:latin typeface="Arial" panose="020B0604020202020204" pitchFamily="34" charset="0"/>
                <a:ea typeface="ＭＳ Ｐゴシック"/>
                <a:cs typeface="Times New Roman"/>
              </a:rPr>
              <a:t>AN ALPHABETIZED LIFE OF JESUS</a:t>
            </a:r>
            <a:r>
              <a:rPr lang="en-US" dirty="0"/>
              <a:t> </a:t>
            </a:r>
          </a:p>
        </p:txBody>
      </p:sp>
    </p:spTree>
    <p:extLst>
      <p:ext uri="{BB962C8B-B14F-4D97-AF65-F5344CB8AC3E}">
        <p14:creationId xmlns:p14="http://schemas.microsoft.com/office/powerpoint/2010/main" val="49873892"/>
      </p:ext>
    </p:extLst>
  </p:cSld>
  <p:clrMapOvr>
    <a:overrideClrMapping bg1="dk2" tx1="lt1" bg2="dk1"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55</a:t>
            </a:r>
            <a:endParaRPr lang="en-US" b="1" dirty="0">
              <a:solidFill>
                <a:srgbClr val="FFFFFF"/>
              </a:solidFill>
              <a:latin typeface="Arial" panose="020B0604020202020204" pitchFamily="34" charset="0"/>
              <a:cs typeface="Arial" panose="020B0604020202020204" pitchFamily="34"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b="1"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b="1"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600" b="1" dirty="0">
                <a:solidFill>
                  <a:srgbClr val="FFFFFF"/>
                </a:solidFill>
                <a:latin typeface="Arial" panose="020B0604020202020204" pitchFamily="34" charset="0"/>
                <a:cs typeface="Arial" panose="020B0604020202020204" pitchFamily="34" charset="0"/>
              </a:rPr>
              <a:t>محاضرة السير عبر العهد الجديد (استخدمت بإذن)</a:t>
            </a:r>
            <a:endParaRPr lang="en-US" sz="1600" b="1" dirty="0">
              <a:solidFill>
                <a:srgbClr val="FFFFFF"/>
              </a:solidFill>
              <a:latin typeface="Arial" panose="020B0604020202020204" pitchFamily="34" charset="0"/>
              <a:cs typeface="Arial" panose="020B0604020202020204" pitchFamily="34"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التحضير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الأحداث الإفتتاحية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الجليلي في ذروته</a:t>
              </a:r>
              <a:endParaRPr lang="en-US" b="1" dirty="0">
                <a:solidFill>
                  <a:srgbClr val="000000"/>
                </a:solidFill>
                <a:latin typeface="Arial" panose="020B0604020202020204" pitchFamily="34" charset="0"/>
                <a:cs typeface="Arial" panose="020B0604020202020204" pitchFamily="34"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السامري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البيري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اليهودي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التأكيد</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الأحداث الختامية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السامري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البيري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اليهودي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لأن ابن الإنسان أيضاً لم يأت ليُخدم بل ليخدم وليبذل نفسه فدية عن كثيرين (مرقس 10: 45)</a:t>
              </a:r>
              <a:endParaRPr lang="en-US" sz="1600" b="1"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565524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الفكرة الرئيسية لـ</a:t>
            </a:r>
            <a:r>
              <a:rPr lang="ar-SA" sz="4000" dirty="0">
                <a:effectLst>
                  <a:glow rad="127000">
                    <a:schemeClr val="tx1"/>
                  </a:glow>
                </a:effectLst>
                <a:ea typeface="ＭＳ Ｐゴシック" charset="0"/>
                <a:cs typeface="ＭＳ Ｐゴシック" charset="0"/>
              </a:rPr>
              <a:t>متى</a:t>
            </a:r>
            <a:endParaRPr lang="en-US" sz="4000" dirty="0">
              <a:effectLst>
                <a:glow rad="127000">
                  <a:schemeClr val="tx1"/>
                </a:glow>
              </a:effectLst>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a:grpSpLocks noChangeAspect="1"/>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a:grpSpLocks noChangeAspect="1"/>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a:grpSpLocks noChangeAspect="1"/>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خدمة الرب يسوع المسيح</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المخلص</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الله</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الملك</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82827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900098"/>
                                        </p:tgtEl>
                                        <p:attrNameLst>
                                          <p:attrName>style.visibility</p:attrName>
                                        </p:attrNameLst>
                                      </p:cBhvr>
                                      <p:to>
                                        <p:strVal val="visible"/>
                                      </p:to>
                                    </p:set>
                                    <p:animEffect transition="in" filter="checkerboard(across)">
                                      <p:cBhvr>
                                        <p:cTn id="76"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14" grpId="0" animBg="1"/>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تقديم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أصالة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جدل حول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إعداد الإثني عشر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مقاومة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تحضير التلاميذ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التقديم الرسمي للملك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التحضير لموت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رفض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قيامة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180" tIns="32847" rIns="63180" bIns="32847" numCol="1" anchor="ctr" anchorCtr="0" compatLnSpc="1">
            <a:prstTxWarp prst="textNoShape">
              <a:avLst/>
            </a:prstTxWarp>
          </a:bodyPr>
          <a:lstStyle/>
          <a:p>
            <a:pPr defTabSz="320927"/>
            <a:r>
              <a:rPr lang="ar-JO" b="1"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b="1"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
        <p:nvSpPr>
          <p:cNvPr id="4" name="TextBox 3"/>
          <p:cNvSpPr txBox="1"/>
          <p:nvPr/>
        </p:nvSpPr>
        <p:spPr>
          <a:xfrm>
            <a:off x="4857752" y="836736"/>
            <a:ext cx="4250752" cy="3216345"/>
          </a:xfrm>
          <a:prstGeom prst="rect">
            <a:avLst/>
          </a:prstGeom>
          <a:solidFill>
            <a:schemeClr val="bg1"/>
          </a:solidFill>
        </p:spPr>
        <p:txBody>
          <a:bodyPr wrap="square" lIns="91327" tIns="45664" rIns="91327" bIns="45664" rtlCol="0">
            <a:spAutoFit/>
          </a:bodyPr>
          <a:lstStyle/>
          <a:p>
            <a:pPr defTabSz="914310" eaLnBrk="0" hangingPunct="0">
              <a:lnSpc>
                <a:spcPct val="70000"/>
              </a:lnSpc>
            </a:pPr>
            <a:r>
              <a:rPr lang="ar-JO" altLang="zh-CN" sz="9600" spc="-250" dirty="0">
                <a:solidFill>
                  <a:srgbClr val="002060"/>
                </a:solidFill>
                <a:latin typeface="Avenir Black"/>
                <a:cs typeface="Avenir Black"/>
              </a:rPr>
              <a:t>صور</a:t>
            </a:r>
          </a:p>
          <a:p>
            <a:pPr defTabSz="914310" eaLnBrk="0" hangingPunct="0">
              <a:lnSpc>
                <a:spcPct val="70000"/>
              </a:lnSpc>
            </a:pPr>
            <a:r>
              <a:rPr lang="ar-JO" sz="9600" spc="-250" dirty="0">
                <a:solidFill>
                  <a:srgbClr val="002060"/>
                </a:solidFill>
                <a:latin typeface="Avenir Black"/>
                <a:cs typeface="Avenir Black"/>
              </a:rPr>
              <a:t>كتابية</a:t>
            </a:r>
          </a:p>
          <a:p>
            <a:pPr defTabSz="914310" eaLnBrk="0" hangingPunct="0">
              <a:lnSpc>
                <a:spcPct val="70000"/>
              </a:lnSpc>
            </a:pPr>
            <a:r>
              <a:rPr lang="ar-JO" sz="9600" spc="-250" dirty="0">
                <a:solidFill>
                  <a:srgbClr val="002060"/>
                </a:solidFill>
                <a:latin typeface="Avenir Black"/>
                <a:cs typeface="Avenir Black"/>
              </a:rPr>
              <a:t>مجانية</a:t>
            </a:r>
            <a:endParaRPr lang="en-GB" sz="9600" spc="-250" dirty="0">
              <a:solidFill>
                <a:srgbClr val="002060"/>
              </a:solidFill>
              <a:latin typeface="Avenir Black"/>
              <a:cs typeface="Avenir Black"/>
            </a:endParaRPr>
          </a:p>
        </p:txBody>
      </p:sp>
      <p:sp>
        <p:nvSpPr>
          <p:cNvPr id="5" name="Title 1"/>
          <p:cNvSpPr txBox="1">
            <a:spLocks/>
          </p:cNvSpPr>
          <p:nvPr/>
        </p:nvSpPr>
        <p:spPr bwMode="auto">
          <a:xfrm>
            <a:off x="179512" y="116632"/>
            <a:ext cx="3744416"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9" tIns="45650" rIns="91299" bIns="45650" numCol="1" anchor="ctr" anchorCtr="0" compatLnSpc="1">
            <a:prstTxWarp prst="textNoShape">
              <a:avLst/>
            </a:prstTxWarp>
          </a:bodyPr>
          <a:lst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ar-JO" sz="2000" b="1" dirty="0">
                <a:latin typeface="Arial" panose="020B0604020202020204" pitchFamily="34" charset="0"/>
                <a:ea typeface="ＭＳ Ｐゴシック"/>
                <a:cs typeface="Times New Roman"/>
              </a:rPr>
              <a:t>صور يسوع من</a:t>
            </a:r>
            <a:endParaRPr lang="en-US" sz="5400" i="1" dirty="0"/>
          </a:p>
        </p:txBody>
      </p:sp>
    </p:spTree>
    <p:extLst>
      <p:ext uri="{BB962C8B-B14F-4D97-AF65-F5344CB8AC3E}">
        <p14:creationId xmlns:p14="http://schemas.microsoft.com/office/powerpoint/2010/main" val="42000789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2"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3" tIns="32863" rIns="32863" bIns="32863">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20888"/>
            <a:ext cx="4968552" cy="954037"/>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1400" b="1" kern="0" dirty="0">
                <a:solidFill>
                  <a:srgbClr val="000000"/>
                </a:solidFill>
                <a:latin typeface="Arial" panose="020B0604020202020204" pitchFamily="34" charset="0"/>
                <a:ea typeface="Times New Roman"/>
                <a:cs typeface="Arial" panose="020B0604020202020204" pitchFamily="34" charset="0"/>
                <a:sym typeface="Times New Roman"/>
              </a:rPr>
              <a:t>Due to the </a:t>
            </a:r>
            <a:r>
              <a:rPr sz="1400" b="1" kern="0" dirty="0">
                <a:solidFill>
                  <a:srgbClr val="000000"/>
                </a:solidFill>
                <a:latin typeface="Arial" panose="020B0604020202020204" pitchFamily="34" charset="0"/>
                <a:ea typeface="Times New Roman"/>
                <a:cs typeface="Arial" panose="020B0604020202020204" pitchFamily="34" charset="0"/>
                <a:sym typeface="Times New Roman"/>
              </a:rPr>
              <a:t>Lumo </a:t>
            </a:r>
            <a:r>
              <a:rPr lang="en-US" sz="1400" b="1" kern="0" dirty="0">
                <a:solidFill>
                  <a:srgbClr val="000000"/>
                </a:solidFill>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sz="14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lang="en-US" sz="1400" b="1" kern="0" dirty="0">
                <a:solidFill>
                  <a:srgbClr val="000000"/>
                </a:solidFill>
                <a:latin typeface="Arial" panose="020B0604020202020204" pitchFamily="34" charset="0"/>
                <a:ea typeface="Times New Roman"/>
                <a:cs typeface="Arial" panose="020B0604020202020204" pitchFamily="34" charset="0"/>
                <a:sym typeface="Times New Roman"/>
              </a:rPr>
              <a:t>.</a:t>
            </a:r>
            <a:endParaRPr sz="1400" b="1" kern="0"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5" y="1659131"/>
            <a:ext cx="899997" cy="58470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THE</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GOSPEL </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——OF——</a:t>
            </a: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MATTHEW</a:t>
            </a:r>
            <a:endParaRPr sz="10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54"/>
            <a:ext cx="4940737" cy="129259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85" tIns="45685" rIns="45685" bIns="45685">
            <a:spAutoFit/>
          </a:bodyPr>
          <a:lstStyle/>
          <a:p>
            <a:pPr algn="ctr" defTabSz="914310" eaLnBrk="0" hangingPunct="0"/>
            <a:r>
              <a:rPr lang="en-US" sz="1300" b="1" kern="0" dirty="0">
                <a:solidFill>
                  <a:srgbClr val="000000"/>
                </a:solidFill>
                <a:latin typeface="Arial" panose="020B0604020202020204" pitchFamily="34" charset="0"/>
                <a:ea typeface="Times New Roman"/>
                <a:cs typeface="Arial" panose="020B0604020202020204" pitchFamily="34" charset="0"/>
                <a:sym typeface="Times New Roman"/>
              </a:rPr>
              <a:t>These images are not licensed for reuse in video, </a:t>
            </a:r>
            <a:r>
              <a:rPr sz="1300" b="1" kern="0" dirty="0">
                <a:solidFill>
                  <a:srgbClr val="000000"/>
                </a:solidFill>
                <a:latin typeface="Arial" panose="020B0604020202020204" pitchFamily="34" charset="0"/>
                <a:ea typeface="Times New Roman"/>
                <a:cs typeface="Arial" panose="020B0604020202020204" pitchFamily="34" charset="0"/>
                <a:sym typeface="Times New Roman"/>
              </a:rPr>
              <a:t>epublishing</a:t>
            </a:r>
            <a:r>
              <a:rPr lang="en-US" sz="1300" b="1" kern="0" dirty="0">
                <a:solidFill>
                  <a:srgbClr val="000000"/>
                </a:solidFill>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sz="1300" b="1" kern="0" dirty="0">
                <a:solidFill>
                  <a:srgbClr val="000000"/>
                </a:solidFill>
                <a:latin typeface="Arial" panose="020B0604020202020204" pitchFamily="34" charset="0"/>
                <a:ea typeface="Times New Roman"/>
                <a:cs typeface="Arial" panose="020B0604020202020204" pitchFamily="34" charset="0"/>
                <a:sym typeface="Times New Roman"/>
                <a:hlinkClick r:id="rId4"/>
              </a:rPr>
              <a:t>freebibleimages.org</a:t>
            </a:r>
            <a:r>
              <a:rPr lang="en-US" sz="1300" b="1" kern="0" dirty="0">
                <a:solidFill>
                  <a:srgbClr val="000000"/>
                </a:solidFill>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sz="1300" b="1" kern="0"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6"/>
            <a:ext cx="4881784" cy="51432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900" b="1" kern="0" dirty="0">
                <a:solidFill>
                  <a:srgbClr val="000000"/>
                </a:solidFill>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sz="9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lang="en-US" sz="9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rPr>
              <a:t>.</a:t>
            </a:r>
            <a:endParaRPr lang="en-US" sz="9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algn="ctr" defTabSz="914310" eaLnBrk="0" hangingPunct="0">
              <a:defRPr sz="1300">
                <a:latin typeface="Times New Roman"/>
                <a:ea typeface="Times New Roman"/>
                <a:cs typeface="Times New Roman"/>
                <a:sym typeface="Times New Roman"/>
              </a:defRPr>
            </a:pPr>
            <a:endParaRPr sz="9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63" tIns="32863" rIns="32863" bIns="32863" anchor="ctr">
            <a:normAutofit/>
          </a:bodyPr>
          <a:lstStyle/>
          <a:p>
            <a:pPr algn="ctr" defTabSz="314665" eaLnBrk="0" hangingPunct="0">
              <a:defRPr sz="1000" spc="-100">
                <a:latin typeface="Times New Roman"/>
                <a:ea typeface="Times New Roman"/>
                <a:cs typeface="Times New Roman"/>
                <a:sym typeface="Times New Roman"/>
              </a:defRPr>
            </a:pPr>
            <a:r>
              <a:rPr lang="en-US" sz="1000" b="1" kern="0" spc="50" dirty="0">
                <a:solidFill>
                  <a:srgbClr val="000000"/>
                </a:solidFill>
                <a:latin typeface="Arial" panose="020B0604020202020204" pitchFamily="34" charset="0"/>
                <a:ea typeface="Times New Roman"/>
                <a:cs typeface="Arial" panose="020B0604020202020204" pitchFamily="34" charset="0"/>
                <a:sym typeface="Times New Roman"/>
              </a:rPr>
              <a:t>Picture courtesy of </a:t>
            </a:r>
            <a:r>
              <a:rPr sz="1000" b="1" kern="0" spc="50" dirty="0">
                <a:solidFill>
                  <a:srgbClr val="000000"/>
                </a:solidFill>
                <a:latin typeface="Arial" panose="020B0604020202020204" pitchFamily="34" charset="0"/>
                <a:ea typeface="Times New Roman"/>
                <a:cs typeface="Arial" panose="020B0604020202020204" pitchFamily="34" charset="0"/>
                <a:sym typeface="Times New Roman"/>
              </a:rPr>
              <a:t>BBM</a:t>
            </a:r>
            <a:br>
              <a:rPr sz="1000" b="1" kern="0" spc="50" dirty="0">
                <a:solidFill>
                  <a:srgbClr val="000000"/>
                </a:solidFill>
                <a:latin typeface="Arial" panose="020B0604020202020204" pitchFamily="34" charset="0"/>
                <a:ea typeface="Times New Roman"/>
                <a:cs typeface="Arial" panose="020B0604020202020204" pitchFamily="34" charset="0"/>
                <a:sym typeface="Times New Roman"/>
              </a:rPr>
            </a:br>
            <a:r>
              <a:rPr sz="1000" b="1" kern="0" spc="5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000" b="1" kern="0" spc="50" dirty="0">
                <a:solidFill>
                  <a:srgbClr val="000000"/>
                </a:solidFill>
                <a:latin typeface="Arial" panose="020B0604020202020204" pitchFamily="34" charset="0"/>
                <a:ea typeface="Times New Roman"/>
                <a:cs typeface="Arial" panose="020B0604020202020204" pitchFamily="34" charset="0"/>
                <a:sym typeface="Times New Roman"/>
              </a:rPr>
              <a:t>All Rights Reserved.</a:t>
            </a:r>
            <a:endParaRPr sz="1000" b="1" kern="0" spc="50" dirty="0">
              <a:solidFill>
                <a:srgbClr val="000000"/>
              </a:solidFill>
              <a:latin typeface="Arial" panose="020B0604020202020204" pitchFamily="34" charset="0"/>
              <a:ea typeface="Times New Roman"/>
              <a:cs typeface="Arial" panose="020B0604020202020204" pitchFamily="34" charset="0"/>
              <a:sym typeface="Times New Roman"/>
            </a:endParaRPr>
          </a:p>
          <a:p>
            <a:pPr algn="ctr" defTabSz="314665" eaLnBrk="0" hangingPunct="0">
              <a:defRPr sz="1000" spc="-100">
                <a:latin typeface="Times New Roman"/>
                <a:ea typeface="Times New Roman"/>
                <a:cs typeface="Times New Roman"/>
                <a:sym typeface="Times New Roman"/>
              </a:defRPr>
            </a:pPr>
            <a:r>
              <a:rPr sz="1000" b="1" kern="0" spc="50" dirty="0">
                <a:solidFill>
                  <a:srgbClr val="000000"/>
                </a:solidFill>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132"/>
            <a:ext cx="899997" cy="58470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THE</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GOSPEL </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——OF——</a:t>
            </a: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MARK</a:t>
            </a:r>
            <a:endParaRPr sz="10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7" y="1659132"/>
            <a:ext cx="899997" cy="58470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THE</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GOSPEL </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——OF——</a:t>
            </a: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LUKE</a:t>
            </a:r>
            <a:endParaRPr sz="10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132"/>
            <a:ext cx="899997" cy="58470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THE</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GOSPEL </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——OF——</a:t>
            </a: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JOHN</a:t>
            </a:r>
            <a:endParaRPr sz="10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40855869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dirty="0">
                <a:solidFill>
                  <a:srgbClr val="FFFFFF"/>
                </a:solidFill>
                <a:ea typeface="ＭＳ Ｐゴシック" charset="0"/>
                <a:cs typeface="Traditional Arabic" pitchFamily="2" charset="-78"/>
              </a:rPr>
              <a:t>حياة المسيح</a:t>
            </a:r>
            <a:r>
              <a:rPr lang="en-US" dirty="0">
                <a:solidFill>
                  <a:srgbClr val="FFFFFF"/>
                </a:solidFill>
                <a:ea typeface="ＭＳ Ｐゴシック" charset="0"/>
                <a:cs typeface="Traditional Arabic" pitchFamily="2" charset="-78"/>
              </a:rPr>
              <a:t> </a:t>
            </a:r>
            <a:r>
              <a:rPr lang="en-US" sz="2800" dirty="0">
                <a:solidFill>
                  <a:srgbClr val="FFFFFF"/>
                </a:solidFill>
                <a:ea typeface="ＭＳ Ｐゴシック" charset="0"/>
                <a:cs typeface="Traditional Arabic" pitchFamily="2" charset="-78"/>
              </a:rPr>
              <a:t> •  BibleStudyDownloads.org</a:t>
            </a: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ar-JO" sz="4000" b="1" dirty="0">
                <a:solidFill>
                  <a:schemeClr val="tx1"/>
                </a:solidFill>
                <a:effectLst>
                  <a:glow rad="266700">
                    <a:schemeClr val="bg1">
                      <a:alpha val="75000"/>
                    </a:schemeClr>
                  </a:glow>
                </a:effectLst>
              </a:rPr>
              <a:t>مدرسة المجتمع الدولي</a:t>
            </a:r>
            <a:br>
              <a:rPr lang="ar-JO"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a:t>
            </a:r>
            <a:r>
              <a:rPr lang="ar-JO" sz="4000" b="1" dirty="0">
                <a:solidFill>
                  <a:schemeClr val="tx1"/>
                </a:solidFill>
                <a:effectLst>
                  <a:glow rad="266700">
                    <a:schemeClr val="bg1">
                      <a:alpha val="75000"/>
                    </a:schemeClr>
                  </a:glow>
                </a:effectLst>
              </a:rPr>
              <a:t>تأسست 1993</a:t>
            </a:r>
            <a:r>
              <a:rPr lang="en-US" sz="4000" b="1" dirty="0">
                <a:solidFill>
                  <a:schemeClr val="tx1"/>
                </a:solidFill>
                <a:effectLst>
                  <a:glow rad="266700">
                    <a:schemeClr val="bg1">
                      <a:alpha val="75000"/>
                    </a:schemeClr>
                  </a:glow>
                </a:effectLst>
              </a:rPr>
              <a:t>)</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4"/>
          <a:stretch>
            <a:fillRect/>
          </a:stretch>
        </p:blipFill>
        <p:spPr>
          <a:xfrm>
            <a:off x="179512" y="2348880"/>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179381515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ar-JO" sz="4000" dirty="0">
                <a:cs typeface="+mj-cs"/>
              </a:rPr>
              <a:t>هناك 480 طالباً وطالبة في مدرسة المجتمع الدولي</a:t>
            </a:r>
            <a:endParaRPr lang="en-US" sz="4000" dirty="0">
              <a:cs typeface="+mj-cs"/>
            </a:endParaRP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rPr>
              <a:t>اليابان</a:t>
            </a:r>
            <a:endParaRPr lang="en-US" sz="1800" b="1" dirty="0">
              <a:solidFill>
                <a:srgbClr val="FFFFFF"/>
              </a:solidFill>
              <a:latin typeface="Arial" panose="020B0604020202020204" pitchFamily="34" charset="0"/>
            </a:endParaRP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rPr>
              <a:t>أمريكا</a:t>
            </a:r>
            <a:endParaRPr lang="en-US" sz="1800" b="1" dirty="0">
              <a:solidFill>
                <a:srgbClr val="FFFFFF"/>
              </a:solidFill>
              <a:latin typeface="Arial" panose="020B0604020202020204" pitchFamily="34" charset="0"/>
            </a:endParaRP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rPr>
              <a:t>الهند</a:t>
            </a:r>
            <a:endParaRPr lang="en-US" sz="1800" b="1" dirty="0">
              <a:solidFill>
                <a:srgbClr val="FFFFFF"/>
              </a:solidFill>
              <a:latin typeface="Arial" panose="020B0604020202020204" pitchFamily="34" charset="0"/>
            </a:endParaRP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rPr>
              <a:t>كوريا</a:t>
            </a:r>
            <a:endParaRPr lang="en-US" sz="1800" b="1" dirty="0">
              <a:solidFill>
                <a:srgbClr val="FFFFFF"/>
              </a:solidFill>
              <a:latin typeface="Arial" panose="020B0604020202020204" pitchFamily="34"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500" name="Text Box 28"/>
          <p:cNvSpPr txBox="1">
            <a:spLocks noChangeArrowheads="1"/>
          </p:cNvSpPr>
          <p:nvPr/>
        </p:nvSpPr>
        <p:spPr bwMode="auto">
          <a:xfrm>
            <a:off x="2357422" y="4025900"/>
            <a:ext cx="1970103" cy="369332"/>
          </a:xfrm>
          <a:prstGeom prst="rect">
            <a:avLst/>
          </a:prstGeom>
          <a:solidFill>
            <a:schemeClr val="accent5">
              <a:lumMod val="25000"/>
            </a:schemeClr>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ar-JO" sz="1800" b="1" dirty="0">
                <a:solidFill>
                  <a:srgbClr val="FFFFFF"/>
                </a:solidFill>
                <a:latin typeface="Arial" panose="020B0604020202020204" pitchFamily="34" charset="0"/>
              </a:rPr>
              <a:t>مدرسة المجتمع الدولي</a:t>
            </a:r>
            <a:endParaRPr lang="en-US" sz="1800" b="1" dirty="0">
              <a:solidFill>
                <a:srgbClr val="FFFFFF"/>
              </a:solidFill>
              <a:latin typeface="Arial" panose="020B0604020202020204" pitchFamily="34" charset="0"/>
            </a:endParaRP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rPr>
              <a:t>تايلاند</a:t>
            </a:r>
            <a:endParaRPr lang="en-US" sz="1800" b="1" dirty="0">
              <a:solidFill>
                <a:srgbClr val="FFFFFF"/>
              </a:solidFill>
              <a:latin typeface="Arial" panose="020B0604020202020204" pitchFamily="34" charset="0"/>
            </a:endParaRP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rPr>
              <a:t>أندونيسيا</a:t>
            </a:r>
            <a:endParaRPr lang="en-US" sz="1800" b="1" dirty="0">
              <a:solidFill>
                <a:srgbClr val="FFFFFF"/>
              </a:solidFill>
              <a:latin typeface="Arial" panose="020B0604020202020204" pitchFamily="34" charset="0"/>
            </a:endParaRP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rPr>
              <a:t>سويسرا</a:t>
            </a:r>
            <a:endParaRPr lang="en-US" sz="1800" b="1" dirty="0">
              <a:solidFill>
                <a:srgbClr val="FFFFFF"/>
              </a:solidFill>
              <a:latin typeface="Arial" panose="020B0604020202020204" pitchFamily="34" charset="0"/>
            </a:endParaRPr>
          </a:p>
        </p:txBody>
      </p:sp>
      <p:sp>
        <p:nvSpPr>
          <p:cNvPr id="22" name="Text Box 13"/>
          <p:cNvSpPr txBox="1">
            <a:spLocks noChangeArrowheads="1"/>
          </p:cNvSpPr>
          <p:nvPr/>
        </p:nvSpPr>
        <p:spPr bwMode="auto">
          <a:xfrm>
            <a:off x="0" y="2058988"/>
            <a:ext cx="1349375"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rPr>
              <a:t>المملكة المتحدة</a:t>
            </a:r>
            <a:endParaRPr lang="en-US" sz="1800" b="1" dirty="0">
              <a:solidFill>
                <a:srgbClr val="FFFFFF"/>
              </a:solidFill>
              <a:latin typeface="Arial" panose="020B0604020202020204" pitchFamily="34" charset="0"/>
            </a:endParaRP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rPr>
              <a:t>أستراليا</a:t>
            </a:r>
            <a:endParaRPr lang="en-US" sz="1800" b="1" dirty="0">
              <a:solidFill>
                <a:srgbClr val="FFFFFF"/>
              </a:solidFill>
              <a:latin typeface="Arial" panose="020B0604020202020204" pitchFamily="34" charset="0"/>
            </a:endParaRP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rPr>
              <a:t>المكسيك</a:t>
            </a:r>
            <a:endParaRPr lang="en-US" sz="1800" b="1" dirty="0">
              <a:solidFill>
                <a:srgbClr val="FFFFFF"/>
              </a:solidFill>
              <a:latin typeface="Arial" panose="020B0604020202020204" pitchFamily="34" charset="0"/>
            </a:endParaRP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rPr>
              <a:t>فنزويلا</a:t>
            </a:r>
            <a:endParaRPr lang="en-US" sz="1800" b="1" dirty="0">
              <a:solidFill>
                <a:srgbClr val="FFFFFF"/>
              </a:solidFill>
              <a:latin typeface="Arial" panose="020B0604020202020204" pitchFamily="34" charset="0"/>
            </a:endParaRPr>
          </a:p>
        </p:txBody>
      </p:sp>
      <p:sp>
        <p:nvSpPr>
          <p:cNvPr id="34" name="Text Box 17"/>
          <p:cNvSpPr txBox="1">
            <a:spLocks noChangeArrowheads="1"/>
          </p:cNvSpPr>
          <p:nvPr/>
        </p:nvSpPr>
        <p:spPr bwMode="auto">
          <a:xfrm>
            <a:off x="627063" y="4776788"/>
            <a:ext cx="1446212"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rPr>
              <a:t>جنوب أفريقيا</a:t>
            </a:r>
            <a:endParaRPr lang="en-US" sz="1800" b="1" dirty="0">
              <a:solidFill>
                <a:srgbClr val="FFFFFF"/>
              </a:solidFill>
              <a:latin typeface="Arial" panose="020B0604020202020204" pitchFamily="34" charset="0"/>
            </a:endParaRP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rPr>
              <a:t>إيطاليا</a:t>
            </a:r>
            <a:endParaRPr lang="en-US" sz="1800" b="1" dirty="0">
              <a:solidFill>
                <a:srgbClr val="FFFFFF"/>
              </a:solidFill>
              <a:latin typeface="Arial" panose="020B0604020202020204" pitchFamily="34" charset="0"/>
            </a:endParaRP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rPr>
              <a:t>البرازيل</a:t>
            </a:r>
            <a:endParaRPr lang="en-US" sz="1800" b="1" dirty="0">
              <a:solidFill>
                <a:srgbClr val="FFFFFF"/>
              </a:solidFill>
              <a:latin typeface="Arial" panose="020B0604020202020204" pitchFamily="34" charset="0"/>
            </a:endParaRP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rPr>
              <a:t>السويد</a:t>
            </a:r>
            <a:endParaRPr lang="en-US" sz="1800" b="1" dirty="0">
              <a:solidFill>
                <a:srgbClr val="FFFFFF"/>
              </a:solidFill>
              <a:latin typeface="Arial" panose="020B0604020202020204" pitchFamily="34" charset="0"/>
            </a:endParaRP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4308876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99393"/>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ar-JO" sz="5400" b="1" dirty="0">
                <a:solidFill>
                  <a:schemeClr val="tx1"/>
                </a:solidFill>
                <a:effectLst>
                  <a:glow rad="266700">
                    <a:schemeClr val="bg1">
                      <a:alpha val="75000"/>
                    </a:schemeClr>
                  </a:glow>
                </a:effectLst>
              </a:rPr>
              <a:t>أولادنا الثلاثة</a:t>
            </a:r>
            <a:endParaRPr lang="en-US" sz="54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659940234"/>
      </p:ext>
    </p:extLst>
  </p:cSld>
  <p:clrMapOvr>
    <a:masterClrMapping/>
  </p:clrMapOvr>
  <p:transition spd="slow"/>
</p:sld>
</file>

<file path=ppt/theme/theme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Designs\Ribbons.pot</Template>
  <TotalTime>7383</TotalTime>
  <Words>2831</Words>
  <Application>Microsoft Macintosh PowerPoint</Application>
  <PresentationFormat>On-screen Show (4:3)</PresentationFormat>
  <Paragraphs>576</Paragraphs>
  <Slides>69</Slides>
  <Notes>54</Notes>
  <HiddenSlides>0</HiddenSlides>
  <MMClips>0</MMClips>
  <ScaleCrop>false</ScaleCrop>
  <HeadingPairs>
    <vt:vector size="6" baseType="variant">
      <vt:variant>
        <vt:lpstr>Fonts Used</vt:lpstr>
      </vt:variant>
      <vt:variant>
        <vt:i4>10</vt:i4>
      </vt:variant>
      <vt:variant>
        <vt:lpstr>Theme</vt:lpstr>
      </vt:variant>
      <vt:variant>
        <vt:i4>29</vt:i4>
      </vt:variant>
      <vt:variant>
        <vt:lpstr>Slide Titles</vt:lpstr>
      </vt:variant>
      <vt:variant>
        <vt:i4>69</vt:i4>
      </vt:variant>
    </vt:vector>
  </HeadingPairs>
  <TitlesOfParts>
    <vt:vector size="108" baseType="lpstr">
      <vt:lpstr>26</vt:lpstr>
      <vt:lpstr>ＭＳ Ｐゴシック</vt:lpstr>
      <vt:lpstr>ヒラギノ角ゴ Pro W3</vt:lpstr>
      <vt:lpstr>Arial</vt:lpstr>
      <vt:lpstr>Avenir Black</vt:lpstr>
      <vt:lpstr>Calibri</vt:lpstr>
      <vt:lpstr>Comic Sans MS</vt:lpstr>
      <vt:lpstr>Times New Roman</vt:lpstr>
      <vt:lpstr>Traditional Arabic</vt:lpstr>
      <vt:lpstr>Wingdings</vt:lpstr>
      <vt:lpstr>Ribbons</vt:lpstr>
      <vt:lpstr>3_Orbit</vt:lpstr>
      <vt:lpstr>3_Fireball</vt:lpstr>
      <vt:lpstr>Fireball</vt:lpstr>
      <vt:lpstr>4_Office Theme</vt:lpstr>
      <vt:lpstr>1_Ribbons</vt:lpstr>
      <vt:lpstr>Blue Diagonal</vt:lpstr>
      <vt:lpstr>Default Design</vt:lpstr>
      <vt:lpstr>3_Blank Presentation</vt:lpstr>
      <vt:lpstr>8_Office Theme</vt:lpstr>
      <vt:lpstr>3_Beam</vt:lpstr>
      <vt:lpstr>5_Blank Presentation</vt:lpstr>
      <vt:lpstr>Beam</vt:lpstr>
      <vt:lpstr>2_Beam</vt:lpstr>
      <vt:lpstr>White on Black Background</vt:lpstr>
      <vt:lpstr>4_Beam</vt:lpstr>
      <vt:lpstr>8_Default Design</vt:lpstr>
      <vt:lpstr>1_Orbit</vt:lpstr>
      <vt:lpstr>10_Default Design</vt:lpstr>
      <vt:lpstr>7_Blank Presentation</vt:lpstr>
      <vt:lpstr>8_Blank Presentation</vt:lpstr>
      <vt:lpstr>4_Default Design</vt:lpstr>
      <vt:lpstr>5_Beam</vt:lpstr>
      <vt:lpstr>11_Default Design</vt:lpstr>
      <vt:lpstr>預設簡報設計</vt:lpstr>
      <vt:lpstr>6_Fireball</vt:lpstr>
      <vt:lpstr>51_Blank Presentation</vt:lpstr>
      <vt:lpstr>52_Blank Presentation</vt:lpstr>
      <vt:lpstr>1_Clipboard</vt:lpstr>
      <vt:lpstr>وصف مساق                 حياة المسيح</vt:lpstr>
      <vt:lpstr>عرف عن نفسك</vt:lpstr>
      <vt:lpstr>خيارات الملاحظات</vt:lpstr>
      <vt:lpstr>Our People</vt:lpstr>
      <vt:lpstr>PowerPoint Presentation</vt:lpstr>
      <vt:lpstr>تايلاند • منغوليا • ميانمار • أندونيسيا</vt:lpstr>
      <vt:lpstr>مدرسة المجتمع الدولي (تأسست 1993)</vt:lpstr>
      <vt:lpstr>هناك 480 طالباً وطالبة في مدرسة المجتمع الدولي</vt:lpstr>
      <vt:lpstr>أولادنا الثلاثة</vt:lpstr>
      <vt:lpstr>The Griffiths  28 Nov 2019</vt:lpstr>
      <vt:lpstr>كيرت (٣٧) وكارا يمتلكون مؤسسة استشارات شؤون الموظفين قرب سياتل</vt:lpstr>
      <vt:lpstr>حفيدنا كادون البالغ من العمر سنة واحدة</vt:lpstr>
      <vt:lpstr>ستيفن, كيتي وجيسي في جيج هاربور</vt:lpstr>
      <vt:lpstr>حفيدنا ذو أربع سنوات جيسي</vt:lpstr>
      <vt:lpstr>حفيدتنا نورا البالغة من العمر عامين</vt:lpstr>
      <vt:lpstr> ستيفن (٣٥) يدرب طياري المتحدة في دينفر</vt:lpstr>
      <vt:lpstr>جون (٣١) تزوَّج كلُوي في باسادينا، كاليفورنيا، في عام 2022م</vt:lpstr>
      <vt:lpstr>Our People</vt:lpstr>
      <vt:lpstr>شعب الطرق المتقاطعة• حزيران 2021</vt:lpstr>
      <vt:lpstr>Our People</vt:lpstr>
      <vt:lpstr>Our People</vt:lpstr>
      <vt:lpstr>Our People</vt:lpstr>
      <vt:lpstr>أقوم بقيادة دراسات الدكتوراة في الخدمة  في كلية سنغافورة للكتاب المقدس</vt:lpstr>
      <vt:lpstr>Leading Change &amp; Conflict Resolution  (Dr. Alan McMahan Oct 2016)</vt:lpstr>
      <vt:lpstr>كلية سنغافورة للكتاب المقدس</vt:lpstr>
      <vt:lpstr>طلاب كلية سنغافورة للكتاب المقدس</vt:lpstr>
      <vt:lpstr>طلاب كلية سنغافورة للكتاب المقدس</vt:lpstr>
      <vt:lpstr>شقتنا في كلية سنغافورة للكتاب المقدس</vt:lpstr>
      <vt:lpstr>مجموعة الخدمة الرعوية  في كلية سنغافورة للكتاب المقدس</vt:lpstr>
      <vt:lpstr>المساقات التي قمتُ بتدريسها منذ عام 1991م</vt:lpstr>
      <vt:lpstr>مؤسستنا الإرسالية</vt:lpstr>
      <vt:lpstr>أساتذة مؤسستنا في إسرائيل</vt:lpstr>
      <vt:lpstr>سوزان وريك                على جبل الزيتون</vt:lpstr>
      <vt:lpstr>Dead Sea Mud</vt:lpstr>
      <vt:lpstr>اكرزوا للخليقة كلها (مرقس 16: 15)</vt:lpstr>
      <vt:lpstr>الخدمات التي منحنا إياها الله</vt:lpstr>
      <vt:lpstr>نظام حفظ الواجبات</vt:lpstr>
      <vt:lpstr>قائمة تسجيل مساق حياة المسيح</vt:lpstr>
      <vt:lpstr>مسح العهد الجديد at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Mongolian</vt:lpstr>
      <vt:lpstr>Vietnamese</vt:lpstr>
      <vt:lpstr>Arabic العربية </vt:lpstr>
      <vt:lpstr>الخدمات التي منحنا إياها الله</vt:lpstr>
      <vt:lpstr> 2021-التعليم بين 1997</vt:lpstr>
      <vt:lpstr>وصف المساق (جيتس)</vt:lpstr>
      <vt:lpstr>وصف المساق</vt:lpstr>
      <vt:lpstr>أهداف المساق</vt:lpstr>
      <vt:lpstr> الإختبارات القصيرة والإمتحانات عبارة عن كتاب مغلق</vt:lpstr>
      <vt:lpstr>ملاحظات المساق</vt:lpstr>
      <vt:lpstr>نظام علامات طلاب البكالوريوس</vt:lpstr>
      <vt:lpstr>أمور أخرى</vt:lpstr>
      <vt:lpstr>How Well Do You Know the Life of Christ?</vt:lpstr>
      <vt:lpstr>AN ALPHABETIZED LIFE OF JESUS </vt:lpstr>
      <vt:lpstr>فترات عظيمة في حياة المسيح</vt:lpstr>
      <vt:lpstr>الفكرة الرئيسية لـمتى</vt:lpstr>
      <vt:lpstr>ملخص كتاب بنتيكوست</vt:lpstr>
      <vt:lpstr>الكلمة في صور</vt:lpstr>
      <vt:lpstr>استخدمت بإذن</vt:lpstr>
      <vt:lpstr>Black</vt:lpstr>
      <vt:lpstr>حياة المسيح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227</cp:revision>
  <dcterms:created xsi:type="dcterms:W3CDTF">2003-01-02T11:06:38Z</dcterms:created>
  <dcterms:modified xsi:type="dcterms:W3CDTF">2024-05-04T11:53:02Z</dcterms:modified>
</cp:coreProperties>
</file>