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slideLayouts/slideLayout38.xml" ContentType="application/vnd.openxmlformats-officedocument.presentationml.slideLayout+xml"/>
  <Override PartName="/ppt/theme/theme7.xml" ContentType="application/vnd.openxmlformats-officedocument.theme+xml"/>
  <Override PartName="/ppt/slideLayouts/slideLayout39.xml" ContentType="application/vnd.openxmlformats-officedocument.presentationml.slideLayout+xml"/>
  <Override PartName="/ppt/theme/theme8.xml" ContentType="application/vnd.openxmlformats-officedocument.theme+xml"/>
  <Override PartName="/ppt/slideLayouts/slideLayout40.xml" ContentType="application/vnd.openxmlformats-officedocument.presentationml.slideLayout+xml"/>
  <Override PartName="/ppt/theme/theme9.xml" ContentType="application/vnd.openxmlformats-officedocument.theme+xml"/>
  <Override PartName="/ppt/slideLayouts/slideLayout41.xml" ContentType="application/vnd.openxmlformats-officedocument.presentationml.slideLayout+xml"/>
  <Override PartName="/ppt/theme/theme10.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1"/>
    <p:sldMasterId id="2147483806" r:id="rId2"/>
    <p:sldMasterId id="2147483820" r:id="rId3"/>
    <p:sldMasterId id="2147483834" r:id="rId4"/>
    <p:sldMasterId id="2147483846" r:id="rId5"/>
    <p:sldMasterId id="2147483858" r:id="rId6"/>
    <p:sldMasterId id="2147483871" r:id="rId7"/>
    <p:sldMasterId id="2147483873" r:id="rId8"/>
    <p:sldMasterId id="2147483875" r:id="rId9"/>
    <p:sldMasterId id="2147483877" r:id="rId10"/>
    <p:sldMasterId id="2147483879" r:id="rId11"/>
  </p:sldMasterIdLst>
  <p:notesMasterIdLst>
    <p:notesMasterId r:id="rId25"/>
  </p:notesMasterIdLst>
  <p:sldIdLst>
    <p:sldId id="263" r:id="rId12"/>
    <p:sldId id="594" r:id="rId13"/>
    <p:sldId id="321" r:id="rId14"/>
    <p:sldId id="322" r:id="rId15"/>
    <p:sldId id="323" r:id="rId16"/>
    <p:sldId id="324" r:id="rId17"/>
    <p:sldId id="325" r:id="rId18"/>
    <p:sldId id="5749" r:id="rId19"/>
    <p:sldId id="5799" r:id="rId20"/>
    <p:sldId id="5887" r:id="rId21"/>
    <p:sldId id="5888" r:id="rId22"/>
    <p:sldId id="4045" r:id="rId23"/>
    <p:sldId id="266" r:id="rId2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0002"/>
    <a:srgbClr val="F2F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6387" autoAdjust="0"/>
    <p:restoredTop sz="64699" autoAdjust="0"/>
  </p:normalViewPr>
  <p:slideViewPr>
    <p:cSldViewPr snapToGrid="0" snapToObjects="1">
      <p:cViewPr varScale="1">
        <p:scale>
          <a:sx n="80" d="100"/>
          <a:sy n="80" d="100"/>
        </p:scale>
        <p:origin x="208" y="6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snapToGrid="0" snapToObjects="1">
      <p:cViewPr varScale="1">
        <p:scale>
          <a:sx n="103" d="100"/>
          <a:sy n="103" d="100"/>
        </p:scale>
        <p:origin x="10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D25C5518-6D3A-9441-8204-D437382271EA}" type="datetime1">
              <a:rPr lang="en-US"/>
              <a:pPr>
                <a:defRPr/>
              </a:pPr>
              <a:t>12/7/25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352973D7-A23B-A44B-A4E4-6786506C5AC0}" type="slidenum">
              <a:rPr lang="en-US"/>
              <a:pPr>
                <a:defRPr/>
              </a:pPr>
              <a:t>‹#›</a:t>
            </a:fld>
            <a:endParaRPr lang="en-US"/>
          </a:p>
        </p:txBody>
      </p:sp>
    </p:spTree>
    <p:extLst>
      <p:ext uri="{BB962C8B-B14F-4D97-AF65-F5344CB8AC3E}">
        <p14:creationId xmlns:p14="http://schemas.microsoft.com/office/powerpoint/2010/main" val="95098218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Introduction-62</a:t>
            </a:r>
          </a:p>
          <a:p>
            <a:pPr eaLnBrk="1" hangingPunct="1">
              <a:spcBef>
                <a:spcPct val="0"/>
              </a:spcBef>
            </a:pPr>
            <a:r>
              <a:rPr lang="en-US" b="0" dirty="0">
                <a:latin typeface="Arial" charset="0"/>
                <a:ea typeface="ＭＳ Ｐゴシック" charset="0"/>
                <a:cs typeface="ＭＳ Ｐゴシック" charset="0"/>
              </a:rPr>
              <a:t>NS-01-Matt1-14-slide </a:t>
            </a:r>
          </a:p>
          <a:p>
            <a:pPr eaLnBrk="1" hangingPunct="1">
              <a:spcBef>
                <a:spcPct val="0"/>
              </a:spcBef>
            </a:pPr>
            <a:r>
              <a:rPr lang="en-US" b="0" dirty="0">
                <a:latin typeface="Arial" charset="0"/>
                <a:ea typeface="ＭＳ Ｐゴシック" charset="0"/>
                <a:cs typeface="ＭＳ Ｐゴシック" charset="0"/>
              </a:rPr>
              <a:t>NS-03-Luke1-12-slide 161</a:t>
            </a:r>
            <a:endParaRPr lang="en-US" dirty="0">
              <a:latin typeface="Arial" charset="0"/>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438EF88-ABA3-6A43-BE94-61C1FB6BF3E3}" type="slidenum">
              <a:rPr kumimoji="0" lang="en-US" sz="1200" b="0" i="0" u="none" strike="noStrike" kern="1200" cap="none" spc="0" normalizeH="0" baseline="0" noProof="0" smtClean="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1742392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12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NT Survey (ns) Arabic</a:t>
            </a:r>
            <a:endParaRPr lang="en-US" b="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182035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Introduction-63</a:t>
            </a:r>
          </a:p>
          <a:p>
            <a:pPr eaLnBrk="1" hangingPunct="1">
              <a:spcBef>
                <a:spcPct val="0"/>
              </a:spcBef>
            </a:pPr>
            <a:r>
              <a:rPr lang="en-US" b="0" dirty="0">
                <a:latin typeface="Arial" charset="0"/>
                <a:ea typeface="ＭＳ Ｐゴシック" charset="0"/>
                <a:cs typeface="ＭＳ Ｐゴシック" charset="0"/>
              </a:rPr>
              <a:t>NS-01-Matt1-14-slide </a:t>
            </a:r>
          </a:p>
          <a:p>
            <a:pPr eaLnBrk="1" hangingPunct="1">
              <a:spcBef>
                <a:spcPct val="0"/>
              </a:spcBef>
            </a:pPr>
            <a:r>
              <a:rPr lang="en-US" b="0" dirty="0">
                <a:latin typeface="Arial" charset="0"/>
                <a:ea typeface="ＭＳ Ｐゴシック" charset="0"/>
                <a:cs typeface="ＭＳ Ｐゴシック" charset="0"/>
              </a:rPr>
              <a:t>NS-03-Luke1-12-slide 193</a:t>
            </a:r>
            <a:endParaRPr lang="en-US" dirty="0">
              <a:latin typeface="Arial" charset="0"/>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438EF88-ABA3-6A43-BE94-61C1FB6BF3E3}" type="slidenum">
              <a:rPr kumimoji="0" lang="en-US" sz="1200" b="0" i="0" u="none" strike="noStrike" kern="1200" cap="none" spc="0" normalizeH="0" baseline="0" noProof="0" smtClean="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1895369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288DB01-C492-C047-89FD-4A884A50A9AB}"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253954" name="AutoShape 2"/>
          <p:cNvSpPr>
            <a:spLocks noGrp="1" noRot="1" noChangeAspect="1" noChangeArrowheads="1" noTextEdit="1"/>
          </p:cNvSpPr>
          <p:nvPr>
            <p:ph type="sldImg"/>
          </p:nvPr>
        </p:nvSpPr>
        <p:spPr>
          <a:xfrm>
            <a:off x="841375" y="241300"/>
            <a:ext cx="5233988" cy="3925888"/>
          </a:xfrm>
          <a:ln/>
        </p:spPr>
      </p:sp>
      <p:sp>
        <p:nvSpPr>
          <p:cNvPr id="253955" name="Rectangle 3"/>
          <p:cNvSpPr>
            <a:spLocks noGrp="1" noChangeArrowheads="1"/>
          </p:cNvSpPr>
          <p:nvPr>
            <p:ph type="body" idx="1"/>
          </p:nvPr>
        </p:nvSpPr>
        <p:spPr>
          <a:xfrm>
            <a:off x="396875" y="4305300"/>
            <a:ext cx="5988050" cy="4184650"/>
          </a:xfrm>
          <a:solidFill>
            <a:srgbClr val="FFFFFF"/>
          </a:solidFill>
          <a:ln>
            <a:solidFill>
              <a:srgbClr val="000000"/>
            </a:solidFill>
          </a:ln>
        </p:spPr>
        <p:txBody>
          <a:bodyPr wrap="square"/>
          <a:lstStyle/>
          <a:p>
            <a:pPr marL="112713" indent="-112713" defTabSz="1020763" eaLnBrk="1" hangingPunct="1">
              <a:spcBef>
                <a:spcPct val="0"/>
              </a:spcBef>
            </a:pPr>
            <a:r>
              <a:rPr lang="en-US" dirty="0">
                <a:ea typeface="ＭＳ Ｐゴシック" charset="0"/>
                <a:cs typeface="ＭＳ Ｐゴシック" charset="0"/>
              </a:rPr>
              <a:t>Christ</a:t>
            </a:r>
            <a:r>
              <a:rPr lang="uk-UA" altLang="ja-JP" dirty="0">
                <a:ea typeface="ＭＳ Ｐゴシック" charset="0"/>
                <a:cs typeface="ＭＳ Ｐゴシック" charset="0"/>
              </a:rPr>
              <a:t>'</a:t>
            </a:r>
            <a:r>
              <a:rPr lang="en-US" dirty="0">
                <a:ea typeface="ＭＳ Ｐゴシック" charset="0"/>
                <a:cs typeface="ＭＳ Ｐゴシック" charset="0"/>
              </a:rPr>
              <a:t>s 3½ year ministry spanned four Passovers.  However, the Synoptics mention only one Passover (#2 on this timeline), which could give the impression of only a year-old ministry.  John fills in the details, though, by showing three other Passovers not mentioned by Matthew, Mark, or Luke.</a:t>
            </a:r>
          </a:p>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Introduction-64</a:t>
            </a:r>
          </a:p>
          <a:p>
            <a:pPr eaLnBrk="1" hangingPunct="1">
              <a:spcBef>
                <a:spcPct val="0"/>
              </a:spcBef>
            </a:pPr>
            <a:r>
              <a:rPr lang="en-US" b="0" dirty="0">
                <a:latin typeface="Arial" charset="0"/>
                <a:ea typeface="ＭＳ Ｐゴシック" charset="0"/>
                <a:cs typeface="ＭＳ Ｐゴシック" charset="0"/>
              </a:rPr>
              <a:t>NS-01-Matt1-14-slide </a:t>
            </a:r>
          </a:p>
          <a:p>
            <a:pPr eaLnBrk="1" hangingPunct="1">
              <a:spcBef>
                <a:spcPct val="0"/>
              </a:spcBef>
            </a:pPr>
            <a:r>
              <a:rPr lang="en-US" b="0" dirty="0">
                <a:latin typeface="Arial" charset="0"/>
                <a:ea typeface="ＭＳ Ｐゴシック" charset="0"/>
                <a:cs typeface="ＭＳ Ｐゴシック" charset="0"/>
              </a:rPr>
              <a:t>NS-03-Luke1-12-slide 194</a:t>
            </a:r>
            <a:endParaRPr lang="en-US" dirty="0">
              <a:latin typeface="Arial" charset="0"/>
              <a:ea typeface="ＭＳ Ｐゴシック" charset="0"/>
              <a:cs typeface="ＭＳ Ｐゴシック" charset="0"/>
            </a:endParaRPr>
          </a:p>
          <a:p>
            <a:pPr marL="112713" indent="-112713" defTabSz="1020763" eaLnBrk="1" hangingPunct="1">
              <a:spcBef>
                <a:spcPct val="0"/>
              </a:spcBef>
            </a:pPr>
            <a:endParaRPr lang="en-US" dirty="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1A87484-3793-BC4D-B6B5-0CF48FBE29EC}"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256002" name="Rectangle 2"/>
          <p:cNvSpPr>
            <a:spLocks noGrp="1" noRot="1" noChangeAspect="1" noChangeArrowheads="1"/>
          </p:cNvSpPr>
          <p:nvPr>
            <p:ph type="sldImg"/>
          </p:nvPr>
        </p:nvSpPr>
        <p:spPr>
          <a:xfrm>
            <a:off x="1143000" y="685800"/>
            <a:ext cx="4572000" cy="3429000"/>
          </a:xfrm>
          <a:solidFill>
            <a:srgbClr val="FFFFFF"/>
          </a:solidFill>
          <a:ln/>
        </p:spPr>
      </p:sp>
      <p:sp>
        <p:nvSpPr>
          <p:cNvPr id="25600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wrap="square"/>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Introduction-66</a:t>
            </a:r>
          </a:p>
          <a:p>
            <a:pPr eaLnBrk="1" hangingPunct="1">
              <a:spcBef>
                <a:spcPct val="0"/>
              </a:spcBef>
            </a:pPr>
            <a:r>
              <a:rPr lang="en-US" b="0" dirty="0">
                <a:latin typeface="Arial" charset="0"/>
                <a:ea typeface="ＭＳ Ｐゴシック" charset="0"/>
                <a:cs typeface="ＭＳ Ｐゴシック" charset="0"/>
              </a:rPr>
              <a:t>NS-01-Matt1-14-slide </a:t>
            </a:r>
          </a:p>
          <a:p>
            <a:pPr eaLnBrk="1" hangingPunct="1">
              <a:spcBef>
                <a:spcPct val="0"/>
              </a:spcBef>
            </a:pPr>
            <a:r>
              <a:rPr lang="en-US" b="0" dirty="0">
                <a:latin typeface="Arial" charset="0"/>
                <a:ea typeface="ＭＳ Ｐゴシック" charset="0"/>
                <a:cs typeface="ＭＳ Ｐゴシック" charset="0"/>
              </a:rPr>
              <a:t>NS-03-Luke1-12-slide 165, 195</a:t>
            </a:r>
            <a:endParaRPr lang="en-US" dirty="0">
              <a:latin typeface="Arial" charset="0"/>
              <a:ea typeface="ＭＳ Ｐゴシック" charset="0"/>
              <a:cs typeface="ＭＳ Ｐゴシック" charset="0"/>
            </a:endParaRPr>
          </a:p>
          <a:p>
            <a:pPr eaLnBrk="1" hangingPunct="1">
              <a:spcBef>
                <a:spcPct val="0"/>
              </a:spcBef>
            </a:pPr>
            <a:endParaRPr lang="en-US" dirty="0">
              <a:latin typeface="Calibri"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3514EB1-6817-4D46-B831-98327BA8230A}"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258050" name="Rectangle 1026"/>
          <p:cNvSpPr>
            <a:spLocks noGrp="1" noRot="1" noChangeAspect="1" noChangeArrowheads="1"/>
          </p:cNvSpPr>
          <p:nvPr>
            <p:ph type="sldImg"/>
          </p:nvPr>
        </p:nvSpPr>
        <p:spPr>
          <a:xfrm>
            <a:off x="1143000" y="685800"/>
            <a:ext cx="4572000" cy="3429000"/>
          </a:xfrm>
          <a:solidFill>
            <a:srgbClr val="FFFFFF"/>
          </a:solidFill>
          <a:ln/>
        </p:spPr>
      </p:sp>
      <p:sp>
        <p:nvSpPr>
          <p:cNvPr id="258051"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wrap="square"/>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Introduction-66</a:t>
            </a:r>
          </a:p>
          <a:p>
            <a:pPr eaLnBrk="1" hangingPunct="1">
              <a:spcBef>
                <a:spcPct val="0"/>
              </a:spcBef>
            </a:pPr>
            <a:r>
              <a:rPr lang="en-US" b="0" dirty="0">
                <a:latin typeface="Arial" charset="0"/>
                <a:ea typeface="ＭＳ Ｐゴシック" charset="0"/>
                <a:cs typeface="ＭＳ Ｐゴシック" charset="0"/>
              </a:rPr>
              <a:t>NS-01-Matt1-14-slide </a:t>
            </a:r>
          </a:p>
          <a:p>
            <a:pPr eaLnBrk="1" hangingPunct="1">
              <a:spcBef>
                <a:spcPct val="0"/>
              </a:spcBef>
            </a:pPr>
            <a:r>
              <a:rPr lang="en-US" b="0" dirty="0">
                <a:latin typeface="Arial" charset="0"/>
                <a:ea typeface="ＭＳ Ｐゴシック" charset="0"/>
                <a:cs typeface="ＭＳ Ｐゴシック" charset="0"/>
              </a:rPr>
              <a:t>NS-03-Luke1-12-slide 196</a:t>
            </a:r>
            <a:endParaRPr lang="en-US" dirty="0">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dirty="0">
                <a:latin typeface="Arial" panose="020B0604020202020204" pitchFamily="34" charset="0"/>
                <a:cs typeface="Arial" panose="020B0604020202020204" pitchFamily="34" charset="0"/>
              </a:rPr>
              <a:t>Leviticus</a:t>
            </a:r>
            <a:r>
              <a:rPr lang="en-US" baseline="0" dirty="0">
                <a:latin typeface="Arial" panose="020B0604020202020204" pitchFamily="34" charset="0"/>
                <a:cs typeface="Arial" panose="020B0604020202020204" pitchFamily="34" charset="0"/>
              </a:rPr>
              <a:t> 23 gives the order of Israel's three key feasts: • Passover, • Unleavened Bread, and • Firstfruits.</a:t>
            </a:r>
          </a:p>
          <a:p>
            <a:r>
              <a:rPr lang="en-US" dirty="0">
                <a:latin typeface="Arial" panose="020B0604020202020204" pitchFamily="34" charset="0"/>
                <a:cs typeface="Arial" panose="020B0604020202020204" pitchFamily="34" charset="0"/>
              </a:rPr>
              <a:t>• But</a:t>
            </a:r>
            <a:r>
              <a:rPr lang="en-US" baseline="0" dirty="0">
                <a:latin typeface="Arial" panose="020B0604020202020204" pitchFamily="34" charset="0"/>
                <a:cs typeface="Arial" panose="020B0604020202020204" pitchFamily="34" charset="0"/>
              </a:rPr>
              <a:t> h</a:t>
            </a:r>
            <a:r>
              <a:rPr lang="en-US" dirty="0">
                <a:latin typeface="Arial" panose="020B0604020202020204" pitchFamily="34" charset="0"/>
                <a:cs typeface="Arial" panose="020B0604020202020204" pitchFamily="34" charset="0"/>
              </a:rPr>
              <a:t>ow</a:t>
            </a:r>
            <a:r>
              <a:rPr lang="en-US" baseline="0" dirty="0">
                <a:latin typeface="Arial" panose="020B0604020202020204" pitchFamily="34" charset="0"/>
                <a:cs typeface="Arial" panose="020B0604020202020204" pitchFamily="34" charset="0"/>
              </a:rPr>
              <a:t> could Jesus have the Passover on Thursday night but then die at 3 PM the next day on Friday when the Passover lambs were being slaughtered? And why did the Jewish leaders want the bodies off the cross quickly as Passover was approaching when Jesus had already celebrated Passover the night before? </a:t>
            </a:r>
          </a:p>
          <a:p>
            <a:r>
              <a:rPr lang="en-US" baseline="0" dirty="0">
                <a:latin typeface="Arial" panose="020B0604020202020204" pitchFamily="34" charset="0"/>
                <a:cs typeface="Arial" panose="020B0604020202020204" pitchFamily="34" charset="0"/>
              </a:rPr>
              <a:t>• The answer is that Galilean Jews celebrated Passover the day before • Judean Jews. Since his disciples were Galileans, Jesus naturally celebrated on their timetable. </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 The Feast of Unleavened Bread always began the day after Passover (Lev 23:5-6). </a:t>
            </a:r>
          </a:p>
          <a:p>
            <a:r>
              <a:rPr lang="en-US" baseline="0" dirty="0">
                <a:latin typeface="Arial" panose="020B0604020202020204" pitchFamily="34" charset="0"/>
                <a:cs typeface="Arial" panose="020B0604020202020204" pitchFamily="34" charset="0"/>
              </a:rPr>
              <a:t>• Then Firstfruits followed sometime later on the first Sabbath after the first crops began to ripen (Lev 23:11).  It indicated that millions of additional sheaves would follow until the entire harvest came in at Pentecost. In AD 33, these three celebrations occurred one after another on three consecutive days! </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The significance is astonishing. • Christ predicted his death at the Last Supper Thursday night. • Then Jesus died on the Judean Passover • so that believers can live a life without yeast (Unleavened Bread), • which immediately followed with his resurrection on Firstfruits as he is the first and only human ever to obtain a glorified body as an installment for millions more to follow (1 Cor 15:20)!</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We know these dates to be • 2 April 33 for the Thursday night Passover, • 3 April 33 was the day of his crucifixion, and • Jesus rose from the dead on the Feast of Firstfruits on 5 April 33.</a:t>
            </a:r>
          </a:p>
          <a:p>
            <a:r>
              <a:rPr lang="en-US" baseline="0" dirty="0">
                <a:latin typeface="Arial" panose="020B0604020202020204" pitchFamily="34" charset="0"/>
                <a:cs typeface="Arial" panose="020B0604020202020204" pitchFamily="34" charset="0"/>
              </a:rPr>
              <a:t>————————————</a:t>
            </a:r>
          </a:p>
          <a:p>
            <a:r>
              <a:rPr lang="en-US" dirty="0"/>
              <a:t>OB-25-Feasts-35</a:t>
            </a:r>
          </a:p>
          <a:p>
            <a:r>
              <a:rPr lang="en-US" dirty="0"/>
              <a:t>OS-03-Leviticus-303</a:t>
            </a:r>
          </a:p>
          <a:p>
            <a:r>
              <a:rPr lang="en-US" baseline="0" dirty="0">
                <a:latin typeface="Arial" panose="020B0604020202020204" pitchFamily="34" charset="0"/>
                <a:cs typeface="Arial" panose="020B0604020202020204" pitchFamily="34" charset="0"/>
              </a:rPr>
              <a:t>OS-26-Ezek40-48-Slide73</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latin typeface="Times New Roman" charset="0"/>
                <a:ea typeface="ＭＳ Ｐゴシック" charset="0"/>
                <a:cs typeface="ＭＳ Ｐゴシック" charset="0"/>
              </a:rPr>
              <a:t>LC-00-NT Chronology-43</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latin typeface="Times New Roman" charset="0"/>
                <a:ea typeface="ＭＳ Ｐゴシック" charset="0"/>
                <a:cs typeface="ＭＳ Ｐゴシック" charset="0"/>
              </a:rPr>
              <a:t>LC-00-Chronology of Christ-8</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latin typeface="Times New Roman" charset="0"/>
                <a:ea typeface="ＭＳ Ｐゴシック" charset="0"/>
                <a:cs typeface="ＭＳ Ｐゴシック" charset="0"/>
              </a:rPr>
              <a:t>LC-09-Rejection-243</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NB-11-Feasts-35</a:t>
            </a:r>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NS-00-NTS Chronology-slide 40</a:t>
            </a:r>
          </a:p>
          <a:p>
            <a:r>
              <a:rPr lang="en-US" baseline="0" dirty="0">
                <a:latin typeface="Arial" panose="020B0604020202020204" pitchFamily="34" charset="0"/>
                <a:cs typeface="Arial" panose="020B0604020202020204" pitchFamily="34" charset="0"/>
              </a:rPr>
              <a:t>NS-00-Chronology of Christ-8</a:t>
            </a:r>
          </a:p>
          <a:p>
            <a:pPr eaLnBrk="1" hangingPunct="1"/>
            <a:r>
              <a:rPr lang="en-US" dirty="0">
                <a:latin typeface="Times New Roman" charset="0"/>
                <a:ea typeface="ＭＳ Ｐゴシック" charset="0"/>
                <a:cs typeface="ＭＳ Ｐゴシック" charset="0"/>
              </a:rPr>
              <a:t>NS-01-Matt15-28-slide 313</a:t>
            </a:r>
          </a:p>
          <a:p>
            <a:pPr eaLnBrk="1" hangingPunct="1"/>
            <a:r>
              <a:rPr lang="en-US" dirty="0">
                <a:latin typeface="Times New Roman" charset="0"/>
                <a:ea typeface="ＭＳ Ｐゴシック" charset="0"/>
                <a:cs typeface="ＭＳ Ｐゴシック" charset="0"/>
              </a:rPr>
              <a:t>NS-02-Mark9-16-slide 274</a:t>
            </a:r>
          </a:p>
          <a:p>
            <a:pPr eaLnBrk="1" hangingPunct="1"/>
            <a:r>
              <a:rPr lang="en-US" dirty="0">
                <a:latin typeface="Times New Roman" charset="0"/>
                <a:ea typeface="ＭＳ Ｐゴシック" charset="0"/>
                <a:cs typeface="ＭＳ Ｐゴシック" charset="0"/>
              </a:rPr>
              <a:t>NS-03-Luke13-24-slide 290</a:t>
            </a:r>
          </a:p>
          <a:p>
            <a:pPr eaLnBrk="1" hangingPunct="1"/>
            <a:r>
              <a:rPr lang="en-US" dirty="0">
                <a:latin typeface="Times New Roman" charset="0"/>
                <a:ea typeface="ＭＳ Ｐゴシック" charset="0"/>
                <a:cs typeface="ＭＳ Ｐゴシック" charset="0"/>
              </a:rPr>
              <a:t>NS-04-John12-21-slide 294</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Another view by Mark Moore:</a:t>
            </a:r>
          </a:p>
          <a:p>
            <a:pPr>
              <a:spcBef>
                <a:spcPts val="1350"/>
              </a:spcBef>
              <a:buNone/>
            </a:pPr>
            <a:r>
              <a:rPr lang="en-US" baseline="0" dirty="0">
                <a:latin typeface="Arial" panose="020B0604020202020204" pitchFamily="34" charset="0"/>
                <a:cs typeface="Arial" panose="020B0604020202020204" pitchFamily="34" charset="0"/>
              </a:rPr>
              <a:t>"</a:t>
            </a:r>
            <a:r>
              <a:rPr lang="en-US" b="1">
                <a:effectLst/>
                <a:latin typeface="Times"/>
              </a:rPr>
              <a:t>§ 143 Preparation for the Passover Meal</a:t>
            </a:r>
            <a:r>
              <a:rPr lang="en-US">
                <a:effectLst/>
                <a:latin typeface="Times"/>
              </a:rPr>
              <a:t> (Mt 26:17–19; Mk 14:12–16; Lk 22:7–13)</a:t>
            </a:r>
          </a:p>
          <a:p>
            <a:pPr>
              <a:spcBef>
                <a:spcPts val="675"/>
              </a:spcBef>
              <a:buNone/>
            </a:pPr>
            <a:r>
              <a:rPr lang="en-US">
                <a:effectLst/>
                <a:latin typeface="Helvetica" pitchFamily="2" charset="0"/>
              </a:rPr>
              <a:t>The Synoptics indicate that Jesus ate the actual Passover meal on Nisan 14 before he was crucified on Nisan 15 (roughly equivalent to our April). Some, however, have interpreted John 18:28 and 19:14 to say that Jesus died at the very time the Passover lambs were being slain on Nisan 14. If that is true then we have an obvious contradiction between John and the Synoptics.</a:t>
            </a:r>
          </a:p>
          <a:p>
            <a:pPr>
              <a:buNone/>
            </a:pPr>
            <a:r>
              <a:rPr lang="en-US">
                <a:effectLst/>
                <a:latin typeface="Helvetica" pitchFamily="2" charset="0"/>
              </a:rPr>
              <a:t>Though some are always eager to charge the Evangelists with theological editing or outright error, a better solution seems to be the suggestion that two separate calendars were followed. For example, Jaubert argues that Jesus followed the Essene solar calendar,</a:t>
            </a:r>
            <a:r>
              <a:rPr lang="en-US" baseline="30000">
                <a:effectLst/>
                <a:latin typeface="Helvetica" pitchFamily="2" charset="0"/>
              </a:rPr>
              <a:t>21</a:t>
            </a:r>
            <a:r>
              <a:rPr lang="en-US">
                <a:effectLst/>
                <a:latin typeface="Helvetica" pitchFamily="2" charset="0"/>
              </a:rPr>
              <a:t> or that the Passover sacrifices and meals were spread over two days because of the flood of visitors to Jerusalem.</a:t>
            </a:r>
            <a:r>
              <a:rPr lang="en-US" baseline="30000">
                <a:effectLst/>
                <a:latin typeface="Helvetica" pitchFamily="2" charset="0"/>
              </a:rPr>
              <a:t>22</a:t>
            </a:r>
            <a:r>
              <a:rPr lang="en-US">
                <a:effectLst/>
                <a:latin typeface="Helvetica" pitchFamily="2" charset="0"/>
              </a:rPr>
              <a:t> This would put the Passover on Thursday for the disciples but on Friday for the Sadducees. Hoehner argues that there was a difference in how the Galileans and Judeans reckoned their days (from sunrise or sunset).</a:t>
            </a:r>
            <a:r>
              <a:rPr lang="en-US" baseline="30000">
                <a:effectLst/>
                <a:latin typeface="Helvetica" pitchFamily="2" charset="0"/>
              </a:rPr>
              <a:t>23</a:t>
            </a:r>
            <a:r>
              <a:rPr lang="en-US">
                <a:effectLst/>
                <a:latin typeface="Helvetica" pitchFamily="2" charset="0"/>
              </a:rPr>
              <a:t> Hence Jesus and the other Galileans ate the Passover a day before the Judeans did. Others have suggested that the discrepancy stemmed from an argument between the Pharisees and Sadducees. However, none of these arguments based on a calendar have strong documentary support.</a:t>
            </a:r>
          </a:p>
          <a:p>
            <a:pPr>
              <a:buNone/>
            </a:pPr>
            <a:r>
              <a:rPr lang="en-US">
                <a:effectLst/>
                <a:latin typeface="Helvetica" pitchFamily="2" charset="0"/>
              </a:rPr>
              <a:t>There is a third solution that is better still and much simpler. Jesus and his disciples celebrated the actual Passover. John knew that. After all, he was familiar with synoptic chronology. In fact, John 13 also describes the Passover Jesus celebrated. (1) It was in Jerusalem rather than Bethany, which had been their haunt the entire week. (2) They are pictured as reclining at the table at night, which is indicative of a festival meal. And (3) when the disciples saw Judas exit urgently they believed he was going out to get last minute supplies for the Passover meal or to give alms to the poor. These are indications of a Passover meal. Consequently, what John calls the Passover (18:28), is actually the </a:t>
            </a:r>
            <a:r>
              <a:rPr lang="en-US" i="1">
                <a:effectLst/>
                <a:latin typeface="Helvetica" pitchFamily="2" charset="0"/>
              </a:rPr>
              <a:t>chagigah</a:t>
            </a:r>
            <a:r>
              <a:rPr lang="en-US">
                <a:effectLst/>
                <a:latin typeface="Helvetica" pitchFamily="2" charset="0"/>
              </a:rPr>
              <a:t> (Num 28:18–19), which opened the Feast of Unleavened Bread. Was John confused about what it was actually called? No. In John’s day, there was little distinction between the Passover (Nisan 14) and the Feast of Unleavened Bread (Nisan 15–21). Both terms were used interchangeably (Mt 26:17; Mk 14:1, 12; Lk 2:41; 22:1; Josephus, </a:t>
            </a:r>
            <a:r>
              <a:rPr lang="en-US" i="1">
                <a:effectLst/>
                <a:latin typeface="Helvetica" pitchFamily="2" charset="0"/>
              </a:rPr>
              <a:t>Ant</a:t>
            </a:r>
            <a:r>
              <a:rPr lang="en-US">
                <a:effectLst/>
                <a:latin typeface="Helvetica" pitchFamily="2" charset="0"/>
              </a:rPr>
              <a:t> 2.317; </a:t>
            </a:r>
            <a:r>
              <a:rPr lang="en-US" i="1">
                <a:effectLst/>
                <a:latin typeface="Helvetica" pitchFamily="2" charset="0"/>
              </a:rPr>
              <a:t>JW</a:t>
            </a:r>
            <a:r>
              <a:rPr lang="en-US">
                <a:effectLst/>
                <a:latin typeface="Helvetica" pitchFamily="2" charset="0"/>
              </a:rPr>
              <a:t> 5.98). So it was perfectly acceptable for John to identify this special meal as the Passover. Besides, every other time John uses the term “Passover” he refers to the entire feast, not the single meal (Jn 2:13, 23; 6:4; 11:55; 12:1; 13:1). Therefore, we suggest that Jesus and the disciples ate the actual Passover meal, celebrated on Nisan 14. Furthermore, the Jews of John 18:12 refused to enter Pilate’s praetorium so they would not be disqualified from the rest of the seven day Feast of Unleavened Bread, not the actual Passover meal.</a:t>
            </a:r>
            <a:r>
              <a:rPr lang="en-US" baseline="30000">
                <a:effectLst/>
                <a:latin typeface="Helvetica" pitchFamily="2" charset="0"/>
              </a:rPr>
              <a:t>24</a:t>
            </a:r>
            <a:br>
              <a:rPr lang="en-US">
                <a:effectLst/>
                <a:latin typeface="Helvetica" pitchFamily="2" charset="0"/>
              </a:rPr>
            </a:br>
            <a:endParaRPr lang="en-US">
              <a:effectLst/>
              <a:latin typeface="Helvetica" pitchFamily="2" charset="0"/>
            </a:endParaRPr>
          </a:p>
          <a:p>
            <a:pPr>
              <a:buNone/>
            </a:pPr>
            <a:r>
              <a:rPr lang="en-US" baseline="30000">
                <a:effectLst/>
                <a:latin typeface="Calibri" panose="020F0502020204030204" pitchFamily="34" charset="0"/>
              </a:rPr>
              <a:t>21</a:t>
            </a:r>
            <a:r>
              <a:rPr lang="en-US">
                <a:effectLst/>
                <a:latin typeface="Calibri" panose="020F0502020204030204" pitchFamily="34" charset="0"/>
              </a:rPr>
              <a:t> Annie Jaubert, </a:t>
            </a:r>
            <a:r>
              <a:rPr lang="en-US" i="1">
                <a:effectLst/>
                <a:latin typeface="Calibri" panose="020F0502020204030204" pitchFamily="34" charset="0"/>
              </a:rPr>
              <a:t>The Date of the Last Supper</a:t>
            </a:r>
            <a:r>
              <a:rPr lang="en-US">
                <a:effectLst/>
                <a:latin typeface="Calibri" panose="020F0502020204030204" pitchFamily="34" charset="0"/>
              </a:rPr>
              <a:t> (New York: Alba House, 1965). One great weakness of her view is that her evidence for the Essene solar calendar comes from a third century document.</a:t>
            </a:r>
          </a:p>
          <a:p>
            <a:pPr>
              <a:buNone/>
            </a:pPr>
            <a:r>
              <a:rPr lang="en-US" baseline="30000">
                <a:effectLst/>
                <a:latin typeface="Calibri" panose="020F0502020204030204" pitchFamily="34" charset="0"/>
              </a:rPr>
              <a:t>22</a:t>
            </a:r>
            <a:r>
              <a:rPr lang="en-US">
                <a:effectLst/>
                <a:latin typeface="Calibri" panose="020F0502020204030204" pitchFamily="34" charset="0"/>
              </a:rPr>
              <a:t> Cf. Maurice Casey, “The Date of the Passover Sacrifices and Mark 14:12,” </a:t>
            </a:r>
            <a:r>
              <a:rPr lang="en-US" i="1">
                <a:effectLst/>
                <a:latin typeface="Calibri" panose="020F0502020204030204" pitchFamily="34" charset="0"/>
              </a:rPr>
              <a:t>TB</a:t>
            </a:r>
            <a:r>
              <a:rPr lang="en-US">
                <a:effectLst/>
                <a:latin typeface="Calibri" panose="020F0502020204030204" pitchFamily="34" charset="0"/>
              </a:rPr>
              <a:t> 48/2 (1997): 245–247.</a:t>
            </a:r>
          </a:p>
          <a:p>
            <a:pPr>
              <a:buNone/>
            </a:pPr>
            <a:r>
              <a:rPr lang="en-US" baseline="30000">
                <a:effectLst/>
                <a:latin typeface="Calibri" panose="020F0502020204030204" pitchFamily="34" charset="0"/>
              </a:rPr>
              <a:t>23</a:t>
            </a:r>
            <a:r>
              <a:rPr lang="en-US">
                <a:effectLst/>
                <a:latin typeface="Calibri" panose="020F0502020204030204" pitchFamily="34" charset="0"/>
              </a:rPr>
              <a:t> H.W. Hoehner, </a:t>
            </a:r>
            <a:r>
              <a:rPr lang="en-US" i="1">
                <a:effectLst/>
                <a:latin typeface="Calibri" panose="020F0502020204030204" pitchFamily="34" charset="0"/>
              </a:rPr>
              <a:t>Chronological Aspects of the Life of Christ</a:t>
            </a:r>
            <a:r>
              <a:rPr lang="en-US">
                <a:effectLst/>
                <a:latin typeface="Calibri" panose="020F0502020204030204" pitchFamily="34" charset="0"/>
              </a:rPr>
              <a:t> (Grand Rapids: Zondervan, 1977).</a:t>
            </a:r>
          </a:p>
          <a:p>
            <a:pPr>
              <a:buNone/>
            </a:pPr>
            <a:r>
              <a:rPr lang="en-US" i="1">
                <a:effectLst/>
                <a:latin typeface="Calibri" panose="020F0502020204030204" pitchFamily="34" charset="0"/>
              </a:rPr>
              <a:t>Ant</a:t>
            </a:r>
            <a:r>
              <a:rPr lang="en-US">
                <a:effectLst/>
                <a:latin typeface="Calibri" panose="020F0502020204030204" pitchFamily="34" charset="0"/>
              </a:rPr>
              <a:t> Antiquities of the Jews</a:t>
            </a:r>
          </a:p>
          <a:p>
            <a:pPr>
              <a:buNone/>
            </a:pPr>
            <a:r>
              <a:rPr lang="en-US" i="1">
                <a:effectLst/>
                <a:latin typeface="Calibri" panose="020F0502020204030204" pitchFamily="34" charset="0"/>
              </a:rPr>
              <a:t>JW</a:t>
            </a:r>
            <a:r>
              <a:rPr lang="en-US">
                <a:effectLst/>
                <a:latin typeface="Calibri" panose="020F0502020204030204" pitchFamily="34" charset="0"/>
              </a:rPr>
              <a:t> Jewish Wars</a:t>
            </a:r>
          </a:p>
          <a:p>
            <a:pPr>
              <a:buNone/>
            </a:pPr>
            <a:r>
              <a:rPr lang="en-US" baseline="30000">
                <a:effectLst/>
                <a:latin typeface="Calibri" panose="020F0502020204030204" pitchFamily="34" charset="0"/>
              </a:rPr>
              <a:t>24</a:t>
            </a:r>
            <a:r>
              <a:rPr lang="en-US">
                <a:effectLst/>
                <a:latin typeface="Calibri" panose="020F0502020204030204" pitchFamily="34" charset="0"/>
              </a:rPr>
              <a:t> Cf. Carson, pp. 528–532; and B. Smith, “The Chronology of the Last Supper,” </a:t>
            </a:r>
            <a:r>
              <a:rPr lang="en-US" i="1">
                <a:effectLst/>
                <a:latin typeface="Calibri" panose="020F0502020204030204" pitchFamily="34" charset="0"/>
              </a:rPr>
              <a:t>WTJ</a:t>
            </a:r>
            <a:r>
              <a:rPr lang="en-US">
                <a:effectLst/>
                <a:latin typeface="Calibri" panose="020F0502020204030204" pitchFamily="34" charset="0"/>
              </a:rPr>
              <a:t> 53 (1991): 29–45. F. Chenderlin, “Distributed Observance of the Passover: A Preliminary Test of the Hypothesis,” </a:t>
            </a:r>
            <a:r>
              <a:rPr lang="en-US" i="1">
                <a:effectLst/>
                <a:latin typeface="Calibri" panose="020F0502020204030204" pitchFamily="34" charset="0"/>
              </a:rPr>
              <a:t>Biblica</a:t>
            </a:r>
            <a:r>
              <a:rPr lang="en-US">
                <a:effectLst/>
                <a:latin typeface="Calibri" panose="020F0502020204030204" pitchFamily="34" charset="0"/>
              </a:rPr>
              <a:t> 57 (1976): 1–24, adds a couple of additional keen points. First, there were probably too many Passover participants to have all the lambs killed and eaten in a single day. Hence, he argues for a “distributed observance” in which the Passover would be celebrated on successive days. Second, if that were the case, the Jewish leaders may have preferred to eat the Passover on the holy high Sabbath during Passover week rather than strictly on Nisan 14."</a:t>
            </a:r>
          </a:p>
          <a:p>
            <a:pPr>
              <a:buNone/>
            </a:pPr>
            <a:endParaRPr lang="en-US">
              <a:effectLst/>
              <a:latin typeface="Calibri" panose="020F0502020204030204" pitchFamily="34" charset="0"/>
            </a:endParaRPr>
          </a:p>
          <a:p>
            <a:r>
              <a:rPr lang="en-US">
                <a:effectLst/>
                <a:latin typeface="Calibri" panose="020F0502020204030204" pitchFamily="34" charset="0"/>
              </a:rPr>
              <a:t>— Mark E. Moore, </a:t>
            </a:r>
            <a:r>
              <a:rPr lang="en-US" i="1">
                <a:effectLst/>
                <a:latin typeface="Calibri" panose="020F0502020204030204" pitchFamily="34" charset="0"/>
              </a:rPr>
              <a:t>The Chronological Life of Christ</a:t>
            </a:r>
            <a:r>
              <a:rPr lang="en-US">
                <a:effectLst/>
                <a:latin typeface="Calibri" panose="020F0502020204030204" pitchFamily="34" charset="0"/>
              </a:rPr>
              <a:t> (Joplin, MO: College Press Publishing Company, 2011), 557–558.</a:t>
            </a:r>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a:t>
            </a:r>
          </a:p>
          <a:p>
            <a:r>
              <a:rPr lang="en-US" dirty="0"/>
              <a:t>Common-435</a:t>
            </a:r>
          </a:p>
          <a:p>
            <a:r>
              <a:rPr lang="en-US" dirty="0"/>
              <a:t>OB-25-Feasts-35</a:t>
            </a:r>
          </a:p>
          <a:p>
            <a:r>
              <a:rPr lang="en-US" dirty="0"/>
              <a:t>OS-03-Leviticus-303</a:t>
            </a:r>
          </a:p>
          <a:p>
            <a:r>
              <a:rPr lang="en-US" baseline="0" dirty="0">
                <a:latin typeface="Arial" panose="020B0604020202020204" pitchFamily="34" charset="0"/>
                <a:cs typeface="Arial" panose="020B0604020202020204" pitchFamily="34" charset="0"/>
              </a:rPr>
              <a:t>OS-26-Ezek40-43-Slide105</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latin typeface="Times New Roman" charset="0"/>
                <a:ea typeface="ＭＳ Ｐゴシック" charset="0"/>
                <a:cs typeface="ＭＳ Ｐゴシック" charset="0"/>
              </a:rPr>
              <a:t>LC-00-Chronology of Christ-8</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latin typeface="Times New Roman" charset="0"/>
                <a:ea typeface="ＭＳ Ｐゴシック" charset="0"/>
                <a:cs typeface="ＭＳ Ｐゴシック" charset="0"/>
              </a:rPr>
              <a:t>LC-08-Preparation-98</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baseline="0" dirty="0">
                <a:latin typeface="Arial" panose="020B0604020202020204" pitchFamily="34" charset="0"/>
                <a:cs typeface="Arial" panose="020B0604020202020204" pitchFamily="34" charset="0"/>
              </a:rPr>
              <a:t>LC-09-Rejection-227</a:t>
            </a:r>
            <a:endParaRPr lang="en-US" dirty="0">
              <a:latin typeface="Times New Roman" charset="0"/>
              <a:ea typeface="ＭＳ Ｐゴシック" charset="0"/>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latin typeface="Times New Roman" charset="0"/>
                <a:ea typeface="ＭＳ Ｐゴシック" charset="0"/>
                <a:cs typeface="ＭＳ Ｐゴシック" charset="0"/>
              </a:rPr>
              <a:t>LC-10-Resurrection-35</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NB-11-Feasts-35</a:t>
            </a:r>
            <a:endParaRPr lang="en-US" baseline="0" dirty="0">
              <a:latin typeface="Arial" panose="020B0604020202020204" pitchFamily="34" charset="0"/>
              <a:cs typeface="Arial" panose="020B0604020202020204" pitchFamily="34" charset="0"/>
            </a:endParaRP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charset="0"/>
              <a:buNone/>
              <a:tabLst/>
              <a:defRPr/>
            </a:pPr>
            <a:r>
              <a:rPr lang="en-US" b="0" dirty="0">
                <a:latin typeface="Arial" charset="0"/>
                <a:ea typeface="ＭＳ Ｐゴシック" charset="0"/>
                <a:cs typeface="ＭＳ Ｐゴシック" charset="0"/>
              </a:rPr>
              <a:t>NC-10-Reliability of Acts-13</a:t>
            </a:r>
          </a:p>
          <a:p>
            <a:r>
              <a:rPr lang="en-US" baseline="0" dirty="0">
                <a:latin typeface="Arial" panose="020B0604020202020204" pitchFamily="34" charset="0"/>
                <a:cs typeface="Arial" panose="020B0604020202020204" pitchFamily="34" charset="0"/>
              </a:rPr>
              <a:t>NS-00-NTS Chronology-slide 40</a:t>
            </a:r>
          </a:p>
          <a:p>
            <a:r>
              <a:rPr lang="en-US" baseline="0" dirty="0">
                <a:latin typeface="Arial" panose="020B0604020202020204" pitchFamily="34" charset="0"/>
                <a:cs typeface="Arial" panose="020B0604020202020204" pitchFamily="34" charset="0"/>
              </a:rPr>
              <a:t>NS-00-Chronology of Christ-8</a:t>
            </a:r>
          </a:p>
          <a:p>
            <a:pPr eaLnBrk="1" hangingPunct="1"/>
            <a:r>
              <a:rPr lang="en-US" dirty="0">
                <a:latin typeface="Times New Roman" charset="0"/>
                <a:ea typeface="ＭＳ Ｐゴシック" charset="0"/>
                <a:cs typeface="ＭＳ Ｐゴシック" charset="0"/>
              </a:rPr>
              <a:t>NS-01-Matt15-28-slide 315</a:t>
            </a:r>
          </a:p>
          <a:p>
            <a:pPr eaLnBrk="1" hangingPunct="1"/>
            <a:r>
              <a:rPr lang="en-US" dirty="0">
                <a:latin typeface="Times New Roman" charset="0"/>
                <a:ea typeface="ＭＳ Ｐゴシック" charset="0"/>
                <a:cs typeface="ＭＳ Ｐゴシック" charset="0"/>
              </a:rPr>
              <a:t>NS-02-Mark9-16-slide 262</a:t>
            </a:r>
          </a:p>
          <a:p>
            <a:pPr eaLnBrk="1" hangingPunct="1"/>
            <a:r>
              <a:rPr lang="en-US" dirty="0">
                <a:latin typeface="Times New Roman" charset="0"/>
                <a:ea typeface="ＭＳ Ｐゴシック" charset="0"/>
                <a:cs typeface="ＭＳ Ｐゴシック" charset="0"/>
              </a:rPr>
              <a:t>NS-03-Luke13-24-slide 292</a:t>
            </a:r>
          </a:p>
          <a:p>
            <a:pPr eaLnBrk="1" hangingPunct="1"/>
            <a:r>
              <a:rPr lang="en-US" dirty="0">
                <a:latin typeface="Times New Roman" charset="0"/>
                <a:ea typeface="ＭＳ Ｐゴシック" charset="0"/>
                <a:cs typeface="ＭＳ Ｐゴシック" charset="0"/>
              </a:rPr>
              <a:t>NS-04-John12-21-slide 390</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1D311A2-CC67-457E-8B87-1390BDD8269E}" type="slidenum">
              <a:rPr kumimoji="0" lang="en-US" altLang="en-US" sz="1200" b="0" i="0" u="none" strike="noStrike" kern="1200" cap="none" spc="0" normalizeH="0" baseline="0" noProof="0">
                <a:ln>
                  <a:noFill/>
                </a:ln>
                <a:solidFill>
                  <a:prstClr val="black"/>
                </a:solidFill>
                <a:effectLst/>
                <a:uLnTx/>
                <a:uFillTx/>
                <a:latin typeface="Calibri" charset="0"/>
                <a:ea typeface="ＭＳ Ｐゴシック" charset="0"/>
                <a:cs typeface="+mn-cs"/>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charset="0"/>
              <a:ea typeface="ＭＳ Ｐゴシック" charset="0"/>
              <a:cs typeface="+mn-cs"/>
            </a:endParaRPr>
          </a:p>
        </p:txBody>
      </p:sp>
    </p:spTree>
    <p:extLst>
      <p:ext uri="{BB962C8B-B14F-4D97-AF65-F5344CB8AC3E}">
        <p14:creationId xmlns:p14="http://schemas.microsoft.com/office/powerpoint/2010/main" val="903011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0" dirty="0">
                <a:latin typeface="Times" charset="0"/>
                <a:ea typeface="ＭＳ Ｐゴシック" charset="0"/>
                <a:cs typeface="ＭＳ Ｐゴシック" charset="0"/>
              </a:rPr>
              <a:t>Kurt M. Simmons published a recent (2021) scholarly study of the chronology of Jesus. He argues for the 25 Dec 5 BC birth and 3 April AD 33 death.</a:t>
            </a:r>
          </a:p>
          <a:p>
            <a:pPr eaLnBrk="1" hangingPunct="1"/>
            <a:r>
              <a:rPr lang="en-US" b="0" dirty="0">
                <a:latin typeface="Times" charset="0"/>
                <a:ea typeface="ＭＳ Ｐゴシック" charset="0"/>
                <a:cs typeface="ＭＳ Ｐゴシック" charset="0"/>
              </a:rPr>
              <a:t>_________</a:t>
            </a:r>
            <a:endParaRPr lang="en-US" b="0" dirty="0">
              <a:latin typeface="Arial" charset="0"/>
              <a:ea typeface="ＭＳ Ｐゴシック" charset="0"/>
              <a:cs typeface="ＭＳ Ｐゴシック" charset="0"/>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r>
              <a:rPr lang="en-US" dirty="0">
                <a:latin typeface="Times New Roman" charset="0"/>
                <a:ea typeface="ＭＳ Ｐゴシック" charset="0"/>
                <a:cs typeface="ＭＳ Ｐゴシック" charset="0"/>
              </a:rPr>
              <a:t>LC-00-Chronology of Christ-8</a:t>
            </a:r>
            <a:endParaRPr lang="en-US" b="0" dirty="0">
              <a:latin typeface="Arial" charset="0"/>
              <a:ea typeface="ＭＳ Ｐゴシック" charset="0"/>
              <a:cs typeface="ＭＳ Ｐゴシック" charset="0"/>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r>
              <a:rPr lang="en-US" baseline="0" dirty="0">
                <a:latin typeface="Arial" panose="020B0604020202020204" pitchFamily="34" charset="0"/>
                <a:cs typeface="Arial" panose="020B0604020202020204" pitchFamily="34" charset="0"/>
              </a:rPr>
              <a:t>LC-09-Rejection-255</a:t>
            </a:r>
            <a:endParaRPr lang="en-US" b="0" dirty="0">
              <a:latin typeface="Arial" charset="0"/>
              <a:ea typeface="ＭＳ Ｐゴシック" charset="0"/>
              <a:cs typeface="ＭＳ Ｐゴシック"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A3E270-222E-4260-B10C-0499B719B3E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6708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0" dirty="0">
                <a:latin typeface="Times" charset="0"/>
                <a:ea typeface="ＭＳ Ｐゴシック" charset="0"/>
                <a:cs typeface="ＭＳ Ｐゴシック" charset="0"/>
              </a:rPr>
              <a:t>Kurt M. Simmons published a recent (2021) scholarly study of the chronology of Jesus. He argues for the 25 Dec 5 BC birth and 3 April AD 33 death.</a:t>
            </a:r>
          </a:p>
          <a:p>
            <a:pPr eaLnBrk="1" hangingPunct="1"/>
            <a:r>
              <a:rPr lang="en-US" b="0" dirty="0">
                <a:latin typeface="Times" charset="0"/>
                <a:ea typeface="ＭＳ Ｐゴシック" charset="0"/>
                <a:cs typeface="ＭＳ Ｐゴシック" charset="0"/>
              </a:rPr>
              <a:t>_________</a:t>
            </a:r>
            <a:endParaRPr lang="en-US" b="0" dirty="0">
              <a:latin typeface="Arial" charset="0"/>
              <a:ea typeface="ＭＳ Ｐゴシック" charset="0"/>
              <a:cs typeface="ＭＳ Ｐゴシック" charset="0"/>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r>
              <a:rPr lang="en-US" dirty="0">
                <a:latin typeface="Times New Roman" charset="0"/>
                <a:ea typeface="ＭＳ Ｐゴシック" charset="0"/>
                <a:cs typeface="ＭＳ Ｐゴシック" charset="0"/>
              </a:rPr>
              <a:t>LC-00-Chronology of Christ-9</a:t>
            </a:r>
            <a:endParaRPr lang="en-US" b="0" dirty="0">
              <a:latin typeface="Arial" charset="0"/>
              <a:ea typeface="ＭＳ Ｐゴシック" charset="0"/>
              <a:cs typeface="ＭＳ Ｐゴシック" charset="0"/>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r>
              <a:rPr lang="en-US" baseline="0" dirty="0">
                <a:latin typeface="Arial" panose="020B0604020202020204" pitchFamily="34" charset="0"/>
                <a:cs typeface="Arial" panose="020B0604020202020204" pitchFamily="34" charset="0"/>
              </a:rPr>
              <a:t>LC-09-Rejection-256</a:t>
            </a:r>
            <a:endParaRPr lang="en-US" b="0" dirty="0">
              <a:latin typeface="Arial" charset="0"/>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A3E270-222E-4260-B10C-0499B719B3E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0636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0" dirty="0">
                <a:latin typeface="Times" charset="0"/>
                <a:ea typeface="ＭＳ Ｐゴシック" charset="0"/>
                <a:cs typeface="ＭＳ Ｐゴシック" charset="0"/>
              </a:rPr>
              <a:t>Kurt M. Simmons published a recent (2021) scholarly study of the chronology of Jesus. He argues for the 25 Dec 5 BC birth and 3 April AD 33 death.</a:t>
            </a:r>
          </a:p>
          <a:p>
            <a:pPr eaLnBrk="1" hangingPunct="1"/>
            <a:r>
              <a:rPr lang="en-US" b="0" dirty="0">
                <a:latin typeface="Times" charset="0"/>
                <a:ea typeface="ＭＳ Ｐゴシック" charset="0"/>
                <a:cs typeface="ＭＳ Ｐゴシック" charset="0"/>
              </a:rPr>
              <a:t>_________</a:t>
            </a:r>
            <a:endParaRPr lang="en-US" b="0" dirty="0">
              <a:latin typeface="Arial" charset="0"/>
              <a:ea typeface="ＭＳ Ｐゴシック" charset="0"/>
              <a:cs typeface="ＭＳ Ｐゴシック" charset="0"/>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r>
              <a:rPr lang="en-US" dirty="0">
                <a:latin typeface="Times New Roman" charset="0"/>
                <a:ea typeface="ＭＳ Ｐゴシック" charset="0"/>
                <a:cs typeface="ＭＳ Ｐゴシック" charset="0"/>
              </a:rPr>
              <a:t>LC-00-Chronology of Christ-10</a:t>
            </a:r>
            <a:endParaRPr lang="en-US" b="0" dirty="0">
              <a:latin typeface="Arial" charset="0"/>
              <a:ea typeface="ＭＳ Ｐゴシック" charset="0"/>
              <a:cs typeface="ＭＳ Ｐゴシック" charset="0"/>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r>
              <a:rPr lang="en-US" baseline="0" dirty="0">
                <a:latin typeface="Arial" panose="020B0604020202020204" pitchFamily="34" charset="0"/>
                <a:cs typeface="Arial" panose="020B0604020202020204" pitchFamily="34" charset="0"/>
              </a:rPr>
              <a:t>LC-09-Rejection-257</a:t>
            </a:r>
            <a:endParaRPr lang="en-US" b="0" dirty="0">
              <a:latin typeface="Arial" charset="0"/>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A3E270-222E-4260-B10C-0499B719B3E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1937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0"/>
          <p:cNvSpPr>
            <a:spLocks noGrp="1" noChangeArrowheads="1"/>
          </p:cNvSpPr>
          <p:nvPr>
            <p:ph type="dt" sz="half" idx="10"/>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3" name="Rectangle 1031"/>
          <p:cNvSpPr>
            <a:spLocks noGrp="1" noChangeArrowheads="1"/>
          </p:cNvSpPr>
          <p:nvPr>
            <p:ph type="ftr" sz="quarter" idx="11"/>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4" name="Rectangle 1032"/>
          <p:cNvSpPr>
            <a:spLocks noGrp="1" noChangeArrowheads="1"/>
          </p:cNvSpPr>
          <p:nvPr>
            <p:ph type="sldNum" sz="quarter" idx="12"/>
          </p:nvPr>
        </p:nvSpPr>
        <p:spPr/>
        <p:txBody>
          <a:bodyPr/>
          <a:lstStyle>
            <a:lvl1pPr>
              <a:defRPr/>
            </a:lvl1pPr>
          </a:lstStyle>
          <a:p>
            <a:pPr>
              <a:defRPr/>
            </a:pPr>
            <a:fld id="{D59224F9-31EE-954A-A5FE-6C6CEC454E12}" type="slidenum">
              <a:rPr lang="en-US"/>
              <a:pPr>
                <a:defRPr/>
              </a:pPr>
              <a:t>‹#›</a:t>
            </a:fld>
            <a:endParaRPr lang="en-US"/>
          </a:p>
        </p:txBody>
      </p:sp>
    </p:spTree>
    <p:extLst>
      <p:ext uri="{BB962C8B-B14F-4D97-AF65-F5344CB8AC3E}">
        <p14:creationId xmlns:p14="http://schemas.microsoft.com/office/powerpoint/2010/main" val="1337144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3"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4" name="Rectangle 9"/>
          <p:cNvSpPr>
            <a:spLocks noGrp="1" noChangeArrowheads="1"/>
          </p:cNvSpPr>
          <p:nvPr>
            <p:ph type="sldNum" sz="quarter" idx="12"/>
          </p:nvPr>
        </p:nvSpPr>
        <p:spPr>
          <a:ln/>
        </p:spPr>
        <p:txBody>
          <a:bodyPr/>
          <a:lstStyle>
            <a:lvl1pPr>
              <a:defRPr/>
            </a:lvl1pPr>
          </a:lstStyle>
          <a:p>
            <a:fld id="{BB4D1889-D2EF-446F-AFFE-E906801C402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708242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fld id="{6BAC3B3F-AE77-4D03-8646-77A7A57CA76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506002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fld id="{CF927D48-D1A3-4996-9C54-4475B4782CFA}"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720667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fld id="{072B7582-E660-487B-985C-95D8FEA9DDC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52531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fld id="{1A1AF23B-C41B-4B33-B4F8-DC2BA459893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33590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888216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79233199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82710633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401159346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22754259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8854ABC9-8C72-6D45-8B8A-CD1FCFF02E51}" type="slidenum">
              <a:rPr lang="en-US"/>
              <a:pPr>
                <a:defRPr/>
              </a:pPr>
              <a:t>‹#›</a:t>
            </a:fld>
            <a:endParaRPr lang="en-US"/>
          </a:p>
        </p:txBody>
      </p:sp>
    </p:spTree>
    <p:extLst>
      <p:ext uri="{BB962C8B-B14F-4D97-AF65-F5344CB8AC3E}">
        <p14:creationId xmlns:p14="http://schemas.microsoft.com/office/powerpoint/2010/main" val="2854810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400921309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76748945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92700509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99562843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9689947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marL="0" marR="0" lvl="0" indent="0" algn="l"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5" name="Rectangle 13"/>
          <p:cNvSpPr>
            <a:spLocks noGrp="1" noChangeArrowheads="1"/>
          </p:cNvSpPr>
          <p:nvPr>
            <p:ph type="ftr" sz="quarter" idx="11"/>
          </p:nvPr>
        </p:nvSpPr>
        <p:spPr/>
        <p:txBody>
          <a:bodyPr/>
          <a:lstStyle>
            <a:lvl1pPr>
              <a:defRPr/>
            </a:lvl1pPr>
          </a:lstStyle>
          <a:p>
            <a:pPr marL="0" marR="0" lvl="0" indent="0" algn="ctr"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marL="0" marR="0" lvl="0" indent="0" algn="r" defTabSz="457150" rtl="0" eaLnBrk="1" fontAlgn="auto" latinLnBrk="0" hangingPunct="1">
              <a:lnSpc>
                <a:spcPct val="100000"/>
              </a:lnSpc>
              <a:spcBef>
                <a:spcPts val="0"/>
              </a:spcBef>
              <a:spcAft>
                <a:spcPts val="0"/>
              </a:spcAft>
              <a:buClrTx/>
              <a:buSzTx/>
              <a:buFontTx/>
              <a:buNone/>
              <a:tabLst/>
              <a:defRPr/>
            </a:pPr>
            <a:fld id="{AC0D556E-1B47-E145-B343-9708077C202E}" type="slidenum">
              <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endParaRPr>
          </a:p>
        </p:txBody>
      </p:sp>
    </p:spTree>
    <p:extLst>
      <p:ext uri="{BB962C8B-B14F-4D97-AF65-F5344CB8AC3E}">
        <p14:creationId xmlns:p14="http://schemas.microsoft.com/office/powerpoint/2010/main" val="321395252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CC"/>
                </a:solidFill>
              </a:endParaRPr>
            </a:p>
          </p:txBody>
        </p:sp>
      </p:grpSp>
      <p:sp>
        <p:nvSpPr>
          <p:cNvPr id="36871"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3687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a:lvl1pPr>
          </a:lstStyle>
          <a:p>
            <a:pPr>
              <a:defRPr/>
            </a:pPr>
            <a:endParaRPr lang="en-US"/>
          </a:p>
        </p:txBody>
      </p:sp>
      <p:sp>
        <p:nvSpPr>
          <p:cNvPr id="10" name="Rectangle 10"/>
          <p:cNvSpPr>
            <a:spLocks noGrp="1" noChangeArrowheads="1"/>
          </p:cNvSpPr>
          <p:nvPr>
            <p:ph type="ftr" sz="quarter" idx="11"/>
          </p:nvPr>
        </p:nvSpPr>
        <p:spPr/>
        <p:txBody>
          <a:bodyPr/>
          <a:lstStyle>
            <a:lvl1pPr>
              <a:defRPr/>
            </a:lvl1pPr>
          </a:lstStyle>
          <a:p>
            <a:pPr>
              <a:defRPr/>
            </a:pPr>
            <a:endParaRPr lang="en-US"/>
          </a:p>
        </p:txBody>
      </p:sp>
      <p:sp>
        <p:nvSpPr>
          <p:cNvPr id="11" name="Rectangle 11"/>
          <p:cNvSpPr>
            <a:spLocks noGrp="1" noChangeArrowheads="1"/>
          </p:cNvSpPr>
          <p:nvPr>
            <p:ph type="sldNum" sz="quarter" idx="12"/>
          </p:nvPr>
        </p:nvSpPr>
        <p:spPr/>
        <p:txBody>
          <a:bodyPr/>
          <a:lstStyle>
            <a:lvl1pPr>
              <a:defRPr/>
            </a:lvl1pPr>
          </a:lstStyle>
          <a:p>
            <a:pPr>
              <a:defRPr/>
            </a:pPr>
            <a:fld id="{B469A2D0-71DA-874D-BCE8-4E61E02D138D}" type="slidenum">
              <a:rPr lang="en-US"/>
              <a:pPr>
                <a:defRPr/>
              </a:pPr>
              <a:t>‹#›</a:t>
            </a:fld>
            <a:endParaRPr lang="en-US"/>
          </a:p>
        </p:txBody>
      </p:sp>
    </p:spTree>
    <p:extLst>
      <p:ext uri="{BB962C8B-B14F-4D97-AF65-F5344CB8AC3E}">
        <p14:creationId xmlns:p14="http://schemas.microsoft.com/office/powerpoint/2010/main" val="29703573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FE1206CB-C90D-6D46-A2F2-224707897A6D}" type="slidenum">
              <a:rPr lang="en-US"/>
              <a:pPr>
                <a:defRPr/>
              </a:pPr>
              <a:t>‹#›</a:t>
            </a:fld>
            <a:endParaRPr lang="en-US"/>
          </a:p>
        </p:txBody>
      </p:sp>
    </p:spTree>
    <p:extLst>
      <p:ext uri="{BB962C8B-B14F-4D97-AF65-F5344CB8AC3E}">
        <p14:creationId xmlns:p14="http://schemas.microsoft.com/office/powerpoint/2010/main" val="10079499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6964842E-F37A-1645-AEDF-1B3C8C181442}" type="slidenum">
              <a:rPr lang="en-US"/>
              <a:pPr>
                <a:defRPr/>
              </a:pPr>
              <a:t>‹#›</a:t>
            </a:fld>
            <a:endParaRPr lang="en-US"/>
          </a:p>
        </p:txBody>
      </p:sp>
    </p:spTree>
    <p:extLst>
      <p:ext uri="{BB962C8B-B14F-4D97-AF65-F5344CB8AC3E}">
        <p14:creationId xmlns:p14="http://schemas.microsoft.com/office/powerpoint/2010/main" val="9443074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2BF85287-883E-174C-AB5C-9DC3382A3FBA}" type="slidenum">
              <a:rPr lang="en-US"/>
              <a:pPr>
                <a:defRPr/>
              </a:pPr>
              <a:t>‹#›</a:t>
            </a:fld>
            <a:endParaRPr lang="en-US"/>
          </a:p>
        </p:txBody>
      </p:sp>
    </p:spTree>
    <p:extLst>
      <p:ext uri="{BB962C8B-B14F-4D97-AF65-F5344CB8AC3E}">
        <p14:creationId xmlns:p14="http://schemas.microsoft.com/office/powerpoint/2010/main" val="3172509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8854ABC9-8C72-6D45-8B8A-CD1FCFF02E51}" type="slidenum">
              <a:rPr lang="en-US"/>
              <a:pPr>
                <a:defRPr/>
              </a:pPr>
              <a:t>‹#›</a:t>
            </a:fld>
            <a:endParaRPr lang="en-US"/>
          </a:p>
        </p:txBody>
      </p:sp>
    </p:spTree>
    <p:extLst>
      <p:ext uri="{BB962C8B-B14F-4D97-AF65-F5344CB8AC3E}">
        <p14:creationId xmlns:p14="http://schemas.microsoft.com/office/powerpoint/2010/main" val="14316926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4A5100E9-CB1B-D34A-BAF8-5D04776BF6F2}" type="slidenum">
              <a:rPr lang="en-US"/>
              <a:pPr>
                <a:defRPr/>
              </a:pPr>
              <a:t>‹#›</a:t>
            </a:fld>
            <a:endParaRPr lang="en-US"/>
          </a:p>
        </p:txBody>
      </p:sp>
    </p:spTree>
    <p:extLst>
      <p:ext uri="{BB962C8B-B14F-4D97-AF65-F5344CB8AC3E}">
        <p14:creationId xmlns:p14="http://schemas.microsoft.com/office/powerpoint/2010/main" val="32815997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D94D0189-C846-594D-811D-0C60D4C6F40F}" type="slidenum">
              <a:rPr lang="en-US"/>
              <a:pPr>
                <a:defRPr/>
              </a:pPr>
              <a:t>‹#›</a:t>
            </a:fld>
            <a:endParaRPr lang="en-US"/>
          </a:p>
        </p:txBody>
      </p:sp>
    </p:spTree>
    <p:extLst>
      <p:ext uri="{BB962C8B-B14F-4D97-AF65-F5344CB8AC3E}">
        <p14:creationId xmlns:p14="http://schemas.microsoft.com/office/powerpoint/2010/main" val="12096680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948F200C-B48D-8244-91B1-B316EAB51C4E}" type="slidenum">
              <a:rPr lang="en-US"/>
              <a:pPr>
                <a:defRPr/>
              </a:pPr>
              <a:t>‹#›</a:t>
            </a:fld>
            <a:endParaRPr lang="en-US"/>
          </a:p>
        </p:txBody>
      </p:sp>
    </p:spTree>
    <p:extLst>
      <p:ext uri="{BB962C8B-B14F-4D97-AF65-F5344CB8AC3E}">
        <p14:creationId xmlns:p14="http://schemas.microsoft.com/office/powerpoint/2010/main" val="28356628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F625F7F5-1244-3F46-A223-DF000ACA828F}" type="slidenum">
              <a:rPr lang="en-US"/>
              <a:pPr>
                <a:defRPr/>
              </a:pPr>
              <a:t>‹#›</a:t>
            </a:fld>
            <a:endParaRPr lang="en-US"/>
          </a:p>
        </p:txBody>
      </p:sp>
    </p:spTree>
    <p:extLst>
      <p:ext uri="{BB962C8B-B14F-4D97-AF65-F5344CB8AC3E}">
        <p14:creationId xmlns:p14="http://schemas.microsoft.com/office/powerpoint/2010/main" val="1288231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4A4FF2C2-9B2E-294C-A384-1C64C6825455}" type="slidenum">
              <a:rPr lang="en-US"/>
              <a:pPr>
                <a:defRPr/>
              </a:pPr>
              <a:t>‹#›</a:t>
            </a:fld>
            <a:endParaRPr lang="en-US"/>
          </a:p>
        </p:txBody>
      </p:sp>
    </p:spTree>
    <p:extLst>
      <p:ext uri="{BB962C8B-B14F-4D97-AF65-F5344CB8AC3E}">
        <p14:creationId xmlns:p14="http://schemas.microsoft.com/office/powerpoint/2010/main" val="34152819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A007844F-3DA3-F946-BB0C-4169A6FF90A2}" type="slidenum">
              <a:rPr lang="en-US"/>
              <a:pPr>
                <a:defRPr/>
              </a:pPr>
              <a:t>‹#›</a:t>
            </a:fld>
            <a:endParaRPr lang="en-US"/>
          </a:p>
        </p:txBody>
      </p:sp>
    </p:spTree>
    <p:extLst>
      <p:ext uri="{BB962C8B-B14F-4D97-AF65-F5344CB8AC3E}">
        <p14:creationId xmlns:p14="http://schemas.microsoft.com/office/powerpoint/2010/main" val="2154085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7E367F16-B228-0F45-9B2C-BDC8C680D4F5}" type="slidenum">
              <a:rPr lang="en-US"/>
              <a:pPr>
                <a:defRPr/>
              </a:pPr>
              <a:t>‹#›</a:t>
            </a:fld>
            <a:endParaRPr lang="en-US"/>
          </a:p>
        </p:txBody>
      </p:sp>
    </p:spTree>
    <p:extLst>
      <p:ext uri="{BB962C8B-B14F-4D97-AF65-F5344CB8AC3E}">
        <p14:creationId xmlns:p14="http://schemas.microsoft.com/office/powerpoint/2010/main" val="6238877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2057400"/>
            <a:ext cx="7772400" cy="4114800"/>
          </a:xfrm>
        </p:spPr>
        <p:txBody>
          <a:bodyPr/>
          <a:lstStyle/>
          <a:p>
            <a:pPr lvl="0"/>
            <a:endParaRPr lang="en-US" noProof="0"/>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ABAF188B-095E-6E44-A37C-F2B50676BEA7}" type="slidenum">
              <a:rPr lang="en-US"/>
              <a:pPr>
                <a:defRPr/>
              </a:pPr>
              <a:t>‹#›</a:t>
            </a:fld>
            <a:endParaRPr lang="en-US"/>
          </a:p>
        </p:txBody>
      </p:sp>
    </p:spTree>
    <p:extLst>
      <p:ext uri="{BB962C8B-B14F-4D97-AF65-F5344CB8AC3E}">
        <p14:creationId xmlns:p14="http://schemas.microsoft.com/office/powerpoint/2010/main" val="3057494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p:txBody>
          <a:bodyPr/>
          <a:lstStyle>
            <a:lvl1pPr defTabSz="913758" fontAlgn="auto">
              <a:spcBef>
                <a:spcPts val="0"/>
              </a:spcBef>
              <a:spcAft>
                <a:spcPts val="0"/>
              </a:spcAft>
              <a:defRPr>
                <a:latin typeface="Times New Roman" charset="0"/>
                <a:ea typeface="+mn-ea"/>
                <a:cs typeface="+mn-cs"/>
              </a:defRPr>
            </a:lvl1pPr>
          </a:lstStyle>
          <a:p>
            <a:pPr>
              <a:defRPr/>
            </a:pPr>
            <a:endParaRPr lang="en-US"/>
          </a:p>
        </p:txBody>
      </p:sp>
      <p:sp>
        <p:nvSpPr>
          <p:cNvPr id="3" name="Rectangle 10"/>
          <p:cNvSpPr>
            <a:spLocks noGrp="1" noChangeArrowheads="1"/>
          </p:cNvSpPr>
          <p:nvPr>
            <p:ph type="ftr" sz="quarter" idx="11"/>
          </p:nvPr>
        </p:nvSpPr>
        <p:spPr/>
        <p:txBody>
          <a:bodyPr/>
          <a:lstStyle>
            <a:lvl1pPr defTabSz="913758" fontAlgn="auto">
              <a:spcBef>
                <a:spcPts val="0"/>
              </a:spcBef>
              <a:spcAft>
                <a:spcPts val="0"/>
              </a:spcAft>
              <a:defRPr>
                <a:latin typeface="Times New Roman" charset="0"/>
                <a:ea typeface="+mn-ea"/>
                <a:cs typeface="+mn-cs"/>
              </a:defRPr>
            </a:lvl1pPr>
          </a:lstStyle>
          <a:p>
            <a:pPr>
              <a:defRPr/>
            </a:pPr>
            <a:endParaRPr lang="en-US"/>
          </a:p>
        </p:txBody>
      </p:sp>
      <p:sp>
        <p:nvSpPr>
          <p:cNvPr id="4" name="Rectangle 11"/>
          <p:cNvSpPr>
            <a:spLocks noGrp="1" noChangeArrowheads="1"/>
          </p:cNvSpPr>
          <p:nvPr>
            <p:ph type="sldNum" sz="quarter" idx="12"/>
          </p:nvPr>
        </p:nvSpPr>
        <p:spPr/>
        <p:txBody>
          <a:bodyPr/>
          <a:lstStyle>
            <a:lvl1pPr defTabSz="913758">
              <a:defRPr>
                <a:latin typeface="Times New Roman" charset="0"/>
              </a:defRPr>
            </a:lvl1pPr>
          </a:lstStyle>
          <a:p>
            <a:pPr>
              <a:defRPr/>
            </a:pPr>
            <a:fld id="{2B71FF39-E945-F948-81AD-DB19A1EDABEE}" type="slidenum">
              <a:rPr lang="en-US"/>
              <a:pPr>
                <a:defRPr/>
              </a:pPr>
              <a:t>‹#›</a:t>
            </a:fld>
            <a:endParaRPr lang="en-US"/>
          </a:p>
        </p:txBody>
      </p:sp>
    </p:spTree>
    <p:extLst>
      <p:ext uri="{BB962C8B-B14F-4D97-AF65-F5344CB8AC3E}">
        <p14:creationId xmlns:p14="http://schemas.microsoft.com/office/powerpoint/2010/main" val="40918393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620000" cy="1143000"/>
          </a:xfrm>
          <a:prstGeom prst="rect">
            <a:avLst/>
          </a:prstGeom>
        </p:spPr>
        <p:txBody>
          <a:bodyPr lIns="91376" tIns="45688" rIns="91376" bIns="45688"/>
          <a:lstStyle>
            <a:lvl1pPr>
              <a:defRPr>
                <a:solidFill>
                  <a:schemeClr val="bg1"/>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1295400" y="1676406"/>
            <a:ext cx="7467600" cy="4449763"/>
          </a:xfrm>
          <a:prstGeom prst="rect">
            <a:avLst/>
          </a:prstGeom>
        </p:spPr>
        <p:txBody>
          <a:bodyPr lIns="91376" tIns="45688" rIns="91376" bIns="45688"/>
          <a:lstStyle>
            <a:lvl1pPr>
              <a:defRPr>
                <a:solidFill>
                  <a:schemeClr val="bg1"/>
                </a:solidFill>
                <a:latin typeface="Arial"/>
                <a:cs typeface="Arial"/>
              </a:defRPr>
            </a:lvl1pPr>
            <a:lvl2pPr>
              <a:defRPr>
                <a:solidFill>
                  <a:schemeClr val="bg1"/>
                </a:solidFill>
                <a:latin typeface="Arial"/>
                <a:cs typeface="Arial"/>
              </a:defRPr>
            </a:lvl2pPr>
            <a:lvl3pPr>
              <a:defRPr>
                <a:solidFill>
                  <a:schemeClr val="bg1"/>
                </a:solidFill>
                <a:latin typeface="Arial"/>
                <a:cs typeface="Arial"/>
              </a:defRPr>
            </a:lvl3pPr>
            <a:lvl4pPr>
              <a:defRPr>
                <a:solidFill>
                  <a:schemeClr val="bg1"/>
                </a:solidFill>
                <a:latin typeface="Arial"/>
                <a:cs typeface="Arial"/>
              </a:defRPr>
            </a:lvl4pPr>
            <a:lvl5pPr>
              <a:defRPr>
                <a:solidFill>
                  <a:schemeClr val="bg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vert="horz" wrap="square" lIns="91376" tIns="45688" rIns="91376" bIns="45688" numCol="1" anchor="t" anchorCtr="0" compatLnSpc="1">
            <a:prstTxWarp prst="textNoShape">
              <a:avLst/>
            </a:prstTxWarp>
          </a:bodyPr>
          <a:lstStyle>
            <a:lvl1pPr defTabSz="456880">
              <a:defRPr sz="2400">
                <a:solidFill>
                  <a:srgbClr val="000000"/>
                </a:solidFill>
                <a:latin typeface="Times New Roman" charset="0"/>
                <a:ea typeface="MS Gothic" pitchFamily="49" charset="-128"/>
                <a:cs typeface="MS Gothic" pitchFamily="49" charset="-128"/>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vert="horz" wrap="square" lIns="91376" tIns="45688" rIns="91376" bIns="45688" numCol="1" anchor="t" anchorCtr="0" compatLnSpc="1">
            <a:prstTxWarp prst="textNoShape">
              <a:avLst/>
            </a:prstTxWarp>
          </a:bodyPr>
          <a:lstStyle>
            <a:lvl1pPr defTabSz="456880">
              <a:defRPr sz="2400">
                <a:solidFill>
                  <a:srgbClr val="000000"/>
                </a:solidFill>
                <a:latin typeface="Times New Roman" charset="0"/>
                <a:ea typeface="MS Gothic" pitchFamily="49" charset="-128"/>
                <a:cs typeface="MS Gothic" pitchFamily="49" charset="-128"/>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376" tIns="45688" rIns="91376" bIns="45688" numCol="1" anchor="t" anchorCtr="0" compatLnSpc="1">
            <a:prstTxWarp prst="textNoShape">
              <a:avLst/>
            </a:prstTxWarp>
          </a:bodyPr>
          <a:lstStyle>
            <a:lvl1pPr defTabSz="456880">
              <a:defRPr>
                <a:solidFill>
                  <a:srgbClr val="000000"/>
                </a:solidFill>
                <a:ea typeface="MS Gothic" charset="0"/>
                <a:cs typeface="MS Gothic" charset="0"/>
              </a:defRPr>
            </a:lvl1pPr>
          </a:lstStyle>
          <a:p>
            <a:pPr>
              <a:defRPr/>
            </a:pPr>
            <a:fld id="{EC2F638E-2095-9846-B154-6EF4A80F4F68}" type="slidenum">
              <a:rPr lang="en-US"/>
              <a:pPr>
                <a:defRPr/>
              </a:pPr>
              <a:t>‹#›</a:t>
            </a:fld>
            <a:endParaRPr lang="en-US"/>
          </a:p>
        </p:txBody>
      </p:sp>
    </p:spTree>
    <p:extLst>
      <p:ext uri="{BB962C8B-B14F-4D97-AF65-F5344CB8AC3E}">
        <p14:creationId xmlns:p14="http://schemas.microsoft.com/office/powerpoint/2010/main" val="3637949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defTabSz="914400" eaLnBrk="0" hangingPunct="0">
                <a:defRPr/>
              </a:pPr>
              <a:endParaRPr lang="en-US">
                <a:solidFill>
                  <a:srgbClr val="FFFFFF"/>
                </a:solidFill>
                <a:latin typeface="Tahoma" pitchFamily="-107" charset="-52"/>
                <a:ea typeface="MS PGothic" pitchFamily="34" charset="-128"/>
                <a:cs typeface="+mn-cs"/>
              </a:endParaRPr>
            </a:p>
          </p:txBody>
        </p:sp>
        <p:sp>
          <p:nvSpPr>
            <p:cNvPr id="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hangingPunct="0"/>
              <a:endParaRPr lang="en-GB">
                <a:solidFill>
                  <a:srgbClr val="FFFFFF"/>
                </a:solidFill>
                <a:latin typeface="Tahoma" pitchFamily="34" charset="0"/>
                <a:ea typeface="MS PGothic" pitchFamily="34" charset="-128"/>
                <a:cs typeface="+mn-cs"/>
              </a:endParaRPr>
            </a:p>
          </p:txBody>
        </p:sp>
      </p:grpSp>
      <p:sp>
        <p:nvSpPr>
          <p:cNvPr id="101381"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107" charset="2"/>
              <a:buNone/>
              <a:defRPr/>
            </a:lvl1pPr>
          </a:lstStyle>
          <a:p>
            <a:r>
              <a:rPr lang="en-US"/>
              <a:t>Click to edit Master subtitle style</a:t>
            </a:r>
          </a:p>
        </p:txBody>
      </p:sp>
      <p:sp>
        <p:nvSpPr>
          <p:cNvPr id="101385"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7" name="Rectangle 6"/>
          <p:cNvSpPr>
            <a:spLocks noGrp="1" noChangeArrowheads="1"/>
          </p:cNvSpPr>
          <p:nvPr>
            <p:ph type="dt" sz="quarter" idx="10"/>
          </p:nvPr>
        </p:nvSpPr>
        <p:spPr/>
        <p:txBody>
          <a:bodyPr/>
          <a:lstStyle>
            <a:lvl1pPr>
              <a:defRPr/>
            </a:lvl1pPr>
          </a:lstStyle>
          <a:p>
            <a:endParaRPr lang="en-US" altLang="en-US">
              <a:solidFill>
                <a:srgbClr val="FFFFFF"/>
              </a:solidFill>
            </a:endParaRPr>
          </a:p>
        </p:txBody>
      </p:sp>
      <p:sp>
        <p:nvSpPr>
          <p:cNvPr id="8" name="Rectangle 7"/>
          <p:cNvSpPr>
            <a:spLocks noGrp="1" noChangeArrowheads="1"/>
          </p:cNvSpPr>
          <p:nvPr>
            <p:ph type="ftr" sz="quarter" idx="11"/>
          </p:nvPr>
        </p:nvSpPr>
        <p:spPr/>
        <p:txBody>
          <a:bodyPr/>
          <a:lstStyle>
            <a:lvl1pPr>
              <a:defRPr/>
            </a:lvl1pPr>
          </a:lstStyle>
          <a:p>
            <a:endParaRPr lang="en-US" altLang="en-US">
              <a:solidFill>
                <a:srgbClr val="FFFFFF"/>
              </a:solidFill>
            </a:endParaRPr>
          </a:p>
        </p:txBody>
      </p:sp>
      <p:sp>
        <p:nvSpPr>
          <p:cNvPr id="9" name="Rectangle 8"/>
          <p:cNvSpPr>
            <a:spLocks noGrp="1" noChangeArrowheads="1"/>
          </p:cNvSpPr>
          <p:nvPr>
            <p:ph type="sldNum" sz="quarter" idx="12"/>
          </p:nvPr>
        </p:nvSpPr>
        <p:spPr/>
        <p:txBody>
          <a:bodyPr/>
          <a:lstStyle>
            <a:lvl1pPr>
              <a:defRPr/>
            </a:lvl1pPr>
          </a:lstStyle>
          <a:p>
            <a:fld id="{00564142-A793-4287-AF0F-5A44B46CF06D}"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3809496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0"/>
          <p:cNvSpPr>
            <a:spLocks noGrp="1" noChangeArrowheads="1"/>
          </p:cNvSpPr>
          <p:nvPr>
            <p:ph type="dt" sz="half" idx="10"/>
          </p:nvPr>
        </p:nvSpPr>
        <p:spPr/>
        <p:txBody>
          <a:bodyPr/>
          <a:lstStyle>
            <a:lvl1pPr defTabSz="913758" fontAlgn="auto">
              <a:spcBef>
                <a:spcPts val="0"/>
              </a:spcBef>
              <a:spcAft>
                <a:spcPts val="0"/>
              </a:spcAft>
              <a:defRPr>
                <a:latin typeface="Arial"/>
                <a:ea typeface="ＭＳ Ｐゴシック"/>
                <a:cs typeface="ＭＳ Ｐゴシック"/>
              </a:defRPr>
            </a:lvl1pPr>
          </a:lstStyle>
          <a:p>
            <a:pPr>
              <a:defRPr/>
            </a:pPr>
            <a:endParaRPr lang="en-US"/>
          </a:p>
        </p:txBody>
      </p:sp>
      <p:sp>
        <p:nvSpPr>
          <p:cNvPr id="3" name="Rectangle 1031"/>
          <p:cNvSpPr>
            <a:spLocks noGrp="1" noChangeArrowheads="1"/>
          </p:cNvSpPr>
          <p:nvPr>
            <p:ph type="ftr" sz="quarter" idx="11"/>
          </p:nvPr>
        </p:nvSpPr>
        <p:spPr/>
        <p:txBody>
          <a:bodyPr/>
          <a:lstStyle>
            <a:lvl1pPr defTabSz="913758" fontAlgn="auto">
              <a:spcBef>
                <a:spcPts val="0"/>
              </a:spcBef>
              <a:spcAft>
                <a:spcPts val="0"/>
              </a:spcAft>
              <a:defRPr>
                <a:latin typeface="Arial"/>
                <a:ea typeface="ＭＳ Ｐゴシック"/>
                <a:cs typeface="ＭＳ Ｐゴシック"/>
              </a:defRPr>
            </a:lvl1pPr>
          </a:lstStyle>
          <a:p>
            <a:pPr>
              <a:defRPr/>
            </a:pPr>
            <a:endParaRPr lang="en-US"/>
          </a:p>
        </p:txBody>
      </p:sp>
      <p:sp>
        <p:nvSpPr>
          <p:cNvPr id="4" name="Rectangle 1032"/>
          <p:cNvSpPr>
            <a:spLocks noGrp="1" noChangeArrowheads="1"/>
          </p:cNvSpPr>
          <p:nvPr>
            <p:ph type="sldNum" sz="quarter" idx="12"/>
          </p:nvPr>
        </p:nvSpPr>
        <p:spPr/>
        <p:txBody>
          <a:bodyPr/>
          <a:lstStyle>
            <a:lvl1pPr defTabSz="913758">
              <a:defRPr>
                <a:latin typeface="Times New Roman" charset="0"/>
              </a:defRPr>
            </a:lvl1pPr>
          </a:lstStyle>
          <a:p>
            <a:pPr>
              <a:defRPr/>
            </a:pPr>
            <a:fld id="{3FD5702F-5EFF-894C-A028-CA6694D26368}" type="slidenum">
              <a:rPr lang="en-US"/>
              <a:pPr>
                <a:defRPr/>
              </a:pPr>
              <a:t>‹#›</a:t>
            </a:fld>
            <a:endParaRPr lang="en-US"/>
          </a:p>
        </p:txBody>
      </p:sp>
    </p:spTree>
    <p:extLst>
      <p:ext uri="{BB962C8B-B14F-4D97-AF65-F5344CB8AC3E}">
        <p14:creationId xmlns:p14="http://schemas.microsoft.com/office/powerpoint/2010/main" val="27575216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5"/>
          <p:cNvSpPr>
            <a:spLocks noGrp="1" noChangeArrowheads="1"/>
          </p:cNvSpPr>
          <p:nvPr>
            <p:ph type="dt" sz="half" idx="10"/>
          </p:nvPr>
        </p:nvSpPr>
        <p:spPr/>
        <p:txBody>
          <a:bodyPr/>
          <a:lstStyle>
            <a:lvl1pPr defTabSz="913758" fontAlgn="auto">
              <a:spcBef>
                <a:spcPts val="0"/>
              </a:spcBef>
              <a:spcAft>
                <a:spcPts val="0"/>
              </a:spcAft>
              <a:defRPr>
                <a:latin typeface="Arial"/>
                <a:ea typeface="+mn-ea"/>
                <a:cs typeface="+mn-cs"/>
              </a:defRPr>
            </a:lvl1pPr>
          </a:lstStyle>
          <a:p>
            <a:pPr>
              <a:defRPr/>
            </a:pPr>
            <a:endParaRPr lang="en-US"/>
          </a:p>
        </p:txBody>
      </p:sp>
      <p:sp>
        <p:nvSpPr>
          <p:cNvPr id="3" name="Rectangle 1036"/>
          <p:cNvSpPr>
            <a:spLocks noGrp="1" noChangeArrowheads="1"/>
          </p:cNvSpPr>
          <p:nvPr>
            <p:ph type="ftr" sz="quarter" idx="11"/>
          </p:nvPr>
        </p:nvSpPr>
        <p:spPr/>
        <p:txBody>
          <a:bodyPr/>
          <a:lstStyle>
            <a:lvl1pPr defTabSz="913758" fontAlgn="auto">
              <a:spcBef>
                <a:spcPts val="0"/>
              </a:spcBef>
              <a:spcAft>
                <a:spcPts val="0"/>
              </a:spcAft>
              <a:defRPr>
                <a:latin typeface="Arial"/>
                <a:ea typeface="+mn-ea"/>
                <a:cs typeface="+mn-cs"/>
              </a:defRPr>
            </a:lvl1pPr>
          </a:lstStyle>
          <a:p>
            <a:pPr>
              <a:defRPr/>
            </a:pPr>
            <a:endParaRPr lang="en-US"/>
          </a:p>
        </p:txBody>
      </p:sp>
      <p:sp>
        <p:nvSpPr>
          <p:cNvPr id="4" name="Rectangle 1037"/>
          <p:cNvSpPr>
            <a:spLocks noGrp="1" noChangeArrowheads="1"/>
          </p:cNvSpPr>
          <p:nvPr>
            <p:ph type="sldNum" sz="quarter" idx="12"/>
          </p:nvPr>
        </p:nvSpPr>
        <p:spPr/>
        <p:txBody>
          <a:bodyPr/>
          <a:lstStyle>
            <a:lvl1pPr defTabSz="913758">
              <a:defRPr>
                <a:latin typeface="Times New Roman" charset="0"/>
              </a:defRPr>
            </a:lvl1pPr>
          </a:lstStyle>
          <a:p>
            <a:pPr>
              <a:defRPr/>
            </a:pPr>
            <a:fld id="{43ECD183-EB50-3143-B477-E11F126F2F7D}" type="slidenum">
              <a:rPr lang="en-US"/>
              <a:pPr>
                <a:defRPr/>
              </a:pPr>
              <a:t>‹#›</a:t>
            </a:fld>
            <a:endParaRPr lang="en-US"/>
          </a:p>
        </p:txBody>
      </p:sp>
    </p:spTree>
    <p:extLst>
      <p:ext uri="{BB962C8B-B14F-4D97-AF65-F5344CB8AC3E}">
        <p14:creationId xmlns:p14="http://schemas.microsoft.com/office/powerpoint/2010/main" val="12179577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454AE-574F-4B34-B420-4E73E25D7F1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17B15F0-4362-441D-9FFF-D0E25417F81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E5C96A0-8DC5-4D5E-93F6-7BAE104D845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BA5E1E5-D538-40C6-AA65-DFA09297467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88C243B-67A8-405F-A7D8-D04DC0F96B49}"/>
              </a:ext>
            </a:extLst>
          </p:cNvPr>
          <p:cNvSpPr>
            <a:spLocks noGrp="1"/>
          </p:cNvSpPr>
          <p:nvPr>
            <p:ph type="sldNum" sz="quarter" idx="12"/>
          </p:nvPr>
        </p:nvSpPr>
        <p:spPr/>
        <p:txBody>
          <a:bodyPr/>
          <a:lstStyle>
            <a:lvl1pPr>
              <a:defRPr/>
            </a:lvl1pPr>
          </a:lstStyle>
          <a:p>
            <a:fld id="{E7F2D86C-A1A2-4AAC-BB81-36DFDE66A9BD}" type="slidenum">
              <a:rPr lang="en-US" altLang="en-US"/>
              <a:pPr/>
              <a:t>‹#›</a:t>
            </a:fld>
            <a:endParaRPr lang="en-US" altLang="en-US"/>
          </a:p>
        </p:txBody>
      </p:sp>
    </p:spTree>
    <p:extLst>
      <p:ext uri="{BB962C8B-B14F-4D97-AF65-F5344CB8AC3E}">
        <p14:creationId xmlns:p14="http://schemas.microsoft.com/office/powerpoint/2010/main" val="1645096535"/>
      </p:ext>
    </p:extLst>
  </p:cSld>
  <p:clrMapOvr>
    <a:masterClrMapping/>
  </p:clrMapOvr>
  <p:transition>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DF444-E698-49CB-B1A0-F043BB9A819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1204B95-51CF-4682-AF2D-7FBE6E6C703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96A09D-2558-48A3-8D1F-E626CD62ECB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895AE9F-4D8D-46CD-BBA5-EB51F2EDDC4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4D4DF49-CE72-4758-83D3-F5AA948F7E91}"/>
              </a:ext>
            </a:extLst>
          </p:cNvPr>
          <p:cNvSpPr>
            <a:spLocks noGrp="1"/>
          </p:cNvSpPr>
          <p:nvPr>
            <p:ph type="sldNum" sz="quarter" idx="12"/>
          </p:nvPr>
        </p:nvSpPr>
        <p:spPr/>
        <p:txBody>
          <a:bodyPr/>
          <a:lstStyle>
            <a:lvl1pPr>
              <a:defRPr/>
            </a:lvl1pPr>
          </a:lstStyle>
          <a:p>
            <a:fld id="{F93B9884-1292-4F79-9B64-5594F96B6787}" type="slidenum">
              <a:rPr lang="en-US" altLang="en-US"/>
              <a:pPr/>
              <a:t>‹#›</a:t>
            </a:fld>
            <a:endParaRPr lang="en-US" altLang="en-US"/>
          </a:p>
        </p:txBody>
      </p:sp>
    </p:spTree>
    <p:extLst>
      <p:ext uri="{BB962C8B-B14F-4D97-AF65-F5344CB8AC3E}">
        <p14:creationId xmlns:p14="http://schemas.microsoft.com/office/powerpoint/2010/main" val="1781455067"/>
      </p:ext>
    </p:extLst>
  </p:cSld>
  <p:clrMapOvr>
    <a:masterClrMapping/>
  </p:clrMapOvr>
  <p:transition>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26767-46E0-4BEA-8970-D28AF58DAC1C}"/>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0EBC428-A0F7-4957-BE24-37293E3C6CFA}"/>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EB0E2915-C7E1-4115-9337-CE785DB37B4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8008E43-E4FC-481F-B1E2-5DE491CA7B6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97B4882-B5C6-450C-847E-2ADE03A871EC}"/>
              </a:ext>
            </a:extLst>
          </p:cNvPr>
          <p:cNvSpPr>
            <a:spLocks noGrp="1"/>
          </p:cNvSpPr>
          <p:nvPr>
            <p:ph type="sldNum" sz="quarter" idx="12"/>
          </p:nvPr>
        </p:nvSpPr>
        <p:spPr/>
        <p:txBody>
          <a:bodyPr/>
          <a:lstStyle>
            <a:lvl1pPr>
              <a:defRPr/>
            </a:lvl1pPr>
          </a:lstStyle>
          <a:p>
            <a:fld id="{C35148F2-3D7B-40EC-8E1B-DD6DD7BB045B}" type="slidenum">
              <a:rPr lang="en-US" altLang="en-US"/>
              <a:pPr/>
              <a:t>‹#›</a:t>
            </a:fld>
            <a:endParaRPr lang="en-US" altLang="en-US"/>
          </a:p>
        </p:txBody>
      </p:sp>
    </p:spTree>
    <p:extLst>
      <p:ext uri="{BB962C8B-B14F-4D97-AF65-F5344CB8AC3E}">
        <p14:creationId xmlns:p14="http://schemas.microsoft.com/office/powerpoint/2010/main" val="2400869317"/>
      </p:ext>
    </p:extLst>
  </p:cSld>
  <p:clrMapOvr>
    <a:masterClrMapping/>
  </p:clrMapOvr>
  <p:transition>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9C4B4-6239-4155-9FA9-BF3604A1CEF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6D39D3-5117-4BD1-BD2A-2A5C151657D0}"/>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4B0C3E7-CBBF-4D34-B3BF-6A2706B8B9B4}"/>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E73E2CF-D294-4B85-8AD3-CB13D3F16891}"/>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EC92F28-DB73-466B-867D-2522957D44C3}"/>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82E0818-9F38-4063-9363-31C6E242FB43}"/>
              </a:ext>
            </a:extLst>
          </p:cNvPr>
          <p:cNvSpPr>
            <a:spLocks noGrp="1"/>
          </p:cNvSpPr>
          <p:nvPr>
            <p:ph type="sldNum" sz="quarter" idx="12"/>
          </p:nvPr>
        </p:nvSpPr>
        <p:spPr/>
        <p:txBody>
          <a:bodyPr/>
          <a:lstStyle>
            <a:lvl1pPr>
              <a:defRPr/>
            </a:lvl1pPr>
          </a:lstStyle>
          <a:p>
            <a:fld id="{AA4C10A5-C37B-458E-9D70-3FA7A1F541F1}" type="slidenum">
              <a:rPr lang="en-US" altLang="en-US"/>
              <a:pPr/>
              <a:t>‹#›</a:t>
            </a:fld>
            <a:endParaRPr lang="en-US" altLang="en-US"/>
          </a:p>
        </p:txBody>
      </p:sp>
    </p:spTree>
    <p:extLst>
      <p:ext uri="{BB962C8B-B14F-4D97-AF65-F5344CB8AC3E}">
        <p14:creationId xmlns:p14="http://schemas.microsoft.com/office/powerpoint/2010/main" val="760925760"/>
      </p:ext>
    </p:extLst>
  </p:cSld>
  <p:clrMapOvr>
    <a:masterClrMapping/>
  </p:clrMapOvr>
  <p:transition>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60065-BBA0-40E9-AFC3-F60709D9E7DB}"/>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9DFD4B1-E64D-415F-AABA-359C539BBB3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1E46BFE-7CEB-41BB-B8CE-1736466391F1}"/>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7AD850C-CE9C-41E3-A0A2-4C5449F7774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790FEA5-2E0D-4197-BEB7-B5E87D8B98FA}"/>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1E2CF8A-7499-4B94-BAE2-04145A27F797}"/>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9A5C9323-DB53-4885-B743-35B0A7046033}"/>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39F36C20-2D62-4CA1-8AAA-28633C53771B}"/>
              </a:ext>
            </a:extLst>
          </p:cNvPr>
          <p:cNvSpPr>
            <a:spLocks noGrp="1"/>
          </p:cNvSpPr>
          <p:nvPr>
            <p:ph type="sldNum" sz="quarter" idx="12"/>
          </p:nvPr>
        </p:nvSpPr>
        <p:spPr/>
        <p:txBody>
          <a:bodyPr/>
          <a:lstStyle>
            <a:lvl1pPr>
              <a:defRPr/>
            </a:lvl1pPr>
          </a:lstStyle>
          <a:p>
            <a:fld id="{E221FACA-CD6C-442F-9580-708DA538E304}" type="slidenum">
              <a:rPr lang="en-US" altLang="en-US"/>
              <a:pPr/>
              <a:t>‹#›</a:t>
            </a:fld>
            <a:endParaRPr lang="en-US" altLang="en-US"/>
          </a:p>
        </p:txBody>
      </p:sp>
    </p:spTree>
    <p:extLst>
      <p:ext uri="{BB962C8B-B14F-4D97-AF65-F5344CB8AC3E}">
        <p14:creationId xmlns:p14="http://schemas.microsoft.com/office/powerpoint/2010/main" val="2036408061"/>
      </p:ext>
    </p:extLst>
  </p:cSld>
  <p:clrMapOvr>
    <a:masterClrMapping/>
  </p:clrMapOvr>
  <p:transition>
    <p:fade thruBlk="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99C21-088D-410F-B033-6846D63C813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67EAF63-EE23-4327-A851-78ED6439913D}"/>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D6134160-2F98-44D0-A5AA-DDA04742C3ED}"/>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04213CA8-D299-4702-9747-CEC8195A35AA}"/>
              </a:ext>
            </a:extLst>
          </p:cNvPr>
          <p:cNvSpPr>
            <a:spLocks noGrp="1"/>
          </p:cNvSpPr>
          <p:nvPr>
            <p:ph type="sldNum" sz="quarter" idx="12"/>
          </p:nvPr>
        </p:nvSpPr>
        <p:spPr/>
        <p:txBody>
          <a:bodyPr/>
          <a:lstStyle>
            <a:lvl1pPr>
              <a:defRPr/>
            </a:lvl1pPr>
          </a:lstStyle>
          <a:p>
            <a:fld id="{50F391D1-72A8-4A03-AA1C-0ACF1E121999}" type="slidenum">
              <a:rPr lang="en-US" altLang="en-US"/>
              <a:pPr/>
              <a:t>‹#›</a:t>
            </a:fld>
            <a:endParaRPr lang="en-US" altLang="en-US"/>
          </a:p>
        </p:txBody>
      </p:sp>
    </p:spTree>
    <p:extLst>
      <p:ext uri="{BB962C8B-B14F-4D97-AF65-F5344CB8AC3E}">
        <p14:creationId xmlns:p14="http://schemas.microsoft.com/office/powerpoint/2010/main" val="4249692562"/>
      </p:ext>
    </p:extLst>
  </p:cSld>
  <p:clrMapOvr>
    <a:masterClrMapping/>
  </p:clrMapOvr>
  <p:transition>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780258-52D6-4AB9-A49B-17B5D3764168}"/>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2AFE33A9-2590-400A-9C5E-05550A09E56E}"/>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430B74F2-D56A-4AF1-97C7-50C601E657D2}"/>
              </a:ext>
            </a:extLst>
          </p:cNvPr>
          <p:cNvSpPr>
            <a:spLocks noGrp="1"/>
          </p:cNvSpPr>
          <p:nvPr>
            <p:ph type="sldNum" sz="quarter" idx="12"/>
          </p:nvPr>
        </p:nvSpPr>
        <p:spPr/>
        <p:txBody>
          <a:bodyPr/>
          <a:lstStyle>
            <a:lvl1pPr>
              <a:defRPr/>
            </a:lvl1pPr>
          </a:lstStyle>
          <a:p>
            <a:fld id="{21E4C311-FD6B-4D40-B273-9075FC622E6F}" type="slidenum">
              <a:rPr lang="en-US" altLang="en-US"/>
              <a:pPr/>
              <a:t>‹#›</a:t>
            </a:fld>
            <a:endParaRPr lang="en-US" altLang="en-US"/>
          </a:p>
        </p:txBody>
      </p:sp>
    </p:spTree>
    <p:extLst>
      <p:ext uri="{BB962C8B-B14F-4D97-AF65-F5344CB8AC3E}">
        <p14:creationId xmlns:p14="http://schemas.microsoft.com/office/powerpoint/2010/main" val="2918631420"/>
      </p:ext>
    </p:extLst>
  </p:cSld>
  <p:clrMapOvr>
    <a:masterClrMapping/>
  </p:clrMapOvr>
  <p:transition>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7F4F1-0AA1-49EA-B244-6D0D87F561C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9E44DC9-0CEC-403B-845B-4462506CED3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8BBFC02-D2B1-4CA1-A25D-7C86FF50A1A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A35BF86-29D5-4927-ACBE-633243058291}"/>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6921BAE-0937-4D32-A23C-313F91B44286}"/>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CF58DA7-C64F-47EA-ADA5-3A68A48D8575}"/>
              </a:ext>
            </a:extLst>
          </p:cNvPr>
          <p:cNvSpPr>
            <a:spLocks noGrp="1"/>
          </p:cNvSpPr>
          <p:nvPr>
            <p:ph type="sldNum" sz="quarter" idx="12"/>
          </p:nvPr>
        </p:nvSpPr>
        <p:spPr/>
        <p:txBody>
          <a:bodyPr/>
          <a:lstStyle>
            <a:lvl1pPr>
              <a:defRPr/>
            </a:lvl1pPr>
          </a:lstStyle>
          <a:p>
            <a:fld id="{E8D97BFB-10F9-412B-AF6A-6C3095564009}" type="slidenum">
              <a:rPr lang="en-US" altLang="en-US"/>
              <a:pPr/>
              <a:t>‹#›</a:t>
            </a:fld>
            <a:endParaRPr lang="en-US" altLang="en-US"/>
          </a:p>
        </p:txBody>
      </p:sp>
    </p:spTree>
    <p:extLst>
      <p:ext uri="{BB962C8B-B14F-4D97-AF65-F5344CB8AC3E}">
        <p14:creationId xmlns:p14="http://schemas.microsoft.com/office/powerpoint/2010/main" val="3333812326"/>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fld id="{245A482E-8792-4983-A3A9-48A1273BADD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6888724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7B522-EAFC-45F8-A13B-9C39CCB07E4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DAFD147-9174-4DF5-9CC2-95B73E529C2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9677A67-9E5C-4BC7-9770-E0CE8AFB341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40164FF-FDF5-4865-BBB0-7F851B0F4E9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8CCD56FF-3A8C-4574-B828-397D274B67A9}"/>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C9FBF0D-C464-4DB8-8227-41168AE20683}"/>
              </a:ext>
            </a:extLst>
          </p:cNvPr>
          <p:cNvSpPr>
            <a:spLocks noGrp="1"/>
          </p:cNvSpPr>
          <p:nvPr>
            <p:ph type="sldNum" sz="quarter" idx="12"/>
          </p:nvPr>
        </p:nvSpPr>
        <p:spPr/>
        <p:txBody>
          <a:bodyPr/>
          <a:lstStyle>
            <a:lvl1pPr>
              <a:defRPr/>
            </a:lvl1pPr>
          </a:lstStyle>
          <a:p>
            <a:fld id="{3E8F4E45-AB8D-4A23-9F71-2B94EA280D9A}" type="slidenum">
              <a:rPr lang="en-US" altLang="en-US"/>
              <a:pPr/>
              <a:t>‹#›</a:t>
            </a:fld>
            <a:endParaRPr lang="en-US" altLang="en-US"/>
          </a:p>
        </p:txBody>
      </p:sp>
    </p:spTree>
    <p:extLst>
      <p:ext uri="{BB962C8B-B14F-4D97-AF65-F5344CB8AC3E}">
        <p14:creationId xmlns:p14="http://schemas.microsoft.com/office/powerpoint/2010/main" val="157782136"/>
      </p:ext>
    </p:extLst>
  </p:cSld>
  <p:clrMapOvr>
    <a:masterClrMapping/>
  </p:clrMapOvr>
  <p:transition>
    <p:fade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5585A-C797-49F9-8995-73E73C7C6FE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1C7A15-DCD3-4435-92D4-22F1ECF37D6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C788B3-73BD-4576-BC61-A411F2A6223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4F24042-EACA-4BC9-8B7E-492AA001963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C625CC1-04D7-40AE-9D06-879EFAEE87C5}"/>
              </a:ext>
            </a:extLst>
          </p:cNvPr>
          <p:cNvSpPr>
            <a:spLocks noGrp="1"/>
          </p:cNvSpPr>
          <p:nvPr>
            <p:ph type="sldNum" sz="quarter" idx="12"/>
          </p:nvPr>
        </p:nvSpPr>
        <p:spPr/>
        <p:txBody>
          <a:bodyPr/>
          <a:lstStyle>
            <a:lvl1pPr>
              <a:defRPr/>
            </a:lvl1pPr>
          </a:lstStyle>
          <a:p>
            <a:fld id="{DBFD3B20-0FC5-4E0C-BC1F-9D78530DD029}" type="slidenum">
              <a:rPr lang="en-US" altLang="en-US"/>
              <a:pPr/>
              <a:t>‹#›</a:t>
            </a:fld>
            <a:endParaRPr lang="en-US" altLang="en-US"/>
          </a:p>
        </p:txBody>
      </p:sp>
    </p:spTree>
    <p:extLst>
      <p:ext uri="{BB962C8B-B14F-4D97-AF65-F5344CB8AC3E}">
        <p14:creationId xmlns:p14="http://schemas.microsoft.com/office/powerpoint/2010/main" val="1527768198"/>
      </p:ext>
    </p:extLst>
  </p:cSld>
  <p:clrMapOvr>
    <a:masterClrMapping/>
  </p:clrMapOvr>
  <p:transition>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62A9F5-0B1A-4274-8BCA-F92932F2CAC2}"/>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D91EF2-2829-410E-9ACE-76D635B4030F}"/>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DD9C6D-2C5B-4726-9C3A-29161F2FCCB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97A2968-C52C-4C0F-9F2A-9AD962A09BB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35EB817-2832-465D-9164-BB7AD16B52F3}"/>
              </a:ext>
            </a:extLst>
          </p:cNvPr>
          <p:cNvSpPr>
            <a:spLocks noGrp="1"/>
          </p:cNvSpPr>
          <p:nvPr>
            <p:ph type="sldNum" sz="quarter" idx="12"/>
          </p:nvPr>
        </p:nvSpPr>
        <p:spPr/>
        <p:txBody>
          <a:bodyPr/>
          <a:lstStyle>
            <a:lvl1pPr>
              <a:defRPr/>
            </a:lvl1pPr>
          </a:lstStyle>
          <a:p>
            <a:fld id="{46726816-5E6D-4C84-B152-1F0D82E81C3D}" type="slidenum">
              <a:rPr lang="en-US" altLang="en-US"/>
              <a:pPr/>
              <a:t>‹#›</a:t>
            </a:fld>
            <a:endParaRPr lang="en-US" altLang="en-US"/>
          </a:p>
        </p:txBody>
      </p:sp>
    </p:spTree>
    <p:extLst>
      <p:ext uri="{BB962C8B-B14F-4D97-AF65-F5344CB8AC3E}">
        <p14:creationId xmlns:p14="http://schemas.microsoft.com/office/powerpoint/2010/main" val="2886224164"/>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fld id="{52990AB3-FA3F-4799-B69E-8E8D48561FF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877717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fld id="{7ACD6CDB-0113-4B74-AB57-5AD45F9F8F2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072492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8"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9" name="Rectangle 9"/>
          <p:cNvSpPr>
            <a:spLocks noGrp="1" noChangeArrowheads="1"/>
          </p:cNvSpPr>
          <p:nvPr>
            <p:ph type="sldNum" sz="quarter" idx="12"/>
          </p:nvPr>
        </p:nvSpPr>
        <p:spPr>
          <a:ln/>
        </p:spPr>
        <p:txBody>
          <a:bodyPr/>
          <a:lstStyle>
            <a:lvl1pPr>
              <a:defRPr/>
            </a:lvl1pPr>
          </a:lstStyle>
          <a:p>
            <a:fld id="{4E6C47EE-D404-478C-AF0C-D3590389547C}"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57760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4"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5" name="Rectangle 9"/>
          <p:cNvSpPr>
            <a:spLocks noGrp="1" noChangeArrowheads="1"/>
          </p:cNvSpPr>
          <p:nvPr>
            <p:ph type="sldNum" sz="quarter" idx="12"/>
          </p:nvPr>
        </p:nvSpPr>
        <p:spPr>
          <a:ln/>
        </p:spPr>
        <p:txBody>
          <a:bodyPr/>
          <a:lstStyle>
            <a:lvl1pPr>
              <a:defRPr/>
            </a:lvl1pPr>
          </a:lstStyle>
          <a:p>
            <a:fld id="{D01D15B4-91BD-482B-90D4-3FA802D4A24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523124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4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11.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4.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6.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38.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39.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9.xml"/><Relationship Id="rId1" Type="http://schemas.openxmlformats.org/officeDocument/2006/relationships/slideLayout" Target="../slideLayouts/slideLayout40.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102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88" y="-1588"/>
            <a:ext cx="9145588"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3" name="Picture 102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50938" y="1676400"/>
            <a:ext cx="6697662" cy="12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4" name="Rectangle 1028"/>
          <p:cNvSpPr>
            <a:spLocks noGrp="1" noChangeArrowheads="1"/>
          </p:cNvSpPr>
          <p:nvPr>
            <p:ph type="title"/>
          </p:nvPr>
        </p:nvSpPr>
        <p:spPr bwMode="auto">
          <a:xfrm>
            <a:off x="685800" y="533400"/>
            <a:ext cx="77724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5125" name="Rectangle 1029"/>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2950" name="Rectangle 1030"/>
          <p:cNvSpPr>
            <a:spLocks noGrp="1" noChangeArrowheads="1"/>
          </p:cNvSpPr>
          <p:nvPr>
            <p:ph type="dt" sz="half" idx="2"/>
          </p:nvPr>
        </p:nvSpPr>
        <p:spPr bwMode="auto">
          <a:xfrm>
            <a:off x="685800" y="61372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212164"/>
                </a:solidFill>
                <a:ea typeface="ＭＳ Ｐゴシック" charset="-128"/>
                <a:cs typeface="ＭＳ Ｐゴシック" charset="-128"/>
              </a:defRPr>
            </a:lvl1pPr>
          </a:lstStyle>
          <a:p>
            <a:pPr>
              <a:defRPr/>
            </a:pPr>
            <a:endParaRPr lang="en-US"/>
          </a:p>
        </p:txBody>
      </p:sp>
      <p:sp>
        <p:nvSpPr>
          <p:cNvPr id="82951" name="Rectangle 1031"/>
          <p:cNvSpPr>
            <a:spLocks noGrp="1" noChangeArrowheads="1"/>
          </p:cNvSpPr>
          <p:nvPr>
            <p:ph type="ftr" sz="quarter" idx="3"/>
          </p:nvPr>
        </p:nvSpPr>
        <p:spPr bwMode="auto">
          <a:xfrm>
            <a:off x="3124200" y="6137275"/>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212164"/>
                </a:solidFill>
                <a:ea typeface="ＭＳ Ｐゴシック" charset="-128"/>
                <a:cs typeface="ＭＳ Ｐゴシック" charset="-128"/>
              </a:defRPr>
            </a:lvl1pPr>
          </a:lstStyle>
          <a:p>
            <a:pPr>
              <a:defRPr/>
            </a:pPr>
            <a:endParaRPr lang="en-US"/>
          </a:p>
        </p:txBody>
      </p:sp>
      <p:sp>
        <p:nvSpPr>
          <p:cNvPr id="82952" name="Rectangle 1032"/>
          <p:cNvSpPr>
            <a:spLocks noGrp="1" noChangeArrowheads="1"/>
          </p:cNvSpPr>
          <p:nvPr>
            <p:ph type="sldNum" sz="quarter" idx="4"/>
          </p:nvPr>
        </p:nvSpPr>
        <p:spPr bwMode="auto">
          <a:xfrm>
            <a:off x="6553200" y="61372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212164"/>
                </a:solidFill>
              </a:defRPr>
            </a:lvl1pPr>
          </a:lstStyle>
          <a:p>
            <a:pPr>
              <a:defRPr/>
            </a:pPr>
            <a:fld id="{92FA3CDD-6A6D-E64B-955A-580A6D194D9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2" r:id="rId1"/>
  </p:sldLayoutIdLst>
  <p:txStyles>
    <p:titleStyle>
      <a:lvl1pPr algn="ctr" rtl="0" eaLnBrk="0" fontAlgn="base" hangingPunct="0">
        <a:spcBef>
          <a:spcPct val="0"/>
        </a:spcBef>
        <a:spcAft>
          <a:spcPct val="0"/>
        </a:spcAft>
        <a:defRPr kumimoji="1" sz="4400" b="1">
          <a:solidFill>
            <a:schemeClr val="tx1"/>
          </a:solidFill>
          <a:latin typeface="+mj-lt"/>
          <a:ea typeface="+mj-ea"/>
          <a:cs typeface="+mj-cs"/>
        </a:defRPr>
      </a:lvl1pPr>
      <a:lvl2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2pPr>
      <a:lvl3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3pPr>
      <a:lvl4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4pPr>
      <a:lvl5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5pPr>
      <a:lvl6pPr marL="457200"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6pPr>
      <a:lvl7pPr marL="914400"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7pPr>
      <a:lvl8pPr marL="1371600"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8pPr>
      <a:lvl9pPr marL="1828800"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a:solidFill>
            <a:schemeClr val="tx1"/>
          </a:solidFill>
          <a:latin typeface="+mn-lt"/>
          <a:ea typeface="+mn-ea"/>
          <a:cs typeface="+mn-cs"/>
        </a:defRPr>
      </a:lvl5pPr>
      <a:lvl6pPr marL="2514600" indent="-228600" algn="l" rtl="0" fontAlgn="base">
        <a:spcBef>
          <a:spcPct val="20000"/>
        </a:spcBef>
        <a:spcAft>
          <a:spcPct val="0"/>
        </a:spcAft>
        <a:buChar char="»"/>
        <a:defRPr kumimoji="1" sz="2000">
          <a:solidFill>
            <a:schemeClr val="tx1"/>
          </a:solidFill>
          <a:latin typeface="+mn-lt"/>
          <a:ea typeface="+mn-ea"/>
          <a:cs typeface="+mn-cs"/>
        </a:defRPr>
      </a:lvl6pPr>
      <a:lvl7pPr marL="2971800" indent="-228600" algn="l" rtl="0" fontAlgn="base">
        <a:spcBef>
          <a:spcPct val="20000"/>
        </a:spcBef>
        <a:spcAft>
          <a:spcPct val="0"/>
        </a:spcAft>
        <a:buChar char="»"/>
        <a:defRPr kumimoji="1" sz="2000">
          <a:solidFill>
            <a:schemeClr val="tx1"/>
          </a:solidFill>
          <a:latin typeface="+mn-lt"/>
          <a:ea typeface="+mn-ea"/>
          <a:cs typeface="+mn-cs"/>
        </a:defRPr>
      </a:lvl7pPr>
      <a:lvl8pPr marL="3429000" indent="-228600" algn="l" rtl="0" fontAlgn="base">
        <a:spcBef>
          <a:spcPct val="20000"/>
        </a:spcBef>
        <a:spcAft>
          <a:spcPct val="0"/>
        </a:spcAft>
        <a:buChar char="»"/>
        <a:defRPr kumimoji="1" sz="2000">
          <a:solidFill>
            <a:schemeClr val="tx1"/>
          </a:solidFill>
          <a:latin typeface="+mn-lt"/>
          <a:ea typeface="+mn-ea"/>
          <a:cs typeface="+mn-cs"/>
        </a:defRPr>
      </a:lvl8pPr>
      <a:lvl9pPr marL="3886200" indent="-228600" algn="l" rtl="0" fontAlgn="base">
        <a:spcBef>
          <a:spcPct val="20000"/>
        </a:spcBef>
        <a:spcAft>
          <a:spcPct val="0"/>
        </a:spcAft>
        <a:buChar char="»"/>
        <a:defRPr kumimoji="1"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1026"/>
          <p:cNvSpPr>
            <a:spLocks noChangeArrowheads="1"/>
          </p:cNvSpPr>
          <p:nvPr/>
        </p:nvSpPr>
        <p:spPr bwMode="ltGray">
          <a:xfrm>
            <a:off x="417513" y="1098556"/>
            <a:ext cx="438150" cy="474663"/>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nchor="ctr"/>
          <a:lstStyle/>
          <a:p>
            <a:pPr algn="ctr"/>
            <a:endParaRPr kumimoji="1" lang="en-US">
              <a:solidFill>
                <a:srgbClr val="000000"/>
              </a:solidFill>
              <a:latin typeface="Arial" charset="0"/>
            </a:endParaRPr>
          </a:p>
        </p:txBody>
      </p:sp>
      <p:sp>
        <p:nvSpPr>
          <p:cNvPr id="53251" name="Rectangle 1027"/>
          <p:cNvSpPr>
            <a:spLocks noChangeArrowheads="1"/>
          </p:cNvSpPr>
          <p:nvPr/>
        </p:nvSpPr>
        <p:spPr bwMode="ltGray">
          <a:xfrm>
            <a:off x="800104" y="1098556"/>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nchor="ctr"/>
          <a:lstStyle/>
          <a:p>
            <a:pPr algn="ctr"/>
            <a:endParaRPr kumimoji="1" lang="en-US">
              <a:solidFill>
                <a:srgbClr val="000000"/>
              </a:solidFill>
              <a:latin typeface="Arial" charset="0"/>
            </a:endParaRPr>
          </a:p>
        </p:txBody>
      </p:sp>
      <p:sp>
        <p:nvSpPr>
          <p:cNvPr id="53252" name="Rectangle 1028"/>
          <p:cNvSpPr>
            <a:spLocks noChangeArrowheads="1"/>
          </p:cNvSpPr>
          <p:nvPr/>
        </p:nvSpPr>
        <p:spPr bwMode="ltGray">
          <a:xfrm>
            <a:off x="541344" y="1520831"/>
            <a:ext cx="422275" cy="474663"/>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nchor="ctr"/>
          <a:lstStyle/>
          <a:p>
            <a:pPr algn="ctr"/>
            <a:endParaRPr kumimoji="1" lang="en-US">
              <a:solidFill>
                <a:srgbClr val="000000"/>
              </a:solidFill>
              <a:latin typeface="Arial" charset="0"/>
            </a:endParaRPr>
          </a:p>
        </p:txBody>
      </p:sp>
      <p:sp>
        <p:nvSpPr>
          <p:cNvPr id="53253" name="Rectangle 1029"/>
          <p:cNvSpPr>
            <a:spLocks noChangeArrowheads="1"/>
          </p:cNvSpPr>
          <p:nvPr/>
        </p:nvSpPr>
        <p:spPr bwMode="ltGray">
          <a:xfrm>
            <a:off x="911225" y="1520831"/>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nchor="ctr"/>
          <a:lstStyle/>
          <a:p>
            <a:pPr algn="ctr"/>
            <a:endParaRPr kumimoji="1" lang="en-US">
              <a:solidFill>
                <a:srgbClr val="000000"/>
              </a:solidFill>
              <a:latin typeface="Arial" charset="0"/>
            </a:endParaRPr>
          </a:p>
        </p:txBody>
      </p:sp>
      <p:sp>
        <p:nvSpPr>
          <p:cNvPr id="53254" name="Rectangle 1030"/>
          <p:cNvSpPr>
            <a:spLocks noChangeArrowheads="1"/>
          </p:cNvSpPr>
          <p:nvPr/>
        </p:nvSpPr>
        <p:spPr bwMode="ltGray">
          <a:xfrm>
            <a:off x="127001" y="1447803"/>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nchor="ctr"/>
          <a:lstStyle/>
          <a:p>
            <a:pPr algn="ctr"/>
            <a:endParaRPr kumimoji="1" lang="en-US">
              <a:solidFill>
                <a:srgbClr val="000000"/>
              </a:solidFill>
              <a:latin typeface="Arial" charset="0"/>
            </a:endParaRPr>
          </a:p>
        </p:txBody>
      </p:sp>
      <p:sp>
        <p:nvSpPr>
          <p:cNvPr id="53255" name="Rectangle 1031"/>
          <p:cNvSpPr>
            <a:spLocks noChangeArrowheads="1"/>
          </p:cNvSpPr>
          <p:nvPr/>
        </p:nvSpPr>
        <p:spPr bwMode="gray">
          <a:xfrm>
            <a:off x="762000" y="990604"/>
            <a:ext cx="31750" cy="1052513"/>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nchor="ctr"/>
          <a:lstStyle/>
          <a:p>
            <a:pPr algn="ctr"/>
            <a:endParaRPr kumimoji="1" lang="en-US">
              <a:solidFill>
                <a:srgbClr val="000000"/>
              </a:solidFill>
              <a:latin typeface="Arial" charset="0"/>
            </a:endParaRPr>
          </a:p>
        </p:txBody>
      </p:sp>
      <p:sp>
        <p:nvSpPr>
          <p:cNvPr id="53256" name="Rectangle 1032"/>
          <p:cNvSpPr>
            <a:spLocks noChangeArrowheads="1"/>
          </p:cNvSpPr>
          <p:nvPr/>
        </p:nvSpPr>
        <p:spPr bwMode="gray">
          <a:xfrm flipV="1">
            <a:off x="460378" y="1828800"/>
            <a:ext cx="8683625" cy="46038"/>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lIns="91376" tIns="45688" rIns="91376" bIns="45688" anchor="ctr"/>
          <a:lstStyle/>
          <a:p>
            <a:pPr algn="ctr"/>
            <a:endParaRPr kumimoji="1" lang="en-US">
              <a:solidFill>
                <a:srgbClr val="000000"/>
              </a:solidFill>
              <a:latin typeface="Arial" charset="0"/>
            </a:endParaRPr>
          </a:p>
        </p:txBody>
      </p:sp>
      <p:sp>
        <p:nvSpPr>
          <p:cNvPr id="53257" name="Rectangle 1033"/>
          <p:cNvSpPr>
            <a:spLocks noGrp="1" noChangeArrowheads="1"/>
          </p:cNvSpPr>
          <p:nvPr>
            <p:ph type="title"/>
          </p:nvPr>
        </p:nvSpPr>
        <p:spPr bwMode="auto">
          <a:xfrm>
            <a:off x="1150944" y="617538"/>
            <a:ext cx="7793037"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b" anchorCtr="0" compatLnSpc="1">
            <a:prstTxWarp prst="textNoShape">
              <a:avLst/>
            </a:prstTxWarp>
          </a:bodyPr>
          <a:lstStyle/>
          <a:p>
            <a:pPr lvl="0"/>
            <a:r>
              <a:rPr lang="en-US"/>
              <a:t>Click to edit Master title style</a:t>
            </a:r>
          </a:p>
        </p:txBody>
      </p:sp>
      <p:sp>
        <p:nvSpPr>
          <p:cNvPr id="53258" name="Rectangle 1034"/>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7051" name="Rectangle 1035"/>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376" tIns="45688" rIns="91376" bIns="45688" numCol="1" anchor="b" anchorCtr="0" compatLnSpc="1">
            <a:prstTxWarp prst="textNoShape">
              <a:avLst/>
            </a:prstTxWarp>
          </a:bodyPr>
          <a:lstStyle>
            <a:lvl1pPr defTabSz="456880">
              <a:defRPr sz="1400">
                <a:solidFill>
                  <a:srgbClr val="000000"/>
                </a:solidFill>
                <a:latin typeface="Arial" charset="0"/>
                <a:ea typeface="ＭＳ Ｐゴシック" charset="-128"/>
                <a:cs typeface="ＭＳ Ｐゴシック" charset="-128"/>
              </a:defRPr>
            </a:lvl1pPr>
          </a:lstStyle>
          <a:p>
            <a:pPr>
              <a:defRPr/>
            </a:pPr>
            <a:endParaRPr lang="en-US"/>
          </a:p>
        </p:txBody>
      </p:sp>
      <p:sp>
        <p:nvSpPr>
          <p:cNvPr id="87052" name="Rectangle 1036"/>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376" tIns="45688" rIns="91376" bIns="45688" numCol="1" anchor="b" anchorCtr="0" compatLnSpc="1">
            <a:prstTxWarp prst="textNoShape">
              <a:avLst/>
            </a:prstTxWarp>
          </a:bodyPr>
          <a:lstStyle>
            <a:lvl1pPr algn="ctr" defTabSz="456880">
              <a:defRPr sz="1400">
                <a:solidFill>
                  <a:srgbClr val="000000"/>
                </a:solidFill>
                <a:latin typeface="Arial" charset="0"/>
                <a:ea typeface="ＭＳ Ｐゴシック" charset="-128"/>
                <a:cs typeface="ＭＳ Ｐゴシック" charset="-128"/>
              </a:defRPr>
            </a:lvl1pPr>
          </a:lstStyle>
          <a:p>
            <a:pPr>
              <a:defRPr/>
            </a:pPr>
            <a:endParaRPr lang="en-US"/>
          </a:p>
        </p:txBody>
      </p:sp>
      <p:sp>
        <p:nvSpPr>
          <p:cNvPr id="87053" name="Rectangle 1037"/>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376" tIns="45688" rIns="91376" bIns="45688" numCol="1" anchor="b" anchorCtr="0" compatLnSpc="1">
            <a:prstTxWarp prst="textNoShape">
              <a:avLst/>
            </a:prstTxWarp>
          </a:bodyPr>
          <a:lstStyle>
            <a:lvl1pPr algn="r" defTabSz="456880">
              <a:defRPr sz="1400">
                <a:solidFill>
                  <a:srgbClr val="000000"/>
                </a:solidFill>
                <a:latin typeface="Arial" charset="0"/>
              </a:defRPr>
            </a:lvl1pPr>
          </a:lstStyle>
          <a:p>
            <a:pPr>
              <a:defRPr/>
            </a:pPr>
            <a:fld id="{95FC9A03-BF56-E94F-BD9A-6B988A626443}" type="slidenum">
              <a:rPr lang="en-US"/>
              <a:pPr>
                <a:defRPr/>
              </a:pPr>
              <a:t>‹#›</a:t>
            </a:fld>
            <a:endParaRPr lang="en-US"/>
          </a:p>
        </p:txBody>
      </p:sp>
    </p:spTree>
    <p:extLst>
      <p:ext uri="{BB962C8B-B14F-4D97-AF65-F5344CB8AC3E}">
        <p14:creationId xmlns:p14="http://schemas.microsoft.com/office/powerpoint/2010/main" val="3799189586"/>
      </p:ext>
    </p:extLst>
  </p:cSld>
  <p:clrMap bg1="lt1" tx1="dk1" bg2="lt2" tx2="dk2" accent1="accent1" accent2="accent2" accent3="accent3" accent4="accent4" accent5="accent5" accent6="accent6" hlink="hlink" folHlink="folHlink"/>
  <p:sldLayoutIdLst>
    <p:sldLayoutId id="2147483878" r:id="rId1"/>
  </p:sldLayoutIdLst>
  <p:txStyles>
    <p:titleStyle>
      <a:lvl1pPr algn="l" rtl="0" eaLnBrk="0" fontAlgn="base" hangingPunct="0">
        <a:spcBef>
          <a:spcPct val="0"/>
        </a:spcBef>
        <a:spcAft>
          <a:spcPct val="0"/>
        </a:spcAft>
        <a:defRPr sz="4400">
          <a:solidFill>
            <a:schemeClr val="tx2"/>
          </a:solidFill>
          <a:latin typeface="+mj-lt"/>
          <a:ea typeface="ＭＳ Ｐゴシック" charset="0"/>
          <a:cs typeface="Geneva" charset="0"/>
        </a:defRPr>
      </a:lvl1pPr>
      <a:lvl2pPr algn="l" rtl="0" eaLnBrk="0" fontAlgn="base" hangingPunct="0">
        <a:spcBef>
          <a:spcPct val="0"/>
        </a:spcBef>
        <a:spcAft>
          <a:spcPct val="0"/>
        </a:spcAft>
        <a:defRPr sz="4400">
          <a:solidFill>
            <a:schemeClr val="tx2"/>
          </a:solidFill>
          <a:latin typeface="Arial" charset="0"/>
          <a:ea typeface="ＭＳ Ｐゴシック" charset="0"/>
          <a:cs typeface="Geneva"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Geneva"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Geneva"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Geneva" charset="0"/>
        </a:defRPr>
      </a:lvl5pPr>
      <a:lvl6pPr marL="456880" algn="l" rtl="0" fontAlgn="base">
        <a:spcBef>
          <a:spcPct val="0"/>
        </a:spcBef>
        <a:spcAft>
          <a:spcPct val="0"/>
        </a:spcAft>
        <a:defRPr sz="4400">
          <a:solidFill>
            <a:schemeClr val="tx2"/>
          </a:solidFill>
          <a:latin typeface="Arial" charset="0"/>
        </a:defRPr>
      </a:lvl6pPr>
      <a:lvl7pPr marL="913758" algn="l" rtl="0" fontAlgn="base">
        <a:spcBef>
          <a:spcPct val="0"/>
        </a:spcBef>
        <a:spcAft>
          <a:spcPct val="0"/>
        </a:spcAft>
        <a:defRPr sz="4400">
          <a:solidFill>
            <a:schemeClr val="tx2"/>
          </a:solidFill>
          <a:latin typeface="Arial" charset="0"/>
        </a:defRPr>
      </a:lvl7pPr>
      <a:lvl8pPr marL="1370639" algn="l" rtl="0" fontAlgn="base">
        <a:spcBef>
          <a:spcPct val="0"/>
        </a:spcBef>
        <a:spcAft>
          <a:spcPct val="0"/>
        </a:spcAft>
        <a:defRPr sz="4400">
          <a:solidFill>
            <a:schemeClr val="tx2"/>
          </a:solidFill>
          <a:latin typeface="Arial" charset="0"/>
        </a:defRPr>
      </a:lvl8pPr>
      <a:lvl9pPr marL="1827517" algn="l" rtl="0" fontAlgn="base">
        <a:spcBef>
          <a:spcPct val="0"/>
        </a:spcBef>
        <a:spcAft>
          <a:spcPct val="0"/>
        </a:spcAft>
        <a:defRPr sz="4400">
          <a:solidFill>
            <a:schemeClr val="tx2"/>
          </a:solidFill>
          <a:latin typeface="Arial" charset="0"/>
        </a:defRPr>
      </a:lvl9pPr>
    </p:titleStyle>
    <p:bodyStyle>
      <a:lvl1pPr marL="342659" indent="-342659" algn="l" rtl="0" eaLnBrk="0" fontAlgn="base" hangingPunct="0">
        <a:spcBef>
          <a:spcPct val="20000"/>
        </a:spcBef>
        <a:spcAft>
          <a:spcPct val="0"/>
        </a:spcAft>
        <a:buClr>
          <a:schemeClr val="folHlink"/>
        </a:buClr>
        <a:buSzPct val="60000"/>
        <a:buFont typeface="Wingdings" charset="0"/>
        <a:buChar char="n"/>
        <a:defRPr sz="3200">
          <a:solidFill>
            <a:schemeClr val="tx1"/>
          </a:solidFill>
          <a:latin typeface="+mn-lt"/>
          <a:ea typeface="ＭＳ Ｐゴシック" charset="0"/>
          <a:cs typeface="Geneva" charset="0"/>
        </a:defRPr>
      </a:lvl1pPr>
      <a:lvl2pPr marL="742428" indent="-285548" algn="l" rtl="0" eaLnBrk="0" fontAlgn="base" hangingPunct="0">
        <a:spcBef>
          <a:spcPct val="20000"/>
        </a:spcBef>
        <a:spcAft>
          <a:spcPct val="0"/>
        </a:spcAft>
        <a:buClr>
          <a:schemeClr val="hlink"/>
        </a:buClr>
        <a:buSzPct val="55000"/>
        <a:buFont typeface="Wingdings" charset="0"/>
        <a:buChar char="n"/>
        <a:defRPr sz="2800">
          <a:solidFill>
            <a:schemeClr val="tx1"/>
          </a:solidFill>
          <a:latin typeface="+mn-lt"/>
          <a:ea typeface="Geneva" charset="-128"/>
          <a:cs typeface="Geneva" charset="0"/>
        </a:defRPr>
      </a:lvl2pPr>
      <a:lvl3pPr marL="1142199" indent="-228439" algn="l" rtl="0" eaLnBrk="0" fontAlgn="base" hangingPunct="0">
        <a:spcBef>
          <a:spcPct val="20000"/>
        </a:spcBef>
        <a:spcAft>
          <a:spcPct val="0"/>
        </a:spcAft>
        <a:buClr>
          <a:schemeClr val="folHlink"/>
        </a:buClr>
        <a:buSzPct val="50000"/>
        <a:buFont typeface="Wingdings" charset="0"/>
        <a:buChar char="n"/>
        <a:defRPr sz="2400">
          <a:solidFill>
            <a:schemeClr val="tx1"/>
          </a:solidFill>
          <a:latin typeface="+mn-lt"/>
          <a:ea typeface="Geneva" charset="-128"/>
          <a:cs typeface="Geneva" charset="0"/>
        </a:defRPr>
      </a:lvl3pPr>
      <a:lvl4pPr marL="1599077" indent="-228439" algn="l" rtl="0" eaLnBrk="0" fontAlgn="base" hangingPunct="0">
        <a:spcBef>
          <a:spcPct val="20000"/>
        </a:spcBef>
        <a:spcAft>
          <a:spcPct val="0"/>
        </a:spcAft>
        <a:buClr>
          <a:schemeClr val="accent2"/>
        </a:buClr>
        <a:buSzPct val="55000"/>
        <a:buFont typeface="Wingdings" charset="0"/>
        <a:buChar char="n"/>
        <a:defRPr sz="2000">
          <a:solidFill>
            <a:schemeClr val="tx1"/>
          </a:solidFill>
          <a:latin typeface="+mn-lt"/>
          <a:ea typeface="Geneva" charset="-128"/>
          <a:cs typeface="Geneva" charset="0"/>
        </a:defRPr>
      </a:lvl4pPr>
      <a:lvl5pPr marL="2055957" indent="-228439" algn="l" rtl="0" eaLnBrk="0" fontAlgn="base" hangingPunct="0">
        <a:spcBef>
          <a:spcPct val="20000"/>
        </a:spcBef>
        <a:spcAft>
          <a:spcPct val="0"/>
        </a:spcAft>
        <a:buClr>
          <a:schemeClr val="accent1"/>
        </a:buClr>
        <a:buSzPct val="50000"/>
        <a:buFont typeface="Wingdings" charset="0"/>
        <a:buChar char="n"/>
        <a:defRPr sz="2000">
          <a:solidFill>
            <a:schemeClr val="tx1"/>
          </a:solidFill>
          <a:latin typeface="+mn-lt"/>
          <a:ea typeface="Geneva" charset="-128"/>
          <a:cs typeface="Geneva" charset="0"/>
        </a:defRPr>
      </a:lvl5pPr>
      <a:lvl6pPr marL="2512836" indent="-228439" algn="l" rtl="0" fontAlgn="base">
        <a:spcBef>
          <a:spcPct val="20000"/>
        </a:spcBef>
        <a:spcAft>
          <a:spcPct val="0"/>
        </a:spcAft>
        <a:buClr>
          <a:schemeClr val="accent1"/>
        </a:buClr>
        <a:buSzPct val="50000"/>
        <a:buFont typeface="Wingdings" charset="2"/>
        <a:buChar char="n"/>
        <a:defRPr sz="2000">
          <a:solidFill>
            <a:schemeClr val="tx1"/>
          </a:solidFill>
          <a:latin typeface="+mn-lt"/>
          <a:ea typeface="Geneva" charset="-128"/>
        </a:defRPr>
      </a:lvl6pPr>
      <a:lvl7pPr marL="2969716" indent="-228439" algn="l" rtl="0" fontAlgn="base">
        <a:spcBef>
          <a:spcPct val="20000"/>
        </a:spcBef>
        <a:spcAft>
          <a:spcPct val="0"/>
        </a:spcAft>
        <a:buClr>
          <a:schemeClr val="accent1"/>
        </a:buClr>
        <a:buSzPct val="50000"/>
        <a:buFont typeface="Wingdings" charset="2"/>
        <a:buChar char="n"/>
        <a:defRPr sz="2000">
          <a:solidFill>
            <a:schemeClr val="tx1"/>
          </a:solidFill>
          <a:latin typeface="+mn-lt"/>
          <a:ea typeface="Geneva" charset="-128"/>
        </a:defRPr>
      </a:lvl7pPr>
      <a:lvl8pPr marL="3426595" indent="-228439" algn="l" rtl="0" fontAlgn="base">
        <a:spcBef>
          <a:spcPct val="20000"/>
        </a:spcBef>
        <a:spcAft>
          <a:spcPct val="0"/>
        </a:spcAft>
        <a:buClr>
          <a:schemeClr val="accent1"/>
        </a:buClr>
        <a:buSzPct val="50000"/>
        <a:buFont typeface="Wingdings" charset="2"/>
        <a:buChar char="n"/>
        <a:defRPr sz="2000">
          <a:solidFill>
            <a:schemeClr val="tx1"/>
          </a:solidFill>
          <a:latin typeface="+mn-lt"/>
          <a:ea typeface="Geneva" charset="-128"/>
        </a:defRPr>
      </a:lvl8pPr>
      <a:lvl9pPr marL="3883472" indent="-228439" algn="l" rtl="0" fontAlgn="base">
        <a:spcBef>
          <a:spcPct val="20000"/>
        </a:spcBef>
        <a:spcAft>
          <a:spcPct val="0"/>
        </a:spcAft>
        <a:buClr>
          <a:schemeClr val="accent1"/>
        </a:buClr>
        <a:buSzPct val="50000"/>
        <a:buFont typeface="Wingdings" charset="2"/>
        <a:buChar char="n"/>
        <a:defRPr sz="2000">
          <a:solidFill>
            <a:schemeClr val="tx1"/>
          </a:solidFill>
          <a:latin typeface="+mn-lt"/>
          <a:ea typeface="Geneva"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370" name="Rectangle 2">
            <a:extLst>
              <a:ext uri="{FF2B5EF4-FFF2-40B4-BE49-F238E27FC236}">
                <a16:creationId xmlns:a16="http://schemas.microsoft.com/office/drawing/2014/main" id="{9A76A5BC-6E89-4F40-8EDD-D62A29B94C3E}"/>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86371" name="Rectangle 3">
            <a:extLst>
              <a:ext uri="{FF2B5EF4-FFF2-40B4-BE49-F238E27FC236}">
                <a16:creationId xmlns:a16="http://schemas.microsoft.com/office/drawing/2014/main" id="{8BC957FC-9A56-4CCB-9CD2-14381752934B}"/>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6372" name="Rectangle 4">
            <a:extLst>
              <a:ext uri="{FF2B5EF4-FFF2-40B4-BE49-F238E27FC236}">
                <a16:creationId xmlns:a16="http://schemas.microsoft.com/office/drawing/2014/main" id="{08C0844C-D32D-42D5-BF8C-933F33251798}"/>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endParaRPr lang="en-US" altLang="en-US"/>
          </a:p>
        </p:txBody>
      </p:sp>
      <p:sp>
        <p:nvSpPr>
          <p:cNvPr id="186373" name="Rectangle 5">
            <a:extLst>
              <a:ext uri="{FF2B5EF4-FFF2-40B4-BE49-F238E27FC236}">
                <a16:creationId xmlns:a16="http://schemas.microsoft.com/office/drawing/2014/main" id="{1D1B879E-573A-4521-AD39-A65833DF478D}"/>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ltLang="en-US"/>
          </a:p>
        </p:txBody>
      </p:sp>
      <p:sp>
        <p:nvSpPr>
          <p:cNvPr id="186374" name="Rectangle 6">
            <a:extLst>
              <a:ext uri="{FF2B5EF4-FFF2-40B4-BE49-F238E27FC236}">
                <a16:creationId xmlns:a16="http://schemas.microsoft.com/office/drawing/2014/main" id="{3DA30D13-C712-4C74-A6D9-6A20E43DE48E}"/>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61A99D3A-86B7-4BBA-A920-CCE7C9A92B10}" type="slidenum">
              <a:rPr lang="en-US" altLang="en-US"/>
              <a:pPr/>
              <a:t>‹#›</a:t>
            </a:fld>
            <a:endParaRPr lang="en-US" altLang="en-US"/>
          </a:p>
        </p:txBody>
      </p:sp>
    </p:spTree>
    <p:extLst>
      <p:ext uri="{BB962C8B-B14F-4D97-AF65-F5344CB8AC3E}">
        <p14:creationId xmlns:p14="http://schemas.microsoft.com/office/powerpoint/2010/main" val="2936957458"/>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transition>
    <p:fade thruBlk="1"/>
  </p:transition>
  <p:hf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555"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2036"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107" charset="0"/>
                <a:ea typeface="+mn-ea"/>
                <a:cs typeface="+mn-cs"/>
              </a:defRPr>
            </a:lvl1pPr>
          </a:lstStyle>
          <a:p>
            <a:pPr defTabSz="914400">
              <a:defRPr/>
            </a:pPr>
            <a:endParaRPr lang="en-US"/>
          </a:p>
        </p:txBody>
      </p:sp>
      <p:sp>
        <p:nvSpPr>
          <p:cNvPr id="172037"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107" charset="0"/>
                <a:ea typeface="+mn-ea"/>
                <a:cs typeface="+mn-cs"/>
              </a:defRPr>
            </a:lvl1pPr>
          </a:lstStyle>
          <a:p>
            <a:pPr defTabSz="914400">
              <a:defRPr/>
            </a:pPr>
            <a:endParaRPr lang="en-US"/>
          </a:p>
        </p:txBody>
      </p:sp>
      <p:sp>
        <p:nvSpPr>
          <p:cNvPr id="172038"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defTabSz="914400">
              <a:defRPr/>
            </a:pPr>
            <a:fld id="{02FDED3E-972B-E54C-B910-BC361D109265}" type="slidenum">
              <a:rPr lang="en-US"/>
              <a:pPr defTabSz="914400">
                <a:defRPr/>
              </a:pPr>
              <a:t>‹#›</a:t>
            </a:fld>
            <a:endParaRPr lang="en-US"/>
          </a:p>
        </p:txBody>
      </p:sp>
    </p:spTree>
    <p:extLst>
      <p:ext uri="{BB962C8B-B14F-4D97-AF65-F5344CB8AC3E}">
        <p14:creationId xmlns:p14="http://schemas.microsoft.com/office/powerpoint/2010/main" val="2334391107"/>
      </p:ext>
    </p:extLst>
  </p:cSld>
  <p:clrMap bg1="lt1" tx1="dk1" bg2="lt2" tx2="dk2" accent1="accent1" accent2="accent2" accent3="accent3" accent4="accent4" accent5="accent5" accent6="accent6" hlink="hlink" folHlink="folHlink"/>
  <p:sldLayoutIdLst>
    <p:sldLayoutId id="2147483807"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555"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2036"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107" charset="0"/>
                <a:ea typeface="+mn-ea"/>
                <a:cs typeface="+mn-cs"/>
              </a:defRPr>
            </a:lvl1pPr>
          </a:lstStyle>
          <a:p>
            <a:pPr defTabSz="914400">
              <a:defRPr/>
            </a:pPr>
            <a:endParaRPr lang="en-US"/>
          </a:p>
        </p:txBody>
      </p:sp>
      <p:sp>
        <p:nvSpPr>
          <p:cNvPr id="172037"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107" charset="0"/>
                <a:ea typeface="+mn-ea"/>
                <a:cs typeface="+mn-cs"/>
              </a:defRPr>
            </a:lvl1pPr>
          </a:lstStyle>
          <a:p>
            <a:pPr defTabSz="914400">
              <a:defRPr/>
            </a:pPr>
            <a:endParaRPr lang="en-US"/>
          </a:p>
        </p:txBody>
      </p:sp>
      <p:sp>
        <p:nvSpPr>
          <p:cNvPr id="172038"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defTabSz="914400">
              <a:defRPr/>
            </a:pPr>
            <a:fld id="{02FDED3E-972B-E54C-B910-BC361D109265}" type="slidenum">
              <a:rPr lang="en-US"/>
              <a:pPr defTabSz="914400">
                <a:defRPr/>
              </a:pPr>
              <a:t>‹#›</a:t>
            </a:fld>
            <a:endParaRPr lang="en-US"/>
          </a:p>
        </p:txBody>
      </p:sp>
    </p:spTree>
    <p:extLst>
      <p:ext uri="{BB962C8B-B14F-4D97-AF65-F5344CB8AC3E}">
        <p14:creationId xmlns:p14="http://schemas.microsoft.com/office/powerpoint/2010/main" val="518987824"/>
      </p:ext>
    </p:extLst>
  </p:cSld>
  <p:clrMap bg1="lt1" tx1="dk1" bg2="lt2" tx2="dk2" accent1="accent1" accent2="accent2" accent3="accent3" accent4="accent4" accent5="accent5" accent6="accent6" hlink="hlink" folHlink="folHlink"/>
  <p:sldLayoutIdLst>
    <p:sldLayoutId id="2147483821"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0"/>
            <a:ext cx="7242175" cy="1981200"/>
            <a:chOff x="0" y="0"/>
            <a:chExt cx="4562" cy="1248"/>
          </a:xfrm>
        </p:grpSpPr>
        <p:sp>
          <p:nvSpPr>
            <p:cNvPr id="100355"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defTabSz="914400" eaLnBrk="0" hangingPunct="0">
                <a:defRPr/>
              </a:pPr>
              <a:endParaRPr lang="en-US">
                <a:solidFill>
                  <a:srgbClr val="FFFFFF"/>
                </a:solidFill>
                <a:latin typeface="Tahoma" pitchFamily="-107" charset="-52"/>
                <a:ea typeface="MS PGothic" pitchFamily="34" charset="-128"/>
                <a:cs typeface="+mn-cs"/>
              </a:endParaRPr>
            </a:p>
          </p:txBody>
        </p:sp>
        <p:sp>
          <p:nvSpPr>
            <p:cNvPr id="27657"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hangingPunct="0"/>
              <a:endParaRPr lang="en-GB">
                <a:solidFill>
                  <a:srgbClr val="FFFFFF"/>
                </a:solidFill>
                <a:latin typeface="Tahoma" pitchFamily="34" charset="0"/>
                <a:ea typeface="MS PGothic" pitchFamily="34" charset="-128"/>
                <a:cs typeface="+mn-cs"/>
              </a:endParaRPr>
            </a:p>
          </p:txBody>
        </p:sp>
      </p:grpSp>
      <p:sp>
        <p:nvSpPr>
          <p:cNvPr id="100357"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0358"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9"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defTabSz="914400"/>
            <a:endParaRPr lang="en-US" altLang="en-US">
              <a:solidFill>
                <a:srgbClr val="FFFFFF"/>
              </a:solidFill>
              <a:latin typeface="Tahoma" pitchFamily="34" charset="0"/>
              <a:ea typeface="MS PGothic" pitchFamily="34" charset="-128"/>
              <a:cs typeface="+mn-cs"/>
            </a:endParaRPr>
          </a:p>
        </p:txBody>
      </p:sp>
      <p:sp>
        <p:nvSpPr>
          <p:cNvPr id="100360"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defTabSz="914400"/>
            <a:endParaRPr lang="en-US" altLang="en-US">
              <a:solidFill>
                <a:srgbClr val="FFFFFF"/>
              </a:solidFill>
              <a:latin typeface="Tahoma" pitchFamily="34" charset="0"/>
              <a:ea typeface="MS PGothic" pitchFamily="34" charset="-128"/>
              <a:cs typeface="+mn-cs"/>
            </a:endParaRPr>
          </a:p>
        </p:txBody>
      </p:sp>
      <p:sp>
        <p:nvSpPr>
          <p:cNvPr id="100361"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defTabSz="914400"/>
            <a:fld id="{5483AB95-8A6B-437B-B35D-3F3F801EBC6C}" type="slidenum">
              <a:rPr lang="en-US" altLang="en-US">
                <a:solidFill>
                  <a:srgbClr val="FFFFFF"/>
                </a:solidFill>
                <a:latin typeface="Tahoma" pitchFamily="34" charset="0"/>
                <a:ea typeface="MS PGothic" pitchFamily="34" charset="-128"/>
                <a:cs typeface="+mn-cs"/>
              </a:rPr>
              <a:pPr defTabSz="914400"/>
              <a:t>‹#›</a:t>
            </a:fld>
            <a:endParaRPr lang="en-US" altLang="en-US">
              <a:solidFill>
                <a:srgbClr val="FFFFFF"/>
              </a:solidFill>
              <a:latin typeface="Tahoma" pitchFamily="34" charset="0"/>
              <a:ea typeface="MS PGothic" pitchFamily="34" charset="-128"/>
              <a:cs typeface="+mn-cs"/>
            </a:endParaRPr>
          </a:p>
        </p:txBody>
      </p:sp>
    </p:spTree>
    <p:extLst>
      <p:ext uri="{BB962C8B-B14F-4D97-AF65-F5344CB8AC3E}">
        <p14:creationId xmlns:p14="http://schemas.microsoft.com/office/powerpoint/2010/main" val="950505215"/>
      </p:ext>
    </p:extLst>
  </p:cSld>
  <p:clrMap bg1="dk2" tx1="lt1" bg2="dk1" tx2="lt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7" charset="-52"/>
          <a:ea typeface="MS PGothic" pitchFamily="34"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7" charset="-52"/>
          <a:ea typeface="MS PGothic" pitchFamily="34"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7" charset="-52"/>
          <a:ea typeface="MS PGothic" pitchFamily="34"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7" charset="-52"/>
          <a:ea typeface="MS PGothic" pitchFamily="34"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7"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7"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7"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7" charset="-52"/>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MS PGothic" pitchFamily="34" charset="-128"/>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ea typeface="MS PGothic" pitchFamily="34" charset="-128"/>
        </a:defRPr>
      </a:lvl5pPr>
      <a:lvl6pPr marL="25146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1708399481"/>
      </p:ext>
    </p:extLst>
  </p:cSld>
  <p:clrMap bg1="dk2" tx1="lt1" bg2="dk1" tx2="lt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3794" name="Group 2"/>
          <p:cNvGrpSpPr>
            <a:grpSpLocks/>
          </p:cNvGrpSpPr>
          <p:nvPr/>
        </p:nvGrpSpPr>
        <p:grpSpPr bwMode="auto">
          <a:xfrm>
            <a:off x="457200" y="992188"/>
            <a:ext cx="8153400" cy="1600200"/>
            <a:chOff x="288" y="625"/>
            <a:chExt cx="5136" cy="1008"/>
          </a:xfrm>
        </p:grpSpPr>
        <p:sp>
          <p:nvSpPr>
            <p:cNvPr id="33800"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33801"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33802"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33803"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CC"/>
                </a:solidFill>
              </a:endParaRPr>
            </a:p>
          </p:txBody>
        </p:sp>
      </p:grpSp>
      <p:sp>
        <p:nvSpPr>
          <p:cNvPr id="33795"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10" tIns="46005" rIns="92010" bIns="46005" numCol="1" anchor="b" anchorCtr="0" compatLnSpc="1">
            <a:prstTxWarp prst="textNoShape">
              <a:avLst/>
            </a:prstTxWarp>
          </a:bodyPr>
          <a:lstStyle/>
          <a:p>
            <a:pPr lvl="0"/>
            <a:r>
              <a:rPr lang="en-US"/>
              <a:t>Click to edit Master title style</a:t>
            </a:r>
          </a:p>
        </p:txBody>
      </p:sp>
      <p:sp>
        <p:nvSpPr>
          <p:cNvPr id="33796"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10" tIns="46005" rIns="92010" bIns="4600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defRPr sz="1400">
                <a:solidFill>
                  <a:srgbClr val="FFFFCC"/>
                </a:solidFill>
                <a:latin typeface="Arial" charset="0"/>
                <a:ea typeface="+mn-ea"/>
                <a:cs typeface="+mn-cs"/>
              </a:defRPr>
            </a:lvl1pPr>
          </a:lstStyle>
          <a:p>
            <a:pPr>
              <a:defRPr/>
            </a:pPr>
            <a:endParaRPr lang="en-US"/>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ctr">
              <a:defRPr sz="1400">
                <a:solidFill>
                  <a:srgbClr val="FFFFCC"/>
                </a:solidFill>
                <a:latin typeface="Arial" charset="0"/>
                <a:ea typeface="+mn-ea"/>
                <a:cs typeface="+mn-cs"/>
              </a:defRPr>
            </a:lvl1pPr>
          </a:lstStyle>
          <a:p>
            <a:pPr>
              <a:defRPr/>
            </a:pPr>
            <a:endParaRPr lang="en-US"/>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r">
              <a:defRPr sz="1400">
                <a:solidFill>
                  <a:srgbClr val="FFFFCC"/>
                </a:solidFill>
                <a:latin typeface="Arial" charset="0"/>
              </a:defRPr>
            </a:lvl1pPr>
          </a:lstStyle>
          <a:p>
            <a:pPr>
              <a:defRPr/>
            </a:pPr>
            <a:fld id="{F8EC5CAA-95A2-2A49-8EF8-139EEE3FAF09}" type="slidenum">
              <a:rPr lang="en-US"/>
              <a:pPr>
                <a:defRPr/>
              </a:pPr>
              <a:t>‹#›</a:t>
            </a:fld>
            <a:endParaRPr lang="en-US"/>
          </a:p>
        </p:txBody>
      </p:sp>
    </p:spTree>
    <p:extLst>
      <p:ext uri="{BB962C8B-B14F-4D97-AF65-F5344CB8AC3E}">
        <p14:creationId xmlns:p14="http://schemas.microsoft.com/office/powerpoint/2010/main" val="1742241488"/>
      </p:ext>
    </p:extLst>
  </p:cSld>
  <p:clrMap bg1="dk2" tx1="lt1" bg2="dk1" tx2="lt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Lst>
  <p:txStyles>
    <p:title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6880" algn="r" rtl="0" fontAlgn="base">
        <a:spcBef>
          <a:spcPct val="0"/>
        </a:spcBef>
        <a:spcAft>
          <a:spcPct val="0"/>
        </a:spcAft>
        <a:defRPr sz="4400" i="1">
          <a:solidFill>
            <a:schemeClr val="tx2"/>
          </a:solidFill>
          <a:latin typeface="Times New Roman" charset="0"/>
        </a:defRPr>
      </a:lvl6pPr>
      <a:lvl7pPr marL="913758" algn="r" rtl="0" fontAlgn="base">
        <a:spcBef>
          <a:spcPct val="0"/>
        </a:spcBef>
        <a:spcAft>
          <a:spcPct val="0"/>
        </a:spcAft>
        <a:defRPr sz="4400" i="1">
          <a:solidFill>
            <a:schemeClr val="tx2"/>
          </a:solidFill>
          <a:latin typeface="Times New Roman" charset="0"/>
        </a:defRPr>
      </a:lvl7pPr>
      <a:lvl8pPr marL="1370639" algn="r" rtl="0" fontAlgn="base">
        <a:spcBef>
          <a:spcPct val="0"/>
        </a:spcBef>
        <a:spcAft>
          <a:spcPct val="0"/>
        </a:spcAft>
        <a:defRPr sz="4400" i="1">
          <a:solidFill>
            <a:schemeClr val="tx2"/>
          </a:solidFill>
          <a:latin typeface="Times New Roman" charset="0"/>
        </a:defRPr>
      </a:lvl8pPr>
      <a:lvl9pPr marL="1827517" algn="r" rtl="0" fontAlgn="base">
        <a:spcBef>
          <a:spcPct val="0"/>
        </a:spcBef>
        <a:spcAft>
          <a:spcPct val="0"/>
        </a:spcAft>
        <a:defRPr sz="4400" i="1">
          <a:solidFill>
            <a:schemeClr val="tx2"/>
          </a:solidFill>
          <a:latin typeface="Times New Roman" charset="0"/>
        </a:defRPr>
      </a:lvl9pPr>
    </p:titleStyle>
    <p:bodyStyle>
      <a:lvl1pPr marL="342659" indent="-342659"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Geneva" charset="-128"/>
        </a:defRPr>
      </a:lvl1pPr>
      <a:lvl2pPr marL="742428" indent="-285548" algn="l" rtl="0" eaLnBrk="0" fontAlgn="base" hangingPunct="0">
        <a:spcBef>
          <a:spcPct val="20000"/>
        </a:spcBef>
        <a:spcAft>
          <a:spcPct val="0"/>
        </a:spcAft>
        <a:buClr>
          <a:schemeClr val="tx2"/>
        </a:buClr>
        <a:buChar char="–"/>
        <a:defRPr sz="2800">
          <a:solidFill>
            <a:schemeClr val="tx1"/>
          </a:solidFill>
          <a:latin typeface="+mn-lt"/>
          <a:ea typeface="Geneva" charset="-128"/>
          <a:cs typeface="Geneva" charset="0"/>
        </a:defRPr>
      </a:lvl2pPr>
      <a:lvl3pPr marL="1142199" indent="-228439" algn="l" rtl="0" eaLnBrk="0" fontAlgn="base" hangingPunct="0">
        <a:spcBef>
          <a:spcPct val="20000"/>
        </a:spcBef>
        <a:spcAft>
          <a:spcPct val="0"/>
        </a:spcAft>
        <a:buClr>
          <a:schemeClr val="tx2"/>
        </a:buClr>
        <a:buChar char="•"/>
        <a:defRPr sz="2400">
          <a:solidFill>
            <a:schemeClr val="tx1"/>
          </a:solidFill>
          <a:latin typeface="+mn-lt"/>
          <a:ea typeface="ＭＳ Ｐゴシック" charset="-128"/>
          <a:cs typeface="ＭＳ Ｐゴシック" charset="-128"/>
        </a:defRPr>
      </a:lvl3pPr>
      <a:lvl4pPr marL="1599077" indent="-228439"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4pPr>
      <a:lvl5pPr marL="2055957" indent="-228439"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5pPr>
      <a:lvl6pPr marL="2512836" indent="-228439" algn="l" rtl="0" fontAlgn="base">
        <a:spcBef>
          <a:spcPct val="20000"/>
        </a:spcBef>
        <a:spcAft>
          <a:spcPct val="0"/>
        </a:spcAft>
        <a:buClr>
          <a:schemeClr val="tx2"/>
        </a:buClr>
        <a:buChar char="•"/>
        <a:defRPr sz="2000">
          <a:solidFill>
            <a:schemeClr val="tx1"/>
          </a:solidFill>
          <a:latin typeface="+mn-lt"/>
          <a:ea typeface="Geneva" charset="-128"/>
        </a:defRPr>
      </a:lvl6pPr>
      <a:lvl7pPr marL="2969716" indent="-228439" algn="l" rtl="0" fontAlgn="base">
        <a:spcBef>
          <a:spcPct val="20000"/>
        </a:spcBef>
        <a:spcAft>
          <a:spcPct val="0"/>
        </a:spcAft>
        <a:buClr>
          <a:schemeClr val="tx2"/>
        </a:buClr>
        <a:buChar char="•"/>
        <a:defRPr sz="2000">
          <a:solidFill>
            <a:schemeClr val="tx1"/>
          </a:solidFill>
          <a:latin typeface="+mn-lt"/>
          <a:ea typeface="Geneva" charset="-128"/>
        </a:defRPr>
      </a:lvl7pPr>
      <a:lvl8pPr marL="3426595" indent="-228439" algn="l" rtl="0" fontAlgn="base">
        <a:spcBef>
          <a:spcPct val="20000"/>
        </a:spcBef>
        <a:spcAft>
          <a:spcPct val="0"/>
        </a:spcAft>
        <a:buClr>
          <a:schemeClr val="tx2"/>
        </a:buClr>
        <a:buChar char="•"/>
        <a:defRPr sz="2000">
          <a:solidFill>
            <a:schemeClr val="tx1"/>
          </a:solidFill>
          <a:latin typeface="+mn-lt"/>
          <a:ea typeface="Geneva" charset="-128"/>
        </a:defRPr>
      </a:lvl8pPr>
      <a:lvl9pPr marL="3883472" indent="-228439" algn="l" rtl="0" fontAlgn="base">
        <a:spcBef>
          <a:spcPct val="20000"/>
        </a:spcBef>
        <a:spcAft>
          <a:spcPct val="0"/>
        </a:spcAft>
        <a:buClr>
          <a:schemeClr val="tx2"/>
        </a:buClr>
        <a:buChar char="•"/>
        <a:defRPr sz="2000">
          <a:solidFill>
            <a:schemeClr val="tx1"/>
          </a:solidFill>
          <a:latin typeface="+mn-lt"/>
          <a:ea typeface="Geneva"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7106" name="Group 2"/>
          <p:cNvGrpSpPr>
            <a:grpSpLocks/>
          </p:cNvGrpSpPr>
          <p:nvPr/>
        </p:nvGrpSpPr>
        <p:grpSpPr bwMode="auto">
          <a:xfrm>
            <a:off x="457200" y="992188"/>
            <a:ext cx="8153400" cy="1600200"/>
            <a:chOff x="288" y="625"/>
            <a:chExt cx="5136" cy="1008"/>
          </a:xfrm>
        </p:grpSpPr>
        <p:sp>
          <p:nvSpPr>
            <p:cNvPr id="47112"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47113"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47114"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47115"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CC"/>
                </a:solidFill>
              </a:endParaRPr>
            </a:p>
          </p:txBody>
        </p:sp>
      </p:grpSp>
      <p:sp>
        <p:nvSpPr>
          <p:cNvPr id="47107"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10" tIns="46005" rIns="92010" bIns="46005" numCol="1" anchor="b" anchorCtr="0" compatLnSpc="1">
            <a:prstTxWarp prst="textNoShape">
              <a:avLst/>
            </a:prstTxWarp>
          </a:bodyPr>
          <a:lstStyle/>
          <a:p>
            <a:pPr lvl="0"/>
            <a:r>
              <a:rPr lang="en-US"/>
              <a:t>Click to edit Master title style</a:t>
            </a:r>
          </a:p>
        </p:txBody>
      </p:sp>
      <p:sp>
        <p:nvSpPr>
          <p:cNvPr id="47108"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10" tIns="46005" rIns="92010" bIns="4600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defTabSz="456880">
              <a:defRPr sz="1400">
                <a:solidFill>
                  <a:srgbClr val="FFFFCC"/>
                </a:solidFill>
                <a:latin typeface="Arial" charset="0"/>
                <a:ea typeface="ＭＳ Ｐゴシック" charset="-128"/>
                <a:cs typeface="ＭＳ Ｐゴシック" charset="-128"/>
              </a:defRPr>
            </a:lvl1pPr>
          </a:lstStyle>
          <a:p>
            <a:pPr>
              <a:defRPr/>
            </a:pPr>
            <a:endParaRPr lang="en-US"/>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ctr" defTabSz="456880">
              <a:defRPr sz="1400">
                <a:solidFill>
                  <a:srgbClr val="FFFFCC"/>
                </a:solidFill>
                <a:latin typeface="Arial" charset="0"/>
                <a:ea typeface="ＭＳ Ｐゴシック" charset="-128"/>
                <a:cs typeface="ＭＳ Ｐゴシック" charset="-128"/>
              </a:defRPr>
            </a:lvl1pPr>
          </a:lstStyle>
          <a:p>
            <a:pPr>
              <a:defRPr/>
            </a:pPr>
            <a:endParaRPr lang="en-US"/>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r" defTabSz="456880">
              <a:defRPr sz="1400">
                <a:solidFill>
                  <a:srgbClr val="FFFFCC"/>
                </a:solidFill>
                <a:latin typeface="Arial" charset="0"/>
              </a:defRPr>
            </a:lvl1pPr>
          </a:lstStyle>
          <a:p>
            <a:pPr>
              <a:defRPr/>
            </a:pPr>
            <a:fld id="{07F4B235-5935-184A-B708-9239EFE33AB7}" type="slidenum">
              <a:rPr lang="en-US"/>
              <a:pPr>
                <a:defRPr/>
              </a:pPr>
              <a:t>‹#›</a:t>
            </a:fld>
            <a:endParaRPr lang="en-US"/>
          </a:p>
        </p:txBody>
      </p:sp>
    </p:spTree>
    <p:extLst>
      <p:ext uri="{BB962C8B-B14F-4D97-AF65-F5344CB8AC3E}">
        <p14:creationId xmlns:p14="http://schemas.microsoft.com/office/powerpoint/2010/main" val="333929147"/>
      </p:ext>
    </p:extLst>
  </p:cSld>
  <p:clrMap bg1="dk2" tx1="lt1" bg2="dk1" tx2="lt2" accent1="accent1" accent2="accent2" accent3="accent3" accent4="accent4" accent5="accent5" accent6="accent6" hlink="hlink" folHlink="folHlink"/>
  <p:sldLayoutIdLst>
    <p:sldLayoutId id="2147483872" r:id="rId1"/>
  </p:sldLayoutIdLst>
  <p:txStyles>
    <p:title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6880" algn="r" rtl="0" fontAlgn="base">
        <a:spcBef>
          <a:spcPct val="0"/>
        </a:spcBef>
        <a:spcAft>
          <a:spcPct val="0"/>
        </a:spcAft>
        <a:defRPr sz="4400" i="1">
          <a:solidFill>
            <a:schemeClr val="tx2"/>
          </a:solidFill>
          <a:latin typeface="Times New Roman" charset="0"/>
        </a:defRPr>
      </a:lvl6pPr>
      <a:lvl7pPr marL="913758" algn="r" rtl="0" fontAlgn="base">
        <a:spcBef>
          <a:spcPct val="0"/>
        </a:spcBef>
        <a:spcAft>
          <a:spcPct val="0"/>
        </a:spcAft>
        <a:defRPr sz="4400" i="1">
          <a:solidFill>
            <a:schemeClr val="tx2"/>
          </a:solidFill>
          <a:latin typeface="Times New Roman" charset="0"/>
        </a:defRPr>
      </a:lvl7pPr>
      <a:lvl8pPr marL="1370639" algn="r" rtl="0" fontAlgn="base">
        <a:spcBef>
          <a:spcPct val="0"/>
        </a:spcBef>
        <a:spcAft>
          <a:spcPct val="0"/>
        </a:spcAft>
        <a:defRPr sz="4400" i="1">
          <a:solidFill>
            <a:schemeClr val="tx2"/>
          </a:solidFill>
          <a:latin typeface="Times New Roman" charset="0"/>
        </a:defRPr>
      </a:lvl8pPr>
      <a:lvl9pPr marL="1827517" algn="r" rtl="0" fontAlgn="base">
        <a:spcBef>
          <a:spcPct val="0"/>
        </a:spcBef>
        <a:spcAft>
          <a:spcPct val="0"/>
        </a:spcAft>
        <a:defRPr sz="4400" i="1">
          <a:solidFill>
            <a:schemeClr val="tx2"/>
          </a:solidFill>
          <a:latin typeface="Times New Roman" charset="0"/>
        </a:defRPr>
      </a:lvl9pPr>
    </p:titleStyle>
    <p:bodyStyle>
      <a:lvl1pPr marL="342659" indent="-342659"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Geneva" charset="-128"/>
        </a:defRPr>
      </a:lvl1pPr>
      <a:lvl2pPr marL="742428" indent="-285548" algn="l" rtl="0" eaLnBrk="0" fontAlgn="base" hangingPunct="0">
        <a:spcBef>
          <a:spcPct val="20000"/>
        </a:spcBef>
        <a:spcAft>
          <a:spcPct val="0"/>
        </a:spcAft>
        <a:buClr>
          <a:schemeClr val="tx2"/>
        </a:buClr>
        <a:buChar char="–"/>
        <a:defRPr sz="2800">
          <a:solidFill>
            <a:schemeClr val="tx1"/>
          </a:solidFill>
          <a:latin typeface="+mn-lt"/>
          <a:ea typeface="Geneva" charset="-128"/>
          <a:cs typeface="Geneva" charset="0"/>
        </a:defRPr>
      </a:lvl2pPr>
      <a:lvl3pPr marL="1142199" indent="-228439" algn="l" rtl="0" eaLnBrk="0" fontAlgn="base" hangingPunct="0">
        <a:spcBef>
          <a:spcPct val="20000"/>
        </a:spcBef>
        <a:spcAft>
          <a:spcPct val="0"/>
        </a:spcAft>
        <a:buClr>
          <a:schemeClr val="tx2"/>
        </a:buClr>
        <a:buChar char="•"/>
        <a:defRPr sz="2400">
          <a:solidFill>
            <a:schemeClr val="tx1"/>
          </a:solidFill>
          <a:latin typeface="+mn-lt"/>
          <a:ea typeface="ＭＳ Ｐゴシック" charset="-128"/>
          <a:cs typeface="ＭＳ Ｐゴシック" charset="-128"/>
        </a:defRPr>
      </a:lvl3pPr>
      <a:lvl4pPr marL="1599077" indent="-228439"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4pPr>
      <a:lvl5pPr marL="2055957" indent="-228439"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5pPr>
      <a:lvl6pPr marL="2512836" indent="-228439" algn="l" rtl="0" fontAlgn="base">
        <a:spcBef>
          <a:spcPct val="20000"/>
        </a:spcBef>
        <a:spcAft>
          <a:spcPct val="0"/>
        </a:spcAft>
        <a:buClr>
          <a:schemeClr val="tx2"/>
        </a:buClr>
        <a:buChar char="•"/>
        <a:defRPr sz="2000">
          <a:solidFill>
            <a:schemeClr val="tx1"/>
          </a:solidFill>
          <a:latin typeface="+mn-lt"/>
          <a:ea typeface="Geneva" charset="-128"/>
        </a:defRPr>
      </a:lvl6pPr>
      <a:lvl7pPr marL="2969716" indent="-228439" algn="l" rtl="0" fontAlgn="base">
        <a:spcBef>
          <a:spcPct val="20000"/>
        </a:spcBef>
        <a:spcAft>
          <a:spcPct val="0"/>
        </a:spcAft>
        <a:buClr>
          <a:schemeClr val="tx2"/>
        </a:buClr>
        <a:buChar char="•"/>
        <a:defRPr sz="2000">
          <a:solidFill>
            <a:schemeClr val="tx1"/>
          </a:solidFill>
          <a:latin typeface="+mn-lt"/>
          <a:ea typeface="Geneva" charset="-128"/>
        </a:defRPr>
      </a:lvl7pPr>
      <a:lvl8pPr marL="3426595" indent="-228439" algn="l" rtl="0" fontAlgn="base">
        <a:spcBef>
          <a:spcPct val="20000"/>
        </a:spcBef>
        <a:spcAft>
          <a:spcPct val="0"/>
        </a:spcAft>
        <a:buClr>
          <a:schemeClr val="tx2"/>
        </a:buClr>
        <a:buChar char="•"/>
        <a:defRPr sz="2000">
          <a:solidFill>
            <a:schemeClr val="tx1"/>
          </a:solidFill>
          <a:latin typeface="+mn-lt"/>
          <a:ea typeface="Geneva" charset="-128"/>
        </a:defRPr>
      </a:lvl8pPr>
      <a:lvl9pPr marL="3883472" indent="-228439" algn="l" rtl="0" fontAlgn="base">
        <a:spcBef>
          <a:spcPct val="20000"/>
        </a:spcBef>
        <a:spcAft>
          <a:spcPct val="0"/>
        </a:spcAft>
        <a:buClr>
          <a:schemeClr val="tx2"/>
        </a:buClr>
        <a:buChar char="•"/>
        <a:defRPr sz="2000">
          <a:solidFill>
            <a:schemeClr val="tx1"/>
          </a:solidFill>
          <a:latin typeface="+mn-lt"/>
          <a:ea typeface="Geneva"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2003" tIns="41000" rIns="82003" bIns="41000" anchor="ctr"/>
          <a:lstStyle/>
          <a:p>
            <a:endParaRPr lang="en-US">
              <a:solidFill>
                <a:srgbClr val="000000"/>
              </a:solidFill>
              <a:ea typeface="MS Gothic" charset="0"/>
              <a:cs typeface="MS Gothic" charset="0"/>
            </a:endParaRPr>
          </a:p>
        </p:txBody>
      </p:sp>
    </p:spTree>
    <p:extLst>
      <p:ext uri="{BB962C8B-B14F-4D97-AF65-F5344CB8AC3E}">
        <p14:creationId xmlns:p14="http://schemas.microsoft.com/office/powerpoint/2010/main" val="3991371649"/>
      </p:ext>
    </p:extLst>
  </p:cSld>
  <p:clrMap bg1="lt1" tx1="dk1" bg2="lt2" tx2="dk2" accent1="accent1" accent2="accent2" accent3="accent3" accent4="accent4" accent5="accent5" accent6="accent6" hlink="hlink" folHlink="folHlink"/>
  <p:sldLayoutIdLst>
    <p:sldLayoutId id="2147483874" r:id="rId1"/>
  </p:sldLayoutIdLst>
  <p:txStyles>
    <p:titleStyle>
      <a:lvl1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1000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007"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011"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001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315" indent="-336315" algn="l" defTabSz="409288"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325" indent="-280791" algn="l" defTabSz="409288"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4746" indent="-223681" algn="l" defTabSz="409288"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6871"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7402"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38667"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48670"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58675"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68679"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003" rtl="0" eaLnBrk="1" latinLnBrk="0" hangingPunct="1">
        <a:defRPr sz="1600" kern="1200">
          <a:solidFill>
            <a:schemeClr val="tx1"/>
          </a:solidFill>
          <a:latin typeface="+mn-lt"/>
          <a:ea typeface="+mn-ea"/>
          <a:cs typeface="+mn-cs"/>
        </a:defRPr>
      </a:lvl1pPr>
      <a:lvl2pPr marL="410003" algn="l" defTabSz="410003" rtl="0" eaLnBrk="1" latinLnBrk="0" hangingPunct="1">
        <a:defRPr sz="1600" kern="1200">
          <a:solidFill>
            <a:schemeClr val="tx1"/>
          </a:solidFill>
          <a:latin typeface="+mn-lt"/>
          <a:ea typeface="+mn-ea"/>
          <a:cs typeface="+mn-cs"/>
        </a:defRPr>
      </a:lvl2pPr>
      <a:lvl3pPr marL="820007" algn="l" defTabSz="410003" rtl="0" eaLnBrk="1" latinLnBrk="0" hangingPunct="1">
        <a:defRPr sz="1600" kern="1200">
          <a:solidFill>
            <a:schemeClr val="tx1"/>
          </a:solidFill>
          <a:latin typeface="+mn-lt"/>
          <a:ea typeface="+mn-ea"/>
          <a:cs typeface="+mn-cs"/>
        </a:defRPr>
      </a:lvl3pPr>
      <a:lvl4pPr marL="1230011" algn="l" defTabSz="410003" rtl="0" eaLnBrk="1" latinLnBrk="0" hangingPunct="1">
        <a:defRPr sz="1600" kern="1200">
          <a:solidFill>
            <a:schemeClr val="tx1"/>
          </a:solidFill>
          <a:latin typeface="+mn-lt"/>
          <a:ea typeface="+mn-ea"/>
          <a:cs typeface="+mn-cs"/>
        </a:defRPr>
      </a:lvl4pPr>
      <a:lvl5pPr marL="1640013" algn="l" defTabSz="410003" rtl="0" eaLnBrk="1" latinLnBrk="0" hangingPunct="1">
        <a:defRPr sz="1600" kern="1200">
          <a:solidFill>
            <a:schemeClr val="tx1"/>
          </a:solidFill>
          <a:latin typeface="+mn-lt"/>
          <a:ea typeface="+mn-ea"/>
          <a:cs typeface="+mn-cs"/>
        </a:defRPr>
      </a:lvl5pPr>
      <a:lvl6pPr marL="2050017" algn="l" defTabSz="410003" rtl="0" eaLnBrk="1" latinLnBrk="0" hangingPunct="1">
        <a:defRPr sz="1600" kern="1200">
          <a:solidFill>
            <a:schemeClr val="tx1"/>
          </a:solidFill>
          <a:latin typeface="+mn-lt"/>
          <a:ea typeface="+mn-ea"/>
          <a:cs typeface="+mn-cs"/>
        </a:defRPr>
      </a:lvl6pPr>
      <a:lvl7pPr marL="2460021" algn="l" defTabSz="410003" rtl="0" eaLnBrk="1" latinLnBrk="0" hangingPunct="1">
        <a:defRPr sz="1600" kern="1200">
          <a:solidFill>
            <a:schemeClr val="tx1"/>
          </a:solidFill>
          <a:latin typeface="+mn-lt"/>
          <a:ea typeface="+mn-ea"/>
          <a:cs typeface="+mn-cs"/>
        </a:defRPr>
      </a:lvl7pPr>
      <a:lvl8pPr marL="2870024" algn="l" defTabSz="410003" rtl="0" eaLnBrk="1" latinLnBrk="0" hangingPunct="1">
        <a:defRPr sz="1600" kern="1200">
          <a:solidFill>
            <a:schemeClr val="tx1"/>
          </a:solidFill>
          <a:latin typeface="+mn-lt"/>
          <a:ea typeface="+mn-ea"/>
          <a:cs typeface="+mn-cs"/>
        </a:defRPr>
      </a:lvl8pPr>
      <a:lvl9pPr marL="3280028" algn="l" defTabSz="410003" rtl="0" eaLnBrk="1" latinLnBrk="0" hangingPunct="1">
        <a:defRPr sz="1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02" name="Picture 102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88" y="-1588"/>
            <a:ext cx="9145588"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03" name="Picture 102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50938" y="1676406"/>
            <a:ext cx="6697662" cy="12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04" name="Rectangle 1028"/>
          <p:cNvSpPr>
            <a:spLocks noGrp="1" noChangeArrowheads="1"/>
          </p:cNvSpPr>
          <p:nvPr>
            <p:ph type="title"/>
          </p:nvPr>
        </p:nvSpPr>
        <p:spPr bwMode="auto">
          <a:xfrm>
            <a:off x="685800" y="533400"/>
            <a:ext cx="77724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b" anchorCtr="0" compatLnSpc="1">
            <a:prstTxWarp prst="textNoShape">
              <a:avLst/>
            </a:prstTxWarp>
          </a:bodyPr>
          <a:lstStyle/>
          <a:p>
            <a:pPr lvl="0"/>
            <a:r>
              <a:rPr lang="en-US"/>
              <a:t>Click to edit Master title style</a:t>
            </a:r>
          </a:p>
        </p:txBody>
      </p:sp>
      <p:sp>
        <p:nvSpPr>
          <p:cNvPr id="51205" name="Rectangle 1029"/>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2950" name="Rectangle 1030"/>
          <p:cNvSpPr>
            <a:spLocks noGrp="1" noChangeArrowheads="1"/>
          </p:cNvSpPr>
          <p:nvPr>
            <p:ph type="dt" sz="half" idx="2"/>
          </p:nvPr>
        </p:nvSpPr>
        <p:spPr bwMode="auto">
          <a:xfrm>
            <a:off x="685800" y="6137275"/>
            <a:ext cx="1905000" cy="457200"/>
          </a:xfrm>
          <a:prstGeom prst="rect">
            <a:avLst/>
          </a:prstGeom>
          <a:noFill/>
          <a:ln w="9525">
            <a:noFill/>
            <a:miter lim="800000"/>
            <a:headEnd/>
            <a:tailEnd/>
          </a:ln>
        </p:spPr>
        <p:txBody>
          <a:bodyPr vert="horz" wrap="square" lIns="91376" tIns="45688" rIns="91376" bIns="45688" numCol="1" anchor="t" anchorCtr="0" compatLnSpc="1">
            <a:prstTxWarp prst="textNoShape">
              <a:avLst/>
            </a:prstTxWarp>
          </a:bodyPr>
          <a:lstStyle>
            <a:lvl1pPr defTabSz="456880" eaLnBrk="0" hangingPunct="0">
              <a:defRPr sz="1400">
                <a:solidFill>
                  <a:srgbClr val="212164"/>
                </a:solidFill>
                <a:latin typeface="Arial" charset="0"/>
                <a:ea typeface="ＭＳ Ｐゴシック" charset="-128"/>
                <a:cs typeface="ＭＳ Ｐゴシック" charset="-128"/>
              </a:defRPr>
            </a:lvl1pPr>
          </a:lstStyle>
          <a:p>
            <a:pPr>
              <a:defRPr/>
            </a:pPr>
            <a:endParaRPr lang="en-US"/>
          </a:p>
        </p:txBody>
      </p:sp>
      <p:sp>
        <p:nvSpPr>
          <p:cNvPr id="82951" name="Rectangle 1031"/>
          <p:cNvSpPr>
            <a:spLocks noGrp="1" noChangeArrowheads="1"/>
          </p:cNvSpPr>
          <p:nvPr>
            <p:ph type="ftr" sz="quarter" idx="3"/>
          </p:nvPr>
        </p:nvSpPr>
        <p:spPr bwMode="auto">
          <a:xfrm>
            <a:off x="3124200" y="6137275"/>
            <a:ext cx="2895600" cy="457200"/>
          </a:xfrm>
          <a:prstGeom prst="rect">
            <a:avLst/>
          </a:prstGeom>
          <a:noFill/>
          <a:ln w="9525">
            <a:noFill/>
            <a:miter lim="800000"/>
            <a:headEnd/>
            <a:tailEnd/>
          </a:ln>
        </p:spPr>
        <p:txBody>
          <a:bodyPr vert="horz" wrap="square" lIns="91376" tIns="45688" rIns="91376" bIns="45688" numCol="1" anchor="t" anchorCtr="0" compatLnSpc="1">
            <a:prstTxWarp prst="textNoShape">
              <a:avLst/>
            </a:prstTxWarp>
          </a:bodyPr>
          <a:lstStyle>
            <a:lvl1pPr algn="ctr" defTabSz="456880" eaLnBrk="0" hangingPunct="0">
              <a:defRPr sz="1400">
                <a:solidFill>
                  <a:srgbClr val="212164"/>
                </a:solidFill>
                <a:latin typeface="Arial" charset="0"/>
                <a:ea typeface="ＭＳ Ｐゴシック" charset="-128"/>
                <a:cs typeface="ＭＳ Ｐゴシック" charset="-128"/>
              </a:defRPr>
            </a:lvl1pPr>
          </a:lstStyle>
          <a:p>
            <a:pPr>
              <a:defRPr/>
            </a:pPr>
            <a:endParaRPr lang="en-US"/>
          </a:p>
        </p:txBody>
      </p:sp>
      <p:sp>
        <p:nvSpPr>
          <p:cNvPr id="82952" name="Rectangle 1032"/>
          <p:cNvSpPr>
            <a:spLocks noGrp="1" noChangeArrowheads="1"/>
          </p:cNvSpPr>
          <p:nvPr>
            <p:ph type="sldNum" sz="quarter" idx="4"/>
          </p:nvPr>
        </p:nvSpPr>
        <p:spPr bwMode="auto">
          <a:xfrm>
            <a:off x="6553200" y="6137275"/>
            <a:ext cx="1905000" cy="457200"/>
          </a:xfrm>
          <a:prstGeom prst="rect">
            <a:avLst/>
          </a:prstGeom>
          <a:noFill/>
          <a:ln w="9525">
            <a:noFill/>
            <a:miter lim="800000"/>
            <a:headEnd/>
            <a:tailEnd/>
          </a:ln>
        </p:spPr>
        <p:txBody>
          <a:bodyPr vert="horz" wrap="square" lIns="91376" tIns="45688" rIns="91376" bIns="45688" numCol="1" anchor="t" anchorCtr="0" compatLnSpc="1">
            <a:prstTxWarp prst="textNoShape">
              <a:avLst/>
            </a:prstTxWarp>
          </a:bodyPr>
          <a:lstStyle>
            <a:lvl1pPr algn="r" defTabSz="456880" eaLnBrk="0" hangingPunct="0">
              <a:defRPr sz="1400">
                <a:solidFill>
                  <a:srgbClr val="212164"/>
                </a:solidFill>
                <a:latin typeface="Arial" charset="0"/>
              </a:defRPr>
            </a:lvl1pPr>
          </a:lstStyle>
          <a:p>
            <a:pPr>
              <a:defRPr/>
            </a:pPr>
            <a:fld id="{223D8E35-2756-3E43-9D47-AD7494C57F0C}" type="slidenum">
              <a:rPr lang="en-US"/>
              <a:pPr>
                <a:defRPr/>
              </a:pPr>
              <a:t>‹#›</a:t>
            </a:fld>
            <a:endParaRPr lang="en-US"/>
          </a:p>
        </p:txBody>
      </p:sp>
    </p:spTree>
    <p:extLst>
      <p:ext uri="{BB962C8B-B14F-4D97-AF65-F5344CB8AC3E}">
        <p14:creationId xmlns:p14="http://schemas.microsoft.com/office/powerpoint/2010/main" val="1031668093"/>
      </p:ext>
    </p:extLst>
  </p:cSld>
  <p:clrMap bg1="lt1" tx1="dk1" bg2="lt2" tx2="dk2" accent1="accent1" accent2="accent2" accent3="accent3" accent4="accent4" accent5="accent5" accent6="accent6" hlink="hlink" folHlink="folHlink"/>
  <p:sldLayoutIdLst>
    <p:sldLayoutId id="2147483876" r:id="rId1"/>
  </p:sldLayoutIdLst>
  <p:txStyles>
    <p:titleStyle>
      <a:lvl1pPr algn="ctr" rtl="0" eaLnBrk="0" fontAlgn="base" hangingPunct="0">
        <a:spcBef>
          <a:spcPct val="0"/>
        </a:spcBef>
        <a:spcAft>
          <a:spcPct val="0"/>
        </a:spcAft>
        <a:defRPr kumimoji="1" sz="4400" b="1">
          <a:solidFill>
            <a:schemeClr val="tx1"/>
          </a:solidFill>
          <a:latin typeface="+mj-lt"/>
          <a:ea typeface="+mj-ea"/>
          <a:cs typeface="+mj-cs"/>
        </a:defRPr>
      </a:lvl1pPr>
      <a:lvl2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2pPr>
      <a:lvl3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3pPr>
      <a:lvl4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4pPr>
      <a:lvl5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5pPr>
      <a:lvl6pPr marL="456880"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6pPr>
      <a:lvl7pPr marL="913758"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7pPr>
      <a:lvl8pPr marL="1370639"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8pPr>
      <a:lvl9pPr marL="1827517"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9pPr>
    </p:titleStyle>
    <p:bodyStyle>
      <a:lvl1pPr marL="342659" indent="-342659" algn="l" rtl="0" eaLnBrk="0" fontAlgn="base" hangingPunct="0">
        <a:spcBef>
          <a:spcPct val="20000"/>
        </a:spcBef>
        <a:spcAft>
          <a:spcPct val="0"/>
        </a:spcAft>
        <a:buChar char="•"/>
        <a:defRPr kumimoji="1" sz="3200">
          <a:solidFill>
            <a:schemeClr val="tx1"/>
          </a:solidFill>
          <a:latin typeface="+mn-lt"/>
          <a:ea typeface="+mn-ea"/>
          <a:cs typeface="+mn-cs"/>
        </a:defRPr>
      </a:lvl1pPr>
      <a:lvl2pPr marL="742428" indent="-285548" algn="l" rtl="0" eaLnBrk="0" fontAlgn="base" hangingPunct="0">
        <a:spcBef>
          <a:spcPct val="20000"/>
        </a:spcBef>
        <a:spcAft>
          <a:spcPct val="0"/>
        </a:spcAft>
        <a:buChar char="–"/>
        <a:defRPr kumimoji="1" sz="2800">
          <a:solidFill>
            <a:schemeClr val="tx1"/>
          </a:solidFill>
          <a:latin typeface="+mn-lt"/>
          <a:ea typeface="+mn-ea"/>
          <a:cs typeface="+mn-cs"/>
        </a:defRPr>
      </a:lvl2pPr>
      <a:lvl3pPr marL="1142199" indent="-228439" algn="l" rtl="0" eaLnBrk="0" fontAlgn="base" hangingPunct="0">
        <a:spcBef>
          <a:spcPct val="20000"/>
        </a:spcBef>
        <a:spcAft>
          <a:spcPct val="0"/>
        </a:spcAft>
        <a:buChar char="•"/>
        <a:defRPr kumimoji="1" sz="2400">
          <a:solidFill>
            <a:schemeClr val="tx1"/>
          </a:solidFill>
          <a:latin typeface="+mn-lt"/>
          <a:ea typeface="+mn-ea"/>
          <a:cs typeface="+mn-cs"/>
        </a:defRPr>
      </a:lvl3pPr>
      <a:lvl4pPr marL="1599077" indent="-228439" algn="l" rtl="0" eaLnBrk="0" fontAlgn="base" hangingPunct="0">
        <a:spcBef>
          <a:spcPct val="20000"/>
        </a:spcBef>
        <a:spcAft>
          <a:spcPct val="0"/>
        </a:spcAft>
        <a:buChar char="–"/>
        <a:defRPr kumimoji="1" sz="2000">
          <a:solidFill>
            <a:schemeClr val="tx1"/>
          </a:solidFill>
          <a:latin typeface="+mn-lt"/>
          <a:ea typeface="+mn-ea"/>
          <a:cs typeface="+mn-cs"/>
        </a:defRPr>
      </a:lvl4pPr>
      <a:lvl5pPr marL="2055957" indent="-228439" algn="l" rtl="0" eaLnBrk="0" fontAlgn="base" hangingPunct="0">
        <a:spcBef>
          <a:spcPct val="20000"/>
        </a:spcBef>
        <a:spcAft>
          <a:spcPct val="0"/>
        </a:spcAft>
        <a:buChar char="»"/>
        <a:defRPr kumimoji="1" sz="2000">
          <a:solidFill>
            <a:schemeClr val="tx1"/>
          </a:solidFill>
          <a:latin typeface="+mn-lt"/>
          <a:ea typeface="+mn-ea"/>
          <a:cs typeface="+mn-cs"/>
        </a:defRPr>
      </a:lvl5pPr>
      <a:lvl6pPr marL="2512836" indent="-228439" algn="l" rtl="0" fontAlgn="base">
        <a:spcBef>
          <a:spcPct val="20000"/>
        </a:spcBef>
        <a:spcAft>
          <a:spcPct val="0"/>
        </a:spcAft>
        <a:buChar char="»"/>
        <a:defRPr kumimoji="1" sz="2000">
          <a:solidFill>
            <a:schemeClr val="tx1"/>
          </a:solidFill>
          <a:latin typeface="+mn-lt"/>
          <a:ea typeface="+mn-ea"/>
          <a:cs typeface="+mn-cs"/>
        </a:defRPr>
      </a:lvl6pPr>
      <a:lvl7pPr marL="2969716" indent="-228439" algn="l" rtl="0" fontAlgn="base">
        <a:spcBef>
          <a:spcPct val="20000"/>
        </a:spcBef>
        <a:spcAft>
          <a:spcPct val="0"/>
        </a:spcAft>
        <a:buChar char="»"/>
        <a:defRPr kumimoji="1" sz="2000">
          <a:solidFill>
            <a:schemeClr val="tx1"/>
          </a:solidFill>
          <a:latin typeface="+mn-lt"/>
          <a:ea typeface="+mn-ea"/>
          <a:cs typeface="+mn-cs"/>
        </a:defRPr>
      </a:lvl7pPr>
      <a:lvl8pPr marL="3426595" indent="-228439" algn="l" rtl="0" fontAlgn="base">
        <a:spcBef>
          <a:spcPct val="20000"/>
        </a:spcBef>
        <a:spcAft>
          <a:spcPct val="0"/>
        </a:spcAft>
        <a:buChar char="»"/>
        <a:defRPr kumimoji="1" sz="2000">
          <a:solidFill>
            <a:schemeClr val="tx1"/>
          </a:solidFill>
          <a:latin typeface="+mn-lt"/>
          <a:ea typeface="+mn-ea"/>
          <a:cs typeface="+mn-cs"/>
        </a:defRPr>
      </a:lvl8pPr>
      <a:lvl9pPr marL="3883472" indent="-228439" algn="l" rtl="0" fontAlgn="base">
        <a:spcBef>
          <a:spcPct val="20000"/>
        </a:spcBef>
        <a:spcAft>
          <a:spcPct val="0"/>
        </a:spcAft>
        <a:buChar char="»"/>
        <a:defRPr kumimoji="1" sz="2000">
          <a:solidFill>
            <a:schemeClr val="tx1"/>
          </a:solidFill>
          <a:latin typeface="+mn-lt"/>
          <a:ea typeface="+mn-ea"/>
          <a:cs typeface="+mn-cs"/>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771525"/>
            <a:ext cx="9144000" cy="6086475"/>
          </a:xfrm>
          <a:prstGeom prst="rect">
            <a:avLst/>
          </a:prstGeom>
        </p:spPr>
      </p:pic>
      <p:sp>
        <p:nvSpPr>
          <p:cNvPr id="2" name="Title 1"/>
          <p:cNvSpPr>
            <a:spLocks noGrp="1"/>
          </p:cNvSpPr>
          <p:nvPr>
            <p:ph type="title" idx="4294967295"/>
          </p:nvPr>
        </p:nvSpPr>
        <p:spPr>
          <a:xfrm>
            <a:off x="0" y="0"/>
            <a:ext cx="9144000" cy="1076446"/>
          </a:xfrm>
          <a:solidFill>
            <a:srgbClr val="0A0002"/>
          </a:solidFill>
        </p:spPr>
        <p:txBody>
          <a:bodyPr/>
          <a:lstStyle/>
          <a:p>
            <a:r>
              <a:rPr lang="ar-SA" sz="6000" dirty="0">
                <a:solidFill>
                  <a:srgbClr val="FFFFFF"/>
                </a:solidFill>
                <a:latin typeface="Arial" panose="020B0604020202020204" pitchFamily="34" charset="0"/>
                <a:cs typeface="Arial" panose="020B0604020202020204" pitchFamily="34" charset="0"/>
              </a:rPr>
              <a:t>التسلسل الزمني للمسيح </a:t>
            </a:r>
            <a:endParaRPr lang="en-US" sz="6000" dirty="0">
              <a:solidFill>
                <a:srgbClr val="FFFFFF"/>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0AA85267-23A9-8844-96AF-13578DF2DFC6}"/>
              </a:ext>
            </a:extLst>
          </p:cNvPr>
          <p:cNvSpPr>
            <a:spLocks noChangeArrowheads="1"/>
          </p:cNvSpPr>
          <p:nvPr/>
        </p:nvSpPr>
        <p:spPr bwMode="auto">
          <a:xfrm>
            <a:off x="-36512" y="6381328"/>
            <a:ext cx="9180512" cy="476672"/>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457200" rtl="0" eaLnBrk="1" fontAlgn="auto" latinLnBrk="0" hangingPunct="1">
              <a:lnSpc>
                <a:spcPct val="100000"/>
              </a:lnSpc>
              <a:spcBef>
                <a:spcPct val="20000"/>
              </a:spcBef>
              <a:spcAft>
                <a:spcPts val="0"/>
              </a:spcAft>
              <a:buClr>
                <a:srgbClr val="FFCC00"/>
              </a:buClr>
              <a:buSzPct val="70000"/>
              <a:buFont typeface="Wingdings" charset="0"/>
              <a:buNone/>
              <a:tabLst/>
              <a:defRPr/>
            </a:pPr>
            <a:r>
              <a:rPr lang="en-US" sz="2000" b="1" kern="0" dirty="0">
                <a:solidFill>
                  <a:srgbClr val="FFFFFF"/>
                </a:solidFill>
                <a:effectLst>
                  <a:outerShdw blurRad="38100" dist="38100" dir="2700000" algn="tl">
                    <a:srgbClr val="000000"/>
                  </a:outerShdw>
                </a:effectLst>
                <a:latin typeface="Arial"/>
                <a:cs typeface="Arial"/>
              </a:rPr>
              <a:t> </a:t>
            </a:r>
            <a:r>
              <a:rPr lang="ar-JO" sz="2000" b="1" kern="0" dirty="0">
                <a:solidFill>
                  <a:srgbClr val="FFFFFF"/>
                </a:solidFill>
                <a:effectLst>
                  <a:outerShdw blurRad="38100" dist="38100" dir="2700000" algn="tl">
                    <a:srgbClr val="000000"/>
                  </a:outerShdw>
                </a:effectLst>
                <a:latin typeface="Arial"/>
                <a:cs typeface="Arial"/>
              </a:rPr>
              <a:t> د. ريك جريفيث</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a:t>
            </a:r>
            <a:r>
              <a:rPr kumimoji="0" lang="ar-JO" sz="2000" b="1" i="0" u="none" strike="noStrike" kern="0" cap="none" spc="0" normalizeH="0" noProof="0" dirty="0">
                <a:ln>
                  <a:noFill/>
                </a:ln>
                <a:solidFill>
                  <a:srgbClr val="FFFFFF"/>
                </a:solidFill>
                <a:effectLst>
                  <a:outerShdw blurRad="38100" dist="38100" dir="2700000" algn="tl">
                    <a:srgbClr val="000000"/>
                  </a:outerShdw>
                </a:effectLst>
                <a:uLnTx/>
                <a:uFillTx/>
                <a:latin typeface="Arial"/>
                <a:ea typeface="+mn-ea"/>
                <a:cs typeface="Arial"/>
              </a:rPr>
              <a:t> مؤسسة الدراسات اللاهوتية الأردنية</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BibleStudyDownloads.org</a:t>
            </a:r>
          </a:p>
        </p:txBody>
      </p:sp>
    </p:spTree>
    <p:extLst>
      <p:ext uri="{BB962C8B-B14F-4D97-AF65-F5344CB8AC3E}">
        <p14:creationId xmlns:p14="http://schemas.microsoft.com/office/powerpoint/2010/main" val="326218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0D803-A009-D778-4704-6BC3FC6B78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99FF06-0615-6699-60EC-8DFE1F751019}"/>
              </a:ext>
            </a:extLst>
          </p:cNvPr>
          <p:cNvSpPr>
            <a:spLocks noGrp="1"/>
          </p:cNvSpPr>
          <p:nvPr>
            <p:ph type="title"/>
          </p:nvPr>
        </p:nvSpPr>
        <p:spPr>
          <a:xfrm>
            <a:off x="0" y="0"/>
            <a:ext cx="9144000" cy="695459"/>
          </a:xfrm>
          <a:solidFill>
            <a:schemeClr val="accent2"/>
          </a:solidFill>
        </p:spPr>
        <p:txBody>
          <a:bodyPr/>
          <a:lstStyle/>
          <a:p>
            <a:r>
              <a:rPr lang="ar-SA" sz="3600" b="1">
                <a:solidFill>
                  <a:schemeClr val="bg1"/>
                </a:solidFill>
              </a:rPr>
              <a:t>الجدول الزمني لخدمة يسوع</a:t>
            </a:r>
            <a:endParaRPr lang="en-US" sz="3600" b="1">
              <a:solidFill>
                <a:schemeClr val="bg1"/>
              </a:solidFill>
            </a:endParaRPr>
          </a:p>
        </p:txBody>
      </p:sp>
      <p:pic>
        <p:nvPicPr>
          <p:cNvPr id="4" name="Picture 3">
            <a:extLst>
              <a:ext uri="{FF2B5EF4-FFF2-40B4-BE49-F238E27FC236}">
                <a16:creationId xmlns:a16="http://schemas.microsoft.com/office/drawing/2014/main" id="{FCB988E9-2616-761B-4F2C-A8F6BAEEA3E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4058" y="2021305"/>
            <a:ext cx="15864984" cy="4307305"/>
          </a:xfrm>
          <a:prstGeom prst="rect">
            <a:avLst/>
          </a:prstGeom>
        </p:spPr>
      </p:pic>
    </p:spTree>
    <p:extLst>
      <p:ext uri="{BB962C8B-B14F-4D97-AF65-F5344CB8AC3E}">
        <p14:creationId xmlns:p14="http://schemas.microsoft.com/office/powerpoint/2010/main" val="2257406612"/>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3B954-D1CF-8396-07C6-9CB287192F1D}"/>
              </a:ext>
            </a:extLst>
          </p:cNvPr>
          <p:cNvSpPr>
            <a:spLocks noGrp="1"/>
          </p:cNvSpPr>
          <p:nvPr>
            <p:ph type="title"/>
          </p:nvPr>
        </p:nvSpPr>
        <p:spPr>
          <a:xfrm>
            <a:off x="0" y="0"/>
            <a:ext cx="9144000" cy="695459"/>
          </a:xfrm>
          <a:solidFill>
            <a:schemeClr val="accent2"/>
          </a:solidFill>
        </p:spPr>
        <p:txBody>
          <a:bodyPr/>
          <a:lstStyle/>
          <a:p>
            <a:r>
              <a:rPr lang="ar-SA" sz="3600" b="1">
                <a:solidFill>
                  <a:schemeClr val="bg1"/>
                </a:solidFill>
              </a:rPr>
              <a:t>الجدول الزمني لخدمة يسوع</a:t>
            </a:r>
            <a:endParaRPr lang="en-US" sz="3600" b="1">
              <a:solidFill>
                <a:schemeClr val="bg1"/>
              </a:solidFill>
            </a:endParaRPr>
          </a:p>
        </p:txBody>
      </p:sp>
      <p:pic>
        <p:nvPicPr>
          <p:cNvPr id="3" name="Picture 2">
            <a:extLst>
              <a:ext uri="{FF2B5EF4-FFF2-40B4-BE49-F238E27FC236}">
                <a16:creationId xmlns:a16="http://schemas.microsoft.com/office/drawing/2014/main" id="{AA373988-417A-9A01-9225-C0E3014A1B75}"/>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9025395" y="1612232"/>
            <a:ext cx="18169395" cy="4932947"/>
          </a:xfrm>
          <a:prstGeom prst="rect">
            <a:avLst/>
          </a:prstGeom>
        </p:spPr>
      </p:pic>
    </p:spTree>
    <p:extLst>
      <p:ext uri="{BB962C8B-B14F-4D97-AF65-F5344CB8AC3E}">
        <p14:creationId xmlns:p14="http://schemas.microsoft.com/office/powerpoint/2010/main" val="1402486352"/>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SA" sz="3200" b="1" dirty="0">
                <a:solidFill>
                  <a:srgbClr val="FFFFFF"/>
                </a:solidFill>
                <a:latin typeface="Arial" charset="0"/>
                <a:ea typeface="ＭＳ Ｐゴシック" charset="0"/>
              </a:rPr>
              <a:t>مسح العهد الجديد</a:t>
            </a:r>
            <a:r>
              <a:rPr lang="en-US" sz="3200" b="1" dirty="0">
                <a:solidFill>
                  <a:srgbClr val="FFFFFF"/>
                </a:solidFill>
                <a:latin typeface="Arial" charset="0"/>
                <a:ea typeface="ＭＳ Ｐゴシック" charset="0"/>
              </a:rPr>
              <a:t> • 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49263" rtl="0" eaLnBrk="1" fontAlgn="base" latinLnBrk="0" hangingPunct="1">
              <a:lnSpc>
                <a:spcPct val="100000"/>
              </a:lnSpc>
              <a:spcBef>
                <a:spcPct val="0"/>
              </a:spcBef>
              <a:spcAft>
                <a:spcPct val="0"/>
              </a:spcAft>
              <a:buClrTx/>
              <a:buSzTx/>
              <a:buFontTx/>
              <a:buNone/>
              <a:tabLst/>
              <a:defRPr/>
            </a:pPr>
            <a:r>
              <a:rPr kumimoji="0" lang="ar-EG"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أحصل علي هذا العرض مجانا!</a:t>
            </a:r>
            <a:endParaRPr kumimoji="0" lang="en-US" sz="1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2265551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itle 1"/>
          <p:cNvSpPr>
            <a:spLocks noGrp="1"/>
          </p:cNvSpPr>
          <p:nvPr>
            <p:ph type="title"/>
          </p:nvPr>
        </p:nvSpPr>
        <p:spPr>
          <a:xfrm>
            <a:off x="2819400" y="609600"/>
            <a:ext cx="8229600" cy="1143000"/>
          </a:xfrm>
        </p:spPr>
        <p:txBody>
          <a:bodyPr/>
          <a:lstStyle/>
          <a:p>
            <a:pPr algn="r"/>
            <a:r>
              <a:rPr lang="en-US">
                <a:latin typeface="Arial" charset="0"/>
                <a:ea typeface="ＭＳ Ｐゴシック" charset="0"/>
                <a:cs typeface="ＭＳ Ｐゴシック" charset="0"/>
              </a:rPr>
              <a:t>Black</a:t>
            </a:r>
          </a:p>
        </p:txBody>
      </p:sp>
    </p:spTree>
    <p:extLst>
      <p:ext uri="{BB962C8B-B14F-4D97-AF65-F5344CB8AC3E}">
        <p14:creationId xmlns:p14="http://schemas.microsoft.com/office/powerpoint/2010/main" val="1854207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itle 1"/>
          <p:cNvSpPr>
            <a:spLocks noGrp="1"/>
          </p:cNvSpPr>
          <p:nvPr>
            <p:ph type="title"/>
          </p:nvPr>
        </p:nvSpPr>
        <p:spPr>
          <a:xfrm>
            <a:off x="4674206" y="457200"/>
            <a:ext cx="4317394" cy="3331840"/>
          </a:xfrm>
        </p:spPr>
        <p:txBody>
          <a:bodyPr/>
          <a:lstStyle/>
          <a:p>
            <a:r>
              <a:rPr lang="ar-JO" b="1" dirty="0">
                <a:solidFill>
                  <a:schemeClr val="bg1"/>
                </a:solidFill>
                <a:latin typeface="Arial" panose="020B0604020202020204" pitchFamily="34" charset="0"/>
                <a:cs typeface="Arial" panose="020B0604020202020204" pitchFamily="34" charset="0"/>
              </a:rPr>
              <a:t>ومع ذلك يجب علينا أيضًا النظر في هذا العمل النهائي</a:t>
            </a:r>
            <a:endParaRPr lang="en-US" b="1" dirty="0">
              <a:solidFill>
                <a:schemeClr val="bg1"/>
              </a:solidFill>
              <a:latin typeface="Arial" panose="020B0604020202020204" pitchFamily="34" charset="0"/>
              <a:ea typeface="ＭＳ Ｐゴシック"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76200" y="76200"/>
            <a:ext cx="4381500" cy="6638636"/>
          </a:xfrm>
          <a:prstGeom prst="rect">
            <a:avLst/>
          </a:prstGeom>
        </p:spPr>
      </p:pic>
    </p:spTree>
    <p:extLst>
      <p:ext uri="{BB962C8B-B14F-4D97-AF65-F5344CB8AC3E}">
        <p14:creationId xmlns:p14="http://schemas.microsoft.com/office/powerpoint/2010/main" val="3568990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127000" y="-76200"/>
            <a:ext cx="9296400" cy="7010400"/>
          </a:xfrm>
          <a:prstGeom prst="rect">
            <a:avLst/>
          </a:prstGeom>
          <a:gradFill flip="none" rotWithShape="1">
            <a:gsLst>
              <a:gs pos="34000">
                <a:srgbClr val="800000"/>
              </a:gs>
              <a:gs pos="100000">
                <a:schemeClr val="bg1"/>
              </a:gs>
            </a:gsLst>
            <a:path path="rect">
              <a:fillToRect l="50000" t="50000" r="50000" b="50000"/>
            </a:path>
            <a:tileRect/>
          </a:gradFill>
          <a:ln w="12700">
            <a:solidFill>
              <a:schemeClr val="tx1"/>
            </a:solidFill>
            <a:round/>
            <a:headEnd type="none" w="sm" len="sm"/>
            <a:tailEnd type="none" w="sm" len="sm"/>
          </a:ln>
        </p:spPr>
        <p:txBody>
          <a:bodyPr wrap="none"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CC"/>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10245" name="Text Box 10"/>
          <p:cNvSpPr txBox="1">
            <a:spLocks noChangeArrowheads="1"/>
          </p:cNvSpPr>
          <p:nvPr/>
        </p:nvSpPr>
        <p:spPr bwMode="auto">
          <a:xfrm>
            <a:off x="8615365" y="4766"/>
            <a:ext cx="530785"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8F8EF"/>
                </a:solidFill>
                <a:effectLst>
                  <a:outerShdw blurRad="38100" dist="38100" dir="2700000" algn="tl">
                    <a:srgbClr val="000000">
                      <a:alpha val="43137"/>
                    </a:srgbClr>
                  </a:outerShdw>
                </a:effectLst>
                <a:uLnTx/>
                <a:uFillTx/>
                <a:latin typeface="Arial" charset="0"/>
                <a:ea typeface="ＭＳ Ｐゴシック" charset="0"/>
                <a:cs typeface="Arial" charset="0"/>
              </a:rPr>
              <a:t>65</a:t>
            </a:r>
            <a:endParaRPr kumimoji="0" lang="en-US" sz="2400" b="1" i="0" u="none" strike="noStrike" kern="1200" cap="none" spc="0" normalizeH="0" baseline="0" noProof="0" dirty="0">
              <a:ln>
                <a:noFill/>
              </a:ln>
              <a:solidFill>
                <a:srgbClr val="F8F8E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10246" name="Title 7"/>
          <p:cNvSpPr>
            <a:spLocks noGrp="1"/>
          </p:cNvSpPr>
          <p:nvPr>
            <p:ph type="title" idx="4294967295"/>
          </p:nvPr>
        </p:nvSpPr>
        <p:spPr>
          <a:xfrm>
            <a:off x="-85725" y="457200"/>
            <a:ext cx="9296400" cy="609600"/>
          </a:xfrm>
          <a:solidFill>
            <a:schemeClr val="tx2">
              <a:lumMod val="60000"/>
              <a:lumOff val="40000"/>
            </a:schemeClr>
          </a:solidFill>
          <a:ln w="28575">
            <a:solidFill>
              <a:schemeClr val="tx1"/>
            </a:solidFill>
          </a:ln>
        </p:spPr>
        <p:txBody>
          <a:bodyPr/>
          <a:lstStyle/>
          <a:p>
            <a:pPr algn="ctr" eaLnBrk="1" hangingPunct="1">
              <a:defRPr/>
            </a:pPr>
            <a:r>
              <a:rPr lang="ar-JO" sz="3600" b="1" i="0" dirty="0">
                <a:solidFill>
                  <a:schemeClr val="bg1"/>
                </a:solidFill>
                <a:latin typeface="Arial" panose="020B0604020202020204" pitchFamily="34" charset="0"/>
                <a:cs typeface="Arial" panose="020B0604020202020204" pitchFamily="34" charset="0"/>
              </a:rPr>
              <a:t>تاريخ ميلاد المسيح</a:t>
            </a:r>
            <a:endParaRPr lang="en-US" sz="3600" b="1" i="0" dirty="0">
              <a:solidFill>
                <a:schemeClr val="bg1"/>
              </a:solidFill>
              <a:latin typeface="Arial" panose="020B0604020202020204" pitchFamily="34" charset="0"/>
              <a:cs typeface="Arial" panose="020B0604020202020204" pitchFamily="34" charset="0"/>
            </a:endParaRPr>
          </a:p>
        </p:txBody>
      </p:sp>
      <p:sp>
        <p:nvSpPr>
          <p:cNvPr id="7" name="Title 7"/>
          <p:cNvSpPr txBox="1">
            <a:spLocks/>
          </p:cNvSpPr>
          <p:nvPr/>
        </p:nvSpPr>
        <p:spPr bwMode="auto">
          <a:xfrm>
            <a:off x="-85725" y="1295400"/>
            <a:ext cx="9296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تاريخ الميلاد: ما بين كانون أول 5 ق.م / كانون الثاني 4 ق.م</a:t>
            </a:r>
            <a:endParaRPr kumimoji="0" lang="en-US" sz="28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8" name="Title 7"/>
          <p:cNvSpPr txBox="1">
            <a:spLocks/>
          </p:cNvSpPr>
          <p:nvPr/>
        </p:nvSpPr>
        <p:spPr bwMode="auto">
          <a:xfrm>
            <a:off x="-85725" y="1957388"/>
            <a:ext cx="9296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ولد يسوع بين هذين التاريخين</a:t>
            </a:r>
            <a:endPar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10" name="Title 7"/>
          <p:cNvSpPr txBox="1">
            <a:spLocks/>
          </p:cNvSpPr>
          <p:nvPr/>
        </p:nvSpPr>
        <p:spPr bwMode="auto">
          <a:xfrm>
            <a:off x="204788" y="4976817"/>
            <a:ext cx="2959100"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6 ق.م</a:t>
            </a:r>
            <a:endPar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12" name="Title 7"/>
          <p:cNvSpPr txBox="1">
            <a:spLocks/>
          </p:cNvSpPr>
          <p:nvPr/>
        </p:nvSpPr>
        <p:spPr bwMode="auto">
          <a:xfrm>
            <a:off x="5402269" y="4976817"/>
            <a:ext cx="3571875"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29 آذار – 11 نيسان</a:t>
            </a:r>
          </a:p>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4 ق.م</a:t>
            </a:r>
            <a:endPar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cxnSp>
        <p:nvCxnSpPr>
          <p:cNvPr id="3" name="Straight Connector 2"/>
          <p:cNvCxnSpPr>
            <a:cxnSpLocks noChangeShapeType="1"/>
          </p:cNvCxnSpPr>
          <p:nvPr/>
        </p:nvCxnSpPr>
        <p:spPr bwMode="auto">
          <a:xfrm>
            <a:off x="1825625" y="4635500"/>
            <a:ext cx="5472113" cy="0"/>
          </a:xfrm>
          <a:prstGeom prst="line">
            <a:avLst/>
          </a:prstGeom>
          <a:noFill/>
          <a:ln w="76200">
            <a:solidFill>
              <a:schemeClr val="tx1"/>
            </a:solidFill>
            <a:round/>
            <a:headEnd type="oval" w="lg" len="lg"/>
            <a:tailEnd type="oval" w="lg" len="lg"/>
          </a:ln>
          <a:extLst>
            <a:ext uri="{909E8E84-426E-40dd-AFC4-6F175D3DCCD1}">
              <a14:hiddenFill xmlns:a14="http://schemas.microsoft.com/office/drawing/2010/main" xmlns="">
                <a:noFill/>
              </a14:hiddenFill>
            </a:ext>
          </a:extLst>
        </p:spPr>
      </p:cxnSp>
      <p:sp>
        <p:nvSpPr>
          <p:cNvPr id="18" name="Text Box 9"/>
          <p:cNvSpPr txBox="1">
            <a:spLocks noChangeArrowheads="1"/>
          </p:cNvSpPr>
          <p:nvPr/>
        </p:nvSpPr>
        <p:spPr bwMode="auto">
          <a:xfrm>
            <a:off x="-1588" y="6443667"/>
            <a:ext cx="9128126" cy="3384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هارولد و. هوهنر، النواحي الزمنية لحياة المسيح (زوندرفان، 1977)، 114</a:t>
            </a:r>
            <a:endPar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16" name="Title 7"/>
          <p:cNvSpPr txBox="1">
            <a:spLocks/>
          </p:cNvSpPr>
          <p:nvPr/>
        </p:nvSpPr>
        <p:spPr bwMode="auto">
          <a:xfrm>
            <a:off x="214313" y="3217863"/>
            <a:ext cx="29591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إحصاء</a:t>
            </a:r>
          </a:p>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كيرينيوس</a:t>
            </a:r>
          </a:p>
          <a:p>
            <a:pPr marL="0" marR="0" lvl="0" indent="0" algn="ctr" defTabSz="45688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 (</a:t>
            </a: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لوقا 2: 1-5</a:t>
            </a: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a:t>
            </a:r>
          </a:p>
        </p:txBody>
      </p:sp>
      <p:sp>
        <p:nvSpPr>
          <p:cNvPr id="17" name="Title 7"/>
          <p:cNvSpPr txBox="1">
            <a:spLocks/>
          </p:cNvSpPr>
          <p:nvPr/>
        </p:nvSpPr>
        <p:spPr bwMode="auto">
          <a:xfrm>
            <a:off x="5410206" y="3217863"/>
            <a:ext cx="3573463"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موت</a:t>
            </a:r>
            <a:b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b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هيرودس الكبير</a:t>
            </a:r>
            <a:b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b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 </a:t>
            </a: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(متى 2: 1</a:t>
            </a:r>
            <a:r>
              <a:rPr lang="ar-LB" sz="2400" b="1" i="0" dirty="0">
                <a:solidFill>
                  <a:srgbClr val="F2FCFF"/>
                </a:solidFill>
                <a:effectLst>
                  <a:outerShdw blurRad="38100" dist="38100" dir="2700000" algn="tl">
                    <a:srgbClr val="000000">
                      <a:alpha val="43137"/>
                    </a:srgbClr>
                  </a:outerShdw>
                </a:effectLst>
                <a:latin typeface="Arial" charset="0"/>
                <a:cs typeface="Arial" charset="0"/>
              </a:rPr>
              <a:t>؛</a:t>
            </a: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 لوقا 1: 5)</a:t>
            </a:r>
            <a:endPar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2"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76200" y="-76200"/>
            <a:ext cx="9296400" cy="7010400"/>
          </a:xfrm>
          <a:prstGeom prst="rect">
            <a:avLst/>
          </a:prstGeom>
          <a:gradFill flip="none" rotWithShape="1">
            <a:gsLst>
              <a:gs pos="34000">
                <a:srgbClr val="000090"/>
              </a:gs>
              <a:gs pos="100000">
                <a:schemeClr val="bg1"/>
              </a:gs>
            </a:gsLst>
            <a:path path="rect">
              <a:fillToRect l="50000" t="50000" r="50000" b="50000"/>
            </a:path>
            <a:tileRect/>
          </a:gradFill>
          <a:ln w="12700">
            <a:solidFill>
              <a:schemeClr val="tx1"/>
            </a:solidFill>
            <a:round/>
            <a:headEnd type="none" w="sm" len="sm"/>
            <a:tailEnd type="none" w="sm" len="sm"/>
          </a:ln>
        </p:spPr>
        <p:txBody>
          <a:bodyPr wrap="none"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10245" name="Text Box 10"/>
          <p:cNvSpPr txBox="1">
            <a:spLocks noChangeArrowheads="1"/>
          </p:cNvSpPr>
          <p:nvPr/>
        </p:nvSpPr>
        <p:spPr bwMode="auto">
          <a:xfrm>
            <a:off x="8615365" y="4766"/>
            <a:ext cx="530785"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8F8EF"/>
                </a:solidFill>
                <a:effectLst>
                  <a:outerShdw blurRad="38100" dist="38100" dir="2700000" algn="tl">
                    <a:srgbClr val="000000">
                      <a:alpha val="43137"/>
                    </a:srgbClr>
                  </a:outerShdw>
                </a:effectLst>
                <a:uLnTx/>
                <a:uFillTx/>
                <a:latin typeface="Arial" charset="0"/>
                <a:ea typeface="ＭＳ Ｐゴシック" charset="0"/>
                <a:cs typeface="Arial" charset="0"/>
              </a:rPr>
              <a:t>56</a:t>
            </a:r>
            <a:endParaRPr kumimoji="0" lang="en-US" sz="2400" b="1" i="0" u="none" strike="noStrike" kern="1200" cap="none" spc="0" normalizeH="0" baseline="0" noProof="0" dirty="0">
              <a:ln>
                <a:noFill/>
              </a:ln>
              <a:solidFill>
                <a:srgbClr val="F8F8E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10246" name="Title 7"/>
          <p:cNvSpPr>
            <a:spLocks noGrp="1"/>
          </p:cNvSpPr>
          <p:nvPr>
            <p:ph type="title" idx="4294967295"/>
          </p:nvPr>
        </p:nvSpPr>
        <p:spPr>
          <a:xfrm>
            <a:off x="-85725" y="457200"/>
            <a:ext cx="9296400" cy="609600"/>
          </a:xfrm>
          <a:solidFill>
            <a:schemeClr val="accent6">
              <a:lumMod val="50000"/>
            </a:schemeClr>
          </a:solidFill>
          <a:ln w="28575">
            <a:solidFill>
              <a:schemeClr val="tx1"/>
            </a:solidFill>
          </a:ln>
        </p:spPr>
        <p:txBody>
          <a:bodyPr/>
          <a:lstStyle/>
          <a:p>
            <a:pPr algn="ctr" eaLnBrk="1" hangingPunct="1">
              <a:defRPr/>
            </a:pPr>
            <a:r>
              <a:rPr lang="ar-JO" sz="3600" b="1" i="0" dirty="0">
                <a:solidFill>
                  <a:srgbClr val="F2FC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تاريخ بداية خدمة المسيح</a:t>
            </a:r>
            <a:endParaRPr lang="en-US" sz="3600" b="1" i="0" dirty="0">
              <a:solidFill>
                <a:srgbClr val="F2FC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Title 7"/>
          <p:cNvSpPr txBox="1">
            <a:spLocks/>
          </p:cNvSpPr>
          <p:nvPr/>
        </p:nvSpPr>
        <p:spPr bwMode="auto">
          <a:xfrm>
            <a:off x="-85725" y="1295400"/>
            <a:ext cx="9296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بدء الخدمة: حوالي خريف 29 م</a:t>
            </a:r>
            <a:endParaRPr kumimoji="0" lang="en-US" sz="28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8" name="Title 7"/>
          <p:cNvSpPr txBox="1">
            <a:spLocks/>
          </p:cNvSpPr>
          <p:nvPr/>
        </p:nvSpPr>
        <p:spPr bwMode="auto">
          <a:xfrm>
            <a:off x="-85725" y="1957388"/>
            <a:ext cx="9296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على الأغلب أن يسوع بدأ خدمته بين هذين التاريخين:</a:t>
            </a:r>
            <a:endPar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9" name="Title 7"/>
          <p:cNvSpPr txBox="1">
            <a:spLocks/>
          </p:cNvSpPr>
          <p:nvPr/>
        </p:nvSpPr>
        <p:spPr bwMode="auto">
          <a:xfrm>
            <a:off x="1231906" y="2952483"/>
            <a:ext cx="6659563"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السنة الخامسة عشرة من حكم طيباريوس *</a:t>
            </a: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 </a:t>
            </a:r>
            <a:b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b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a:t>
            </a: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لوقا 3: 1-3</a:t>
            </a: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a:t>
            </a:r>
          </a:p>
        </p:txBody>
      </p:sp>
      <p:sp>
        <p:nvSpPr>
          <p:cNvPr id="10" name="Title 7"/>
          <p:cNvSpPr txBox="1">
            <a:spLocks/>
          </p:cNvSpPr>
          <p:nvPr/>
        </p:nvSpPr>
        <p:spPr bwMode="auto">
          <a:xfrm>
            <a:off x="204788" y="4427541"/>
            <a:ext cx="2959100" cy="73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19 آب</a:t>
            </a:r>
            <a:b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b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28 م</a:t>
            </a:r>
            <a:endPar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12" name="Title 7"/>
          <p:cNvSpPr txBox="1">
            <a:spLocks/>
          </p:cNvSpPr>
          <p:nvPr/>
        </p:nvSpPr>
        <p:spPr bwMode="auto">
          <a:xfrm>
            <a:off x="5402269" y="4427541"/>
            <a:ext cx="3571875" cy="73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31 كانون أول</a:t>
            </a:r>
            <a:b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b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29 م</a:t>
            </a:r>
            <a:endPar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13" name="Title 7"/>
          <p:cNvSpPr txBox="1">
            <a:spLocks/>
          </p:cNvSpPr>
          <p:nvPr/>
        </p:nvSpPr>
        <p:spPr bwMode="auto">
          <a:xfrm>
            <a:off x="-6344" y="5589588"/>
            <a:ext cx="9136063"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nchor="ctr"/>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 محسوب إما من التقويم اليولياني أو من سنة طيباريوس الملكية</a:t>
            </a:r>
            <a:endParaRPr kumimoji="0" lang="en-US" sz="20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cxnSp>
        <p:nvCxnSpPr>
          <p:cNvPr id="3" name="Straight Connector 2"/>
          <p:cNvCxnSpPr>
            <a:cxnSpLocks noChangeShapeType="1"/>
          </p:cNvCxnSpPr>
          <p:nvPr/>
        </p:nvCxnSpPr>
        <p:spPr bwMode="auto">
          <a:xfrm>
            <a:off x="1825625" y="4084638"/>
            <a:ext cx="5472113" cy="0"/>
          </a:xfrm>
          <a:prstGeom prst="line">
            <a:avLst/>
          </a:prstGeom>
          <a:noFill/>
          <a:ln w="76200">
            <a:solidFill>
              <a:schemeClr val="tx1"/>
            </a:solidFill>
            <a:round/>
            <a:headEnd type="oval" w="lg" len="lg"/>
            <a:tailEnd type="oval" w="lg" len="lg"/>
          </a:ln>
          <a:extLst>
            <a:ext uri="{909E8E84-426E-40dd-AFC4-6F175D3DCCD1}">
              <a14:hiddenFill xmlns:a14="http://schemas.microsoft.com/office/drawing/2010/main" xmlns="">
                <a:noFill/>
              </a14:hiddenFill>
            </a:ext>
          </a:extLst>
        </p:spPr>
      </p:cxnSp>
      <p:sp>
        <p:nvSpPr>
          <p:cNvPr id="18" name="Text Box 9"/>
          <p:cNvSpPr txBox="1">
            <a:spLocks noChangeArrowheads="1"/>
          </p:cNvSpPr>
          <p:nvPr/>
        </p:nvSpPr>
        <p:spPr bwMode="auto">
          <a:xfrm>
            <a:off x="-1588" y="6443667"/>
            <a:ext cx="9128126"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هارولد و. هوهنر، النواحي الزمنية لحياة المسيح (زوندرفان، 1977)، 114</a:t>
            </a:r>
            <a:endPar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Rectangle 11"/>
          <p:cNvSpPr>
            <a:spLocks noChangeArrowheads="1"/>
          </p:cNvSpPr>
          <p:nvPr/>
        </p:nvSpPr>
        <p:spPr bwMode="auto">
          <a:xfrm>
            <a:off x="0" y="0"/>
            <a:ext cx="9144000" cy="6858000"/>
          </a:xfrm>
          <a:prstGeom prst="rect">
            <a:avLst/>
          </a:prstGeom>
          <a:blipFill dpi="0" rotWithShape="1">
            <a:blip r:embed="rId3"/>
            <a:srcRect/>
            <a:tile tx="0" ty="0" sx="100000" sy="100000" flip="none" algn="tl"/>
          </a:blipFill>
          <a:ln w="9525">
            <a:solidFill>
              <a:schemeClr val="tx1"/>
            </a:solidFill>
            <a:round/>
            <a:headEnd/>
            <a:tailEnd/>
          </a:ln>
        </p:spPr>
        <p:txBody>
          <a:bodyPr lIns="91376" tIns="45688" rIns="91376" bIns="45688"/>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252930" name="Rounded Rectangle 34"/>
          <p:cNvSpPr>
            <a:spLocks noChangeArrowheads="1"/>
          </p:cNvSpPr>
          <p:nvPr/>
        </p:nvSpPr>
        <p:spPr bwMode="auto">
          <a:xfrm>
            <a:off x="34930" y="76200"/>
            <a:ext cx="9074150" cy="1447800"/>
          </a:xfrm>
          <a:prstGeom prst="roundRect">
            <a:avLst>
              <a:gd name="adj" fmla="val 16667"/>
            </a:avLst>
          </a:prstGeom>
          <a:solidFill>
            <a:schemeClr val="tx2"/>
          </a:solidFill>
          <a:ln w="9525">
            <a:solidFill>
              <a:srgbClr val="FFFFFF"/>
            </a:solidFill>
            <a:round/>
            <a:headEnd/>
            <a:tailEnd/>
          </a:ln>
        </p:spPr>
        <p:txBody>
          <a:bodyPr lIns="91376" tIns="45688" rIns="91376" bIns="45688"/>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S Gothic" charset="0"/>
              <a:cs typeface="MS Gothic" charset="0"/>
            </a:endParaRPr>
          </a:p>
        </p:txBody>
      </p:sp>
      <p:sp>
        <p:nvSpPr>
          <p:cNvPr id="252931" name="Rectangle 8"/>
          <p:cNvSpPr>
            <a:spLocks noGrp="1" noChangeArrowheads="1"/>
          </p:cNvSpPr>
          <p:nvPr>
            <p:ph type="title"/>
          </p:nvPr>
        </p:nvSpPr>
        <p:spPr bwMode="auto">
          <a:xfrm>
            <a:off x="-152400" y="3"/>
            <a:ext cx="9448800" cy="8413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82067" tIns="41034" rIns="82067" bIns="41034" numCol="1" anchor="b" anchorCtr="0" compatLnSpc="1">
            <a:prstTxWarp prst="textNoShape">
              <a:avLst/>
            </a:prstTxWarp>
          </a:bodyPr>
          <a:lstStyle/>
          <a:p>
            <a:pPr eaLnBrk="1" hangingPunct="1"/>
            <a:r>
              <a:rPr lang="ar-JO" altLang="zh-CN" sz="4400" dirty="0">
                <a:latin typeface="Arial" charset="0"/>
                <a:cs typeface="Arial" charset="0"/>
              </a:rPr>
              <a:t>مدة خدمة المسيح</a:t>
            </a:r>
            <a:endParaRPr lang="en-US" altLang="zh-CN" sz="4000" dirty="0">
              <a:latin typeface="Arial" charset="0"/>
              <a:cs typeface="Arial" charset="0"/>
            </a:endParaRPr>
          </a:p>
        </p:txBody>
      </p:sp>
      <p:sp>
        <p:nvSpPr>
          <p:cNvPr id="252932" name="Text Box 9"/>
          <p:cNvSpPr txBox="1">
            <a:spLocks noChangeArrowheads="1"/>
          </p:cNvSpPr>
          <p:nvPr/>
        </p:nvSpPr>
        <p:spPr bwMode="auto">
          <a:xfrm>
            <a:off x="-47625" y="838206"/>
            <a:ext cx="9240838" cy="523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خريف 29 م – 3 نيسان 33 م (</a:t>
            </a:r>
            <a:r>
              <a:rPr kumimoji="0" lang="ar-LB" sz="28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3.5 </a:t>
            </a: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سنة)</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252933" name="Text Box 9"/>
          <p:cNvSpPr txBox="1">
            <a:spLocks noChangeArrowheads="1"/>
          </p:cNvSpPr>
          <p:nvPr/>
        </p:nvSpPr>
        <p:spPr bwMode="auto">
          <a:xfrm>
            <a:off x="0" y="2743206"/>
            <a:ext cx="1981200" cy="3384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بدء خدمة يسوع</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252934" name="Text Box 9"/>
          <p:cNvSpPr txBox="1">
            <a:spLocks noChangeArrowheads="1"/>
          </p:cNvSpPr>
          <p:nvPr/>
        </p:nvSpPr>
        <p:spPr bwMode="auto">
          <a:xfrm>
            <a:off x="152400" y="4648200"/>
            <a:ext cx="1447800" cy="3384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خريف  29 م</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cxnSp>
        <p:nvCxnSpPr>
          <p:cNvPr id="252935" name="Straight Connector 15"/>
          <p:cNvCxnSpPr>
            <a:cxnSpLocks noChangeShapeType="1"/>
          </p:cNvCxnSpPr>
          <p:nvPr/>
        </p:nvCxnSpPr>
        <p:spPr bwMode="auto">
          <a:xfrm rot="5400000">
            <a:off x="419894" y="4075910"/>
            <a:ext cx="990600" cy="1588"/>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cxnSp>
      <p:cxnSp>
        <p:nvCxnSpPr>
          <p:cNvPr id="252936" name="Straight Connector 16"/>
          <p:cNvCxnSpPr>
            <a:cxnSpLocks noChangeShapeType="1"/>
          </p:cNvCxnSpPr>
          <p:nvPr/>
        </p:nvCxnSpPr>
        <p:spPr bwMode="auto">
          <a:xfrm rot="10800000">
            <a:off x="914400" y="4114800"/>
            <a:ext cx="7315200" cy="1588"/>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cxnSp>
      <p:cxnSp>
        <p:nvCxnSpPr>
          <p:cNvPr id="252937" name="Straight Connector 21"/>
          <p:cNvCxnSpPr>
            <a:cxnSpLocks noChangeShapeType="1"/>
          </p:cNvCxnSpPr>
          <p:nvPr/>
        </p:nvCxnSpPr>
        <p:spPr bwMode="auto">
          <a:xfrm rot="5400000">
            <a:off x="7735094" y="4075910"/>
            <a:ext cx="990600" cy="1588"/>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cxnSp>
      <p:cxnSp>
        <p:nvCxnSpPr>
          <p:cNvPr id="252938" name="Straight Connector 22"/>
          <p:cNvCxnSpPr>
            <a:cxnSpLocks noChangeShapeType="1"/>
          </p:cNvCxnSpPr>
          <p:nvPr/>
        </p:nvCxnSpPr>
        <p:spPr bwMode="auto">
          <a:xfrm rot="5400000">
            <a:off x="2248694" y="4075910"/>
            <a:ext cx="990600" cy="1588"/>
          </a:xfrm>
          <a:prstGeom prst="line">
            <a:avLst/>
          </a:prstGeom>
          <a:noFill/>
          <a:ln w="38100">
            <a:solidFill>
              <a:schemeClr val="bg1"/>
            </a:solidFill>
            <a:round/>
            <a:headEnd/>
            <a:tailEnd/>
          </a:ln>
          <a:extLst>
            <a:ext uri="{909E8E84-426E-40dd-AFC4-6F175D3DCCD1}">
              <a14:hiddenFill xmlns:a14="http://schemas.microsoft.com/office/drawing/2010/main" xmlns="">
                <a:noFill/>
              </a14:hiddenFill>
            </a:ext>
          </a:extLst>
        </p:spPr>
      </p:cxnSp>
      <p:cxnSp>
        <p:nvCxnSpPr>
          <p:cNvPr id="252939" name="Straight Connector 23"/>
          <p:cNvCxnSpPr>
            <a:cxnSpLocks noChangeShapeType="1"/>
          </p:cNvCxnSpPr>
          <p:nvPr/>
        </p:nvCxnSpPr>
        <p:spPr bwMode="auto">
          <a:xfrm rot="5400000">
            <a:off x="4077494" y="4075910"/>
            <a:ext cx="990600" cy="1588"/>
          </a:xfrm>
          <a:prstGeom prst="line">
            <a:avLst/>
          </a:prstGeom>
          <a:noFill/>
          <a:ln w="38100">
            <a:solidFill>
              <a:schemeClr val="bg1"/>
            </a:solidFill>
            <a:round/>
            <a:headEnd/>
            <a:tailEnd/>
          </a:ln>
          <a:extLst>
            <a:ext uri="{909E8E84-426E-40dd-AFC4-6F175D3DCCD1}">
              <a14:hiddenFill xmlns:a14="http://schemas.microsoft.com/office/drawing/2010/main" xmlns="">
                <a:noFill/>
              </a14:hiddenFill>
            </a:ext>
          </a:extLst>
        </p:spPr>
      </p:cxnSp>
      <p:cxnSp>
        <p:nvCxnSpPr>
          <p:cNvPr id="252940" name="Straight Connector 24"/>
          <p:cNvCxnSpPr>
            <a:cxnSpLocks noChangeShapeType="1"/>
          </p:cNvCxnSpPr>
          <p:nvPr/>
        </p:nvCxnSpPr>
        <p:spPr bwMode="auto">
          <a:xfrm rot="5400000">
            <a:off x="5906294" y="4075910"/>
            <a:ext cx="990600" cy="1588"/>
          </a:xfrm>
          <a:prstGeom prst="line">
            <a:avLst/>
          </a:prstGeom>
          <a:noFill/>
          <a:ln w="38100">
            <a:solidFill>
              <a:schemeClr val="bg1"/>
            </a:solidFill>
            <a:round/>
            <a:headEnd/>
            <a:tailEnd/>
          </a:ln>
          <a:extLst>
            <a:ext uri="{909E8E84-426E-40dd-AFC4-6F175D3DCCD1}">
              <a14:hiddenFill xmlns:a14="http://schemas.microsoft.com/office/drawing/2010/main" xmlns="">
                <a:noFill/>
              </a14:hiddenFill>
            </a:ext>
          </a:extLst>
        </p:spPr>
      </p:cxnSp>
      <p:sp>
        <p:nvSpPr>
          <p:cNvPr id="252941" name="Text Box 9"/>
          <p:cNvSpPr txBox="1">
            <a:spLocks noChangeArrowheads="1"/>
          </p:cNvSpPr>
          <p:nvPr/>
        </p:nvSpPr>
        <p:spPr bwMode="auto">
          <a:xfrm>
            <a:off x="2057400" y="2743206"/>
            <a:ext cx="126922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الفصح الأول</a:t>
            </a:r>
            <a:b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b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7 نيسان</a:t>
            </a:r>
            <a:b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b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30 م</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252942" name="Text Box 9"/>
          <p:cNvSpPr txBox="1">
            <a:spLocks noChangeArrowheads="1"/>
          </p:cNvSpPr>
          <p:nvPr/>
        </p:nvSpPr>
        <p:spPr bwMode="auto">
          <a:xfrm>
            <a:off x="1828800" y="4648200"/>
            <a:ext cx="1752600" cy="3384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يو 2: 13</a:t>
            </a:r>
            <a:r>
              <a:rPr kumimoji="0" lang="ar-LB"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 و</a:t>
            </a:r>
            <a:r>
              <a:rPr kumimoji="0" lang="ar-JO"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23</a:t>
            </a:r>
            <a:endParaRPr kumimoji="0" lang="en-US"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endParaRPr>
          </a:p>
        </p:txBody>
      </p:sp>
      <p:sp>
        <p:nvSpPr>
          <p:cNvPr id="252943" name="Text Box 9"/>
          <p:cNvSpPr txBox="1">
            <a:spLocks noChangeArrowheads="1"/>
          </p:cNvSpPr>
          <p:nvPr/>
        </p:nvSpPr>
        <p:spPr bwMode="auto">
          <a:xfrm>
            <a:off x="3520682" y="2786040"/>
            <a:ext cx="1785950" cy="3384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الفصح الثاني</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252944" name="Text Box 9"/>
          <p:cNvSpPr txBox="1">
            <a:spLocks noChangeArrowheads="1"/>
          </p:cNvSpPr>
          <p:nvPr/>
        </p:nvSpPr>
        <p:spPr bwMode="auto">
          <a:xfrm>
            <a:off x="3429000" y="4648206"/>
            <a:ext cx="2500322" cy="1077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غير مذكور في يوحنا</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مر 2: 23-28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لو 6: 1-5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مت 12: 1-8</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252945" name="Text Box 9"/>
          <p:cNvSpPr txBox="1">
            <a:spLocks noChangeArrowheads="1"/>
          </p:cNvSpPr>
          <p:nvPr/>
        </p:nvSpPr>
        <p:spPr bwMode="auto">
          <a:xfrm>
            <a:off x="5500694" y="2743206"/>
            <a:ext cx="1714512" cy="830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الفصح الثالث</a:t>
            </a:r>
            <a:b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b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25 نيسان</a:t>
            </a:r>
            <a:b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b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32 م</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252946" name="Text Box 9"/>
          <p:cNvSpPr txBox="1">
            <a:spLocks noChangeArrowheads="1"/>
          </p:cNvSpPr>
          <p:nvPr/>
        </p:nvSpPr>
        <p:spPr bwMode="auto">
          <a:xfrm>
            <a:off x="5638800" y="4648200"/>
            <a:ext cx="14478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يو 6: 4</a:t>
            </a:r>
            <a:endParaRPr kumimoji="0" lang="en-US"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endParaRPr>
          </a:p>
        </p:txBody>
      </p:sp>
      <p:sp>
        <p:nvSpPr>
          <p:cNvPr id="252947" name="Text Box 9"/>
          <p:cNvSpPr txBox="1">
            <a:spLocks noChangeArrowheads="1"/>
          </p:cNvSpPr>
          <p:nvPr/>
        </p:nvSpPr>
        <p:spPr bwMode="auto">
          <a:xfrm>
            <a:off x="7467600" y="2743206"/>
            <a:ext cx="1676400" cy="830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الفصح الرابع</a:t>
            </a:r>
            <a:b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b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3 نيسان</a:t>
            </a:r>
            <a:b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b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33 م</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252948" name="Text Box 9"/>
          <p:cNvSpPr txBox="1">
            <a:spLocks noChangeArrowheads="1"/>
          </p:cNvSpPr>
          <p:nvPr/>
        </p:nvSpPr>
        <p:spPr bwMode="auto">
          <a:xfrm>
            <a:off x="7143768" y="4648200"/>
            <a:ext cx="2000232" cy="3384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يو 11: 55</a:t>
            </a:r>
            <a:r>
              <a:rPr kumimoji="0" lang="ar-LB"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 </a:t>
            </a:r>
            <a:r>
              <a:rPr kumimoji="0" lang="ar-JO"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a:t>
            </a:r>
            <a:r>
              <a:rPr kumimoji="0" lang="ar-LB"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 </a:t>
            </a:r>
            <a:r>
              <a:rPr kumimoji="0" lang="ar-JO"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12: 1</a:t>
            </a:r>
            <a:endParaRPr kumimoji="0" lang="en-US"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endParaRPr>
          </a:p>
        </p:txBody>
      </p:sp>
      <p:sp>
        <p:nvSpPr>
          <p:cNvPr id="252949" name="Text Box 9"/>
          <p:cNvSpPr txBox="1">
            <a:spLocks noChangeArrowheads="1"/>
          </p:cNvSpPr>
          <p:nvPr/>
        </p:nvSpPr>
        <p:spPr bwMode="auto">
          <a:xfrm>
            <a:off x="381000" y="1573219"/>
            <a:ext cx="84582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ذكر</a:t>
            </a:r>
            <a:r>
              <a:rPr kumimoji="0" lang="ar-JO" sz="2800" b="1"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 يوحنا </a:t>
            </a: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وحده ثلاثة أعياد فصح</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36" name="TextBox 35"/>
          <p:cNvSpPr txBox="1"/>
          <p:nvPr/>
        </p:nvSpPr>
        <p:spPr>
          <a:xfrm>
            <a:off x="8616954" y="71441"/>
            <a:ext cx="530785" cy="461600"/>
          </a:xfrm>
          <a:prstGeom prst="rect">
            <a:avLst/>
          </a:prstGeom>
          <a:noFill/>
        </p:spPr>
        <p:txBody>
          <a:bodyPr wrap="none" lIns="91376" tIns="45688" rIns="91376" bIns="45688">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charset="0"/>
                <a:ea typeface="MS Gothic" charset="0"/>
              </a:rPr>
              <a:t>56</a:t>
            </a:r>
            <a:endParaRPr kumimoji="0" lang="en-US"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charset="0"/>
              <a:ea typeface="MS Gothic" charset="0"/>
            </a:endParaRPr>
          </a:p>
        </p:txBody>
      </p:sp>
      <p:sp>
        <p:nvSpPr>
          <p:cNvPr id="252951" name="Text Box 9"/>
          <p:cNvSpPr txBox="1">
            <a:spLocks noChangeArrowheads="1"/>
          </p:cNvSpPr>
          <p:nvPr/>
        </p:nvSpPr>
        <p:spPr bwMode="auto">
          <a:xfrm>
            <a:off x="0" y="6443667"/>
            <a:ext cx="9128125"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هارولد و. هوهنر، النواحي الزمنية لحياة المسيح (زوندرفان، 1977)، 114</a:t>
            </a:r>
            <a:endPar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252952" name="Text Box 9"/>
          <p:cNvSpPr txBox="1">
            <a:spLocks noChangeArrowheads="1"/>
          </p:cNvSpPr>
          <p:nvPr/>
        </p:nvSpPr>
        <p:spPr bwMode="auto">
          <a:xfrm>
            <a:off x="381000" y="1997075"/>
            <a:ext cx="84582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2FCFF"/>
                </a:solidFill>
                <a:effectLst/>
                <a:uLnTx/>
                <a:uFillTx/>
                <a:latin typeface="Arial" panose="020B0604020202020204" pitchFamily="34" charset="0"/>
                <a:ea typeface="MS Gothic" charset="0"/>
                <a:cs typeface="Arial" panose="020B0604020202020204" pitchFamily="34" charset="0"/>
              </a:rPr>
              <a:t>لهذا فإن خدمة يسوع كانت </a:t>
            </a:r>
            <a:r>
              <a:rPr lang="ar-LB" sz="2000" b="1" dirty="0">
                <a:solidFill>
                  <a:srgbClr val="F2FCFF"/>
                </a:solidFill>
                <a:latin typeface="Arial" panose="020B0604020202020204" pitchFamily="34" charset="0"/>
                <a:ea typeface="MS Gothic" charset="0"/>
                <a:cs typeface="Arial" panose="020B0604020202020204" pitchFamily="34" charset="0"/>
              </a:rPr>
              <a:t>2.5 س</a:t>
            </a:r>
            <a:r>
              <a:rPr kumimoji="0" lang="ar-JO" sz="2000" b="1" i="0" u="none" strike="noStrike" kern="1200" cap="none" spc="0" normalizeH="0" baseline="0" noProof="0" dirty="0" err="1">
                <a:ln>
                  <a:noFill/>
                </a:ln>
                <a:solidFill>
                  <a:srgbClr val="F2FCFF"/>
                </a:solidFill>
                <a:effectLst/>
                <a:uLnTx/>
                <a:uFillTx/>
                <a:latin typeface="Arial" panose="020B0604020202020204" pitchFamily="34" charset="0"/>
                <a:ea typeface="MS Gothic" charset="0"/>
                <a:cs typeface="Arial" panose="020B0604020202020204" pitchFamily="34" charset="0"/>
              </a:rPr>
              <a:t>نة</a:t>
            </a:r>
            <a:r>
              <a:rPr kumimoji="0" lang="ar-JO" sz="2000" b="1" i="0" u="none" strike="noStrike" kern="1200" cap="none" spc="0" normalizeH="0" baseline="0" noProof="0" dirty="0">
                <a:ln>
                  <a:noFill/>
                </a:ln>
                <a:solidFill>
                  <a:srgbClr val="F2FCFF"/>
                </a:solidFill>
                <a:effectLst/>
                <a:uLnTx/>
                <a:uFillTx/>
                <a:latin typeface="Arial" panose="020B0604020202020204" pitchFamily="34" charset="0"/>
                <a:ea typeface="MS Gothic" charset="0"/>
                <a:cs typeface="Arial" panose="020B0604020202020204" pitchFamily="34" charset="0"/>
              </a:rPr>
              <a:t> على الأقل</a:t>
            </a:r>
            <a:endParaRPr kumimoji="0" lang="en-US" sz="2000" b="1" i="0" u="none" strike="noStrike" kern="1200" cap="none" spc="0" normalizeH="0" baseline="0" noProof="0" dirty="0">
              <a:ln>
                <a:noFill/>
              </a:ln>
              <a:solidFill>
                <a:srgbClr val="F2FCFF"/>
              </a:solidFill>
              <a:effectLst/>
              <a:uLnTx/>
              <a:uFillTx/>
              <a:latin typeface="Arial" panose="020B0604020202020204" pitchFamily="34" charset="0"/>
              <a:ea typeface="MS Gothic" charset="0"/>
              <a:cs typeface="Arial" panose="020B0604020202020204" pitchFamily="34" charset="0"/>
            </a:endParaRPr>
          </a:p>
        </p:txBody>
      </p:sp>
    </p:spTree>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2"/>
          <p:cNvSpPr>
            <a:spLocks noGrp="1" noChangeArrowheads="1"/>
          </p:cNvSpPr>
          <p:nvPr>
            <p:ph type="title" idx="4294967295"/>
          </p:nvPr>
        </p:nvSpPr>
        <p:spPr>
          <a:xfrm>
            <a:off x="609600" y="304800"/>
            <a:ext cx="7848600" cy="838200"/>
          </a:xfrm>
          <a:solidFill>
            <a:srgbClr val="000099"/>
          </a:solidFill>
        </p:spPr>
        <p:txBody>
          <a:bodyPr/>
          <a:lstStyle/>
          <a:p>
            <a:pPr rtl="1" eaLnBrk="1" hangingPunct="1"/>
            <a:r>
              <a:rPr kumimoji="0" lang="ar-JO" dirty="0">
                <a:solidFill>
                  <a:srgbClr val="FFFFFF"/>
                </a:solidFill>
                <a:latin typeface="Arial" panose="020B0604020202020204" pitchFamily="34" charset="0"/>
                <a:ea typeface="ＭＳ Ｐゴシック" charset="0"/>
                <a:cs typeface="Arial" panose="020B0604020202020204" pitchFamily="34" charset="0"/>
              </a:rPr>
              <a:t>التسلسل الزمني ليسوع و الأعمال</a:t>
            </a:r>
            <a:endParaRPr kumimoji="0" lang="en-US" dirty="0">
              <a:latin typeface="Arial" panose="020B0604020202020204" pitchFamily="34" charset="0"/>
              <a:ea typeface="ＭＳ Ｐゴシック" charset="0"/>
              <a:cs typeface="Arial" panose="020B0604020202020204" pitchFamily="34" charset="0"/>
            </a:endParaRPr>
          </a:p>
        </p:txBody>
      </p:sp>
      <p:sp>
        <p:nvSpPr>
          <p:cNvPr id="84995" name="Text Box 3"/>
          <p:cNvSpPr txBox="1">
            <a:spLocks noChangeArrowheads="1"/>
          </p:cNvSpPr>
          <p:nvPr/>
        </p:nvSpPr>
        <p:spPr bwMode="auto">
          <a:xfrm>
            <a:off x="483279" y="1219203"/>
            <a:ext cx="825738"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rPr>
              <a:t>4 ق.م</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endParaRPr>
          </a:p>
        </p:txBody>
      </p:sp>
      <p:sp>
        <p:nvSpPr>
          <p:cNvPr id="84996" name="Text Box 4"/>
          <p:cNvSpPr txBox="1">
            <a:spLocks noChangeArrowheads="1"/>
          </p:cNvSpPr>
          <p:nvPr/>
        </p:nvSpPr>
        <p:spPr bwMode="auto">
          <a:xfrm>
            <a:off x="1397679" y="1219203"/>
            <a:ext cx="825738"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rPr>
              <a:t>1 ق.م</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endParaRPr>
          </a:p>
        </p:txBody>
      </p:sp>
      <p:sp>
        <p:nvSpPr>
          <p:cNvPr id="84997" name="Text Box 5"/>
          <p:cNvSpPr txBox="1">
            <a:spLocks noChangeArrowheads="1"/>
          </p:cNvSpPr>
          <p:nvPr/>
        </p:nvSpPr>
        <p:spPr bwMode="auto">
          <a:xfrm>
            <a:off x="2676934" y="1219203"/>
            <a:ext cx="553227"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charset="0"/>
                <a:ea typeface="ＭＳ Ｐゴシック" charset="0"/>
              </a:rPr>
              <a:t>1 م</a:t>
            </a:r>
            <a:endParaRPr kumimoji="0" lang="en-US" sz="2400" b="1" i="0" u="none" strike="noStrike" kern="1200" cap="none" spc="0" normalizeH="0" baseline="0" noProof="0" dirty="0">
              <a:ln>
                <a:noFill/>
              </a:ln>
              <a:solidFill>
                <a:srgbClr val="212164"/>
              </a:solidFill>
              <a:effectLst/>
              <a:uLnTx/>
              <a:uFillTx/>
              <a:latin typeface="Arial" charset="0"/>
              <a:ea typeface="ＭＳ Ｐゴシック" charset="0"/>
            </a:endParaRPr>
          </a:p>
        </p:txBody>
      </p:sp>
      <p:sp>
        <p:nvSpPr>
          <p:cNvPr id="84998" name="Text Box 6"/>
          <p:cNvSpPr txBox="1">
            <a:spLocks noChangeArrowheads="1"/>
          </p:cNvSpPr>
          <p:nvPr/>
        </p:nvSpPr>
        <p:spPr bwMode="auto">
          <a:xfrm>
            <a:off x="5260698" y="1219203"/>
            <a:ext cx="530786"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charset="0"/>
                <a:ea typeface="ＭＳ Ｐゴシック" charset="0"/>
              </a:rPr>
              <a:t>29</a:t>
            </a:r>
            <a:endParaRPr kumimoji="0" lang="en-US" sz="2400" b="1" i="0" u="none" strike="noStrike" kern="1200" cap="none" spc="0" normalizeH="0" baseline="0" noProof="0" dirty="0">
              <a:ln>
                <a:noFill/>
              </a:ln>
              <a:solidFill>
                <a:srgbClr val="212164"/>
              </a:solidFill>
              <a:effectLst/>
              <a:uLnTx/>
              <a:uFillTx/>
              <a:latin typeface="Arial" charset="0"/>
              <a:ea typeface="ＭＳ Ｐゴシック" charset="0"/>
            </a:endParaRPr>
          </a:p>
        </p:txBody>
      </p:sp>
      <p:sp>
        <p:nvSpPr>
          <p:cNvPr id="84999" name="Text Box 7"/>
          <p:cNvSpPr txBox="1">
            <a:spLocks noChangeArrowheads="1"/>
          </p:cNvSpPr>
          <p:nvPr/>
        </p:nvSpPr>
        <p:spPr bwMode="auto">
          <a:xfrm>
            <a:off x="6168748" y="1219203"/>
            <a:ext cx="530786"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rPr>
              <a:t>30</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endParaRPr>
          </a:p>
        </p:txBody>
      </p:sp>
      <p:sp>
        <p:nvSpPr>
          <p:cNvPr id="85000" name="Text Box 8"/>
          <p:cNvSpPr txBox="1">
            <a:spLocks noChangeArrowheads="1"/>
          </p:cNvSpPr>
          <p:nvPr/>
        </p:nvSpPr>
        <p:spPr bwMode="auto">
          <a:xfrm>
            <a:off x="6776762" y="1219203"/>
            <a:ext cx="530786"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rPr>
              <a:t>33</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endParaRPr>
          </a:p>
        </p:txBody>
      </p:sp>
      <p:sp>
        <p:nvSpPr>
          <p:cNvPr id="85001" name="Text Box 9"/>
          <p:cNvSpPr txBox="1">
            <a:spLocks noChangeArrowheads="1"/>
          </p:cNvSpPr>
          <p:nvPr/>
        </p:nvSpPr>
        <p:spPr bwMode="auto">
          <a:xfrm>
            <a:off x="8065812" y="1219203"/>
            <a:ext cx="530786"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rPr>
              <a:t>35</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endParaRPr>
          </a:p>
        </p:txBody>
      </p:sp>
      <p:sp>
        <p:nvSpPr>
          <p:cNvPr id="85002" name="Text Box 10"/>
          <p:cNvSpPr txBox="1">
            <a:spLocks noChangeArrowheads="1"/>
          </p:cNvSpPr>
          <p:nvPr/>
        </p:nvSpPr>
        <p:spPr bwMode="auto">
          <a:xfrm>
            <a:off x="3677962" y="1219203"/>
            <a:ext cx="530786"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charset="0"/>
                <a:ea typeface="ＭＳ Ｐゴシック" charset="0"/>
              </a:rPr>
              <a:t>14</a:t>
            </a:r>
            <a:endParaRPr kumimoji="0" lang="en-US" sz="2400" b="1" i="0" u="none" strike="noStrike" kern="1200" cap="none" spc="0" normalizeH="0" baseline="0" noProof="0" dirty="0">
              <a:ln>
                <a:noFill/>
              </a:ln>
              <a:solidFill>
                <a:srgbClr val="212164"/>
              </a:solidFill>
              <a:effectLst/>
              <a:uLnTx/>
              <a:uFillTx/>
              <a:latin typeface="Arial" charset="0"/>
              <a:ea typeface="ＭＳ Ｐゴシック" charset="0"/>
            </a:endParaRPr>
          </a:p>
        </p:txBody>
      </p:sp>
      <p:sp>
        <p:nvSpPr>
          <p:cNvPr id="85003" name="Text Box 11"/>
          <p:cNvSpPr txBox="1">
            <a:spLocks noChangeArrowheads="1"/>
          </p:cNvSpPr>
          <p:nvPr/>
        </p:nvSpPr>
        <p:spPr bwMode="auto">
          <a:xfrm>
            <a:off x="518504" y="1905004"/>
            <a:ext cx="763221" cy="830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rPr>
              <a:t>ولادة</a:t>
            </a: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rPr>
              <a:t>يسوع</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endParaRPr>
          </a:p>
        </p:txBody>
      </p:sp>
      <p:sp>
        <p:nvSpPr>
          <p:cNvPr id="85004" name="Text Box 12"/>
          <p:cNvSpPr txBox="1">
            <a:spLocks noChangeArrowheads="1"/>
          </p:cNvSpPr>
          <p:nvPr/>
        </p:nvSpPr>
        <p:spPr bwMode="auto">
          <a:xfrm>
            <a:off x="1732143" y="1905003"/>
            <a:ext cx="928330"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rPr>
              <a:t>–</a:t>
            </a:r>
            <a:r>
              <a:rPr kumimoji="0" lang="ar-JO"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rPr>
              <a:t>سنة</a:t>
            </a:r>
            <a:r>
              <a:rPr kumimoji="0" lang="en-US"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rPr>
              <a:t>–</a:t>
            </a:r>
          </a:p>
        </p:txBody>
      </p:sp>
      <p:sp>
        <p:nvSpPr>
          <p:cNvPr id="85005" name="Text Box 13"/>
          <p:cNvSpPr txBox="1">
            <a:spLocks noChangeArrowheads="1"/>
          </p:cNvSpPr>
          <p:nvPr/>
        </p:nvSpPr>
        <p:spPr bwMode="auto">
          <a:xfrm>
            <a:off x="4880760" y="1905000"/>
            <a:ext cx="1295418" cy="19389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rPr>
              <a:t>السنة 15</a:t>
            </a: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rPr>
              <a:t>لطيباريوس</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rPr>
              <a:t>–</a:t>
            </a:r>
            <a:br>
              <a:rPr kumimoji="0" lang="en-US"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rPr>
            </a:br>
            <a:r>
              <a:rPr kumimoji="0" lang="ar-JO"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rPr>
              <a:t>يوحنا </a:t>
            </a: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rPr>
              <a:t>و يسوع</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endParaRPr>
          </a:p>
        </p:txBody>
      </p:sp>
      <p:sp>
        <p:nvSpPr>
          <p:cNvPr id="85006" name="Text Box 14"/>
          <p:cNvSpPr txBox="1">
            <a:spLocks noChangeArrowheads="1"/>
          </p:cNvSpPr>
          <p:nvPr/>
        </p:nvSpPr>
        <p:spPr bwMode="auto">
          <a:xfrm>
            <a:off x="6662132" y="1905004"/>
            <a:ext cx="763221" cy="830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rPr>
              <a:t>موت </a:t>
            </a: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rPr>
              <a:t>يسوع</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endParaRPr>
          </a:p>
        </p:txBody>
      </p:sp>
      <p:sp>
        <p:nvSpPr>
          <p:cNvPr id="85007" name="Text Box 15"/>
          <p:cNvSpPr txBox="1">
            <a:spLocks noChangeArrowheads="1"/>
          </p:cNvSpPr>
          <p:nvPr/>
        </p:nvSpPr>
        <p:spPr bwMode="auto">
          <a:xfrm>
            <a:off x="7952001" y="1905004"/>
            <a:ext cx="758413" cy="830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rPr>
              <a:t>إيمان</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rPr>
              <a:t>بولس</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endParaRPr>
          </a:p>
        </p:txBody>
      </p:sp>
      <p:sp>
        <p:nvSpPr>
          <p:cNvPr id="85008" name="Text Box 16"/>
          <p:cNvSpPr txBox="1">
            <a:spLocks noChangeArrowheads="1"/>
          </p:cNvSpPr>
          <p:nvPr/>
        </p:nvSpPr>
        <p:spPr bwMode="auto">
          <a:xfrm>
            <a:off x="3332506" y="1905004"/>
            <a:ext cx="1223283" cy="830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rPr>
              <a:t>تتويج</a:t>
            </a: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rPr>
              <a:t>طيباريوس</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endParaRPr>
          </a:p>
        </p:txBody>
      </p:sp>
      <p:sp>
        <p:nvSpPr>
          <p:cNvPr id="85009" name="Text Box 17"/>
          <p:cNvSpPr txBox="1">
            <a:spLocks noChangeArrowheads="1"/>
          </p:cNvSpPr>
          <p:nvPr/>
        </p:nvSpPr>
        <p:spPr bwMode="auto">
          <a:xfrm>
            <a:off x="2449521" y="4191003"/>
            <a:ext cx="1457321"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rPr>
              <a:t>32-33 سنة</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cs typeface="Arial" panose="020B0604020202020204" pitchFamily="34" charset="0"/>
            </a:endParaRPr>
          </a:p>
        </p:txBody>
      </p:sp>
      <p:sp>
        <p:nvSpPr>
          <p:cNvPr id="85010" name="Line 18"/>
          <p:cNvSpPr>
            <a:spLocks noChangeShapeType="1"/>
          </p:cNvSpPr>
          <p:nvPr/>
        </p:nvSpPr>
        <p:spPr bwMode="auto">
          <a:xfrm>
            <a:off x="914400" y="4114800"/>
            <a:ext cx="4572000" cy="0"/>
          </a:xfrm>
          <a:prstGeom prst="line">
            <a:avLst/>
          </a:prstGeom>
          <a:noFill/>
          <a:ln w="76200" cap="sq">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12164"/>
              </a:solidFill>
              <a:effectLst/>
              <a:uLnTx/>
              <a:uFillTx/>
              <a:latin typeface="Times New Roman" charset="0"/>
              <a:ea typeface="ＭＳ Ｐゴシック" charset="0"/>
            </a:endParaRPr>
          </a:p>
        </p:txBody>
      </p:sp>
      <p:sp>
        <p:nvSpPr>
          <p:cNvPr id="85011" name="Text Box 19"/>
          <p:cNvSpPr txBox="1">
            <a:spLocks noChangeArrowheads="1"/>
          </p:cNvSpPr>
          <p:nvPr/>
        </p:nvSpPr>
        <p:spPr bwMode="auto">
          <a:xfrm>
            <a:off x="914400" y="4648200"/>
            <a:ext cx="4724400" cy="830932"/>
          </a:xfrm>
          <a:prstGeom prst="rect">
            <a:avLst/>
          </a:prstGeom>
          <a:solidFill>
            <a:srgbClr val="00009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altLang="ja-JP"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و لما ابتدأ يسوع خدمته كان له نحو ثلاثين سنة (لو 3: 23)</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85012" name="Text Box 20"/>
          <p:cNvSpPr txBox="1">
            <a:spLocks noChangeArrowheads="1"/>
          </p:cNvSpPr>
          <p:nvPr/>
        </p:nvSpPr>
        <p:spPr bwMode="auto">
          <a:xfrm>
            <a:off x="0" y="2835276"/>
            <a:ext cx="4953000" cy="830932"/>
          </a:xfrm>
          <a:prstGeom prst="rect">
            <a:avLst/>
          </a:prstGeom>
          <a:solidFill>
            <a:srgbClr val="00009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في السنة الخامسة عشرة لطيباريوس</a:t>
            </a:r>
            <a:r>
              <a:rPr kumimoji="0" lang="ar-LB"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كرز يوحنا</a:t>
            </a:r>
            <a:r>
              <a:rPr lang="ar-LB" b="1" dirty="0">
                <a:solidFill>
                  <a:srgbClr val="FFFFFF"/>
                </a:solidFill>
                <a:latin typeface="Arial" panose="020B0604020202020204" pitchFamily="34" charset="0"/>
                <a:cs typeface="Arial" panose="020B0604020202020204" pitchFamily="34" charset="0"/>
              </a:rPr>
              <a:t>.</a:t>
            </a: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LB"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يو </a:t>
            </a: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 1)</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85013" name="AutoShape 21"/>
          <p:cNvSpPr>
            <a:spLocks/>
          </p:cNvSpPr>
          <p:nvPr/>
        </p:nvSpPr>
        <p:spPr bwMode="auto">
          <a:xfrm>
            <a:off x="3733800" y="1219200"/>
            <a:ext cx="1981200" cy="469900"/>
          </a:xfrm>
          <a:prstGeom prst="accentBorderCallout1">
            <a:avLst>
              <a:gd name="adj1" fmla="val 24324"/>
              <a:gd name="adj2" fmla="val -3847"/>
              <a:gd name="adj3" fmla="val 357093"/>
              <a:gd name="adj4" fmla="val -71954"/>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91376" tIns="45688" rIns="91376" bIns="45688">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12164"/>
              </a:solidFill>
              <a:effectLst/>
              <a:uLnTx/>
              <a:uFillTx/>
              <a:latin typeface="Times New Roman" charset="0"/>
              <a:ea typeface="ＭＳ Ｐゴシック" charset="0"/>
            </a:endParaRPr>
          </a:p>
        </p:txBody>
      </p:sp>
      <p:sp>
        <p:nvSpPr>
          <p:cNvPr id="254997" name="Text Box 22"/>
          <p:cNvSpPr txBox="1">
            <a:spLocks noChangeArrowheads="1"/>
          </p:cNvSpPr>
          <p:nvPr/>
        </p:nvSpPr>
        <p:spPr bwMode="auto">
          <a:xfrm>
            <a:off x="8518531" y="0"/>
            <a:ext cx="625475" cy="400050"/>
          </a:xfrm>
          <a:prstGeom prst="rect">
            <a:avLst/>
          </a:prstGeom>
          <a:solidFill>
            <a:srgbClr val="00009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rPr>
              <a:t>38أ</a:t>
            </a:r>
            <a:endParaRPr kumimoji="0" lang="en-US" sz="2000" b="0" i="0" u="none" strike="noStrike" kern="1200" cap="none" spc="0" normalizeH="0" baseline="0" noProof="0" dirty="0">
              <a:ln>
                <a:noFill/>
              </a:ln>
              <a:solidFill>
                <a:srgbClr val="212164"/>
              </a:solidFill>
              <a:effectLst/>
              <a:uLnTx/>
              <a:uFillTx/>
              <a:latin typeface="Arial"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9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500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49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500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499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500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500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85012"/>
                                        </p:tgtEl>
                                        <p:attrNameLst>
                                          <p:attrName>style.visibility</p:attrName>
                                        </p:attrNameLst>
                                      </p:cBhvr>
                                      <p:to>
                                        <p:strVal val="visible"/>
                                      </p:to>
                                    </p:set>
                                    <p:anim calcmode="lin" valueType="num">
                                      <p:cBhvr>
                                        <p:cTn id="27" dur="500" fill="hold"/>
                                        <p:tgtEl>
                                          <p:spTgt spid="85012"/>
                                        </p:tgtEl>
                                        <p:attrNameLst>
                                          <p:attrName>ppt_w</p:attrName>
                                        </p:attrNameLst>
                                      </p:cBhvr>
                                      <p:tavLst>
                                        <p:tav tm="0">
                                          <p:val>
                                            <p:fltVal val="0"/>
                                          </p:val>
                                        </p:tav>
                                        <p:tav tm="100000">
                                          <p:val>
                                            <p:strVal val="#ppt_w"/>
                                          </p:val>
                                        </p:tav>
                                      </p:tavLst>
                                    </p:anim>
                                    <p:anim calcmode="lin" valueType="num">
                                      <p:cBhvr>
                                        <p:cTn id="28" dur="500" fill="hold"/>
                                        <p:tgtEl>
                                          <p:spTgt spid="85012"/>
                                        </p:tgtEl>
                                        <p:attrNameLst>
                                          <p:attrName>ppt_h</p:attrName>
                                        </p:attrNameLst>
                                      </p:cBhvr>
                                      <p:tavLst>
                                        <p:tav tm="0">
                                          <p:val>
                                            <p:strVal val="#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85013"/>
                                        </p:tgtEl>
                                        <p:attrNameLst>
                                          <p:attrName>style.visibility</p:attrName>
                                        </p:attrNameLst>
                                      </p:cBhvr>
                                      <p:to>
                                        <p:strVal val="visible"/>
                                      </p:to>
                                    </p:set>
                                    <p:anim calcmode="lin" valueType="num">
                                      <p:cBhvr>
                                        <p:cTn id="33" dur="500" fill="hold"/>
                                        <p:tgtEl>
                                          <p:spTgt spid="85013"/>
                                        </p:tgtEl>
                                        <p:attrNameLst>
                                          <p:attrName>ppt_w</p:attrName>
                                        </p:attrNameLst>
                                      </p:cBhvr>
                                      <p:tavLst>
                                        <p:tav tm="0">
                                          <p:val>
                                            <p:fltVal val="0"/>
                                          </p:val>
                                        </p:tav>
                                        <p:tav tm="100000">
                                          <p:val>
                                            <p:strVal val="#ppt_w"/>
                                          </p:val>
                                        </p:tav>
                                      </p:tavLst>
                                    </p:anim>
                                    <p:anim calcmode="lin" valueType="num">
                                      <p:cBhvr>
                                        <p:cTn id="34" dur="500" fill="hold"/>
                                        <p:tgtEl>
                                          <p:spTgt spid="85013"/>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500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499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500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5006"/>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500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5007"/>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7" presetClass="entr" presetSubtype="10" fill="hold" grpId="0" nodeType="clickEffect">
                                  <p:stCondLst>
                                    <p:cond delay="0"/>
                                  </p:stCondLst>
                                  <p:childTnLst>
                                    <p:set>
                                      <p:cBhvr>
                                        <p:cTn id="58" dur="1" fill="hold">
                                          <p:stCondLst>
                                            <p:cond delay="0"/>
                                          </p:stCondLst>
                                        </p:cTn>
                                        <p:tgtEl>
                                          <p:spTgt spid="85011"/>
                                        </p:tgtEl>
                                        <p:attrNameLst>
                                          <p:attrName>style.visibility</p:attrName>
                                        </p:attrNameLst>
                                      </p:cBhvr>
                                      <p:to>
                                        <p:strVal val="visible"/>
                                      </p:to>
                                    </p:set>
                                    <p:anim calcmode="lin" valueType="num">
                                      <p:cBhvr>
                                        <p:cTn id="59" dur="500" fill="hold"/>
                                        <p:tgtEl>
                                          <p:spTgt spid="85011"/>
                                        </p:tgtEl>
                                        <p:attrNameLst>
                                          <p:attrName>ppt_w</p:attrName>
                                        </p:attrNameLst>
                                      </p:cBhvr>
                                      <p:tavLst>
                                        <p:tav tm="0">
                                          <p:val>
                                            <p:fltVal val="0"/>
                                          </p:val>
                                        </p:tav>
                                        <p:tav tm="100000">
                                          <p:val>
                                            <p:strVal val="#ppt_w"/>
                                          </p:val>
                                        </p:tav>
                                      </p:tavLst>
                                    </p:anim>
                                    <p:anim calcmode="lin" valueType="num">
                                      <p:cBhvr>
                                        <p:cTn id="60" dur="500" fill="hold"/>
                                        <p:tgtEl>
                                          <p:spTgt spid="85011"/>
                                        </p:tgtEl>
                                        <p:attrNameLst>
                                          <p:attrName>ppt_h</p:attrName>
                                        </p:attrNameLst>
                                      </p:cBhvr>
                                      <p:tavLst>
                                        <p:tav tm="0">
                                          <p:val>
                                            <p:strVal val="#ppt_h"/>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17" presetClass="entr" presetSubtype="10" fill="hold" grpId="0" nodeType="clickEffect">
                                  <p:stCondLst>
                                    <p:cond delay="0"/>
                                  </p:stCondLst>
                                  <p:childTnLst>
                                    <p:set>
                                      <p:cBhvr>
                                        <p:cTn id="64" dur="1" fill="hold">
                                          <p:stCondLst>
                                            <p:cond delay="0"/>
                                          </p:stCondLst>
                                        </p:cTn>
                                        <p:tgtEl>
                                          <p:spTgt spid="85010"/>
                                        </p:tgtEl>
                                        <p:attrNameLst>
                                          <p:attrName>style.visibility</p:attrName>
                                        </p:attrNameLst>
                                      </p:cBhvr>
                                      <p:to>
                                        <p:strVal val="visible"/>
                                      </p:to>
                                    </p:set>
                                    <p:anim calcmode="lin" valueType="num">
                                      <p:cBhvr>
                                        <p:cTn id="65" dur="500" fill="hold"/>
                                        <p:tgtEl>
                                          <p:spTgt spid="85010"/>
                                        </p:tgtEl>
                                        <p:attrNameLst>
                                          <p:attrName>ppt_w</p:attrName>
                                        </p:attrNameLst>
                                      </p:cBhvr>
                                      <p:tavLst>
                                        <p:tav tm="0">
                                          <p:val>
                                            <p:fltVal val="0"/>
                                          </p:val>
                                        </p:tav>
                                        <p:tav tm="100000">
                                          <p:val>
                                            <p:strVal val="#ppt_w"/>
                                          </p:val>
                                        </p:tav>
                                      </p:tavLst>
                                    </p:anim>
                                    <p:anim calcmode="lin" valueType="num">
                                      <p:cBhvr>
                                        <p:cTn id="66" dur="500" fill="hold"/>
                                        <p:tgtEl>
                                          <p:spTgt spid="85010"/>
                                        </p:tgtEl>
                                        <p:attrNameLst>
                                          <p:attrName>ppt_h</p:attrName>
                                        </p:attrNameLst>
                                      </p:cBhvr>
                                      <p:tavLst>
                                        <p:tav tm="0">
                                          <p:val>
                                            <p:strVal val="#ppt_h"/>
                                          </p:val>
                                        </p:tav>
                                        <p:tav tm="100000">
                                          <p:val>
                                            <p:strVal val="#ppt_h"/>
                                          </p:val>
                                        </p:tav>
                                      </p:tavLst>
                                    </p:anim>
                                  </p:childTnLst>
                                </p:cTn>
                              </p:par>
                              <p:par>
                                <p:cTn id="67" presetID="1" presetClass="entr" presetSubtype="0" fill="hold" grpId="0" nodeType="withEffect">
                                  <p:stCondLst>
                                    <p:cond delay="0"/>
                                  </p:stCondLst>
                                  <p:childTnLst>
                                    <p:set>
                                      <p:cBhvr>
                                        <p:cTn id="68" dur="1" fill="hold">
                                          <p:stCondLst>
                                            <p:cond delay="0"/>
                                          </p:stCondLst>
                                        </p:cTn>
                                        <p:tgtEl>
                                          <p:spTgt spid="85009"/>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849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p:bldP spid="84996" grpId="0"/>
      <p:bldP spid="84997" grpId="0"/>
      <p:bldP spid="84998" grpId="0"/>
      <p:bldP spid="84999" grpId="0"/>
      <p:bldP spid="85000" grpId="0"/>
      <p:bldP spid="85001" grpId="0"/>
      <p:bldP spid="85002" grpId="0"/>
      <p:bldP spid="85003" grpId="0"/>
      <p:bldP spid="85004" grpId="0"/>
      <p:bldP spid="85005" grpId="0"/>
      <p:bldP spid="85006" grpId="0"/>
      <p:bldP spid="85007" grpId="0"/>
      <p:bldP spid="85008" grpId="0"/>
      <p:bldP spid="85009" grpId="0"/>
      <p:bldP spid="85010" grpId="0" animBg="1"/>
      <p:bldP spid="85011" grpId="0" animBg="1"/>
      <p:bldP spid="85012" grpId="0" animBg="1"/>
      <p:bldP spid="850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Line 2"/>
          <p:cNvSpPr>
            <a:spLocks noChangeShapeType="1"/>
          </p:cNvSpPr>
          <p:nvPr/>
        </p:nvSpPr>
        <p:spPr bwMode="auto">
          <a:xfrm>
            <a:off x="0" y="3719513"/>
            <a:ext cx="9144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26" name="Line 3"/>
          <p:cNvSpPr>
            <a:spLocks noChangeShapeType="1"/>
          </p:cNvSpPr>
          <p:nvPr/>
        </p:nvSpPr>
        <p:spPr bwMode="auto">
          <a:xfrm>
            <a:off x="2286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27" name="Line 4"/>
          <p:cNvSpPr>
            <a:spLocks noChangeShapeType="1"/>
          </p:cNvSpPr>
          <p:nvPr/>
        </p:nvSpPr>
        <p:spPr bwMode="auto">
          <a:xfrm>
            <a:off x="5334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28" name="Line 5"/>
          <p:cNvSpPr>
            <a:spLocks noChangeShapeType="1"/>
          </p:cNvSpPr>
          <p:nvPr/>
        </p:nvSpPr>
        <p:spPr bwMode="auto">
          <a:xfrm>
            <a:off x="8382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29" name="Line 6"/>
          <p:cNvSpPr>
            <a:spLocks noChangeShapeType="1"/>
          </p:cNvSpPr>
          <p:nvPr/>
        </p:nvSpPr>
        <p:spPr bwMode="auto">
          <a:xfrm>
            <a:off x="11430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30" name="Line 7"/>
          <p:cNvSpPr>
            <a:spLocks noChangeShapeType="1"/>
          </p:cNvSpPr>
          <p:nvPr/>
        </p:nvSpPr>
        <p:spPr bwMode="auto">
          <a:xfrm>
            <a:off x="14478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31" name="Line 8"/>
          <p:cNvSpPr>
            <a:spLocks noChangeShapeType="1"/>
          </p:cNvSpPr>
          <p:nvPr/>
        </p:nvSpPr>
        <p:spPr bwMode="auto">
          <a:xfrm>
            <a:off x="17526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32" name="Line 9"/>
          <p:cNvSpPr>
            <a:spLocks noChangeShapeType="1"/>
          </p:cNvSpPr>
          <p:nvPr/>
        </p:nvSpPr>
        <p:spPr bwMode="auto">
          <a:xfrm>
            <a:off x="20574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33" name="Line 10"/>
          <p:cNvSpPr>
            <a:spLocks noChangeShapeType="1"/>
          </p:cNvSpPr>
          <p:nvPr/>
        </p:nvSpPr>
        <p:spPr bwMode="auto">
          <a:xfrm>
            <a:off x="23622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34" name="Line 11"/>
          <p:cNvSpPr>
            <a:spLocks noChangeShapeType="1"/>
          </p:cNvSpPr>
          <p:nvPr/>
        </p:nvSpPr>
        <p:spPr bwMode="auto">
          <a:xfrm>
            <a:off x="26670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35" name="Line 12"/>
          <p:cNvSpPr>
            <a:spLocks noChangeShapeType="1"/>
          </p:cNvSpPr>
          <p:nvPr/>
        </p:nvSpPr>
        <p:spPr bwMode="auto">
          <a:xfrm>
            <a:off x="29718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36" name="Line 13"/>
          <p:cNvSpPr>
            <a:spLocks noChangeShapeType="1"/>
          </p:cNvSpPr>
          <p:nvPr/>
        </p:nvSpPr>
        <p:spPr bwMode="auto">
          <a:xfrm>
            <a:off x="38862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37" name="Line 14"/>
          <p:cNvSpPr>
            <a:spLocks noChangeShapeType="1"/>
          </p:cNvSpPr>
          <p:nvPr/>
        </p:nvSpPr>
        <p:spPr bwMode="auto">
          <a:xfrm>
            <a:off x="32766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38" name="Line 15"/>
          <p:cNvSpPr>
            <a:spLocks noChangeShapeType="1"/>
          </p:cNvSpPr>
          <p:nvPr/>
        </p:nvSpPr>
        <p:spPr bwMode="auto">
          <a:xfrm>
            <a:off x="35814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39" name="Line 16"/>
          <p:cNvSpPr>
            <a:spLocks noChangeShapeType="1"/>
          </p:cNvSpPr>
          <p:nvPr/>
        </p:nvSpPr>
        <p:spPr bwMode="auto">
          <a:xfrm>
            <a:off x="41910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40" name="Line 17"/>
          <p:cNvSpPr>
            <a:spLocks noChangeShapeType="1"/>
          </p:cNvSpPr>
          <p:nvPr/>
        </p:nvSpPr>
        <p:spPr bwMode="auto">
          <a:xfrm>
            <a:off x="44958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41" name="Line 18"/>
          <p:cNvSpPr>
            <a:spLocks noChangeShapeType="1"/>
          </p:cNvSpPr>
          <p:nvPr/>
        </p:nvSpPr>
        <p:spPr bwMode="auto">
          <a:xfrm>
            <a:off x="48006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42" name="Line 19"/>
          <p:cNvSpPr>
            <a:spLocks noChangeShapeType="1"/>
          </p:cNvSpPr>
          <p:nvPr/>
        </p:nvSpPr>
        <p:spPr bwMode="auto">
          <a:xfrm>
            <a:off x="51054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43" name="Line 20"/>
          <p:cNvSpPr>
            <a:spLocks noChangeShapeType="1"/>
          </p:cNvSpPr>
          <p:nvPr/>
        </p:nvSpPr>
        <p:spPr bwMode="auto">
          <a:xfrm>
            <a:off x="54102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44" name="Line 21"/>
          <p:cNvSpPr>
            <a:spLocks noChangeShapeType="1"/>
          </p:cNvSpPr>
          <p:nvPr/>
        </p:nvSpPr>
        <p:spPr bwMode="auto">
          <a:xfrm>
            <a:off x="57150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45" name="Line 22"/>
          <p:cNvSpPr>
            <a:spLocks noChangeShapeType="1"/>
          </p:cNvSpPr>
          <p:nvPr/>
        </p:nvSpPr>
        <p:spPr bwMode="auto">
          <a:xfrm>
            <a:off x="60198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46" name="Line 23"/>
          <p:cNvSpPr>
            <a:spLocks noChangeShapeType="1"/>
          </p:cNvSpPr>
          <p:nvPr/>
        </p:nvSpPr>
        <p:spPr bwMode="auto">
          <a:xfrm>
            <a:off x="63246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47" name="Line 24"/>
          <p:cNvSpPr>
            <a:spLocks noChangeShapeType="1"/>
          </p:cNvSpPr>
          <p:nvPr/>
        </p:nvSpPr>
        <p:spPr bwMode="auto">
          <a:xfrm>
            <a:off x="66294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48" name="Line 25"/>
          <p:cNvSpPr>
            <a:spLocks noChangeShapeType="1"/>
          </p:cNvSpPr>
          <p:nvPr/>
        </p:nvSpPr>
        <p:spPr bwMode="auto">
          <a:xfrm>
            <a:off x="69342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49" name="Line 26"/>
          <p:cNvSpPr>
            <a:spLocks noChangeShapeType="1"/>
          </p:cNvSpPr>
          <p:nvPr/>
        </p:nvSpPr>
        <p:spPr bwMode="auto">
          <a:xfrm>
            <a:off x="72390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50" name="Line 27"/>
          <p:cNvSpPr>
            <a:spLocks noChangeShapeType="1"/>
          </p:cNvSpPr>
          <p:nvPr/>
        </p:nvSpPr>
        <p:spPr bwMode="auto">
          <a:xfrm>
            <a:off x="75438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51" name="Line 28"/>
          <p:cNvSpPr>
            <a:spLocks noChangeShapeType="1"/>
          </p:cNvSpPr>
          <p:nvPr/>
        </p:nvSpPr>
        <p:spPr bwMode="auto">
          <a:xfrm>
            <a:off x="78486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52" name="Line 29"/>
          <p:cNvSpPr>
            <a:spLocks noChangeShapeType="1"/>
          </p:cNvSpPr>
          <p:nvPr/>
        </p:nvSpPr>
        <p:spPr bwMode="auto">
          <a:xfrm>
            <a:off x="81407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53" name="Line 30"/>
          <p:cNvSpPr>
            <a:spLocks noChangeShapeType="1"/>
          </p:cNvSpPr>
          <p:nvPr/>
        </p:nvSpPr>
        <p:spPr bwMode="auto">
          <a:xfrm>
            <a:off x="8431213"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54" name="Line 31"/>
          <p:cNvSpPr>
            <a:spLocks noChangeShapeType="1"/>
          </p:cNvSpPr>
          <p:nvPr/>
        </p:nvSpPr>
        <p:spPr bwMode="auto">
          <a:xfrm>
            <a:off x="8696325"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55" name="Line 32"/>
          <p:cNvSpPr>
            <a:spLocks noChangeShapeType="1"/>
          </p:cNvSpPr>
          <p:nvPr/>
        </p:nvSpPr>
        <p:spPr bwMode="auto">
          <a:xfrm>
            <a:off x="8951913"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56" name="Text Box 33"/>
          <p:cNvSpPr txBox="1">
            <a:spLocks noChangeArrowheads="1"/>
          </p:cNvSpPr>
          <p:nvPr/>
        </p:nvSpPr>
        <p:spPr bwMode="auto">
          <a:xfrm>
            <a:off x="0" y="4100519"/>
            <a:ext cx="93726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  </a:t>
            </a:r>
            <a:r>
              <a:rPr kumimoji="0" lang="ar-JO" sz="12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4</a:t>
            </a:r>
            <a:r>
              <a:rPr kumimoji="0" lang="en-US" sz="12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      </a:t>
            </a:r>
            <a:r>
              <a:rPr kumimoji="0" lang="ar-JO" sz="12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3</a:t>
            </a:r>
            <a:r>
              <a:rPr kumimoji="0" lang="en-US" sz="12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     </a:t>
            </a:r>
            <a:r>
              <a:rPr kumimoji="0" lang="ar-JO" sz="12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2</a:t>
            </a:r>
            <a:r>
              <a:rPr kumimoji="0" lang="en-US" sz="12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     </a:t>
            </a:r>
            <a:r>
              <a:rPr kumimoji="0" lang="ar-JO" sz="12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a:t>
            </a:r>
            <a:r>
              <a:rPr kumimoji="0" lang="en-US" sz="12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     </a:t>
            </a:r>
            <a:r>
              <a:rPr kumimoji="0" lang="ar-JO" sz="1200" b="1" i="0" u="none" strike="noStrike" kern="1200" cap="none" spc="0" normalizeH="0" baseline="0" noProof="0" dirty="0">
                <a:ln>
                  <a:noFill/>
                </a:ln>
                <a:solidFill>
                  <a:srgbClr val="000099"/>
                </a:solidFill>
                <a:effectLst/>
                <a:uLnTx/>
                <a:uFillTx/>
                <a:latin typeface="Arial" charset="0"/>
                <a:ea typeface="ＭＳ Ｐゴシック" charset="0"/>
                <a:cs typeface="Arial" charset="0"/>
              </a:rPr>
              <a:t>1</a:t>
            </a:r>
            <a:r>
              <a:rPr kumimoji="0" lang="en-US" sz="1200" b="1" i="0" u="none" strike="noStrike" kern="1200" cap="none" spc="0" normalizeH="0" baseline="0" noProof="0" dirty="0">
                <a:ln>
                  <a:noFill/>
                </a:ln>
                <a:solidFill>
                  <a:srgbClr val="000099"/>
                </a:solidFill>
                <a:effectLst/>
                <a:uLnTx/>
                <a:uFillTx/>
                <a:latin typeface="Arial" charset="0"/>
                <a:ea typeface="ＭＳ Ｐゴシック" charset="0"/>
                <a:cs typeface="Arial" charset="0"/>
              </a:rPr>
              <a:t>    </a:t>
            </a:r>
            <a:r>
              <a:rPr kumimoji="0" lang="ar-JO" sz="1200" b="1" i="0" u="none" strike="noStrike" kern="1200" cap="none" spc="0" normalizeH="0" baseline="0" noProof="0" dirty="0">
                <a:ln>
                  <a:noFill/>
                </a:ln>
                <a:solidFill>
                  <a:srgbClr val="000099"/>
                </a:solidFill>
                <a:effectLst/>
                <a:uLnTx/>
                <a:uFillTx/>
                <a:latin typeface="Arial" charset="0"/>
                <a:ea typeface="ＭＳ Ｐゴシック" charset="0"/>
                <a:cs typeface="Arial" charset="0"/>
              </a:rPr>
              <a:t>2</a:t>
            </a:r>
            <a:r>
              <a:rPr kumimoji="0" lang="en-US" sz="1200" b="1" i="0" u="none" strike="noStrike" kern="1200" cap="none" spc="0" normalizeH="0" baseline="0" noProof="0" dirty="0">
                <a:ln>
                  <a:noFill/>
                </a:ln>
                <a:solidFill>
                  <a:srgbClr val="000099"/>
                </a:solidFill>
                <a:effectLst/>
                <a:uLnTx/>
                <a:uFillTx/>
                <a:latin typeface="Arial" charset="0"/>
                <a:ea typeface="ＭＳ Ｐゴシック" charset="0"/>
                <a:cs typeface="Arial" charset="0"/>
              </a:rPr>
              <a:t>      </a:t>
            </a:r>
            <a:r>
              <a:rPr kumimoji="0" lang="ar-JO" sz="1200" b="1" i="0" u="none" strike="noStrike" kern="1200" cap="none" spc="0" normalizeH="0" baseline="0" noProof="0" dirty="0">
                <a:ln>
                  <a:noFill/>
                </a:ln>
                <a:solidFill>
                  <a:srgbClr val="000099"/>
                </a:solidFill>
                <a:effectLst/>
                <a:uLnTx/>
                <a:uFillTx/>
                <a:latin typeface="Arial" charset="0"/>
                <a:ea typeface="ＭＳ Ｐゴシック" charset="0"/>
                <a:cs typeface="Arial" charset="0"/>
              </a:rPr>
              <a:t>3</a:t>
            </a:r>
            <a:r>
              <a:rPr kumimoji="0" lang="en-US" sz="1200" b="1" i="0" u="none" strike="noStrike" kern="1200" cap="none" spc="0" normalizeH="0" baseline="0" noProof="0" dirty="0">
                <a:ln>
                  <a:noFill/>
                </a:ln>
                <a:solidFill>
                  <a:srgbClr val="000099"/>
                </a:solidFill>
                <a:effectLst/>
                <a:uLnTx/>
                <a:uFillTx/>
                <a:latin typeface="Arial" charset="0"/>
                <a:ea typeface="ＭＳ Ｐゴシック" charset="0"/>
                <a:cs typeface="Arial" charset="0"/>
              </a:rPr>
              <a:t>     </a:t>
            </a:r>
            <a:r>
              <a:rPr kumimoji="0" lang="ar-JO" sz="1200" b="1" i="0" u="none" strike="noStrike" kern="1200" cap="none" spc="0" normalizeH="0" baseline="0" noProof="0" dirty="0">
                <a:ln>
                  <a:noFill/>
                </a:ln>
                <a:solidFill>
                  <a:srgbClr val="000099"/>
                </a:solidFill>
                <a:effectLst/>
                <a:uLnTx/>
                <a:uFillTx/>
                <a:latin typeface="Arial" charset="0"/>
                <a:ea typeface="ＭＳ Ｐゴシック" charset="0"/>
                <a:cs typeface="Arial" charset="0"/>
              </a:rPr>
              <a:t>4</a:t>
            </a:r>
            <a:r>
              <a:rPr kumimoji="0" lang="en-US" sz="1200" b="1" i="0" u="none" strike="noStrike" kern="1200" cap="none" spc="0" normalizeH="0" baseline="0" noProof="0" dirty="0">
                <a:ln>
                  <a:noFill/>
                </a:ln>
                <a:solidFill>
                  <a:srgbClr val="000099"/>
                </a:solidFill>
                <a:effectLst/>
                <a:uLnTx/>
                <a:uFillTx/>
                <a:latin typeface="Arial" charset="0"/>
                <a:ea typeface="ＭＳ Ｐゴシック" charset="0"/>
                <a:cs typeface="Arial" charset="0"/>
              </a:rPr>
              <a:t>      </a:t>
            </a:r>
            <a:r>
              <a:rPr kumimoji="0" lang="ar-JO" sz="1200" b="1" i="0" u="none" strike="noStrike" kern="1200" cap="none" spc="0" normalizeH="0" baseline="0" noProof="0" dirty="0">
                <a:ln>
                  <a:noFill/>
                </a:ln>
                <a:solidFill>
                  <a:srgbClr val="000099"/>
                </a:solidFill>
                <a:effectLst/>
                <a:uLnTx/>
                <a:uFillTx/>
                <a:latin typeface="Arial" charset="0"/>
                <a:ea typeface="ＭＳ Ｐゴシック" charset="0"/>
                <a:cs typeface="Arial" charset="0"/>
              </a:rPr>
              <a:t>5</a:t>
            </a:r>
            <a:r>
              <a:rPr kumimoji="0" lang="en-US" sz="1200" b="1" i="0" u="none" strike="noStrike" kern="1200" cap="none" spc="0" normalizeH="0" baseline="0" noProof="0" dirty="0">
                <a:ln>
                  <a:noFill/>
                </a:ln>
                <a:solidFill>
                  <a:srgbClr val="000099"/>
                </a:solidFill>
                <a:effectLst/>
                <a:uLnTx/>
                <a:uFillTx/>
                <a:latin typeface="Arial" charset="0"/>
                <a:ea typeface="ＭＳ Ｐゴシック" charset="0"/>
                <a:cs typeface="Arial" charset="0"/>
              </a:rPr>
              <a:t>     </a:t>
            </a:r>
            <a:r>
              <a:rPr kumimoji="0" lang="ar-JO" sz="1200" b="1" i="0" u="none" strike="noStrike" kern="1200" cap="none" spc="0" normalizeH="0" baseline="0" noProof="0" dirty="0">
                <a:ln>
                  <a:noFill/>
                </a:ln>
                <a:solidFill>
                  <a:srgbClr val="000099"/>
                </a:solidFill>
                <a:effectLst/>
                <a:uLnTx/>
                <a:uFillTx/>
                <a:latin typeface="Arial" charset="0"/>
                <a:ea typeface="ＭＳ Ｐゴシック" charset="0"/>
                <a:cs typeface="Arial" charset="0"/>
              </a:rPr>
              <a:t>6</a:t>
            </a:r>
            <a:r>
              <a:rPr kumimoji="0" lang="en-US" sz="1200" b="1" i="0" u="none" strike="noStrike" kern="1200" cap="none" spc="0" normalizeH="0" baseline="0" noProof="0" dirty="0">
                <a:ln>
                  <a:noFill/>
                </a:ln>
                <a:solidFill>
                  <a:srgbClr val="000099"/>
                </a:solidFill>
                <a:effectLst/>
                <a:uLnTx/>
                <a:uFillTx/>
                <a:latin typeface="Arial" charset="0"/>
                <a:ea typeface="ＭＳ Ｐゴシック" charset="0"/>
                <a:cs typeface="Arial" charset="0"/>
              </a:rPr>
              <a:t>     </a:t>
            </a:r>
            <a:r>
              <a:rPr kumimoji="0" lang="ar-JO" sz="1200" b="1" i="0" u="none" strike="noStrike" kern="1200" cap="none" spc="0" normalizeH="0" baseline="0" noProof="0" dirty="0">
                <a:ln>
                  <a:noFill/>
                </a:ln>
                <a:solidFill>
                  <a:srgbClr val="000099"/>
                </a:solidFill>
                <a:effectLst/>
                <a:uLnTx/>
                <a:uFillTx/>
                <a:latin typeface="Arial" charset="0"/>
                <a:ea typeface="ＭＳ Ｐゴシック" charset="0"/>
                <a:cs typeface="Arial" charset="0"/>
              </a:rPr>
              <a:t>7</a:t>
            </a:r>
            <a:r>
              <a:rPr kumimoji="0" lang="en-US" sz="1200" b="1" i="0" u="none" strike="noStrike" kern="1200" cap="none" spc="0" normalizeH="0" baseline="0" noProof="0" dirty="0">
                <a:ln>
                  <a:noFill/>
                </a:ln>
                <a:solidFill>
                  <a:srgbClr val="000099"/>
                </a:solidFill>
                <a:effectLst/>
                <a:uLnTx/>
                <a:uFillTx/>
                <a:latin typeface="Arial" charset="0"/>
                <a:ea typeface="ＭＳ Ｐゴシック" charset="0"/>
                <a:cs typeface="Arial" charset="0"/>
              </a:rPr>
              <a:t>     </a:t>
            </a:r>
            <a:r>
              <a:rPr kumimoji="0" lang="ar-JO" sz="1200" b="1" i="0" u="none" strike="noStrike" kern="1200" cap="none" spc="0" normalizeH="0" baseline="0" noProof="0" dirty="0">
                <a:ln>
                  <a:noFill/>
                </a:ln>
                <a:solidFill>
                  <a:srgbClr val="000099"/>
                </a:solidFill>
                <a:effectLst/>
                <a:uLnTx/>
                <a:uFillTx/>
                <a:latin typeface="Arial" charset="0"/>
                <a:ea typeface="ＭＳ Ｐゴシック" charset="0"/>
                <a:cs typeface="Arial" charset="0"/>
              </a:rPr>
              <a:t>8</a:t>
            </a:r>
            <a:r>
              <a:rPr kumimoji="0" lang="en-US" sz="1200" b="1" i="0" u="none" strike="noStrike" kern="1200" cap="none" spc="0" normalizeH="0" baseline="0" noProof="0" dirty="0">
                <a:ln>
                  <a:noFill/>
                </a:ln>
                <a:solidFill>
                  <a:srgbClr val="000099"/>
                </a:solidFill>
                <a:effectLst/>
                <a:uLnTx/>
                <a:uFillTx/>
                <a:latin typeface="Arial" charset="0"/>
                <a:ea typeface="ＭＳ Ｐゴシック" charset="0"/>
                <a:cs typeface="Arial" charset="0"/>
              </a:rPr>
              <a:t> ………………………………</a:t>
            </a:r>
            <a:r>
              <a:rPr kumimoji="0" lang="mr-IN" sz="1200" b="1" i="0" u="none" strike="noStrike" kern="1200" cap="none" spc="0" normalizeH="0" baseline="0" noProof="0" dirty="0">
                <a:ln>
                  <a:noFill/>
                </a:ln>
                <a:solidFill>
                  <a:srgbClr val="000099"/>
                </a:solidFill>
                <a:effectLst/>
                <a:uLnTx/>
                <a:uFillTx/>
                <a:latin typeface="Arial" charset="0"/>
                <a:ea typeface="ＭＳ Ｐゴシック" charset="0"/>
                <a:cs typeface="Arial" charset="0"/>
              </a:rPr>
              <a:t>……</a:t>
            </a:r>
            <a:r>
              <a:rPr kumimoji="0" lang="en-US" sz="1200" b="1" i="0" u="none" strike="noStrike" kern="1200" cap="none" spc="0" normalizeH="0" baseline="0" noProof="0" dirty="0">
                <a:ln>
                  <a:noFill/>
                </a:ln>
                <a:solidFill>
                  <a:srgbClr val="000099"/>
                </a:solidFill>
                <a:effectLst/>
                <a:uLnTx/>
                <a:uFillTx/>
                <a:latin typeface="Arial" charset="0"/>
                <a:ea typeface="ＭＳ Ｐゴシック" charset="0"/>
                <a:cs typeface="Arial" charset="0"/>
              </a:rPr>
              <a:t>.……………….…………………… </a:t>
            </a:r>
            <a:r>
              <a:rPr kumimoji="0" lang="ar-JO" sz="1200" b="1" i="0" u="none" strike="noStrike" kern="1200" cap="none" spc="0" normalizeH="0" baseline="0" noProof="0" dirty="0">
                <a:ln>
                  <a:noFill/>
                </a:ln>
                <a:solidFill>
                  <a:srgbClr val="000099"/>
                </a:solidFill>
                <a:effectLst/>
                <a:uLnTx/>
                <a:uFillTx/>
                <a:latin typeface="Arial" charset="0"/>
                <a:ea typeface="ＭＳ Ｐゴシック" charset="0"/>
                <a:cs typeface="Arial" charset="0"/>
              </a:rPr>
              <a:t>26</a:t>
            </a:r>
            <a:r>
              <a:rPr kumimoji="0" lang="en-US" sz="1200" b="1" i="0" u="none" strike="noStrike" kern="1200" cap="none" spc="0" normalizeH="0" baseline="0" noProof="0" dirty="0">
                <a:ln>
                  <a:noFill/>
                </a:ln>
                <a:solidFill>
                  <a:srgbClr val="000099"/>
                </a:solidFill>
                <a:effectLst/>
                <a:uLnTx/>
                <a:uFillTx/>
                <a:latin typeface="Arial" charset="0"/>
                <a:ea typeface="ＭＳ Ｐゴシック" charset="0"/>
                <a:cs typeface="Arial" charset="0"/>
              </a:rPr>
              <a:t>  </a:t>
            </a:r>
            <a:r>
              <a:rPr kumimoji="0" lang="ar-JO" sz="1200" b="1" i="0" u="none" strike="noStrike" kern="1200" cap="none" spc="0" normalizeH="0" baseline="0" noProof="0" dirty="0">
                <a:ln>
                  <a:noFill/>
                </a:ln>
                <a:solidFill>
                  <a:srgbClr val="000099"/>
                </a:solidFill>
                <a:effectLst/>
                <a:uLnTx/>
                <a:uFillTx/>
                <a:latin typeface="Arial" charset="0"/>
                <a:ea typeface="ＭＳ Ｐゴシック" charset="0"/>
                <a:cs typeface="Arial" charset="0"/>
              </a:rPr>
              <a:t>27</a:t>
            </a:r>
            <a:r>
              <a:rPr kumimoji="0" lang="en-US" sz="1200" b="1" i="0" u="none" strike="noStrike" kern="1200" cap="none" spc="0" normalizeH="0" baseline="0" noProof="0" dirty="0">
                <a:ln>
                  <a:noFill/>
                </a:ln>
                <a:solidFill>
                  <a:srgbClr val="000099"/>
                </a:solidFill>
                <a:effectLst/>
                <a:uLnTx/>
                <a:uFillTx/>
                <a:latin typeface="Arial" charset="0"/>
                <a:ea typeface="ＭＳ Ｐゴシック" charset="0"/>
                <a:cs typeface="Arial" charset="0"/>
              </a:rPr>
              <a:t>  </a:t>
            </a:r>
            <a:r>
              <a:rPr kumimoji="0" lang="ar-JO" sz="1200" b="1" i="0" u="none" strike="noStrike" kern="1200" cap="none" spc="0" normalizeH="0" baseline="0" noProof="0" dirty="0">
                <a:ln>
                  <a:noFill/>
                </a:ln>
                <a:solidFill>
                  <a:srgbClr val="000099"/>
                </a:solidFill>
                <a:effectLst/>
                <a:uLnTx/>
                <a:uFillTx/>
                <a:latin typeface="Arial" charset="0"/>
                <a:ea typeface="ＭＳ Ｐゴシック" charset="0"/>
                <a:cs typeface="Arial" charset="0"/>
              </a:rPr>
              <a:t>28</a:t>
            </a:r>
            <a:r>
              <a:rPr kumimoji="0" lang="en-US" sz="1200" b="1" i="0" u="none" strike="noStrike" kern="1200" cap="none" spc="0" normalizeH="0" baseline="0" noProof="0" dirty="0">
                <a:ln>
                  <a:noFill/>
                </a:ln>
                <a:solidFill>
                  <a:srgbClr val="000099"/>
                </a:solidFill>
                <a:effectLst/>
                <a:uLnTx/>
                <a:uFillTx/>
                <a:latin typeface="Arial" charset="0"/>
                <a:ea typeface="ＭＳ Ｐゴシック" charset="0"/>
                <a:cs typeface="Arial" charset="0"/>
              </a:rPr>
              <a:t>   </a:t>
            </a:r>
            <a:r>
              <a:rPr kumimoji="0" lang="ar-JO" sz="1200" b="1" i="0" u="none" strike="noStrike" kern="1200" cap="none" spc="0" normalizeH="0" baseline="0" noProof="0" dirty="0">
                <a:ln>
                  <a:noFill/>
                </a:ln>
                <a:solidFill>
                  <a:srgbClr val="000099"/>
                </a:solidFill>
                <a:effectLst/>
                <a:uLnTx/>
                <a:uFillTx/>
                <a:latin typeface="Arial" charset="0"/>
                <a:ea typeface="ＭＳ Ｐゴシック" charset="0"/>
                <a:cs typeface="Arial" charset="0"/>
              </a:rPr>
              <a:t>29</a:t>
            </a:r>
            <a:endParaRPr kumimoji="0" lang="en-US" sz="1200" b="1" i="0" u="none" strike="noStrike" kern="1200" cap="none" spc="0" normalizeH="0" baseline="0" noProof="0" dirty="0">
              <a:ln>
                <a:noFill/>
              </a:ln>
              <a:solidFill>
                <a:srgbClr val="000099"/>
              </a:solidFill>
              <a:effectLst/>
              <a:uLnTx/>
              <a:uFillTx/>
              <a:latin typeface="Arial" charset="0"/>
              <a:ea typeface="ＭＳ Ｐゴシック" charset="0"/>
              <a:cs typeface="Arial" charset="0"/>
            </a:endParaRPr>
          </a:p>
        </p:txBody>
      </p:sp>
      <p:sp>
        <p:nvSpPr>
          <p:cNvPr id="257057" name="Line 34"/>
          <p:cNvSpPr>
            <a:spLocks noChangeShapeType="1"/>
          </p:cNvSpPr>
          <p:nvPr/>
        </p:nvSpPr>
        <p:spPr bwMode="auto">
          <a:xfrm flipH="1">
            <a:off x="166689" y="3338513"/>
            <a:ext cx="976312"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58" name="Line 35"/>
          <p:cNvSpPr>
            <a:spLocks noChangeShapeType="1"/>
          </p:cNvSpPr>
          <p:nvPr/>
        </p:nvSpPr>
        <p:spPr bwMode="auto">
          <a:xfrm>
            <a:off x="1143000" y="3109913"/>
            <a:ext cx="3048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59" name="Line 36"/>
          <p:cNvSpPr>
            <a:spLocks noChangeShapeType="1"/>
          </p:cNvSpPr>
          <p:nvPr/>
        </p:nvSpPr>
        <p:spPr bwMode="auto">
          <a:xfrm flipH="1" flipV="1">
            <a:off x="1371600" y="3338513"/>
            <a:ext cx="77724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60" name="Text Box 37"/>
          <p:cNvSpPr txBox="1">
            <a:spLocks noChangeArrowheads="1"/>
          </p:cNvSpPr>
          <p:nvPr/>
        </p:nvSpPr>
        <p:spPr bwMode="auto">
          <a:xfrm>
            <a:off x="0" y="2881316"/>
            <a:ext cx="1142976"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3 سنوات</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57061" name="Text Box 38"/>
          <p:cNvSpPr txBox="1">
            <a:spLocks noChangeArrowheads="1"/>
          </p:cNvSpPr>
          <p:nvPr/>
        </p:nvSpPr>
        <p:spPr bwMode="auto">
          <a:xfrm>
            <a:off x="1066800" y="2500313"/>
            <a:ext cx="685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سنة</a:t>
            </a: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57062" name="Text Box 39"/>
          <p:cNvSpPr txBox="1">
            <a:spLocks noChangeArrowheads="1"/>
          </p:cNvSpPr>
          <p:nvPr/>
        </p:nvSpPr>
        <p:spPr bwMode="auto">
          <a:xfrm>
            <a:off x="1447804" y="2805116"/>
            <a:ext cx="7593013"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257063" name="Text Box 40"/>
          <p:cNvSpPr txBox="1">
            <a:spLocks noChangeArrowheads="1"/>
          </p:cNvSpPr>
          <p:nvPr/>
        </p:nvSpPr>
        <p:spPr bwMode="auto">
          <a:xfrm>
            <a:off x="1447801" y="2805116"/>
            <a:ext cx="7634288"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28-29 سنة</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57064" name="Text Box 41"/>
          <p:cNvSpPr txBox="1">
            <a:spLocks noChangeArrowheads="1"/>
          </p:cNvSpPr>
          <p:nvPr/>
        </p:nvSpPr>
        <p:spPr bwMode="auto">
          <a:xfrm>
            <a:off x="0" y="4405316"/>
            <a:ext cx="3733800"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ق.م</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ar-JO" sz="2400" b="0" i="0" u="none" strike="noStrike" kern="1200" cap="none" spc="0" normalizeH="0" baseline="0" noProof="0" dirty="0">
                <a:ln>
                  <a:noFill/>
                </a:ln>
                <a:solidFill>
                  <a:srgbClr val="000099"/>
                </a:solidFill>
                <a:effectLst/>
                <a:uLnTx/>
                <a:uFillTx/>
                <a:latin typeface="Arial" panose="020B0604020202020204" pitchFamily="34" charset="0"/>
                <a:cs typeface="Arial" panose="020B0604020202020204" pitchFamily="34" charset="0"/>
              </a:rPr>
              <a:t>م</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p>
        </p:txBody>
      </p:sp>
      <p:sp>
        <p:nvSpPr>
          <p:cNvPr id="257065" name="Text Box 42"/>
          <p:cNvSpPr txBox="1">
            <a:spLocks noChangeArrowheads="1"/>
          </p:cNvSpPr>
          <p:nvPr/>
        </p:nvSpPr>
        <p:spPr bwMode="auto">
          <a:xfrm>
            <a:off x="1447800" y="838203"/>
            <a:ext cx="6553200"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257066" name="Text Box 43"/>
          <p:cNvSpPr txBox="1">
            <a:spLocks noChangeArrowheads="1"/>
          </p:cNvSpPr>
          <p:nvPr/>
        </p:nvSpPr>
        <p:spPr bwMode="auto">
          <a:xfrm>
            <a:off x="1295400" y="5014914"/>
            <a:ext cx="6629400" cy="10155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3 + 1 + 28 = 32 سنة (غير شامل 29 م) </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3 + 1 + 29 = 33 سنة (شامل 29 م)</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57067" name="Rectangle 44"/>
          <p:cNvSpPr>
            <a:spLocks noGrp="1" noChangeArrowheads="1"/>
          </p:cNvSpPr>
          <p:nvPr>
            <p:ph type="title" idx="4294967295"/>
          </p:nvPr>
        </p:nvSpPr>
        <p:spPr>
          <a:xfrm>
            <a:off x="1150944" y="617538"/>
            <a:ext cx="7793037" cy="914400"/>
          </a:xfrm>
        </p:spPr>
        <p:txBody>
          <a:bodyPr/>
          <a:lstStyle/>
          <a:p>
            <a:pPr algn="ctr" eaLnBrk="1" hangingPunct="1"/>
            <a:r>
              <a:rPr lang="ar-JO" sz="3200" b="1" dirty="0">
                <a:solidFill>
                  <a:schemeClr val="tx1"/>
                </a:solidFill>
                <a:latin typeface="Arial" panose="020B0604020202020204" pitchFamily="34" charset="0"/>
                <a:cs typeface="Arial" panose="020B0604020202020204" pitchFamily="34" charset="0"/>
              </a:rPr>
              <a:t>عمر يسوع</a:t>
            </a:r>
            <a:br>
              <a:rPr lang="en-US" sz="3200" b="1" dirty="0">
                <a:solidFill>
                  <a:schemeClr val="tx1"/>
                </a:solidFill>
                <a:latin typeface="Arial" panose="020B0604020202020204" pitchFamily="34" charset="0"/>
                <a:cs typeface="Arial" panose="020B0604020202020204" pitchFamily="34" charset="0"/>
              </a:rPr>
            </a:br>
            <a:r>
              <a:rPr lang="ar-JO" sz="3200" b="1" dirty="0">
                <a:solidFill>
                  <a:schemeClr val="tx1"/>
                </a:solidFill>
                <a:latin typeface="Arial" panose="020B0604020202020204" pitchFamily="34" charset="0"/>
                <a:cs typeface="Arial" panose="020B0604020202020204" pitchFamily="34" charset="0"/>
              </a:rPr>
              <a:t>عندما بدأ خدمته</a:t>
            </a:r>
            <a:endParaRPr lang="en-US" sz="2400" dirty="0">
              <a:solidFill>
                <a:schemeClr val="tx1"/>
              </a:solidFill>
              <a:latin typeface="Arial" panose="020B0604020202020204" pitchFamily="34" charset="0"/>
              <a:cs typeface="Arial" panose="020B0604020202020204" pitchFamily="34" charset="0"/>
            </a:endParaRPr>
          </a:p>
        </p:txBody>
      </p:sp>
      <p:sp>
        <p:nvSpPr>
          <p:cNvPr id="257068" name="Text Box 45"/>
          <p:cNvSpPr txBox="1">
            <a:spLocks noChangeArrowheads="1"/>
          </p:cNvSpPr>
          <p:nvPr/>
        </p:nvSpPr>
        <p:spPr bwMode="auto">
          <a:xfrm>
            <a:off x="4" y="6373813"/>
            <a:ext cx="8990013" cy="400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2000" b="0" u="none" strike="noStrike" kern="1200" cap="none" spc="0" normalizeH="0" baseline="0" noProof="0" dirty="0">
                <a:ln>
                  <a:noFill/>
                </a:ln>
                <a:solidFill>
                  <a:srgbClr val="000000"/>
                </a:solidFill>
                <a:effectLst/>
                <a:uLnTx/>
                <a:uFillTx/>
                <a:latin typeface="Arial" charset="0"/>
                <a:ea typeface="ＭＳ Ｐゴシック" charset="0"/>
                <a:cs typeface="Arial" charset="0"/>
              </a:rPr>
              <a:t>مقتبس من ميشيل آنج (طالب مسح العهد الجديد، كلية سنغافورة للكتاب المقدس، 2006)</a:t>
            </a:r>
            <a:endParaRPr kumimoji="0" lang="en-US" sz="2000" b="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89134" name="Text Box 46"/>
          <p:cNvSpPr txBox="1">
            <a:spLocks noChangeArrowheads="1"/>
          </p:cNvSpPr>
          <p:nvPr/>
        </p:nvSpPr>
        <p:spPr bwMode="auto">
          <a:xfrm>
            <a:off x="4419600" y="1524000"/>
            <a:ext cx="4724400" cy="830932"/>
          </a:xfrm>
          <a:prstGeom prst="rect">
            <a:avLst/>
          </a:prstGeom>
          <a:solidFill>
            <a:srgbClr val="00009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ja-JP"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و لما ابتدأ يسوع خدمته كان له نحو ثلاثين سنة (لو 3: 23)</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57070" name="Text Box 22"/>
          <p:cNvSpPr txBox="1">
            <a:spLocks noChangeArrowheads="1"/>
          </p:cNvSpPr>
          <p:nvPr/>
        </p:nvSpPr>
        <p:spPr bwMode="auto">
          <a:xfrm>
            <a:off x="8518531" y="0"/>
            <a:ext cx="625475" cy="400050"/>
          </a:xfrm>
          <a:prstGeom prst="rect">
            <a:avLst/>
          </a:prstGeom>
          <a:solidFill>
            <a:srgbClr val="00009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38أ</a:t>
            </a:r>
            <a:endParaRPr kumimoji="0" lang="en-US" sz="2000" b="0" i="0" u="none" strike="noStrike" kern="1200" cap="none" spc="0" normalizeH="0" baseline="0" noProof="0" dirty="0">
              <a:ln>
                <a:noFill/>
              </a:ln>
              <a:solidFill>
                <a:srgbClr val="212164"/>
              </a:solidFill>
              <a:effectLst/>
              <a:uLnTx/>
              <a:uFillTx/>
              <a:latin typeface="Arial" charset="0"/>
              <a:ea typeface="ＭＳ Ｐゴシック"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9134"/>
                                        </p:tgtEl>
                                        <p:attrNameLst>
                                          <p:attrName>style.visibility</p:attrName>
                                        </p:attrNameLst>
                                      </p:cBhvr>
                                      <p:to>
                                        <p:strVal val="visible"/>
                                      </p:to>
                                    </p:set>
                                    <p:anim calcmode="lin" valueType="num">
                                      <p:cBhvr>
                                        <p:cTn id="7" dur="500" fill="hold"/>
                                        <p:tgtEl>
                                          <p:spTgt spid="89134"/>
                                        </p:tgtEl>
                                        <p:attrNameLst>
                                          <p:attrName>ppt_w</p:attrName>
                                        </p:attrNameLst>
                                      </p:cBhvr>
                                      <p:tavLst>
                                        <p:tav tm="0">
                                          <p:val>
                                            <p:fltVal val="0"/>
                                          </p:val>
                                        </p:tav>
                                        <p:tav tm="100000">
                                          <p:val>
                                            <p:strVal val="#ppt_w"/>
                                          </p:val>
                                        </p:tav>
                                      </p:tavLst>
                                    </p:anim>
                                    <p:anim calcmode="lin" valueType="num">
                                      <p:cBhvr>
                                        <p:cTn id="8" dur="500" fill="hold"/>
                                        <p:tgtEl>
                                          <p:spTgt spid="891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3" name="Picture 29" descr="calendar-fu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 y="-1"/>
            <a:ext cx="9150350" cy="68580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5288" y="561975"/>
            <a:ext cx="8229600" cy="922338"/>
          </a:xfrm>
          <a:solidFill>
            <a:schemeClr val="accent4">
              <a:lumMod val="10000"/>
            </a:schemeClr>
          </a:solidFill>
        </p:spPr>
        <p:txBody>
          <a:bodyPr/>
          <a:lstStyle/>
          <a:p>
            <a:r>
              <a:rPr lang="ar-SA" altLang="en-US" b="1" dirty="0">
                <a:solidFill>
                  <a:srgbClr val="FFFFFF"/>
                </a:solidFill>
                <a:latin typeface="Arial" panose="020B0604020202020204" pitchFamily="34" charset="0"/>
                <a:cs typeface="Arial" panose="020B0604020202020204" pitchFamily="34" charset="0"/>
              </a:rPr>
              <a:t>عطلة نهاية أسبوع نبويَّة</a:t>
            </a:r>
            <a:endParaRPr lang="en-US" altLang="en-US" b="1" dirty="0">
              <a:solidFill>
                <a:srgbClr val="FFFFFF"/>
              </a:solidFill>
              <a:latin typeface="Arial" panose="020B0604020202020204" pitchFamily="34" charset="0"/>
              <a:cs typeface="Arial" panose="020B0604020202020204" pitchFamily="34" charset="0"/>
            </a:endParaRPr>
          </a:p>
        </p:txBody>
      </p:sp>
      <p:sp>
        <p:nvSpPr>
          <p:cNvPr id="5" name="Rectangle 4"/>
          <p:cNvSpPr/>
          <p:nvPr/>
        </p:nvSpPr>
        <p:spPr>
          <a:xfrm>
            <a:off x="612775" y="1916113"/>
            <a:ext cx="1584325" cy="434975"/>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hueOff val="0"/>
                  <a:satOff val="0"/>
                  <a:lumOff val="0"/>
                  <a:alphaOff val="0"/>
                </a:srgbClr>
              </a:solidFill>
              <a:effectLst/>
              <a:uLnTx/>
              <a:uFillTx/>
              <a:latin typeface="Arial" panose="020B0604020202020204" pitchFamily="34" charset="0"/>
              <a:ea typeface="+mn-ea"/>
              <a:cs typeface="Arial" panose="020B0604020202020204" pitchFamily="34" charset="0"/>
            </a:endParaRPr>
          </a:p>
        </p:txBody>
      </p:sp>
      <p:grpSp>
        <p:nvGrpSpPr>
          <p:cNvPr id="259076" name="Group 6"/>
          <p:cNvGrpSpPr>
            <a:grpSpLocks/>
          </p:cNvGrpSpPr>
          <p:nvPr/>
        </p:nvGrpSpPr>
        <p:grpSpPr bwMode="auto">
          <a:xfrm>
            <a:off x="612775" y="1844675"/>
            <a:ext cx="1771650" cy="2089150"/>
            <a:chOff x="611560" y="1916832"/>
            <a:chExt cx="1656184" cy="2088232"/>
          </a:xfrm>
        </p:grpSpPr>
        <p:sp>
          <p:nvSpPr>
            <p:cNvPr id="3" name="Rectangle 2"/>
            <p:cNvSpPr/>
            <p:nvPr/>
          </p:nvSpPr>
          <p:spPr bwMode="auto">
            <a:xfrm>
              <a:off x="611560" y="2421435"/>
              <a:ext cx="1656184" cy="158362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60400"/>
                </a:solidFill>
                <a:effectLst/>
                <a:uLnTx/>
                <a:uFillTx/>
                <a:latin typeface="Arial" panose="020B0604020202020204" pitchFamily="34" charset="0"/>
                <a:ea typeface="MS PGothic" pitchFamily="34" charset="-128"/>
                <a:cs typeface="Arial" panose="020B0604020202020204" pitchFamily="34" charset="0"/>
              </a:endParaRPr>
            </a:p>
          </p:txBody>
        </p:sp>
        <p:sp>
          <p:nvSpPr>
            <p:cNvPr id="6" name="Rectangle 5"/>
            <p:cNvSpPr/>
            <p:nvPr/>
          </p:nvSpPr>
          <p:spPr>
            <a:xfrm>
              <a:off x="611560" y="1916832"/>
              <a:ext cx="165618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rPr>
                <a:t>يوم الخميس</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endParaRPr>
            </a:p>
          </p:txBody>
        </p:sp>
      </p:grpSp>
      <p:grpSp>
        <p:nvGrpSpPr>
          <p:cNvPr id="259077" name="Group 7"/>
          <p:cNvGrpSpPr>
            <a:grpSpLocks/>
          </p:cNvGrpSpPr>
          <p:nvPr/>
        </p:nvGrpSpPr>
        <p:grpSpPr bwMode="auto">
          <a:xfrm>
            <a:off x="2413000" y="1844675"/>
            <a:ext cx="1771650" cy="2089150"/>
            <a:chOff x="611560" y="1916832"/>
            <a:chExt cx="1656184" cy="2088232"/>
          </a:xfrm>
        </p:grpSpPr>
        <p:sp>
          <p:nvSpPr>
            <p:cNvPr id="9" name="Rectangle 8"/>
            <p:cNvSpPr/>
            <p:nvPr/>
          </p:nvSpPr>
          <p:spPr bwMode="auto">
            <a:xfrm>
              <a:off x="611560" y="2421435"/>
              <a:ext cx="1656184" cy="158362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60400"/>
                </a:solidFill>
                <a:effectLst/>
                <a:uLnTx/>
                <a:uFillTx/>
                <a:latin typeface="Arial" panose="020B0604020202020204" pitchFamily="34" charset="0"/>
                <a:ea typeface="MS PGothic" pitchFamily="34" charset="-128"/>
                <a:cs typeface="Arial" panose="020B0604020202020204" pitchFamily="34" charset="0"/>
              </a:endParaRPr>
            </a:p>
          </p:txBody>
        </p:sp>
        <p:sp>
          <p:nvSpPr>
            <p:cNvPr id="10" name="Rectangle 9"/>
            <p:cNvSpPr/>
            <p:nvPr/>
          </p:nvSpPr>
          <p:spPr>
            <a:xfrm>
              <a:off x="611560" y="1916832"/>
              <a:ext cx="165618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rPr>
                <a:t>جمعة</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endParaRPr>
            </a:p>
          </p:txBody>
        </p:sp>
      </p:grpSp>
      <p:grpSp>
        <p:nvGrpSpPr>
          <p:cNvPr id="259078" name="Group 10"/>
          <p:cNvGrpSpPr>
            <a:grpSpLocks/>
          </p:cNvGrpSpPr>
          <p:nvPr/>
        </p:nvGrpSpPr>
        <p:grpSpPr bwMode="auto">
          <a:xfrm>
            <a:off x="4213225" y="1844675"/>
            <a:ext cx="1771650" cy="2089150"/>
            <a:chOff x="611560" y="1916832"/>
            <a:chExt cx="1656184" cy="2088232"/>
          </a:xfrm>
        </p:grpSpPr>
        <p:sp>
          <p:nvSpPr>
            <p:cNvPr id="12" name="Rectangle 11"/>
            <p:cNvSpPr/>
            <p:nvPr/>
          </p:nvSpPr>
          <p:spPr bwMode="auto">
            <a:xfrm>
              <a:off x="611560" y="2421435"/>
              <a:ext cx="1656184" cy="158362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60400"/>
                </a:solidFill>
                <a:effectLst/>
                <a:uLnTx/>
                <a:uFillTx/>
                <a:latin typeface="Arial" panose="020B0604020202020204" pitchFamily="34" charset="0"/>
                <a:ea typeface="MS PGothic" pitchFamily="34" charset="-128"/>
                <a:cs typeface="Arial" panose="020B0604020202020204" pitchFamily="34" charset="0"/>
              </a:endParaRPr>
            </a:p>
          </p:txBody>
        </p:sp>
        <p:sp>
          <p:nvSpPr>
            <p:cNvPr id="13" name="Rectangle 12"/>
            <p:cNvSpPr/>
            <p:nvPr/>
          </p:nvSpPr>
          <p:spPr>
            <a:xfrm>
              <a:off x="611560" y="1916832"/>
              <a:ext cx="165618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rPr>
                <a:t>السبت</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endParaRPr>
            </a:p>
          </p:txBody>
        </p:sp>
      </p:grpSp>
      <p:grpSp>
        <p:nvGrpSpPr>
          <p:cNvPr id="259079" name="Group 13"/>
          <p:cNvGrpSpPr>
            <a:grpSpLocks/>
          </p:cNvGrpSpPr>
          <p:nvPr/>
        </p:nvGrpSpPr>
        <p:grpSpPr bwMode="auto">
          <a:xfrm>
            <a:off x="6013450" y="1844675"/>
            <a:ext cx="1771650" cy="2089150"/>
            <a:chOff x="611560" y="1916832"/>
            <a:chExt cx="1656184" cy="2088232"/>
          </a:xfrm>
        </p:grpSpPr>
        <p:sp>
          <p:nvSpPr>
            <p:cNvPr id="15" name="Rectangle 14"/>
            <p:cNvSpPr/>
            <p:nvPr/>
          </p:nvSpPr>
          <p:spPr bwMode="auto">
            <a:xfrm>
              <a:off x="611560" y="2421435"/>
              <a:ext cx="1656184" cy="158362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60400"/>
                </a:solidFill>
                <a:effectLst/>
                <a:uLnTx/>
                <a:uFillTx/>
                <a:latin typeface="Arial" panose="020B0604020202020204" pitchFamily="34" charset="0"/>
                <a:ea typeface="MS PGothic" pitchFamily="34" charset="-128"/>
                <a:cs typeface="Arial" panose="020B0604020202020204" pitchFamily="34" charset="0"/>
              </a:endParaRPr>
            </a:p>
          </p:txBody>
        </p:sp>
        <p:sp>
          <p:nvSpPr>
            <p:cNvPr id="16" name="Rectangle 15"/>
            <p:cNvSpPr/>
            <p:nvPr/>
          </p:nvSpPr>
          <p:spPr>
            <a:xfrm>
              <a:off x="611560" y="1916832"/>
              <a:ext cx="165618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rPr>
                <a:t>الأحد</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endParaRPr>
            </a:p>
          </p:txBody>
        </p:sp>
      </p:grpSp>
      <p:grpSp>
        <p:nvGrpSpPr>
          <p:cNvPr id="26" name="Group 25"/>
          <p:cNvGrpSpPr>
            <a:grpSpLocks/>
          </p:cNvGrpSpPr>
          <p:nvPr/>
        </p:nvGrpSpPr>
        <p:grpSpPr bwMode="auto">
          <a:xfrm>
            <a:off x="1189038" y="2492375"/>
            <a:ext cx="2003425" cy="936625"/>
            <a:chOff x="1259632" y="2996952"/>
            <a:chExt cx="1872208" cy="936104"/>
          </a:xfrm>
        </p:grpSpPr>
        <p:sp>
          <p:nvSpPr>
            <p:cNvPr id="259103" name="Rectangle 16"/>
            <p:cNvSpPr>
              <a:spLocks noChangeArrowheads="1"/>
            </p:cNvSpPr>
            <p:nvPr/>
          </p:nvSpPr>
          <p:spPr bwMode="auto">
            <a:xfrm>
              <a:off x="1259632"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8" name="Rectangle 17"/>
            <p:cNvSpPr/>
            <p:nvPr/>
          </p:nvSpPr>
          <p:spPr>
            <a:xfrm>
              <a:off x="1332324" y="3282419"/>
              <a:ext cx="1655613" cy="43473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الفداء</a:t>
              </a:r>
            </a:p>
          </p:txBody>
        </p:sp>
      </p:grpSp>
      <p:grpSp>
        <p:nvGrpSpPr>
          <p:cNvPr id="28" name="Group 27"/>
          <p:cNvGrpSpPr>
            <a:grpSpLocks/>
          </p:cNvGrpSpPr>
          <p:nvPr/>
        </p:nvGrpSpPr>
        <p:grpSpPr bwMode="auto">
          <a:xfrm>
            <a:off x="3211513" y="2492375"/>
            <a:ext cx="2003425" cy="936625"/>
            <a:chOff x="3203848" y="2996952"/>
            <a:chExt cx="1872208" cy="936104"/>
          </a:xfrm>
        </p:grpSpPr>
        <p:sp>
          <p:nvSpPr>
            <p:cNvPr id="259101" name="Rectangle 18"/>
            <p:cNvSpPr>
              <a:spLocks noChangeArrowheads="1"/>
            </p:cNvSpPr>
            <p:nvPr/>
          </p:nvSpPr>
          <p:spPr bwMode="auto">
            <a:xfrm>
              <a:off x="3203848"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20" name="Rectangle 19"/>
            <p:cNvSpPr/>
            <p:nvPr/>
          </p:nvSpPr>
          <p:spPr>
            <a:xfrm>
              <a:off x="3276540" y="3138161"/>
              <a:ext cx="1655613" cy="65051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الانفصال</a:t>
              </a:r>
            </a:p>
          </p:txBody>
        </p:sp>
      </p:grpSp>
      <p:grpSp>
        <p:nvGrpSpPr>
          <p:cNvPr id="27" name="Group 26"/>
          <p:cNvGrpSpPr>
            <a:grpSpLocks/>
          </p:cNvGrpSpPr>
          <p:nvPr/>
        </p:nvGrpSpPr>
        <p:grpSpPr bwMode="auto">
          <a:xfrm>
            <a:off x="5233988" y="2492375"/>
            <a:ext cx="2003425" cy="936625"/>
            <a:chOff x="5148064" y="2996952"/>
            <a:chExt cx="1872208" cy="936104"/>
          </a:xfrm>
        </p:grpSpPr>
        <p:sp>
          <p:nvSpPr>
            <p:cNvPr id="259099" name="Rectangle 20"/>
            <p:cNvSpPr>
              <a:spLocks noChangeArrowheads="1"/>
            </p:cNvSpPr>
            <p:nvPr/>
          </p:nvSpPr>
          <p:spPr bwMode="auto">
            <a:xfrm>
              <a:off x="5148064"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22" name="Rectangle 21"/>
            <p:cNvSpPr/>
            <p:nvPr/>
          </p:nvSpPr>
          <p:spPr>
            <a:xfrm>
              <a:off x="5220756" y="3282419"/>
              <a:ext cx="1655613" cy="43473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القيامة</a:t>
              </a:r>
            </a:p>
          </p:txBody>
        </p:sp>
      </p:grpSp>
      <p:sp>
        <p:nvSpPr>
          <p:cNvPr id="23" name="Rectangle 22"/>
          <p:cNvSpPr/>
          <p:nvPr/>
        </p:nvSpPr>
        <p:spPr>
          <a:xfrm>
            <a:off x="611857" y="4434446"/>
            <a:ext cx="1916478"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rPr>
              <a:t>العشاء الأخير</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endParaRPr>
          </a:p>
        </p:txBody>
      </p:sp>
      <p:sp>
        <p:nvSpPr>
          <p:cNvPr id="24" name="Rectangle 23"/>
          <p:cNvSpPr/>
          <p:nvPr/>
        </p:nvSpPr>
        <p:spPr>
          <a:xfrm>
            <a:off x="2655819" y="4434446"/>
            <a:ext cx="1916478"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rPr>
              <a:t>صلب</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endParaRPr>
          </a:p>
        </p:txBody>
      </p:sp>
      <p:sp>
        <p:nvSpPr>
          <p:cNvPr id="25" name="Rectangle 24"/>
          <p:cNvSpPr/>
          <p:nvPr/>
        </p:nvSpPr>
        <p:spPr>
          <a:xfrm>
            <a:off x="5836933" y="4434446"/>
            <a:ext cx="233576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rPr>
              <a:t>القيامة</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endParaRPr>
          </a:p>
        </p:txBody>
      </p:sp>
      <p:grpSp>
        <p:nvGrpSpPr>
          <p:cNvPr id="29" name="Group 28"/>
          <p:cNvGrpSpPr>
            <a:grpSpLocks/>
          </p:cNvGrpSpPr>
          <p:nvPr/>
        </p:nvGrpSpPr>
        <p:grpSpPr bwMode="auto">
          <a:xfrm>
            <a:off x="3203575" y="3500439"/>
            <a:ext cx="2003425" cy="936625"/>
            <a:chOff x="1259632" y="2996953"/>
            <a:chExt cx="1872208" cy="936104"/>
          </a:xfrm>
        </p:grpSpPr>
        <p:sp>
          <p:nvSpPr>
            <p:cNvPr id="259097" name="Rectangle 16"/>
            <p:cNvSpPr>
              <a:spLocks noChangeArrowheads="1"/>
            </p:cNvSpPr>
            <p:nvPr/>
          </p:nvSpPr>
          <p:spPr bwMode="auto">
            <a:xfrm>
              <a:off x="1259632" y="2996953"/>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31" name="Rectangle 30"/>
            <p:cNvSpPr/>
            <p:nvPr/>
          </p:nvSpPr>
          <p:spPr>
            <a:xfrm>
              <a:off x="1394471" y="3213426"/>
              <a:ext cx="1655613" cy="43473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الفداء</a:t>
              </a:r>
            </a:p>
          </p:txBody>
        </p:sp>
      </p:grpSp>
      <p:grpSp>
        <p:nvGrpSpPr>
          <p:cNvPr id="32" name="Group 31"/>
          <p:cNvGrpSpPr>
            <a:grpSpLocks/>
          </p:cNvGrpSpPr>
          <p:nvPr/>
        </p:nvGrpSpPr>
        <p:grpSpPr bwMode="auto">
          <a:xfrm>
            <a:off x="5226050" y="3500438"/>
            <a:ext cx="2003425" cy="936625"/>
            <a:chOff x="3203848" y="2996952"/>
            <a:chExt cx="1872208" cy="936104"/>
          </a:xfrm>
        </p:grpSpPr>
        <p:sp>
          <p:nvSpPr>
            <p:cNvPr id="259095" name="Rectangle 18"/>
            <p:cNvSpPr>
              <a:spLocks noChangeArrowheads="1"/>
            </p:cNvSpPr>
            <p:nvPr/>
          </p:nvSpPr>
          <p:spPr bwMode="auto">
            <a:xfrm>
              <a:off x="3203848"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34" name="Rectangle 33"/>
            <p:cNvSpPr/>
            <p:nvPr/>
          </p:nvSpPr>
          <p:spPr>
            <a:xfrm>
              <a:off x="3276541" y="3138160"/>
              <a:ext cx="1655613" cy="65051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الانفصال</a:t>
              </a:r>
            </a:p>
          </p:txBody>
        </p:sp>
      </p:grpSp>
      <p:grpSp>
        <p:nvGrpSpPr>
          <p:cNvPr id="35" name="Group 34"/>
          <p:cNvGrpSpPr>
            <a:grpSpLocks/>
          </p:cNvGrpSpPr>
          <p:nvPr/>
        </p:nvGrpSpPr>
        <p:grpSpPr bwMode="auto">
          <a:xfrm>
            <a:off x="7248525" y="3500438"/>
            <a:ext cx="2003425" cy="936625"/>
            <a:chOff x="5148064" y="2996952"/>
            <a:chExt cx="1872208" cy="936104"/>
          </a:xfrm>
        </p:grpSpPr>
        <p:sp>
          <p:nvSpPr>
            <p:cNvPr id="259093" name="Rectangle 20"/>
            <p:cNvSpPr>
              <a:spLocks noChangeArrowheads="1"/>
            </p:cNvSpPr>
            <p:nvPr/>
          </p:nvSpPr>
          <p:spPr bwMode="auto">
            <a:xfrm>
              <a:off x="5148064"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37" name="Rectangle 36"/>
            <p:cNvSpPr/>
            <p:nvPr/>
          </p:nvSpPr>
          <p:spPr>
            <a:xfrm>
              <a:off x="5220757" y="3282468"/>
              <a:ext cx="1655613" cy="43473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القيامة</a:t>
              </a:r>
            </a:p>
          </p:txBody>
        </p:sp>
      </p:grpSp>
      <p:sp>
        <p:nvSpPr>
          <p:cNvPr id="38" name="Left Arrow 24"/>
          <p:cNvSpPr>
            <a:spLocks noChangeArrowheads="1"/>
          </p:cNvSpPr>
          <p:nvPr/>
        </p:nvSpPr>
        <p:spPr bwMode="auto">
          <a:xfrm rot="10800000">
            <a:off x="0" y="2349500"/>
            <a:ext cx="1763713" cy="1655763"/>
          </a:xfrm>
          <a:prstGeom prst="leftArrow">
            <a:avLst>
              <a:gd name="adj1" fmla="val 50000"/>
              <a:gd name="adj2" fmla="val 50010"/>
            </a:avLst>
          </a:prstGeom>
          <a:solidFill>
            <a:srgbClr val="0000FF"/>
          </a:solidFill>
          <a:ln w="28575" cap="sq">
            <a:solidFill>
              <a:schemeClr val="tx1"/>
            </a:solidFill>
            <a:round/>
            <a:headEnd/>
            <a:tailEnd/>
          </a:ln>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endPar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39" name="Title 3"/>
          <p:cNvSpPr txBox="1">
            <a:spLocks/>
          </p:cNvSpPr>
          <p:nvPr/>
        </p:nvSpPr>
        <p:spPr bwMode="auto">
          <a:xfrm>
            <a:off x="-71438" y="2654300"/>
            <a:ext cx="1763713" cy="990600"/>
          </a:xfrm>
          <a:prstGeom prst="rect">
            <a:avLst/>
          </a:prstGeom>
          <a:noFill/>
          <a:ln w="9525">
            <a:noFill/>
            <a:miter lim="800000"/>
            <a:headEnd/>
            <a:tailEnd/>
          </a:ln>
          <a:effectLst/>
        </p:spPr>
        <p:txBody>
          <a:bodyPr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ar-SA" alt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S PGothic" pitchFamily="34" charset="-128"/>
                <a:cs typeface="Arial" panose="020B0604020202020204" pitchFamily="34" charset="0"/>
              </a:rPr>
              <a:t>الجليل</a:t>
            </a:r>
            <a:endParaRPr kumimoji="0" lang="en-US" altLang="en-US"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S PGothic" pitchFamily="34" charset="-128"/>
              <a:cs typeface="Arial" panose="020B0604020202020204" pitchFamily="34" charset="0"/>
            </a:endParaRPr>
          </a:p>
        </p:txBody>
      </p:sp>
      <p:sp>
        <p:nvSpPr>
          <p:cNvPr id="40" name="Left Arrow 24"/>
          <p:cNvSpPr>
            <a:spLocks noChangeArrowheads="1"/>
          </p:cNvSpPr>
          <p:nvPr/>
        </p:nvSpPr>
        <p:spPr bwMode="auto">
          <a:xfrm rot="10800000">
            <a:off x="1655763" y="3122613"/>
            <a:ext cx="1763712" cy="1657350"/>
          </a:xfrm>
          <a:prstGeom prst="leftArrow">
            <a:avLst>
              <a:gd name="adj1" fmla="val 50000"/>
              <a:gd name="adj2" fmla="val 49962"/>
            </a:avLst>
          </a:prstGeom>
          <a:solidFill>
            <a:srgbClr val="0000FF"/>
          </a:solidFill>
          <a:ln w="28575" cap="sq">
            <a:solidFill>
              <a:schemeClr val="tx1"/>
            </a:solidFill>
            <a:round/>
            <a:headEnd/>
            <a:tailEnd/>
          </a:ln>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endPar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41" name="Title 3"/>
          <p:cNvSpPr txBox="1">
            <a:spLocks/>
          </p:cNvSpPr>
          <p:nvPr/>
        </p:nvSpPr>
        <p:spPr bwMode="auto">
          <a:xfrm>
            <a:off x="1584325" y="3429000"/>
            <a:ext cx="1763713" cy="990600"/>
          </a:xfrm>
          <a:prstGeom prst="rect">
            <a:avLst/>
          </a:prstGeom>
          <a:noFill/>
          <a:ln w="9525">
            <a:noFill/>
            <a:miter lim="800000"/>
            <a:headEnd/>
            <a:tailEnd/>
          </a:ln>
          <a:effectLst/>
        </p:spPr>
        <p:txBody>
          <a:bodyPr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ar-SA" alt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S PGothic" pitchFamily="34" charset="-128"/>
                <a:cs typeface="Arial" panose="020B0604020202020204" pitchFamily="34" charset="0"/>
              </a:rPr>
              <a:t>يهودا</a:t>
            </a:r>
            <a:endParaRPr kumimoji="0" lang="en-US" altLang="en-US"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S PGothic" pitchFamily="34" charset="-128"/>
              <a:cs typeface="Arial" panose="020B0604020202020204" pitchFamily="34" charset="0"/>
            </a:endParaRPr>
          </a:p>
        </p:txBody>
      </p:sp>
      <p:sp>
        <p:nvSpPr>
          <p:cNvPr id="42" name="Rectangle 41"/>
          <p:cNvSpPr/>
          <p:nvPr/>
        </p:nvSpPr>
        <p:spPr>
          <a:xfrm>
            <a:off x="643068" y="5013176"/>
            <a:ext cx="1916478"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rPr>
              <a:t>2 أبريل 33</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endParaRPr>
          </a:p>
        </p:txBody>
      </p:sp>
      <p:sp>
        <p:nvSpPr>
          <p:cNvPr id="43" name="Rectangle 42"/>
          <p:cNvSpPr/>
          <p:nvPr/>
        </p:nvSpPr>
        <p:spPr>
          <a:xfrm>
            <a:off x="2687030" y="5013176"/>
            <a:ext cx="1916478"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rPr>
              <a:t>3 أبريل 33</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endParaRPr>
          </a:p>
        </p:txBody>
      </p:sp>
      <p:sp>
        <p:nvSpPr>
          <p:cNvPr id="44" name="Rectangle 43"/>
          <p:cNvSpPr/>
          <p:nvPr/>
        </p:nvSpPr>
        <p:spPr>
          <a:xfrm>
            <a:off x="5868144" y="5013176"/>
            <a:ext cx="233576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rPr>
              <a:t>5 أبريل 33</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endParaRPr>
          </a:p>
        </p:txBody>
      </p:sp>
      <p:sp>
        <p:nvSpPr>
          <p:cNvPr id="45" name="Text Box 23"/>
          <p:cNvSpPr txBox="1">
            <a:spLocks noChangeArrowheads="1"/>
          </p:cNvSpPr>
          <p:nvPr/>
        </p:nvSpPr>
        <p:spPr bwMode="auto">
          <a:xfrm>
            <a:off x="7236296" y="-27384"/>
            <a:ext cx="1804061" cy="461665"/>
          </a:xfrm>
          <a:prstGeom prst="rect">
            <a:avLst/>
          </a:prstGeom>
          <a:noFill/>
          <a:ln w="12700" cap="sq">
            <a:noFill/>
            <a:miter lim="800000"/>
            <a:headEnd type="none" w="sm" len="sm"/>
            <a:tailEnd type="none" w="sm" len="sm"/>
          </a:ln>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JO" sz="2400" b="1" i="0" u="none" strike="noStrike" kern="0" cap="none" spc="0" normalizeH="0" baseline="0" noProof="0" dirty="0">
                <a:ln>
                  <a:noFill/>
                </a:ln>
                <a:solidFill>
                  <a:srgbClr val="060400"/>
                </a:solidFill>
                <a:effectLst/>
                <a:uLnTx/>
                <a:uFillTx/>
                <a:latin typeface="Arial" panose="020B0604020202020204" pitchFamily="34" charset="0"/>
                <a:ea typeface="Times New Roman" charset="0"/>
                <a:cs typeface="Arial" panose="020B0604020202020204" pitchFamily="34" charset="0"/>
              </a:rPr>
              <a:t>م ع ج 39</a:t>
            </a:r>
            <a:endParaRPr kumimoji="0" lang="en-US" sz="2400" b="1" i="0" u="none" strike="noStrike" kern="0" cap="none" spc="0" normalizeH="0" baseline="0" noProof="0" dirty="0">
              <a:ln>
                <a:noFill/>
              </a:ln>
              <a:solidFill>
                <a:srgbClr val="060400"/>
              </a:solidFill>
              <a:effectLst/>
              <a:uLnTx/>
              <a:uFillTx/>
              <a:latin typeface="Arial" panose="020B0604020202020204" pitchFamily="34" charset="0"/>
              <a:ea typeface="Times New Roman" charset="0"/>
              <a:cs typeface="Arial" panose="020B0604020202020204" pitchFamily="34" charset="0"/>
            </a:endParaRPr>
          </a:p>
        </p:txBody>
      </p:sp>
      <p:sp>
        <p:nvSpPr>
          <p:cNvPr id="7" name="Rectangle 6">
            <a:extLst>
              <a:ext uri="{FF2B5EF4-FFF2-40B4-BE49-F238E27FC236}">
                <a16:creationId xmlns:a16="http://schemas.microsoft.com/office/drawing/2014/main" id="{FD975908-4D26-0A13-1BA8-C8AF6668D2CB}"/>
              </a:ext>
            </a:extLst>
          </p:cNvPr>
          <p:cNvSpPr/>
          <p:nvPr/>
        </p:nvSpPr>
        <p:spPr>
          <a:xfrm>
            <a:off x="-6350" y="5631647"/>
            <a:ext cx="9097963" cy="66437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1"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rPr>
              <a:t>"وَلَكِنِ الآنَ قَدْ قَامَ الْمَسِيحُ مِنَ الأَمْوَاتِ وَصَارَ بَاكُورَةَ الرَّاقِدِينَ." ١ كورنثوس ١٥ : ٢٠</a:t>
            </a:r>
          </a:p>
        </p:txBody>
      </p:sp>
      <p:sp>
        <p:nvSpPr>
          <p:cNvPr id="8" name="TextBox 7">
            <a:extLst>
              <a:ext uri="{FF2B5EF4-FFF2-40B4-BE49-F238E27FC236}">
                <a16:creationId xmlns:a16="http://schemas.microsoft.com/office/drawing/2014/main" id="{CF5E7F97-E89D-0748-93F2-4656FCB01572}"/>
              </a:ext>
            </a:extLst>
          </p:cNvPr>
          <p:cNvSpPr txBox="1"/>
          <p:nvPr/>
        </p:nvSpPr>
        <p:spPr>
          <a:xfrm>
            <a:off x="144899" y="6257190"/>
            <a:ext cx="8847852" cy="646331"/>
          </a:xfrm>
          <a:prstGeom prst="rect">
            <a:avLst/>
          </a:prstGeom>
          <a:noFill/>
        </p:spPr>
        <p:txBody>
          <a:bodyPr wrap="square">
            <a:spAutoFit/>
          </a:bodyPr>
          <a:lstStyle/>
          <a:p>
            <a:pPr marL="0" marR="0" lvl="0" indent="0" algn="ctr" defTabSz="711200" rtl="1" eaLnBrk="0" fontAlgn="base" latinLnBrk="0" hangingPunct="0">
              <a:lnSpc>
                <a:spcPct val="90000"/>
              </a:lnSpc>
              <a:spcBef>
                <a:spcPct val="0"/>
              </a:spcBef>
              <a:spcAft>
                <a:spcPct val="35000"/>
              </a:spcAft>
              <a:buClrTx/>
              <a:buSzTx/>
              <a:buFontTx/>
              <a:buNone/>
              <a:tabLst/>
              <a:defRPr/>
            </a:pPr>
            <a:r>
              <a:rPr kumimoji="0" lang="ar-SA" sz="20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ＭＳ Ｐゴシック" charset="0"/>
                <a:cs typeface="Arial" panose="020B0604020202020204" pitchFamily="34" charset="0"/>
              </a:rPr>
              <a:t>المسيح هو الوحيد الذي قام على الإطلاق، ولكن على هذا النحو، فهو أيضًا الأول من بين الكثيرين الذين سينضمون إلى جسد مُقام.</a:t>
            </a:r>
          </a:p>
        </p:txBody>
      </p:sp>
    </p:spTree>
    <p:extLst>
      <p:ext uri="{BB962C8B-B14F-4D97-AF65-F5344CB8AC3E}">
        <p14:creationId xmlns:p14="http://schemas.microsoft.com/office/powerpoint/2010/main" val="18696222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strVal val="#ppt_w*0.70"/>
                                          </p:val>
                                        </p:tav>
                                        <p:tav tm="100000">
                                          <p:val>
                                            <p:strVal val="#ppt_w"/>
                                          </p:val>
                                        </p:tav>
                                      </p:tavLst>
                                    </p:anim>
                                    <p:anim calcmode="lin" valueType="num">
                                      <p:cBhvr>
                                        <p:cTn id="8" dur="1000" fill="hold"/>
                                        <p:tgtEl>
                                          <p:spTgt spid="26"/>
                                        </p:tgtEl>
                                        <p:attrNameLst>
                                          <p:attrName>ppt_h</p:attrName>
                                        </p:attrNameLst>
                                      </p:cBhvr>
                                      <p:tavLst>
                                        <p:tav tm="0">
                                          <p:val>
                                            <p:strVal val="#ppt_h"/>
                                          </p:val>
                                        </p:tav>
                                        <p:tav tm="100000">
                                          <p:val>
                                            <p:strVal val="#ppt_h"/>
                                          </p:val>
                                        </p:tav>
                                      </p:tavLst>
                                    </p:anim>
                                    <p:animEffect transition="in" filter="fade">
                                      <p:cBhvr>
                                        <p:cTn id="9" dur="1000"/>
                                        <p:tgtEl>
                                          <p:spTgt spid="2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p:cTn id="14" dur="1000" fill="hold"/>
                                        <p:tgtEl>
                                          <p:spTgt spid="28"/>
                                        </p:tgtEl>
                                        <p:attrNameLst>
                                          <p:attrName>ppt_w</p:attrName>
                                        </p:attrNameLst>
                                      </p:cBhvr>
                                      <p:tavLst>
                                        <p:tav tm="0">
                                          <p:val>
                                            <p:strVal val="#ppt_w*0.70"/>
                                          </p:val>
                                        </p:tav>
                                        <p:tav tm="100000">
                                          <p:val>
                                            <p:strVal val="#ppt_w"/>
                                          </p:val>
                                        </p:tav>
                                      </p:tavLst>
                                    </p:anim>
                                    <p:anim calcmode="lin" valueType="num">
                                      <p:cBhvr>
                                        <p:cTn id="15" dur="1000" fill="hold"/>
                                        <p:tgtEl>
                                          <p:spTgt spid="28"/>
                                        </p:tgtEl>
                                        <p:attrNameLst>
                                          <p:attrName>ppt_h</p:attrName>
                                        </p:attrNameLst>
                                      </p:cBhvr>
                                      <p:tavLst>
                                        <p:tav tm="0">
                                          <p:val>
                                            <p:strVal val="#ppt_h"/>
                                          </p:val>
                                        </p:tav>
                                        <p:tav tm="100000">
                                          <p:val>
                                            <p:strVal val="#ppt_h"/>
                                          </p:val>
                                        </p:tav>
                                      </p:tavLst>
                                    </p:anim>
                                    <p:animEffect transition="in" filter="fade">
                                      <p:cBhvr>
                                        <p:cTn id="16" dur="1000"/>
                                        <p:tgtEl>
                                          <p:spTgt spid="2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1000" fill="hold"/>
                                        <p:tgtEl>
                                          <p:spTgt spid="27"/>
                                        </p:tgtEl>
                                        <p:attrNameLst>
                                          <p:attrName>ppt_w</p:attrName>
                                        </p:attrNameLst>
                                      </p:cBhvr>
                                      <p:tavLst>
                                        <p:tav tm="0">
                                          <p:val>
                                            <p:strVal val="#ppt_w*0.70"/>
                                          </p:val>
                                        </p:tav>
                                        <p:tav tm="100000">
                                          <p:val>
                                            <p:strVal val="#ppt_w"/>
                                          </p:val>
                                        </p:tav>
                                      </p:tavLst>
                                    </p:anim>
                                    <p:anim calcmode="lin" valueType="num">
                                      <p:cBhvr>
                                        <p:cTn id="22" dur="1000" fill="hold"/>
                                        <p:tgtEl>
                                          <p:spTgt spid="27"/>
                                        </p:tgtEl>
                                        <p:attrNameLst>
                                          <p:attrName>ppt_h</p:attrName>
                                        </p:attrNameLst>
                                      </p:cBhvr>
                                      <p:tavLst>
                                        <p:tav tm="0">
                                          <p:val>
                                            <p:strVal val="#ppt_h"/>
                                          </p:val>
                                        </p:tav>
                                        <p:tav tm="100000">
                                          <p:val>
                                            <p:strVal val="#ppt_h"/>
                                          </p:val>
                                        </p:tav>
                                      </p:tavLst>
                                    </p:anim>
                                    <p:animEffect transition="in" filter="fade">
                                      <p:cBhvr>
                                        <p:cTn id="23" dur="1000"/>
                                        <p:tgtEl>
                                          <p:spTgt spid="2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1000" fill="hold"/>
                                        <p:tgtEl>
                                          <p:spTgt spid="23"/>
                                        </p:tgtEl>
                                        <p:attrNameLst>
                                          <p:attrName>ppt_w</p:attrName>
                                        </p:attrNameLst>
                                      </p:cBhvr>
                                      <p:tavLst>
                                        <p:tav tm="0">
                                          <p:val>
                                            <p:strVal val="#ppt_w*0.70"/>
                                          </p:val>
                                        </p:tav>
                                        <p:tav tm="100000">
                                          <p:val>
                                            <p:strVal val="#ppt_w"/>
                                          </p:val>
                                        </p:tav>
                                      </p:tavLst>
                                    </p:anim>
                                    <p:anim calcmode="lin" valueType="num">
                                      <p:cBhvr>
                                        <p:cTn id="29" dur="1000" fill="hold"/>
                                        <p:tgtEl>
                                          <p:spTgt spid="23"/>
                                        </p:tgtEl>
                                        <p:attrNameLst>
                                          <p:attrName>ppt_h</p:attrName>
                                        </p:attrNameLst>
                                      </p:cBhvr>
                                      <p:tavLst>
                                        <p:tav tm="0">
                                          <p:val>
                                            <p:strVal val="#ppt_h"/>
                                          </p:val>
                                        </p:tav>
                                        <p:tav tm="100000">
                                          <p:val>
                                            <p:strVal val="#ppt_h"/>
                                          </p:val>
                                        </p:tav>
                                      </p:tavLst>
                                    </p:anim>
                                    <p:animEffect transition="in" filter="fade">
                                      <p:cBhvr>
                                        <p:cTn id="30" dur="10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strVal val="#ppt_w*0.70"/>
                                          </p:val>
                                        </p:tav>
                                        <p:tav tm="100000">
                                          <p:val>
                                            <p:strVal val="#ppt_w"/>
                                          </p:val>
                                        </p:tav>
                                      </p:tavLst>
                                    </p:anim>
                                    <p:anim calcmode="lin" valueType="num">
                                      <p:cBhvr>
                                        <p:cTn id="36" dur="1000" fill="hold"/>
                                        <p:tgtEl>
                                          <p:spTgt spid="24"/>
                                        </p:tgtEl>
                                        <p:attrNameLst>
                                          <p:attrName>ppt_h</p:attrName>
                                        </p:attrNameLst>
                                      </p:cBhvr>
                                      <p:tavLst>
                                        <p:tav tm="0">
                                          <p:val>
                                            <p:strVal val="#ppt_h"/>
                                          </p:val>
                                        </p:tav>
                                        <p:tav tm="100000">
                                          <p:val>
                                            <p:strVal val="#ppt_h"/>
                                          </p:val>
                                        </p:tav>
                                      </p:tavLst>
                                    </p:anim>
                                    <p:animEffect transition="in" filter="fade">
                                      <p:cBhvr>
                                        <p:cTn id="37" dur="10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p:cTn id="42" dur="1000" fill="hold"/>
                                        <p:tgtEl>
                                          <p:spTgt spid="25"/>
                                        </p:tgtEl>
                                        <p:attrNameLst>
                                          <p:attrName>ppt_w</p:attrName>
                                        </p:attrNameLst>
                                      </p:cBhvr>
                                      <p:tavLst>
                                        <p:tav tm="0">
                                          <p:val>
                                            <p:strVal val="#ppt_w*0.70"/>
                                          </p:val>
                                        </p:tav>
                                        <p:tav tm="100000">
                                          <p:val>
                                            <p:strVal val="#ppt_w"/>
                                          </p:val>
                                        </p:tav>
                                      </p:tavLst>
                                    </p:anim>
                                    <p:anim calcmode="lin" valueType="num">
                                      <p:cBhvr>
                                        <p:cTn id="43" dur="1000" fill="hold"/>
                                        <p:tgtEl>
                                          <p:spTgt spid="25"/>
                                        </p:tgtEl>
                                        <p:attrNameLst>
                                          <p:attrName>ppt_h</p:attrName>
                                        </p:attrNameLst>
                                      </p:cBhvr>
                                      <p:tavLst>
                                        <p:tav tm="0">
                                          <p:val>
                                            <p:strVal val="#ppt_h"/>
                                          </p:val>
                                        </p:tav>
                                        <p:tav tm="100000">
                                          <p:val>
                                            <p:strVal val="#ppt_h"/>
                                          </p:val>
                                        </p:tav>
                                      </p:tavLst>
                                    </p:anim>
                                    <p:animEffect transition="in" filter="fade">
                                      <p:cBhvr>
                                        <p:cTn id="44" dur="10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1000" fill="hold"/>
                                        <p:tgtEl>
                                          <p:spTgt spid="29"/>
                                        </p:tgtEl>
                                        <p:attrNameLst>
                                          <p:attrName>ppt_w</p:attrName>
                                        </p:attrNameLst>
                                      </p:cBhvr>
                                      <p:tavLst>
                                        <p:tav tm="0">
                                          <p:val>
                                            <p:strVal val="#ppt_w*0.70"/>
                                          </p:val>
                                        </p:tav>
                                        <p:tav tm="100000">
                                          <p:val>
                                            <p:strVal val="#ppt_w"/>
                                          </p:val>
                                        </p:tav>
                                      </p:tavLst>
                                    </p:anim>
                                    <p:anim calcmode="lin" valueType="num">
                                      <p:cBhvr>
                                        <p:cTn id="50" dur="1000" fill="hold"/>
                                        <p:tgtEl>
                                          <p:spTgt spid="29"/>
                                        </p:tgtEl>
                                        <p:attrNameLst>
                                          <p:attrName>ppt_h</p:attrName>
                                        </p:attrNameLst>
                                      </p:cBhvr>
                                      <p:tavLst>
                                        <p:tav tm="0">
                                          <p:val>
                                            <p:strVal val="#ppt_h"/>
                                          </p:val>
                                        </p:tav>
                                        <p:tav tm="100000">
                                          <p:val>
                                            <p:strVal val="#ppt_h"/>
                                          </p:val>
                                        </p:tav>
                                      </p:tavLst>
                                    </p:anim>
                                    <p:animEffect transition="in" filter="fade">
                                      <p:cBhvr>
                                        <p:cTn id="51" dur="10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nodeType="click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p:cTn id="56" dur="1000" fill="hold"/>
                                        <p:tgtEl>
                                          <p:spTgt spid="32"/>
                                        </p:tgtEl>
                                        <p:attrNameLst>
                                          <p:attrName>ppt_w</p:attrName>
                                        </p:attrNameLst>
                                      </p:cBhvr>
                                      <p:tavLst>
                                        <p:tav tm="0">
                                          <p:val>
                                            <p:strVal val="#ppt_w*0.70"/>
                                          </p:val>
                                        </p:tav>
                                        <p:tav tm="100000">
                                          <p:val>
                                            <p:strVal val="#ppt_w"/>
                                          </p:val>
                                        </p:tav>
                                      </p:tavLst>
                                    </p:anim>
                                    <p:anim calcmode="lin" valueType="num">
                                      <p:cBhvr>
                                        <p:cTn id="57" dur="1000" fill="hold"/>
                                        <p:tgtEl>
                                          <p:spTgt spid="32"/>
                                        </p:tgtEl>
                                        <p:attrNameLst>
                                          <p:attrName>ppt_h</p:attrName>
                                        </p:attrNameLst>
                                      </p:cBhvr>
                                      <p:tavLst>
                                        <p:tav tm="0">
                                          <p:val>
                                            <p:strVal val="#ppt_h"/>
                                          </p:val>
                                        </p:tav>
                                        <p:tav tm="100000">
                                          <p:val>
                                            <p:strVal val="#ppt_h"/>
                                          </p:val>
                                        </p:tav>
                                      </p:tavLst>
                                    </p:anim>
                                    <p:animEffect transition="in" filter="fade">
                                      <p:cBhvr>
                                        <p:cTn id="58" dur="1000"/>
                                        <p:tgtEl>
                                          <p:spTgt spid="32"/>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nodeType="click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1000" fill="hold"/>
                                        <p:tgtEl>
                                          <p:spTgt spid="35"/>
                                        </p:tgtEl>
                                        <p:attrNameLst>
                                          <p:attrName>ppt_w</p:attrName>
                                        </p:attrNameLst>
                                      </p:cBhvr>
                                      <p:tavLst>
                                        <p:tav tm="0">
                                          <p:val>
                                            <p:strVal val="#ppt_w*0.70"/>
                                          </p:val>
                                        </p:tav>
                                        <p:tav tm="100000">
                                          <p:val>
                                            <p:strVal val="#ppt_w"/>
                                          </p:val>
                                        </p:tav>
                                      </p:tavLst>
                                    </p:anim>
                                    <p:anim calcmode="lin" valueType="num">
                                      <p:cBhvr>
                                        <p:cTn id="64" dur="1000" fill="hold"/>
                                        <p:tgtEl>
                                          <p:spTgt spid="35"/>
                                        </p:tgtEl>
                                        <p:attrNameLst>
                                          <p:attrName>ppt_h</p:attrName>
                                        </p:attrNameLst>
                                      </p:cBhvr>
                                      <p:tavLst>
                                        <p:tav tm="0">
                                          <p:val>
                                            <p:strVal val="#ppt_h"/>
                                          </p:val>
                                        </p:tav>
                                        <p:tav tm="100000">
                                          <p:val>
                                            <p:strVal val="#ppt_h"/>
                                          </p:val>
                                        </p:tav>
                                      </p:tavLst>
                                    </p:anim>
                                    <p:animEffect transition="in" filter="fade">
                                      <p:cBhvr>
                                        <p:cTn id="65" dur="1000"/>
                                        <p:tgtEl>
                                          <p:spTgt spid="35"/>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blinds(horizontal)">
                                      <p:cBhvr>
                                        <p:cTn id="70" dur="500"/>
                                        <p:tgtEl>
                                          <p:spTgt spid="39"/>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blinds(horizontal)">
                                      <p:cBhvr>
                                        <p:cTn id="73" dur="500"/>
                                        <p:tgtEl>
                                          <p:spTgt spid="38"/>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41"/>
                                        </p:tgtEl>
                                        <p:attrNameLst>
                                          <p:attrName>style.visibility</p:attrName>
                                        </p:attrNameLst>
                                      </p:cBhvr>
                                      <p:to>
                                        <p:strVal val="visible"/>
                                      </p:to>
                                    </p:set>
                                    <p:animEffect transition="in" filter="blinds(horizontal)">
                                      <p:cBhvr>
                                        <p:cTn id="78" dur="500"/>
                                        <p:tgtEl>
                                          <p:spTgt spid="41"/>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blinds(horizontal)">
                                      <p:cBhvr>
                                        <p:cTn id="81" dur="500"/>
                                        <p:tgtEl>
                                          <p:spTgt spid="40"/>
                                        </p:tgtEl>
                                      </p:cBhvr>
                                    </p:animEffect>
                                  </p:childTnLst>
                                </p:cTn>
                              </p:par>
                            </p:childTnLst>
                          </p:cTn>
                        </p:par>
                      </p:childTnLst>
                    </p:cTn>
                  </p:par>
                  <p:par>
                    <p:cTn id="82" fill="hold">
                      <p:stCondLst>
                        <p:cond delay="indefinite"/>
                      </p:stCondLst>
                      <p:childTnLst>
                        <p:par>
                          <p:cTn id="83" fill="hold">
                            <p:stCondLst>
                              <p:cond delay="0"/>
                            </p:stCondLst>
                            <p:childTnLst>
                              <p:par>
                                <p:cTn id="84" presetID="55" presetClass="entr" presetSubtype="0" fill="hold" nodeType="clickEffect">
                                  <p:stCondLst>
                                    <p:cond delay="0"/>
                                  </p:stCondLst>
                                  <p:childTnLst>
                                    <p:set>
                                      <p:cBhvr>
                                        <p:cTn id="85" dur="1" fill="hold">
                                          <p:stCondLst>
                                            <p:cond delay="0"/>
                                          </p:stCondLst>
                                        </p:cTn>
                                        <p:tgtEl>
                                          <p:spTgt spid="7"/>
                                        </p:tgtEl>
                                        <p:attrNameLst>
                                          <p:attrName>style.visibility</p:attrName>
                                        </p:attrNameLst>
                                      </p:cBhvr>
                                      <p:to>
                                        <p:strVal val="visible"/>
                                      </p:to>
                                    </p:set>
                                    <p:anim calcmode="lin" valueType="num">
                                      <p:cBhvr>
                                        <p:cTn id="86" dur="1000" fill="hold"/>
                                        <p:tgtEl>
                                          <p:spTgt spid="7"/>
                                        </p:tgtEl>
                                        <p:attrNameLst>
                                          <p:attrName>ppt_w</p:attrName>
                                        </p:attrNameLst>
                                      </p:cBhvr>
                                      <p:tavLst>
                                        <p:tav tm="0">
                                          <p:val>
                                            <p:strVal val="#ppt_w*0.70"/>
                                          </p:val>
                                        </p:tav>
                                        <p:tav tm="100000">
                                          <p:val>
                                            <p:strVal val="#ppt_w"/>
                                          </p:val>
                                        </p:tav>
                                      </p:tavLst>
                                    </p:anim>
                                    <p:anim calcmode="lin" valueType="num">
                                      <p:cBhvr>
                                        <p:cTn id="87" dur="1000" fill="hold"/>
                                        <p:tgtEl>
                                          <p:spTgt spid="7"/>
                                        </p:tgtEl>
                                        <p:attrNameLst>
                                          <p:attrName>ppt_h</p:attrName>
                                        </p:attrNameLst>
                                      </p:cBhvr>
                                      <p:tavLst>
                                        <p:tav tm="0">
                                          <p:val>
                                            <p:strVal val="#ppt_h"/>
                                          </p:val>
                                        </p:tav>
                                        <p:tav tm="100000">
                                          <p:val>
                                            <p:strVal val="#ppt_h"/>
                                          </p:val>
                                        </p:tav>
                                      </p:tavLst>
                                    </p:anim>
                                    <p:animEffect transition="in" filter="fade">
                                      <p:cBhvr>
                                        <p:cTn id="88" dur="1000"/>
                                        <p:tgtEl>
                                          <p:spTgt spid="7"/>
                                        </p:tgtEl>
                                      </p:cBhvr>
                                    </p:animEffec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8"/>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55" presetClass="entr" presetSubtype="0" fill="hold" nodeType="click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000" fill="hold"/>
                                        <p:tgtEl>
                                          <p:spTgt spid="42"/>
                                        </p:tgtEl>
                                        <p:attrNameLst>
                                          <p:attrName>ppt_w</p:attrName>
                                        </p:attrNameLst>
                                      </p:cBhvr>
                                      <p:tavLst>
                                        <p:tav tm="0">
                                          <p:val>
                                            <p:strVal val="#ppt_w*0.70"/>
                                          </p:val>
                                        </p:tav>
                                        <p:tav tm="100000">
                                          <p:val>
                                            <p:strVal val="#ppt_w"/>
                                          </p:val>
                                        </p:tav>
                                      </p:tavLst>
                                    </p:anim>
                                    <p:anim calcmode="lin" valueType="num">
                                      <p:cBhvr>
                                        <p:cTn id="98" dur="1000" fill="hold"/>
                                        <p:tgtEl>
                                          <p:spTgt spid="42"/>
                                        </p:tgtEl>
                                        <p:attrNameLst>
                                          <p:attrName>ppt_h</p:attrName>
                                        </p:attrNameLst>
                                      </p:cBhvr>
                                      <p:tavLst>
                                        <p:tav tm="0">
                                          <p:val>
                                            <p:strVal val="#ppt_h"/>
                                          </p:val>
                                        </p:tav>
                                        <p:tav tm="100000">
                                          <p:val>
                                            <p:strVal val="#ppt_h"/>
                                          </p:val>
                                        </p:tav>
                                      </p:tavLst>
                                    </p:anim>
                                    <p:animEffect transition="in" filter="fade">
                                      <p:cBhvr>
                                        <p:cTn id="99" dur="1000"/>
                                        <p:tgtEl>
                                          <p:spTgt spid="42"/>
                                        </p:tgtEl>
                                      </p:cBhvr>
                                    </p:animEffect>
                                  </p:childTnLst>
                                </p:cTn>
                              </p:par>
                            </p:childTnLst>
                          </p:cTn>
                        </p:par>
                      </p:childTnLst>
                    </p:cTn>
                  </p:par>
                  <p:par>
                    <p:cTn id="100" fill="hold">
                      <p:stCondLst>
                        <p:cond delay="indefinite"/>
                      </p:stCondLst>
                      <p:childTnLst>
                        <p:par>
                          <p:cTn id="101" fill="hold">
                            <p:stCondLst>
                              <p:cond delay="0"/>
                            </p:stCondLst>
                            <p:childTnLst>
                              <p:par>
                                <p:cTn id="102" presetID="55" presetClass="entr" presetSubtype="0" fill="hold" nodeType="clickEffect">
                                  <p:stCondLst>
                                    <p:cond delay="0"/>
                                  </p:stCondLst>
                                  <p:childTnLst>
                                    <p:set>
                                      <p:cBhvr>
                                        <p:cTn id="103" dur="1" fill="hold">
                                          <p:stCondLst>
                                            <p:cond delay="0"/>
                                          </p:stCondLst>
                                        </p:cTn>
                                        <p:tgtEl>
                                          <p:spTgt spid="43"/>
                                        </p:tgtEl>
                                        <p:attrNameLst>
                                          <p:attrName>style.visibility</p:attrName>
                                        </p:attrNameLst>
                                      </p:cBhvr>
                                      <p:to>
                                        <p:strVal val="visible"/>
                                      </p:to>
                                    </p:set>
                                    <p:anim calcmode="lin" valueType="num">
                                      <p:cBhvr>
                                        <p:cTn id="104" dur="1000" fill="hold"/>
                                        <p:tgtEl>
                                          <p:spTgt spid="43"/>
                                        </p:tgtEl>
                                        <p:attrNameLst>
                                          <p:attrName>ppt_w</p:attrName>
                                        </p:attrNameLst>
                                      </p:cBhvr>
                                      <p:tavLst>
                                        <p:tav tm="0">
                                          <p:val>
                                            <p:strVal val="#ppt_w*0.70"/>
                                          </p:val>
                                        </p:tav>
                                        <p:tav tm="100000">
                                          <p:val>
                                            <p:strVal val="#ppt_w"/>
                                          </p:val>
                                        </p:tav>
                                      </p:tavLst>
                                    </p:anim>
                                    <p:anim calcmode="lin" valueType="num">
                                      <p:cBhvr>
                                        <p:cTn id="105" dur="1000" fill="hold"/>
                                        <p:tgtEl>
                                          <p:spTgt spid="43"/>
                                        </p:tgtEl>
                                        <p:attrNameLst>
                                          <p:attrName>ppt_h</p:attrName>
                                        </p:attrNameLst>
                                      </p:cBhvr>
                                      <p:tavLst>
                                        <p:tav tm="0">
                                          <p:val>
                                            <p:strVal val="#ppt_h"/>
                                          </p:val>
                                        </p:tav>
                                        <p:tav tm="100000">
                                          <p:val>
                                            <p:strVal val="#ppt_h"/>
                                          </p:val>
                                        </p:tav>
                                      </p:tavLst>
                                    </p:anim>
                                    <p:animEffect transition="in" filter="fade">
                                      <p:cBhvr>
                                        <p:cTn id="106" dur="1000"/>
                                        <p:tgtEl>
                                          <p:spTgt spid="43"/>
                                        </p:tgtEl>
                                      </p:cBhvr>
                                    </p:animEffect>
                                  </p:childTnLst>
                                </p:cTn>
                              </p:par>
                            </p:childTnLst>
                          </p:cTn>
                        </p:par>
                      </p:childTnLst>
                    </p:cTn>
                  </p:par>
                  <p:par>
                    <p:cTn id="107" fill="hold">
                      <p:stCondLst>
                        <p:cond delay="indefinite"/>
                      </p:stCondLst>
                      <p:childTnLst>
                        <p:par>
                          <p:cTn id="108" fill="hold">
                            <p:stCondLst>
                              <p:cond delay="0"/>
                            </p:stCondLst>
                            <p:childTnLst>
                              <p:par>
                                <p:cTn id="109" presetID="55" presetClass="entr" presetSubtype="0" fill="hold" nodeType="clickEffect">
                                  <p:stCondLst>
                                    <p:cond delay="0"/>
                                  </p:stCondLst>
                                  <p:childTnLst>
                                    <p:set>
                                      <p:cBhvr>
                                        <p:cTn id="110" dur="1" fill="hold">
                                          <p:stCondLst>
                                            <p:cond delay="0"/>
                                          </p:stCondLst>
                                        </p:cTn>
                                        <p:tgtEl>
                                          <p:spTgt spid="44"/>
                                        </p:tgtEl>
                                        <p:attrNameLst>
                                          <p:attrName>style.visibility</p:attrName>
                                        </p:attrNameLst>
                                      </p:cBhvr>
                                      <p:to>
                                        <p:strVal val="visible"/>
                                      </p:to>
                                    </p:set>
                                    <p:anim calcmode="lin" valueType="num">
                                      <p:cBhvr>
                                        <p:cTn id="111" dur="1000" fill="hold"/>
                                        <p:tgtEl>
                                          <p:spTgt spid="44"/>
                                        </p:tgtEl>
                                        <p:attrNameLst>
                                          <p:attrName>ppt_w</p:attrName>
                                        </p:attrNameLst>
                                      </p:cBhvr>
                                      <p:tavLst>
                                        <p:tav tm="0">
                                          <p:val>
                                            <p:strVal val="#ppt_w*0.70"/>
                                          </p:val>
                                        </p:tav>
                                        <p:tav tm="100000">
                                          <p:val>
                                            <p:strVal val="#ppt_w"/>
                                          </p:val>
                                        </p:tav>
                                      </p:tavLst>
                                    </p:anim>
                                    <p:anim calcmode="lin" valueType="num">
                                      <p:cBhvr>
                                        <p:cTn id="112" dur="1000" fill="hold"/>
                                        <p:tgtEl>
                                          <p:spTgt spid="44"/>
                                        </p:tgtEl>
                                        <p:attrNameLst>
                                          <p:attrName>ppt_h</p:attrName>
                                        </p:attrNameLst>
                                      </p:cBhvr>
                                      <p:tavLst>
                                        <p:tav tm="0">
                                          <p:val>
                                            <p:strVal val="#ppt_h"/>
                                          </p:val>
                                        </p:tav>
                                        <p:tav tm="100000">
                                          <p:val>
                                            <p:strVal val="#ppt_h"/>
                                          </p:val>
                                        </p:tav>
                                      </p:tavLst>
                                    </p:anim>
                                    <p:animEffect transition="in" filter="fade">
                                      <p:cBhvr>
                                        <p:cTn id="113"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p:bldP spid="40" grpId="0" animBg="1"/>
      <p:bldP spid="41"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3B954-D1CF-8396-07C6-9CB287192F1D}"/>
              </a:ext>
            </a:extLst>
          </p:cNvPr>
          <p:cNvSpPr>
            <a:spLocks noGrp="1"/>
          </p:cNvSpPr>
          <p:nvPr>
            <p:ph type="title"/>
          </p:nvPr>
        </p:nvSpPr>
        <p:spPr>
          <a:xfrm>
            <a:off x="0" y="0"/>
            <a:ext cx="9144000" cy="695459"/>
          </a:xfrm>
          <a:solidFill>
            <a:schemeClr val="accent2"/>
          </a:solidFill>
        </p:spPr>
        <p:txBody>
          <a:bodyPr/>
          <a:lstStyle/>
          <a:p>
            <a:r>
              <a:rPr lang="ar-SA" sz="3600" b="1">
                <a:solidFill>
                  <a:schemeClr val="bg1"/>
                </a:solidFill>
              </a:rPr>
              <a:t>الجدول الزمني لخدمة يسوع</a:t>
            </a:r>
            <a:endParaRPr lang="en-US" sz="3600" b="1">
              <a:solidFill>
                <a:schemeClr val="bg1"/>
              </a:solidFill>
            </a:endParaRPr>
          </a:p>
        </p:txBody>
      </p:sp>
      <p:pic>
        <p:nvPicPr>
          <p:cNvPr id="6" name="Picture 5">
            <a:extLst>
              <a:ext uri="{FF2B5EF4-FFF2-40B4-BE49-F238E27FC236}">
                <a16:creationId xmlns:a16="http://schemas.microsoft.com/office/drawing/2014/main" id="{431D6924-0A5F-F3FD-52B2-D54822FE3D3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4057" y="927828"/>
            <a:ext cx="9190384" cy="3128605"/>
          </a:xfrm>
          <a:prstGeom prst="rect">
            <a:avLst/>
          </a:prstGeom>
        </p:spPr>
      </p:pic>
    </p:spTree>
    <p:extLst>
      <p:ext uri="{BB962C8B-B14F-4D97-AF65-F5344CB8AC3E}">
        <p14:creationId xmlns:p14="http://schemas.microsoft.com/office/powerpoint/2010/main" val="4112946213"/>
      </p:ext>
    </p:extLst>
  </p:cSld>
  <p:clrMapOvr>
    <a:masterClrMapping/>
  </p:clrMapOvr>
  <p:transition>
    <p:fade thruBlk="1"/>
  </p:transition>
</p:sld>
</file>

<file path=ppt/theme/theme1.xml><?xml version="1.0" encoding="utf-8"?>
<a:theme xmlns:a="http://schemas.openxmlformats.org/drawingml/2006/main" name="Portfolio">
  <a:themeElements>
    <a:clrScheme name="Portfolio 1">
      <a:dk1>
        <a:srgbClr val="212164"/>
      </a:dk1>
      <a:lt1>
        <a:srgbClr val="E6DED3"/>
      </a:lt1>
      <a:dk2>
        <a:srgbClr val="5D2204"/>
      </a:dk2>
      <a:lt2>
        <a:srgbClr val="808080"/>
      </a:lt2>
      <a:accent1>
        <a:srgbClr val="D9B18D"/>
      </a:accent1>
      <a:accent2>
        <a:srgbClr val="697B99"/>
      </a:accent2>
      <a:accent3>
        <a:srgbClr val="F0ECE6"/>
      </a:accent3>
      <a:accent4>
        <a:srgbClr val="1B1B54"/>
      </a:accent4>
      <a:accent5>
        <a:srgbClr val="E9D5C5"/>
      </a:accent5>
      <a:accent6>
        <a:srgbClr val="5E6F8A"/>
      </a:accent6>
      <a:hlink>
        <a:srgbClr val="995421"/>
      </a:hlink>
      <a:folHlink>
        <a:srgbClr val="719F68"/>
      </a:folHlink>
    </a:clrScheme>
    <a:fontScheme name="Portfolio">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ortfolio 1">
        <a:dk1>
          <a:srgbClr val="212164"/>
        </a:dk1>
        <a:lt1>
          <a:srgbClr val="E6DED3"/>
        </a:lt1>
        <a:dk2>
          <a:srgbClr val="5D2204"/>
        </a:dk2>
        <a:lt2>
          <a:srgbClr val="808080"/>
        </a:lt2>
        <a:accent1>
          <a:srgbClr val="D9B18D"/>
        </a:accent1>
        <a:accent2>
          <a:srgbClr val="697B99"/>
        </a:accent2>
        <a:accent3>
          <a:srgbClr val="F0ECE6"/>
        </a:accent3>
        <a:accent4>
          <a:srgbClr val="1B1B54"/>
        </a:accent4>
        <a:accent5>
          <a:srgbClr val="E9D5C5"/>
        </a:accent5>
        <a:accent6>
          <a:srgbClr val="5E6F8A"/>
        </a:accent6>
        <a:hlink>
          <a:srgbClr val="995421"/>
        </a:hlink>
        <a:folHlink>
          <a:srgbClr val="719F6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5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52"/>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Portfolio">
  <a:themeElements>
    <a:clrScheme name="Portfolio 1">
      <a:dk1>
        <a:srgbClr val="212164"/>
      </a:dk1>
      <a:lt1>
        <a:srgbClr val="E6DED3"/>
      </a:lt1>
      <a:dk2>
        <a:srgbClr val="5D2204"/>
      </a:dk2>
      <a:lt2>
        <a:srgbClr val="808080"/>
      </a:lt2>
      <a:accent1>
        <a:srgbClr val="D9B18D"/>
      </a:accent1>
      <a:accent2>
        <a:srgbClr val="697B99"/>
      </a:accent2>
      <a:accent3>
        <a:srgbClr val="F0ECE6"/>
      </a:accent3>
      <a:accent4>
        <a:srgbClr val="1B1B54"/>
      </a:accent4>
      <a:accent5>
        <a:srgbClr val="E9D5C5"/>
      </a:accent5>
      <a:accent6>
        <a:srgbClr val="5E6F8A"/>
      </a:accent6>
      <a:hlink>
        <a:srgbClr val="995421"/>
      </a:hlink>
      <a:folHlink>
        <a:srgbClr val="719F68"/>
      </a:folHlink>
    </a:clrScheme>
    <a:fontScheme name="Portfolio">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ortfolio 1">
        <a:dk1>
          <a:srgbClr val="212164"/>
        </a:dk1>
        <a:lt1>
          <a:srgbClr val="E6DED3"/>
        </a:lt1>
        <a:dk2>
          <a:srgbClr val="5D2204"/>
        </a:dk2>
        <a:lt2>
          <a:srgbClr val="808080"/>
        </a:lt2>
        <a:accent1>
          <a:srgbClr val="D9B18D"/>
        </a:accent1>
        <a:accent2>
          <a:srgbClr val="697B99"/>
        </a:accent2>
        <a:accent3>
          <a:srgbClr val="F0ECE6"/>
        </a:accent3>
        <a:accent4>
          <a:srgbClr val="1B1B54"/>
        </a:accent4>
        <a:accent5>
          <a:srgbClr val="E9D5C5"/>
        </a:accent5>
        <a:accent6>
          <a:srgbClr val="5E6F8A"/>
        </a:accent6>
        <a:hlink>
          <a:srgbClr val="995421"/>
        </a:hlink>
        <a:folHlink>
          <a:srgbClr val="719F6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3203</TotalTime>
  <Words>1984</Words>
  <Application>Microsoft Macintosh PowerPoint</Application>
  <PresentationFormat>On-screen Show (4:3)</PresentationFormat>
  <Paragraphs>207</Paragraphs>
  <Slides>13</Slides>
  <Notes>10</Notes>
  <HiddenSlides>0</HiddenSlides>
  <MMClips>0</MMClips>
  <ScaleCrop>false</ScaleCrop>
  <HeadingPairs>
    <vt:vector size="6" baseType="variant">
      <vt:variant>
        <vt:lpstr>Fonts Used</vt:lpstr>
      </vt:variant>
      <vt:variant>
        <vt:i4>9</vt:i4>
      </vt:variant>
      <vt:variant>
        <vt:lpstr>Theme</vt:lpstr>
      </vt:variant>
      <vt:variant>
        <vt:i4>11</vt:i4>
      </vt:variant>
      <vt:variant>
        <vt:lpstr>Slide Titles</vt:lpstr>
      </vt:variant>
      <vt:variant>
        <vt:i4>13</vt:i4>
      </vt:variant>
    </vt:vector>
  </HeadingPairs>
  <TitlesOfParts>
    <vt:vector size="33" baseType="lpstr">
      <vt:lpstr>MS Gothic</vt:lpstr>
      <vt:lpstr>ＭＳ Ｐゴシック</vt:lpstr>
      <vt:lpstr>Times</vt:lpstr>
      <vt:lpstr>Arial</vt:lpstr>
      <vt:lpstr>Calibri</vt:lpstr>
      <vt:lpstr>Helvetica</vt:lpstr>
      <vt:lpstr>Tahoma</vt:lpstr>
      <vt:lpstr>Times New Roman</vt:lpstr>
      <vt:lpstr>Wingdings</vt:lpstr>
      <vt:lpstr>Portfolio</vt:lpstr>
      <vt:lpstr>1_Default Design</vt:lpstr>
      <vt:lpstr>2_Default Design</vt:lpstr>
      <vt:lpstr>Slit</vt:lpstr>
      <vt:lpstr>1_Orbit</vt:lpstr>
      <vt:lpstr>3_Fireball</vt:lpstr>
      <vt:lpstr>4_Fireball</vt:lpstr>
      <vt:lpstr>1_Blank Presentation</vt:lpstr>
      <vt:lpstr>1_Portfolio</vt:lpstr>
      <vt:lpstr>1_Blends</vt:lpstr>
      <vt:lpstr>4_Default Design</vt:lpstr>
      <vt:lpstr>التسلسل الزمني للمسيح </vt:lpstr>
      <vt:lpstr>ومع ذلك يجب علينا أيضًا النظر في هذا العمل النهائي</vt:lpstr>
      <vt:lpstr>تاريخ ميلاد المسيح</vt:lpstr>
      <vt:lpstr>تاريخ بداية خدمة المسيح</vt:lpstr>
      <vt:lpstr>مدة خدمة المسيح</vt:lpstr>
      <vt:lpstr>التسلسل الزمني ليسوع و الأعمال</vt:lpstr>
      <vt:lpstr>عمر يسوع عندما بدأ خدمته</vt:lpstr>
      <vt:lpstr>عطلة نهاية أسبوع نبويَّة</vt:lpstr>
      <vt:lpstr>الجدول الزمني لخدمة يسوع</vt:lpstr>
      <vt:lpstr>الجدول الزمني لخدمة يسوع</vt:lpstr>
      <vt:lpstr>الجدول الزمني لخدمة يسوع</vt:lpstr>
      <vt:lpstr>مسح العهد الجديد • BibleStudyDownloads.org</vt:lpstr>
      <vt:lpstr>Black</vt:lpstr>
    </vt:vector>
  </TitlesOfParts>
  <Company>Crossroads International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Dating the Beginning of the Ministry of Christ</dc:title>
  <dc:creator>Rick Griffith</dc:creator>
  <cp:lastModifiedBy>Rick Griffith</cp:lastModifiedBy>
  <cp:revision>48</cp:revision>
  <dcterms:created xsi:type="dcterms:W3CDTF">2010-12-20T09:16:49Z</dcterms:created>
  <dcterms:modified xsi:type="dcterms:W3CDTF">2025-12-07T16:12:50Z</dcterms:modified>
</cp:coreProperties>
</file>