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theme/theme2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500940" r:id="rId6"/>
    <p:sldMasterId id="2147501200" r:id="rId7"/>
    <p:sldMasterId id="2147501224" r:id="rId8"/>
    <p:sldMasterId id="2147501236" r:id="rId9"/>
    <p:sldMasterId id="2147501248" r:id="rId10"/>
    <p:sldMasterId id="2147501260" r:id="rId11"/>
    <p:sldMasterId id="2147501272" r:id="rId12"/>
    <p:sldMasterId id="2147501284" r:id="rId13"/>
    <p:sldMasterId id="2147501286" r:id="rId14"/>
    <p:sldMasterId id="2147501298" r:id="rId15"/>
    <p:sldMasterId id="2147501310" r:id="rId16"/>
    <p:sldMasterId id="2147501322" r:id="rId17"/>
    <p:sldMasterId id="2147501335" r:id="rId18"/>
    <p:sldMasterId id="2147501337" r:id="rId19"/>
    <p:sldMasterId id="2147501349" r:id="rId20"/>
    <p:sldMasterId id="2147501362" r:id="rId21"/>
    <p:sldMasterId id="2147501374" r:id="rId22"/>
    <p:sldMasterId id="2147501387" r:id="rId23"/>
    <p:sldMasterId id="2147501400" r:id="rId24"/>
    <p:sldMasterId id="2147501402" r:id="rId25"/>
    <p:sldMasterId id="2147501404" r:id="rId26"/>
    <p:sldMasterId id="2147501419" r:id="rId27"/>
    <p:sldMasterId id="2147501433" r:id="rId28"/>
    <p:sldMasterId id="2147501445" r:id="rId29"/>
    <p:sldMasterId id="2147501457" r:id="rId30"/>
    <p:sldMasterId id="2147501470" r:id="rId31"/>
  </p:sldMasterIdLst>
  <p:notesMasterIdLst>
    <p:notesMasterId r:id="rId99"/>
  </p:notesMasterIdLst>
  <p:sldIdLst>
    <p:sldId id="774" r:id="rId32"/>
    <p:sldId id="814" r:id="rId33"/>
    <p:sldId id="830" r:id="rId34"/>
    <p:sldId id="831" r:id="rId35"/>
    <p:sldId id="5506" r:id="rId36"/>
    <p:sldId id="911" r:id="rId37"/>
    <p:sldId id="910" r:id="rId38"/>
    <p:sldId id="3927" r:id="rId39"/>
    <p:sldId id="5507" r:id="rId40"/>
    <p:sldId id="5436" r:id="rId41"/>
    <p:sldId id="5445" r:id="rId42"/>
    <p:sldId id="832" r:id="rId43"/>
    <p:sldId id="719" r:id="rId44"/>
    <p:sldId id="5251" r:id="rId45"/>
    <p:sldId id="544" r:id="rId46"/>
    <p:sldId id="545" r:id="rId47"/>
    <p:sldId id="5249" r:id="rId48"/>
    <p:sldId id="546" r:id="rId49"/>
    <p:sldId id="5250" r:id="rId50"/>
    <p:sldId id="429" r:id="rId51"/>
    <p:sldId id="437" r:id="rId52"/>
    <p:sldId id="871" r:id="rId53"/>
    <p:sldId id="872" r:id="rId54"/>
    <p:sldId id="873" r:id="rId55"/>
    <p:sldId id="4011" r:id="rId56"/>
    <p:sldId id="4847" r:id="rId57"/>
    <p:sldId id="834" r:id="rId58"/>
    <p:sldId id="703" r:id="rId59"/>
    <p:sldId id="874" r:id="rId60"/>
    <p:sldId id="4009" r:id="rId61"/>
    <p:sldId id="4010" r:id="rId62"/>
    <p:sldId id="771" r:id="rId63"/>
    <p:sldId id="857" r:id="rId64"/>
    <p:sldId id="5464" r:id="rId65"/>
    <p:sldId id="3951" r:id="rId66"/>
    <p:sldId id="5475" r:id="rId67"/>
    <p:sldId id="860" r:id="rId68"/>
    <p:sldId id="770" r:id="rId69"/>
    <p:sldId id="5466" r:id="rId70"/>
    <p:sldId id="5222" r:id="rId71"/>
    <p:sldId id="5467" r:id="rId72"/>
    <p:sldId id="5474" r:id="rId73"/>
    <p:sldId id="862" r:id="rId74"/>
    <p:sldId id="338" r:id="rId75"/>
    <p:sldId id="900" r:id="rId76"/>
    <p:sldId id="902" r:id="rId77"/>
    <p:sldId id="905" r:id="rId78"/>
    <p:sldId id="906" r:id="rId79"/>
    <p:sldId id="907" r:id="rId80"/>
    <p:sldId id="904" r:id="rId81"/>
    <p:sldId id="5223" r:id="rId82"/>
    <p:sldId id="4958" r:id="rId83"/>
    <p:sldId id="4959" r:id="rId84"/>
    <p:sldId id="4849" r:id="rId85"/>
    <p:sldId id="4961" r:id="rId86"/>
    <p:sldId id="882" r:id="rId87"/>
    <p:sldId id="649" r:id="rId88"/>
    <p:sldId id="321" r:id="rId89"/>
    <p:sldId id="868" r:id="rId90"/>
    <p:sldId id="943" r:id="rId91"/>
    <p:sldId id="944" r:id="rId92"/>
    <p:sldId id="945" r:id="rId93"/>
    <p:sldId id="946" r:id="rId94"/>
    <p:sldId id="947" r:id="rId95"/>
    <p:sldId id="948" r:id="rId96"/>
    <p:sldId id="775" r:id="rId97"/>
    <p:sldId id="4036" r:id="rId98"/>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693" autoAdjust="0"/>
    <p:restoredTop sz="93969" autoAdjust="0"/>
  </p:normalViewPr>
  <p:slideViewPr>
    <p:cSldViewPr>
      <p:cViewPr varScale="1">
        <p:scale>
          <a:sx n="128" d="100"/>
          <a:sy n="128" d="100"/>
        </p:scale>
        <p:origin x="1312" y="176"/>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b="1" i="0">
              <a:latin typeface="Arial" panose="020B0604020202020204" pitchFamily="34" charset="0"/>
            </a:endParaRPr>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ea typeface="ＭＳ Ｐゴシック" charset="-128"/>
                <a:cs typeface="ＭＳ Ｐゴシック" charset="-128"/>
              </a:rPr>
              <a:t>Turn to God instead of religion—so don</a:t>
            </a:r>
            <a:r>
              <a:rPr lang="fr-FR" sz="1200" kern="1200" dirty="0">
                <a:solidFill>
                  <a:srgbClr val="000000"/>
                </a:solidFill>
                <a:effectLst/>
                <a:ea typeface="ＭＳ Ｐゴシック" charset="-128"/>
                <a:cs typeface="ＭＳ Ｐゴシック" charset="-128"/>
              </a:rPr>
              <a:t>'</a:t>
            </a:r>
            <a:r>
              <a:rPr lang="en-US" sz="1200" kern="1200" dirty="0">
                <a:solidFill>
                  <a:srgbClr val="000000"/>
                </a:solidFill>
                <a:effectLst/>
                <a:ea typeface="ＭＳ Ｐゴシック" charset="-128"/>
                <a:cs typeface="ＭＳ Ｐゴシック" charset="-128"/>
              </a:rPr>
              <a:t>t be religious, be restored</a:t>
            </a:r>
            <a:r>
              <a:rPr lang="en-SG" sz="1200" kern="1200" dirty="0">
                <a:solidFill>
                  <a:srgbClr val="000000"/>
                </a:solidFill>
                <a:effectLst/>
                <a:ea typeface="ＭＳ Ｐゴシック" charset="-128"/>
                <a:cs typeface="ＭＳ Ｐゴシック" charset="-128"/>
              </a:rPr>
              <a:t>!</a:t>
            </a:r>
          </a:p>
          <a:p>
            <a:r>
              <a:rPr lang="en-SG" sz="1200" kern="1200" dirty="0">
                <a:solidFill>
                  <a:srgbClr val="000000"/>
                </a:solidFill>
                <a:effectLst/>
                <a:ea typeface="ＭＳ Ｐゴシック" charset="-128"/>
                <a:cs typeface="ＭＳ Ｐゴシック" charset="-128"/>
              </a:rPr>
              <a:t>This</a:t>
            </a:r>
            <a:r>
              <a:rPr lang="en-SG" sz="1200" kern="1200" baseline="0" dirty="0">
                <a:solidFill>
                  <a:srgbClr val="000000"/>
                </a:solidFill>
                <a:effectLst/>
                <a:ea typeface="ＭＳ Ｐゴシック" charset="-128"/>
                <a:cs typeface="ＭＳ Ｐゴシック" charset="-128"/>
              </a:rPr>
              <a:t> comes through a change of mind (repentance) followed by the fruits of repentance (justice)</a:t>
            </a:r>
            <a:endParaRPr lang="en-US" dirty="0"/>
          </a:p>
        </p:txBody>
      </p:sp>
    </p:spTree>
    <p:extLst>
      <p:ext uri="{BB962C8B-B14F-4D97-AF65-F5344CB8AC3E}">
        <p14:creationId xmlns:p14="http://schemas.microsoft.com/office/powerpoint/2010/main" val="394797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The "court case against Israel" (Isa. 1) is followed by God</a:t>
            </a:r>
            <a:r>
              <a:rPr lang="fr-FR" sz="1200" b="1" kern="1200" dirty="0">
                <a:solidFill>
                  <a:srgbClr val="000000"/>
                </a:solidFill>
                <a:effectLst/>
                <a:latin typeface="Arial" panose="020B0604020202020204" pitchFamily="34" charset="0"/>
                <a:ea typeface="ＭＳ Ｐゴシック" charset="-128"/>
                <a:cs typeface="Arial" panose="020B0604020202020204" pitchFamily="34" charset="0"/>
              </a:rPr>
              <a:t>'</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s promise of blessing on Millennial Jerusalem (2:1-5).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Just after today</a:t>
            </a:r>
            <a:r>
              <a:rPr lang="fr-FR" sz="1200" b="1" kern="1200" dirty="0">
                <a:solidFill>
                  <a:srgbClr val="000000"/>
                </a:solidFill>
                <a:effectLst/>
                <a:latin typeface="Arial" panose="020B0604020202020204" pitchFamily="34" charset="0"/>
                <a:ea typeface="ＭＳ Ｐゴシック" charset="-128"/>
                <a:cs typeface="Arial" panose="020B0604020202020204" pitchFamily="34" charset="0"/>
              </a:rPr>
              <a:t>'</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s text in 2:6–4:1 is another passage on Millennial Jerusalem (4:2-6), so today we look at the stuff in the middle</a:t>
            </a:r>
            <a:r>
              <a:rPr lang="en-SG" sz="1200" b="1" kern="1200" dirty="0">
                <a:solidFill>
                  <a:srgbClr val="000000"/>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86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D6C1F26-C14D-405F-9B90-E8D174DB530A}" type="slidenum">
              <a:rPr kumimoji="0" lang="en-US"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a:t>
            </a:fld>
            <a:endParaRPr kumimoji="0" lang="en-US"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94243"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84322" name="Text Box 2"/>
          <p:cNvSpPr txBox="1">
            <a:spLocks noGrp="1" noChangeArrowheads="1"/>
          </p:cNvSpPr>
          <p:nvPr>
            <p:ph type="body" idx="1"/>
          </p:nvPr>
        </p:nvSpPr>
        <p:spPr>
          <a:xfrm>
            <a:off x="685800" y="4343400"/>
            <a:ext cx="5486400" cy="4114800"/>
          </a:xfrm>
          <a:ln/>
          <a:extLst>
            <a:ext uri="{AF507438-7753-43e0-B8FC-AC1667EBCBE1}"/>
          </a:extLst>
        </p:spPr>
        <p:txBody>
          <a:bodyPr wrap="none" anchor="ctr"/>
          <a:lstStyle/>
          <a:p>
            <a:pPr>
              <a:buFont typeface="Times New Roman" charset="0"/>
              <a:buNone/>
              <a:defRPr/>
            </a:pPr>
            <a:endParaRPr lang="en-US" dirty="0">
              <a:ea typeface="ＭＳ Ｐゴシック" charset="-128"/>
              <a:cs typeface="+mn-cs"/>
            </a:endParaRPr>
          </a:p>
        </p:txBody>
      </p:sp>
    </p:spTree>
    <p:extLst>
      <p:ext uri="{BB962C8B-B14F-4D97-AF65-F5344CB8AC3E}">
        <p14:creationId xmlns:p14="http://schemas.microsoft.com/office/powerpoint/2010/main" val="315794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SG" sz="1200" b="1"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b="1"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SG" sz="1200" b="1"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75836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SG" sz="1200" b="1"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b="1"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SG" sz="1200" b="1"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7389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SG" sz="1200" b="1"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b="1"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a:t>
            </a:r>
            <a:r>
              <a:rPr lang="en-US" baseline="0" dirty="0"/>
              <a:t> too many people today feel that the world is getting better.  Most say it is getting worse.</a:t>
            </a:r>
          </a:p>
          <a:p>
            <a:r>
              <a:rPr lang="en-US" dirty="0"/>
              <a:t>Financially the currencies are no longer backed by gold.</a:t>
            </a:r>
          </a:p>
          <a:p>
            <a:r>
              <a:rPr lang="en-US" dirty="0"/>
              <a:t>The family has fallen apart in most, if not all, countries.</a:t>
            </a:r>
          </a:p>
          <a:p>
            <a:r>
              <a:rPr lang="en-US" dirty="0"/>
              <a:t>Ethnic and religious conflicts abound.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FE4EA3-8FDA-8942-B39C-7B9782A5A51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83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DED852B-C4AE-453D-80DC-B3086A075F9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83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9303717-B2CE-45A7-8419-EBAD8035814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83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98342"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3170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936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558B7B-B6D2-48A2-BB33-641E56B52B2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936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B29CD1-99A1-4287-B548-50BA3B096D6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9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99366"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10385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038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0300034-B607-4F4A-AE85-EFE2DD33241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0038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F57249D-E2A8-4509-A792-CC455136A1A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003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40039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0603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 Slides-190</a:t>
            </a:r>
          </a:p>
          <a:p>
            <a:r>
              <a:rPr lang="en-US" dirty="0">
                <a:latin typeface="Times New Roman" charset="0"/>
                <a:ea typeface="ＭＳ Ｐゴシック" charset="0"/>
                <a:cs typeface="ＭＳ Ｐゴシック" charset="0"/>
              </a:rPr>
              <a:t>JE-10-Future Rule of Christ in Jerusalem (Is 2)-26</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 will judge between countries at the worldwide court (2:4a).</a:t>
            </a:r>
          </a:p>
          <a:p>
            <a:r>
              <a:rPr lang="en-US" dirty="0"/>
              <a:t>What kind of disputes will Jesus settle among the nations (2:4a)?  All arguments!</a:t>
            </a:r>
          </a:p>
          <a:p>
            <a:r>
              <a:rPr lang="en-US" dirty="0"/>
              <a:t>I think this means that the nations are going to stop arguing with each other as they have done for millennia.</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endParaRPr lang="en-US">
              <a:latin typeface="Times New Roman" pitchFamily="18" charset="0"/>
            </a:endParaRPr>
          </a:p>
          <a:p>
            <a:r>
              <a:rPr lang="en-US">
                <a:latin typeface="Times New Roman" pitchFamily="18" charset="0"/>
              </a:rPr>
              <a:t>The UN was established in 1948 as man's best attempt to bring peace to the world. Since that time the world has seen more wars than any other period, with only 14 days counted where there was no war going on somewhere on the globe. </a:t>
            </a:r>
          </a:p>
        </p:txBody>
      </p:sp>
      <p:sp>
        <p:nvSpPr>
          <p:cNvPr id="401412"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3F00E3E-310E-4A5F-8BD3-0B168CEBE682}"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29</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43340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 you think the next US president will turn the tide?</a:t>
            </a:r>
          </a:p>
          <a:p>
            <a:r>
              <a:rPr lang="en-US" dirty="0"/>
              <a:t>Do you think Singapore will be less crowded in the future?</a:t>
            </a:r>
          </a:p>
          <a:p>
            <a:r>
              <a:rPr lang="en-US" dirty="0"/>
              <a:t>Do you feel Singapore will become more affordable?</a:t>
            </a:r>
          </a:p>
          <a:p>
            <a:r>
              <a:rPr lang="en-US" dirty="0"/>
              <a:t>Have you ever heard a sermon on what the world will be life after Jesus returns?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r>
              <a:rPr lang="en-US" b="1" dirty="0">
                <a:latin typeface="Arial" panose="020B0604020202020204" pitchFamily="34" charset="0"/>
                <a:cs typeface="Arial" panose="020B0604020202020204" pitchFamily="34" charset="0"/>
              </a:rPr>
              <a:t>The UN goal is a lofty one—a time when people will "beat their swords into ploughshares" as noted in Isaiah 2:4 (cf. Micah 4:3; Joel 3:10). In other words, the effort and money invested now into weapons of war such as the sword will no longer be needed when Christ rules the earth. Instead, with the crops so abundant and the world at peace, it will make sense to turn war instruments into farming implements. </a:t>
            </a:r>
          </a:p>
          <a:p>
            <a:r>
              <a:rPr lang="en-US" b="1" dirty="0">
                <a:latin typeface="Arial" panose="020B0604020202020204" pitchFamily="34" charset="0"/>
                <a:cs typeface="Arial" panose="020B0604020202020204" pitchFamily="34" charset="0"/>
              </a:rPr>
              <a:t>• Added to the art is a gun with its barrel tied into a knot.</a:t>
            </a:r>
          </a:p>
          <a:p>
            <a:endParaRPr lang="en-US" b="1" dirty="0">
              <a:latin typeface="Arial" panose="020B0604020202020204" pitchFamily="34" charset="0"/>
              <a:cs typeface="Arial" panose="020B0604020202020204" pitchFamily="34" charset="0"/>
            </a:endParaRPr>
          </a:p>
          <a:p>
            <a:r>
              <a:rPr lang="mr-IN" b="1" dirty="0">
                <a:latin typeface="Arial" panose="020B0604020202020204" pitchFamily="34" charset="0"/>
              </a:rPr>
              <a:t>"</a:t>
            </a:r>
            <a:r>
              <a:rPr lang="en-US" b="1" dirty="0">
                <a:latin typeface="Arial" panose="020B0604020202020204" pitchFamily="34" charset="0"/>
                <a:cs typeface="Arial" panose="020B0604020202020204" pitchFamily="34" charset="0"/>
              </a:rPr>
              <a:t>Let Us Beat Swords into Plowshares</a:t>
            </a:r>
          </a:p>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But first...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What is a plowshare?!</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 plowshare is part of a plow.  It is the leading edge that cuts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into the earth when turning over the dirt.</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Let Us Beat Swords into Plowshares was sculpted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by Yevgeny </a:t>
            </a:r>
            <a:r>
              <a:rPr lang="en-US" b="1" dirty="0" err="1">
                <a:latin typeface="Arial" panose="020B0604020202020204" pitchFamily="34" charset="0"/>
                <a:cs typeface="Arial" panose="020B0604020202020204" pitchFamily="34" charset="0"/>
              </a:rPr>
              <a:t>Vuchetich</a:t>
            </a:r>
            <a:r>
              <a:rPr lang="en-US" b="1" dirty="0">
                <a:latin typeface="Arial" panose="020B0604020202020204" pitchFamily="34" charset="0"/>
                <a:cs typeface="Arial" panose="020B0604020202020204" pitchFamily="34" charset="0"/>
              </a:rPr>
              <a:t>.  It was donated to the UN by the USSR in 1959.</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sculpture stands in the garden of the UN Headquarters.</a:t>
            </a:r>
            <a:r>
              <a:rPr lang="mr-IN" b="1" dirty="0">
                <a:latin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sites.google.com</a:t>
            </a:r>
            <a:r>
              <a:rPr lang="en-US" b="1" dirty="0">
                <a:latin typeface="Arial" panose="020B0604020202020204" pitchFamily="34" charset="0"/>
                <a:cs typeface="Arial" panose="020B0604020202020204" pitchFamily="34" charset="0"/>
              </a:rPr>
              <a:t>/site/</a:t>
            </a:r>
            <a:r>
              <a:rPr lang="en-US" b="1" dirty="0" err="1">
                <a:latin typeface="Arial" panose="020B0604020202020204" pitchFamily="34" charset="0"/>
                <a:cs typeface="Arial" panose="020B0604020202020204" pitchFamily="34" charset="0"/>
              </a:rPr>
              <a:t>cdaunexploration</a:t>
            </a:r>
            <a:r>
              <a:rPr lang="en-US" b="1" dirty="0">
                <a:latin typeface="Arial" panose="020B0604020202020204" pitchFamily="34" charset="0"/>
                <a:cs typeface="Arial" panose="020B0604020202020204" pitchFamily="34" charset="0"/>
              </a:rPr>
              <a:t>/let-us-beat-swords-into-plowshares</a:t>
            </a:r>
          </a:p>
          <a:p>
            <a:r>
              <a:rPr lang="en-US" b="1" dirty="0">
                <a:latin typeface="Arial" panose="020B0604020202020204" pitchFamily="34" charset="0"/>
                <a:cs typeface="Arial" panose="020B0604020202020204" pitchFamily="34" charset="0"/>
              </a:rPr>
              <a:t>Accessed 8 July 2015</a:t>
            </a:r>
          </a:p>
          <a:p>
            <a:endParaRPr lang="en-US" b="1" dirty="0">
              <a:latin typeface="Arial" panose="020B0604020202020204" pitchFamily="34" charset="0"/>
              <a:cs typeface="Arial" panose="020B0604020202020204" pitchFamily="34" charset="0"/>
            </a:endParaRPr>
          </a:p>
        </p:txBody>
      </p:sp>
      <p:sp>
        <p:nvSpPr>
          <p:cNvPr id="402436"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A8593A6-1500-4E72-A842-9C645A7EA6B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848905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r>
              <a:rPr lang="en-US" b="1" dirty="0">
                <a:latin typeface="Arial" panose="020B0604020202020204" pitchFamily="34" charset="0"/>
                <a:cs typeface="Arial" panose="020B0604020202020204" pitchFamily="34" charset="0"/>
              </a:rPr>
              <a:t>Isaiah 2:4 (cf. Micah 4:3; Joel 3:10) is inscribed on the wall in front of the UN building in New York. </a:t>
            </a:r>
          </a:p>
        </p:txBody>
      </p:sp>
      <p:sp>
        <p:nvSpPr>
          <p:cNvPr id="40346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346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DBF2039-3AB9-4C3C-84FE-EDBE313A92E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715183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ea typeface="ＭＳ Ｐゴシック" charset="-128"/>
                <a:cs typeface="ＭＳ Ｐゴシック" charset="-128"/>
              </a:rPr>
              <a:t>Christ will give us all God</a:t>
            </a:r>
            <a:r>
              <a:rPr lang="fr-FR" sz="1200" kern="1200" dirty="0">
                <a:solidFill>
                  <a:srgbClr val="000000"/>
                </a:solidFill>
                <a:effectLst/>
                <a:ea typeface="ＭＳ Ｐゴシック" charset="-128"/>
                <a:cs typeface="ＭＳ Ｐゴシック" charset="-128"/>
              </a:rPr>
              <a:t>'</a:t>
            </a:r>
            <a:r>
              <a:rPr lang="en-US" sz="1200" kern="1200" dirty="0">
                <a:solidFill>
                  <a:srgbClr val="000000"/>
                </a:solidFill>
                <a:effectLst/>
                <a:ea typeface="ＭＳ Ｐゴシック" charset="-128"/>
                <a:cs typeface="ＭＳ Ｐゴシック" charset="-128"/>
              </a:rPr>
              <a:t>s values that will finally help us get along</a:t>
            </a:r>
            <a:r>
              <a:rPr lang="en-SG" sz="1200" kern="1200" dirty="0">
                <a:solidFill>
                  <a:srgbClr val="000000"/>
                </a:solidFill>
                <a:effectLst/>
                <a:ea typeface="ＭＳ Ｐゴシック" charset="-128"/>
                <a:cs typeface="ＭＳ Ｐゴシック" charset="-128"/>
              </a:rPr>
              <a:t>.</a:t>
            </a:r>
            <a:endParaRPr lang="en-US" dirty="0"/>
          </a:p>
        </p:txBody>
      </p:sp>
    </p:spTree>
    <p:extLst>
      <p:ext uri="{BB962C8B-B14F-4D97-AF65-F5344CB8AC3E}">
        <p14:creationId xmlns:p14="http://schemas.microsoft.com/office/powerpoint/2010/main" val="2894310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63057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EG" dirty="0"/>
              <a:t>«...الأصحاح</a:t>
            </a:r>
            <a:r>
              <a:rPr lang="ar-EG" baseline="0" dirty="0"/>
              <a:t> الخامس يُرجعنا إلى حالة إسرائيل في وقت إشعياء. ومهما كان ما يحمله المستقبل، ومهما حدث فداء، فإن الحقيقة الواضحة هي أن الخطية الحاضرة  في حياة هذا الشعبو، يجب مواجهتها والتعامل معها، فلا رجاء في مستقبل. ومثل تلك الحقيقة المتضمنة في 4: 2-6، فلا يمكن أن يحجب أو يتجنب الشر الحاضر. الرسالة هي نفسها مثل أي وقت مضى.</a:t>
            </a:r>
          </a:p>
          <a:p>
            <a:pPr algn="r" rtl="1"/>
            <a:r>
              <a:rPr lang="ar-EG" baseline="0" dirty="0"/>
              <a:t> نعم، هناك أمل، لكن هذا الأمل لا يمكنه أن يلغي الحاضر، ويخرجنا بطريقة أو بأخرى من مسؤوليتنا...»</a:t>
            </a:r>
            <a:endParaRPr lang="en-US" dirty="0"/>
          </a:p>
        </p:txBody>
      </p:sp>
    </p:spTree>
    <p:extLst>
      <p:ext uri="{BB962C8B-B14F-4D97-AF65-F5344CB8AC3E}">
        <p14:creationId xmlns:p14="http://schemas.microsoft.com/office/powerpoint/2010/main" val="1253726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3819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b="1" dirty="0">
                <a:latin typeface="Arial" panose="020B0604020202020204" pitchFamily="34" charset="0"/>
                <a:ea typeface="ＭＳ Ｐゴシック" charset="0"/>
                <a:cs typeface="Arial" panose="020B0604020202020204" pitchFamily="34" charset="0"/>
              </a:rPr>
              <a:t>Arabic Common Slides-298</a:t>
            </a:r>
          </a:p>
          <a:p>
            <a:r>
              <a:rPr lang="en-US" b="1" dirty="0">
                <a:latin typeface="Arial" panose="020B0604020202020204" pitchFamily="34" charset="0"/>
                <a:ea typeface="ＭＳ Ｐゴシック" charset="0"/>
                <a:cs typeface="Arial" panose="020B0604020202020204" pitchFamily="34" charset="0"/>
              </a:rPr>
              <a:t>JE-09-Return of Christ-36</a:t>
            </a:r>
          </a:p>
          <a:p>
            <a:r>
              <a:rPr lang="en-US" b="1" dirty="0">
                <a:latin typeface="Arial" panose="020B0604020202020204" pitchFamily="34" charset="0"/>
                <a:ea typeface="ＭＳ Ｐゴシック" charset="0"/>
                <a:cs typeface="Arial" panose="020B0604020202020204" pitchFamily="34" charset="0"/>
              </a:rPr>
              <a:t>JE-10-Christ's Rule-40</a:t>
            </a:r>
          </a:p>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OS-26-Ezekiel 40-43-Slide 24</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OS-31-Obadiah-142</a:t>
            </a:r>
          </a:p>
          <a:p>
            <a:r>
              <a:rPr lang="en-US" b="1" dirty="0">
                <a:latin typeface="Arial" panose="020B0604020202020204" pitchFamily="34" charset="0"/>
                <a:ea typeface="ＭＳ Ｐゴシック" charset="0"/>
                <a:cs typeface="Arial" panose="020B0604020202020204" pitchFamily="34" charset="0"/>
              </a:rPr>
              <a:t>OS-39-Zechariah-158, 167, 184</a:t>
            </a:r>
          </a:p>
          <a:p>
            <a:r>
              <a:rPr lang="en-US" b="1"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NS-22-Rev20-22-slide 137</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11514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In our previous chapter, we saw a vision of Israel</a:t>
            </a:r>
            <a:r>
              <a:rPr lang="fr-FR" sz="1200" b="1" kern="1200" dirty="0">
                <a:solidFill>
                  <a:srgbClr val="000000"/>
                </a:solidFill>
                <a:effectLst/>
                <a:latin typeface="Arial" panose="020B0604020202020204" pitchFamily="34" charset="0"/>
                <a:ea typeface="ＭＳ Ｐゴシック" charset="-128"/>
                <a:cs typeface="Arial" panose="020B0604020202020204" pitchFamily="34" charset="0"/>
              </a:rPr>
              <a:t>'</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s glorious future after Jesus returns in Isaiah 4</a:t>
            </a:r>
            <a:r>
              <a:rPr lang="en-SG" sz="1200" b="1" kern="1200" dirty="0">
                <a:solidFill>
                  <a:srgbClr val="000000"/>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008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Here is the only place in Scripture where we find the actual length of the kingdom era as 1000 years—and it mentions it six times in six </a:t>
            </a:r>
            <a:r>
              <a:rPr lang="en-US" b="1">
                <a:latin typeface="Arial" panose="020B0604020202020204" pitchFamily="34" charset="0"/>
                <a:cs typeface="Arial" panose="020B0604020202020204" pitchFamily="34" charset="0"/>
              </a:rPr>
              <a:t>verses.</a:t>
            </a:r>
          </a:p>
          <a:p>
            <a:r>
              <a:rPr lang="en-US" b="1">
                <a:latin typeface="Arial" panose="020B0604020202020204" pitchFamily="34" charset="0"/>
                <a:ea typeface="ＭＳ Ｐゴシック" charset="0"/>
                <a:cs typeface="Arial" panose="020B0604020202020204" pitchFamily="34" charset="0"/>
              </a:rPr>
              <a:t>Believers</a:t>
            </a:r>
            <a:r>
              <a:rPr lang="en-US" b="1" baseline="0">
                <a:latin typeface="Arial" panose="020B0604020202020204" pitchFamily="34" charset="0"/>
                <a:ea typeface="ＭＳ Ｐゴシック" charset="0"/>
                <a:cs typeface="Arial" panose="020B0604020202020204" pitchFamily="34" charset="0"/>
              </a:rPr>
              <a:t> </a:t>
            </a:r>
            <a:r>
              <a:rPr lang="en-US" b="1" baseline="0" dirty="0">
                <a:latin typeface="Arial" panose="020B0604020202020204" pitchFamily="34" charset="0"/>
                <a:ea typeface="ＭＳ Ｐゴシック" charset="0"/>
                <a:cs typeface="Arial" panose="020B0604020202020204" pitchFamily="34" charset="0"/>
              </a:rPr>
              <a:t>will reign with Christ for 1000 years!</a:t>
            </a:r>
          </a:p>
          <a:p>
            <a:r>
              <a:rPr lang="en-US" b="1" baseline="0" dirty="0">
                <a:latin typeface="Arial" panose="020B0604020202020204" pitchFamily="34" charset="0"/>
                <a:ea typeface="ＭＳ Ｐゴシック" charset="0"/>
                <a:cs typeface="Arial" panose="020B0604020202020204" pitchFamily="34" charset="0"/>
              </a:rPr>
              <a:t>___________</a:t>
            </a:r>
          </a:p>
          <a:p>
            <a:r>
              <a:rPr lang="en-US" b="1" dirty="0">
                <a:latin typeface="Arial" panose="020B0604020202020204" pitchFamily="34" charset="0"/>
                <a:ea typeface="ＭＳ Ｐゴシック" charset="0"/>
                <a:cs typeface="Arial" panose="020B0604020202020204" pitchFamily="34" charset="0"/>
              </a:rPr>
              <a:t>OS-17-Esther-146</a:t>
            </a:r>
          </a:p>
          <a:p>
            <a:r>
              <a:rPr lang="en-US" b="1" dirty="0">
                <a:latin typeface="Arial" panose="020B0604020202020204" pitchFamily="34" charset="0"/>
                <a:ea typeface="ＭＳ Ｐゴシック" charset="0"/>
                <a:cs typeface="Arial" panose="020B0604020202020204" pitchFamily="34" charset="0"/>
              </a:rPr>
              <a:t>NS-27-Rev20-22-slide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09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a:latin typeface="Times New Roman" pitchFamily="18" charset="0"/>
            </a:endParaRPr>
          </a:p>
        </p:txBody>
      </p:sp>
    </p:spTree>
    <p:extLst>
      <p:ext uri="{BB962C8B-B14F-4D97-AF65-F5344CB8AC3E}">
        <p14:creationId xmlns:p14="http://schemas.microsoft.com/office/powerpoint/2010/main" val="1312257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dirty="0">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dirty="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1071F3-BABF-2B48-9BEF-C305D98B666D}"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zh-CN"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eaLnBrk="1" hangingPunct="1"/>
            <a:r>
              <a:rPr lang="ar-JO" altLang="zh-CN" b="1" dirty="0">
                <a:latin typeface="Arial" panose="020B0604020202020204" pitchFamily="34" charset="0"/>
                <a:ea typeface="ＭＳ Ｐゴシック" charset="0"/>
                <a:cs typeface="Arial" panose="020B0604020202020204" pitchFamily="34" charset="0"/>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b="1" dirty="0">
              <a:latin typeface="Arial" panose="020B0604020202020204" pitchFamily="34" charset="0"/>
              <a:ea typeface="ＭＳ Ｐゴシック" charset="0"/>
              <a:cs typeface="Arial" panose="020B0604020202020204" pitchFamily="34" charset="0"/>
            </a:endParaRPr>
          </a:p>
          <a:p>
            <a:pPr algn="r" eaLnBrk="1" hangingPunct="1"/>
            <a:endParaRPr lang="en-US" altLang="zh-CN" b="1" dirty="0">
              <a:latin typeface="Arial" panose="020B0604020202020204" pitchFamily="34" charset="0"/>
              <a:ea typeface="ＭＳ Ｐゴシック" charset="0"/>
              <a:cs typeface="Arial" panose="020B0604020202020204" pitchFamily="34" charset="0"/>
            </a:endParaRPr>
          </a:p>
          <a:p>
            <a:pPr algn="r" eaLnBrk="1" hangingPunct="1"/>
            <a:r>
              <a:rPr lang="en-US" altLang="zh-CN" b="1" dirty="0">
                <a:latin typeface="Arial" panose="020B0604020202020204" pitchFamily="34" charset="0"/>
                <a:ea typeface="ＭＳ Ｐゴシック" charset="0"/>
                <a:cs typeface="Arial" panose="020B0604020202020204" pitchFamily="34" charset="0"/>
              </a:rPr>
              <a:t>OS-01-Gen12</a:t>
            </a:r>
          </a:p>
          <a:p>
            <a:pPr algn="r" eaLnBrk="1" hangingPunct="1"/>
            <a:r>
              <a:rPr lang="en-US" altLang="zh-CN" b="1" dirty="0">
                <a:latin typeface="Arial" panose="020B0604020202020204" pitchFamily="34" charset="0"/>
                <a:ea typeface="ＭＳ Ｐゴシック" charset="0"/>
                <a:cs typeface="Arial" panose="020B0604020202020204" pitchFamily="34" charset="0"/>
              </a:rPr>
              <a:t>OS-04-Numbers-235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4A6273-0A40-6A48-94E5-099303BCD12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D75B1C-BFFC-6A49-B409-A0431207824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zh-CN"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a:p>
            <a:endParaRPr lang="en-US" altLang="en-US" b="1" dirty="0">
              <a:latin typeface="Arial" panose="020B0604020202020204" pitchFamily="34" charset="0"/>
              <a:ea typeface="ＭＳ Ｐゴシック" pitchFamily="34" charset="-128"/>
            </a:endParaRPr>
          </a:p>
          <a:p>
            <a:r>
              <a:rPr lang="en-US" altLang="en-US" b="1" dirty="0">
                <a:latin typeface="Arial" panose="020B0604020202020204" pitchFamily="34" charset="0"/>
                <a:ea typeface="ＭＳ Ｐゴシック" pitchFamily="34" charset="-128"/>
              </a:rPr>
              <a:t>We have already seen how the Abrahamic Covenant is fleshed out further in three other OT covenants. </a:t>
            </a:r>
          </a:p>
          <a:p>
            <a:r>
              <a:rPr lang="en-US" altLang="en-US" b="1" dirty="0">
                <a:latin typeface="Arial" panose="020B0604020202020204" pitchFamily="34" charset="0"/>
                <a:ea typeface="ＭＳ Ｐゴシック" pitchFamily="34" charset="-128"/>
              </a:rPr>
              <a:t>Covenant is also prominent in the very names of the Old Testament (Old Covenant) and New Testament (New Covenant).</a:t>
            </a:r>
          </a:p>
          <a:p>
            <a:r>
              <a:rPr lang="en-US" altLang="en-US" b="1" dirty="0">
                <a:latin typeface="Arial" panose="020B0604020202020204" pitchFamily="34" charset="0"/>
                <a:ea typeface="ＭＳ Ｐゴシック" pitchFamily="34" charset="-128"/>
              </a:rPr>
              <a:t>We don’t have these major divisions of the Bible called the Old Kingdom and New Kingdom—or Old Worship and New Worship—or some other designation that highlights a different theme.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CD17825-C7FB-4D24-A463-FDF159FDB6F0}"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73731" name="Rectangle 1026"/>
          <p:cNvSpPr>
            <a:spLocks noGrp="1" noRot="1" noChangeAspect="1" noChangeArrowheads="1" noTextEdit="1"/>
          </p:cNvSpPr>
          <p:nvPr>
            <p:ph type="sldImg"/>
          </p:nvPr>
        </p:nvSpPr>
        <p:spPr>
          <a:solidFill>
            <a:srgbClr val="FFFFFF"/>
          </a:solidFill>
          <a:ln/>
        </p:spPr>
      </p:sp>
      <p:sp>
        <p:nvSpPr>
          <p:cNvPr id="73732"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8" charset="0"/>
              </a:rPr>
              <a:t>In contrast to humanism, God says that he will judge the world, but then renew it—or restore it.</a:t>
            </a:r>
          </a:p>
        </p:txBody>
      </p:sp>
    </p:spTree>
    <p:extLst>
      <p:ext uri="{BB962C8B-B14F-4D97-AF65-F5344CB8AC3E}">
        <p14:creationId xmlns:p14="http://schemas.microsoft.com/office/powerpoint/2010/main" val="2618662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b="1" dirty="0">
                <a:latin typeface="Arial" panose="020B0604020202020204" pitchFamily="34" charset="0"/>
                <a:cs typeface="Arial" panose="020B0604020202020204" pitchFamily="34" charset="0"/>
              </a:rPr>
              <a:t>In the late 1600s and early 1700s, Isaac Watts was an English Christian minister, hymn writer, and</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1" baseline="0" dirty="0">
                <a:latin typeface="Arial" panose="020B0604020202020204" pitchFamily="34" charset="0"/>
                <a:cs typeface="Arial" panose="020B0604020202020204" pitchFamily="34" charset="0"/>
              </a:rPr>
              <a:t> in a literal millennium where Jesus would rule even with a renewed sacrificial system. This is evident in his 1719 hymn "Jesus Shall Reign." Note the future—that Jesus shall rule in the days ahead.</a:t>
            </a: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OS-23-Isaiah_24-39/Slides 249-254</a:t>
            </a:r>
            <a:endParaRPr lang="zh-CN" alt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OS-23-Isaiah_60-66/Slides 83-88</a:t>
            </a:r>
            <a:endParaRPr lang="zh-CN" altLang="en-US" b="1"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www.lyricsondemand.com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miscellaneouslyrics</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christianlyrics</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jesusshallreignwhereerthesunlyrics.html</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61</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62</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JE Jesus (Christology) in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9363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ar-JO" dirty="0"/>
              <a:t>Nineveh repented 100 years earlier </a:t>
            </a:r>
            <a:r>
              <a:rPr lang="en-US" dirty="0"/>
              <a:t>than Nahum </a:t>
            </a:r>
            <a:r>
              <a:rPr lang="ar-JO" dirty="0"/>
              <a:t>under Jonah, but then went back to its sin.</a:t>
            </a:r>
          </a:p>
          <a:p>
            <a:r>
              <a:rPr lang="ar-JO" dirty="0"/>
              <a:t>Assyrians invaded Israel 60 years earlier  </a:t>
            </a:r>
            <a:r>
              <a:rPr lang="en-US" dirty="0"/>
              <a:t>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OS-23-Isaiah1-12-slide 107</a:t>
            </a:r>
          </a:p>
          <a:p>
            <a:r>
              <a:rPr lang="en-US">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502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FB95AD2-98F5-4EBD-951B-785D58DEDFB9}"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502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3121DEA-C750-4A91-BFE6-A367B1FCE7D9}"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50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503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57180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0513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16077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57FBEC7-1BCD-4251-9051-88C97C7EE721}" type="slidenum">
              <a:rPr lang="en-US"/>
              <a:pPr>
                <a:defRPr/>
              </a:pPr>
              <a:t>‹#›</a:t>
            </a:fld>
            <a:endParaRPr lang="en-US"/>
          </a:p>
        </p:txBody>
      </p:sp>
    </p:spTree>
    <p:extLst>
      <p:ext uri="{BB962C8B-B14F-4D97-AF65-F5344CB8AC3E}">
        <p14:creationId xmlns:p14="http://schemas.microsoft.com/office/powerpoint/2010/main" val="1475603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68A9240-FCD8-432C-B38C-7826B9ECDB7C}" type="slidenum">
              <a:rPr lang="en-US"/>
              <a:pPr>
                <a:defRPr/>
              </a:pPr>
              <a:t>‹#›</a:t>
            </a:fld>
            <a:endParaRPr lang="en-US"/>
          </a:p>
        </p:txBody>
      </p:sp>
    </p:spTree>
    <p:extLst>
      <p:ext uri="{BB962C8B-B14F-4D97-AF65-F5344CB8AC3E}">
        <p14:creationId xmlns:p14="http://schemas.microsoft.com/office/powerpoint/2010/main" val="186408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8418283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8483815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183260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9316885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5817867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198035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3333876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62017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827362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2131758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2797030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2E8EE9CC-02CD-4203-9C9A-3F35801B955B}" type="slidenum">
              <a:rPr lang="en-GB"/>
              <a:pPr>
                <a:defRPr/>
              </a:pPr>
              <a:t>‹#›</a:t>
            </a:fld>
            <a:endParaRPr lang="en-GB"/>
          </a:p>
        </p:txBody>
      </p:sp>
    </p:spTree>
    <p:extLst>
      <p:ext uri="{BB962C8B-B14F-4D97-AF65-F5344CB8AC3E}">
        <p14:creationId xmlns:p14="http://schemas.microsoft.com/office/powerpoint/2010/main" val="16902997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F1C106-97E7-4A64-BE40-950945E4CDB3}" type="slidenum">
              <a:rPr lang="en-GB"/>
              <a:pPr>
                <a:defRPr/>
              </a:pPr>
              <a:t>‹#›</a:t>
            </a:fld>
            <a:endParaRPr lang="en-GB"/>
          </a:p>
        </p:txBody>
      </p:sp>
    </p:spTree>
    <p:extLst>
      <p:ext uri="{BB962C8B-B14F-4D97-AF65-F5344CB8AC3E}">
        <p14:creationId xmlns:p14="http://schemas.microsoft.com/office/powerpoint/2010/main" val="7963138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8A7FE5C9-1056-415A-8FBC-1818097EA8A4}" type="slidenum">
              <a:rPr lang="en-GB"/>
              <a:pPr>
                <a:defRPr/>
              </a:pPr>
              <a:t>‹#›</a:t>
            </a:fld>
            <a:endParaRPr lang="en-GB"/>
          </a:p>
        </p:txBody>
      </p:sp>
    </p:spTree>
    <p:extLst>
      <p:ext uri="{BB962C8B-B14F-4D97-AF65-F5344CB8AC3E}">
        <p14:creationId xmlns:p14="http://schemas.microsoft.com/office/powerpoint/2010/main" val="3485385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9B2FA6D0-47F7-4A54-8F9A-C6C9CE2B6AB5}" type="slidenum">
              <a:rPr lang="en-GB"/>
              <a:pPr>
                <a:defRPr/>
              </a:pPr>
              <a:t>‹#›</a:t>
            </a:fld>
            <a:endParaRPr lang="en-GB"/>
          </a:p>
        </p:txBody>
      </p:sp>
    </p:spTree>
    <p:extLst>
      <p:ext uri="{BB962C8B-B14F-4D97-AF65-F5344CB8AC3E}">
        <p14:creationId xmlns:p14="http://schemas.microsoft.com/office/powerpoint/2010/main" val="41370783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DDC4FC7A-FCF9-4820-A742-A865D7D3983F}" type="slidenum">
              <a:rPr lang="en-GB"/>
              <a:pPr>
                <a:defRPr/>
              </a:pPr>
              <a:t>‹#›</a:t>
            </a:fld>
            <a:endParaRPr lang="en-GB"/>
          </a:p>
        </p:txBody>
      </p:sp>
    </p:spTree>
    <p:extLst>
      <p:ext uri="{BB962C8B-B14F-4D97-AF65-F5344CB8AC3E}">
        <p14:creationId xmlns:p14="http://schemas.microsoft.com/office/powerpoint/2010/main" val="481171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506166E-6917-41AB-99BF-24D67F35751F}" type="slidenum">
              <a:rPr lang="en-GB"/>
              <a:pPr>
                <a:defRPr/>
              </a:pPr>
              <a:t>‹#›</a:t>
            </a:fld>
            <a:endParaRPr lang="en-GB"/>
          </a:p>
        </p:txBody>
      </p:sp>
    </p:spTree>
    <p:extLst>
      <p:ext uri="{BB962C8B-B14F-4D97-AF65-F5344CB8AC3E}">
        <p14:creationId xmlns:p14="http://schemas.microsoft.com/office/powerpoint/2010/main" val="34506650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D8B468D5-5AA2-4A84-AF61-696C3B73661D}" type="slidenum">
              <a:rPr lang="en-GB"/>
              <a:pPr>
                <a:defRPr/>
              </a:pPr>
              <a:t>‹#›</a:t>
            </a:fld>
            <a:endParaRPr lang="en-GB"/>
          </a:p>
        </p:txBody>
      </p:sp>
    </p:spTree>
    <p:extLst>
      <p:ext uri="{BB962C8B-B14F-4D97-AF65-F5344CB8AC3E}">
        <p14:creationId xmlns:p14="http://schemas.microsoft.com/office/powerpoint/2010/main" val="2796553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F65EDFA1-BCD7-4AB1-AD61-84717BE2DD4C}" type="slidenum">
              <a:rPr lang="en-GB"/>
              <a:pPr>
                <a:defRPr/>
              </a:pPr>
              <a:t>‹#›</a:t>
            </a:fld>
            <a:endParaRPr lang="en-GB"/>
          </a:p>
        </p:txBody>
      </p:sp>
    </p:spTree>
    <p:extLst>
      <p:ext uri="{BB962C8B-B14F-4D97-AF65-F5344CB8AC3E}">
        <p14:creationId xmlns:p14="http://schemas.microsoft.com/office/powerpoint/2010/main" val="38133670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06C349AA-BFB8-4E3D-8792-06855B2169AA}" type="slidenum">
              <a:rPr lang="en-GB"/>
              <a:pPr>
                <a:defRPr/>
              </a:pPr>
              <a:t>‹#›</a:t>
            </a:fld>
            <a:endParaRPr lang="en-GB"/>
          </a:p>
        </p:txBody>
      </p:sp>
    </p:spTree>
    <p:extLst>
      <p:ext uri="{BB962C8B-B14F-4D97-AF65-F5344CB8AC3E}">
        <p14:creationId xmlns:p14="http://schemas.microsoft.com/office/powerpoint/2010/main" val="1299403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27F97607-B2C2-45D0-9516-214C84FDFC9F}" type="slidenum">
              <a:rPr lang="en-GB"/>
              <a:pPr>
                <a:defRPr/>
              </a:pPr>
              <a:t>‹#›</a:t>
            </a:fld>
            <a:endParaRPr lang="en-GB"/>
          </a:p>
        </p:txBody>
      </p:sp>
    </p:spTree>
    <p:extLst>
      <p:ext uri="{BB962C8B-B14F-4D97-AF65-F5344CB8AC3E}">
        <p14:creationId xmlns:p14="http://schemas.microsoft.com/office/powerpoint/2010/main" val="2250115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FA352068-FA56-4973-8746-E6C327593318}" type="slidenum">
              <a:rPr lang="en-GB"/>
              <a:pPr>
                <a:defRPr/>
              </a:pPr>
              <a:t>‹#›</a:t>
            </a:fld>
            <a:endParaRPr lang="en-GB"/>
          </a:p>
        </p:txBody>
      </p:sp>
    </p:spTree>
    <p:extLst>
      <p:ext uri="{BB962C8B-B14F-4D97-AF65-F5344CB8AC3E}">
        <p14:creationId xmlns:p14="http://schemas.microsoft.com/office/powerpoint/2010/main" val="41005254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20635135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35465360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2725369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4236338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4025746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348397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17435037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2815763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24216310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3629731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12405014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36219823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a:solidFill>
                  <a:srgbClr val="000000"/>
                </a:solidFill>
              </a:rPr>
              <a:pPr>
                <a:defRPr/>
              </a:pPr>
              <a:t>4/18/26</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9996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a:solidFill>
                  <a:srgbClr val="000000"/>
                </a:solidFill>
              </a:rPr>
              <a:pPr>
                <a:defRPr/>
              </a:pPr>
              <a:t>4/18/26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8027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a:solidFill>
                  <a:srgbClr val="000000"/>
                </a:solidFill>
              </a:rPr>
              <a:pPr>
                <a:defRPr/>
              </a:pPr>
              <a:t>4/18/26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1221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a:solidFill>
                  <a:srgbClr val="000000"/>
                </a:solidFill>
              </a:rPr>
              <a:pPr>
                <a:defRPr/>
              </a:pPr>
              <a:t>4/18/26</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827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a:solidFill>
                  <a:srgbClr val="000000"/>
                </a:solidFill>
              </a:rPr>
              <a:pPr>
                <a:defRPr/>
              </a:pPr>
              <a:t>4/18/26</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7653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a:solidFill>
                  <a:srgbClr val="000000"/>
                </a:solidFill>
              </a:rPr>
              <a:pPr>
                <a:defRPr/>
              </a:pPr>
              <a:t>4/18/26</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9225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a:solidFill>
                  <a:srgbClr val="000000"/>
                </a:solidFill>
              </a:rPr>
              <a:pPr>
                <a:defRPr/>
              </a:pPr>
              <a:t>4/18/26</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6550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a:solidFill>
                  <a:srgbClr val="000000"/>
                </a:solidFill>
              </a:rPr>
              <a:pPr>
                <a:defRPr/>
              </a:pPr>
              <a:t>4/18/26</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029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a:solidFill>
                  <a:srgbClr val="000000"/>
                </a:solidFill>
              </a:rPr>
              <a:pPr>
                <a:defRPr/>
              </a:pPr>
              <a:t>4/18/26</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3862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a:solidFill>
                  <a:srgbClr val="000000"/>
                </a:solidFill>
              </a:rPr>
              <a:pPr>
                <a:defRPr/>
              </a:pPr>
              <a:t>4/18/26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6927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a:solidFill>
                  <a:srgbClr val="000000"/>
                </a:solidFill>
              </a:rPr>
              <a:pPr>
                <a:defRPr/>
              </a:pPr>
              <a:t>4/18/26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638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C2187777-F2D1-4743-8E12-331A038982F1}" type="datetime1">
              <a:rPr lang="en-US"/>
              <a:pPr>
                <a:defRPr/>
              </a:pPr>
              <a:t>4/18/26</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b="1" i="0">
                <a:latin typeface="Arial" panose="020B0604020202020204" pitchFamily="34" charset="0"/>
                <a:ea typeface="+mn-ea"/>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843DD8C6-EE9A-42A7-8EE9-C99041DCDFD9}" type="slidenum">
              <a:rPr lang="en-US"/>
              <a:pPr>
                <a:defRPr/>
              </a:pPr>
              <a:t>‹#›</a:t>
            </a:fld>
            <a:endParaRPr lang="en-US"/>
          </a:p>
        </p:txBody>
      </p:sp>
    </p:spTree>
    <p:extLst>
      <p:ext uri="{BB962C8B-B14F-4D97-AF65-F5344CB8AC3E}">
        <p14:creationId xmlns:p14="http://schemas.microsoft.com/office/powerpoint/2010/main" val="1727917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3057109A-40C7-4819-83C7-B6BC47418062}" type="datetime1">
              <a:rPr lang="en-US"/>
              <a:pPr>
                <a:defRPr/>
              </a:pPr>
              <a:t>4/18/26</a:t>
            </a:fld>
            <a:endParaRPr lang="en-US"/>
          </a:p>
        </p:txBody>
      </p:sp>
      <p:sp>
        <p:nvSpPr>
          <p:cNvPr id="5"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A7A19F0C-9CC4-433C-BC87-0F676A30BA34}" type="slidenum">
              <a:rPr lang="en-US"/>
              <a:pPr>
                <a:defRPr/>
              </a:pPr>
              <a:t>‹#›</a:t>
            </a:fld>
            <a:endParaRPr lang="en-US"/>
          </a:p>
        </p:txBody>
      </p:sp>
    </p:spTree>
    <p:extLst>
      <p:ext uri="{BB962C8B-B14F-4D97-AF65-F5344CB8AC3E}">
        <p14:creationId xmlns:p14="http://schemas.microsoft.com/office/powerpoint/2010/main" val="36835218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26A68436-80BC-41ED-B8EE-8558E6128F29}" type="datetime1">
              <a:rPr lang="en-US"/>
              <a:pPr>
                <a:defRPr/>
              </a:pPr>
              <a:t>4/18/26</a:t>
            </a:fld>
            <a:endParaRPr lang="en-US"/>
          </a:p>
        </p:txBody>
      </p:sp>
      <p:sp>
        <p:nvSpPr>
          <p:cNvPr id="5"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8ED970A4-8D8C-4E00-A16A-749EBB3D817A}" type="slidenum">
              <a:rPr lang="en-US"/>
              <a:pPr>
                <a:defRPr/>
              </a:pPr>
              <a:t>‹#›</a:t>
            </a:fld>
            <a:endParaRPr lang="en-US"/>
          </a:p>
        </p:txBody>
      </p:sp>
    </p:spTree>
    <p:extLst>
      <p:ext uri="{BB962C8B-B14F-4D97-AF65-F5344CB8AC3E}">
        <p14:creationId xmlns:p14="http://schemas.microsoft.com/office/powerpoint/2010/main" val="422558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A134F8CA-365E-443C-BA8B-0D43EED4A813}" type="datetime1">
              <a:rPr lang="en-US"/>
              <a:pPr>
                <a:defRPr/>
              </a:pPr>
              <a:t>4/18/26</a:t>
            </a:fld>
            <a:endParaRPr lang="en-US"/>
          </a:p>
        </p:txBody>
      </p:sp>
      <p:sp>
        <p:nvSpPr>
          <p:cNvPr id="6"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338E5E22-03A5-4081-8409-9DC0941D0805}" type="slidenum">
              <a:rPr lang="en-US"/>
              <a:pPr>
                <a:defRPr/>
              </a:pPr>
              <a:t>‹#›</a:t>
            </a:fld>
            <a:endParaRPr lang="en-US"/>
          </a:p>
        </p:txBody>
      </p:sp>
    </p:spTree>
    <p:extLst>
      <p:ext uri="{BB962C8B-B14F-4D97-AF65-F5344CB8AC3E}">
        <p14:creationId xmlns:p14="http://schemas.microsoft.com/office/powerpoint/2010/main" val="17877239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DCB4390-6486-4795-80B1-D8D83745D2F8}" type="datetime1">
              <a:rPr lang="en-US"/>
              <a:pPr>
                <a:defRPr/>
              </a:pPr>
              <a:t>4/18/26</a:t>
            </a:fld>
            <a:endParaRPr lang="en-US"/>
          </a:p>
        </p:txBody>
      </p:sp>
      <p:sp>
        <p:nvSpPr>
          <p:cNvPr id="8"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631B3E99-723E-4DB2-A8D7-83E0B81069EB}" type="slidenum">
              <a:rPr lang="en-US"/>
              <a:pPr>
                <a:defRPr/>
              </a:pPr>
              <a:t>‹#›</a:t>
            </a:fld>
            <a:endParaRPr lang="en-US"/>
          </a:p>
        </p:txBody>
      </p:sp>
    </p:spTree>
    <p:extLst>
      <p:ext uri="{BB962C8B-B14F-4D97-AF65-F5344CB8AC3E}">
        <p14:creationId xmlns:p14="http://schemas.microsoft.com/office/powerpoint/2010/main" val="27989833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7E50521-27FB-4E63-8D88-10602DA5A6C9}" type="datetime1">
              <a:rPr lang="en-US"/>
              <a:pPr>
                <a:defRPr/>
              </a:pPr>
              <a:t>4/18/26</a:t>
            </a:fld>
            <a:endParaRPr lang="en-US"/>
          </a:p>
        </p:txBody>
      </p:sp>
      <p:sp>
        <p:nvSpPr>
          <p:cNvPr id="4"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2C77D19-E389-4BFC-8B82-EFE5DFB1AEA7}" type="slidenum">
              <a:rPr lang="en-US"/>
              <a:pPr>
                <a:defRPr/>
              </a:pPr>
              <a:t>‹#›</a:t>
            </a:fld>
            <a:endParaRPr lang="en-US"/>
          </a:p>
        </p:txBody>
      </p:sp>
    </p:spTree>
    <p:extLst>
      <p:ext uri="{BB962C8B-B14F-4D97-AF65-F5344CB8AC3E}">
        <p14:creationId xmlns:p14="http://schemas.microsoft.com/office/powerpoint/2010/main" val="21396423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772A409B-3416-4203-AA2D-309C3426FA96}" type="datetime1">
              <a:rPr lang="en-US"/>
              <a:pPr>
                <a:defRPr/>
              </a:pPr>
              <a:t>4/18/26</a:t>
            </a:fld>
            <a:endParaRPr lang="en-US"/>
          </a:p>
        </p:txBody>
      </p:sp>
      <p:sp>
        <p:nvSpPr>
          <p:cNvPr id="3"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419E4F0-9DF5-453C-9C2D-61FC5731F2F5}" type="slidenum">
              <a:rPr lang="en-US"/>
              <a:pPr>
                <a:defRPr/>
              </a:pPr>
              <a:t>‹#›</a:t>
            </a:fld>
            <a:endParaRPr lang="en-US"/>
          </a:p>
        </p:txBody>
      </p:sp>
    </p:spTree>
    <p:extLst>
      <p:ext uri="{BB962C8B-B14F-4D97-AF65-F5344CB8AC3E}">
        <p14:creationId xmlns:p14="http://schemas.microsoft.com/office/powerpoint/2010/main" val="22177003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833AB80-1B42-43F5-9C47-9773DF68ABB7}" type="datetime1">
              <a:rPr lang="en-US"/>
              <a:pPr>
                <a:defRPr/>
              </a:pPr>
              <a:t>4/18/26</a:t>
            </a:fld>
            <a:endParaRPr lang="en-US"/>
          </a:p>
        </p:txBody>
      </p:sp>
      <p:sp>
        <p:nvSpPr>
          <p:cNvPr id="6"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3DDA89C0-81B7-41CB-B15F-490346F26B0C}" type="slidenum">
              <a:rPr lang="en-US"/>
              <a:pPr>
                <a:defRPr/>
              </a:pPr>
              <a:t>‹#›</a:t>
            </a:fld>
            <a:endParaRPr lang="en-US"/>
          </a:p>
        </p:txBody>
      </p:sp>
    </p:spTree>
    <p:extLst>
      <p:ext uri="{BB962C8B-B14F-4D97-AF65-F5344CB8AC3E}">
        <p14:creationId xmlns:p14="http://schemas.microsoft.com/office/powerpoint/2010/main" val="19055876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4173FFE-ABCB-41F1-A381-13155483B010}" type="datetime1">
              <a:rPr lang="en-US"/>
              <a:pPr>
                <a:defRPr/>
              </a:pPr>
              <a:t>4/18/26</a:t>
            </a:fld>
            <a:endParaRPr lang="en-US"/>
          </a:p>
        </p:txBody>
      </p:sp>
      <p:sp>
        <p:nvSpPr>
          <p:cNvPr id="6"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677EE415-8A0A-44DE-8055-4D572902CE0D}" type="slidenum">
              <a:rPr lang="en-US"/>
              <a:pPr>
                <a:defRPr/>
              </a:pPr>
              <a:t>‹#›</a:t>
            </a:fld>
            <a:endParaRPr lang="en-US"/>
          </a:p>
        </p:txBody>
      </p:sp>
    </p:spTree>
    <p:extLst>
      <p:ext uri="{BB962C8B-B14F-4D97-AF65-F5344CB8AC3E}">
        <p14:creationId xmlns:p14="http://schemas.microsoft.com/office/powerpoint/2010/main" val="37477415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1D4598B-7FD0-4E07-B6A0-D6A6715C9729}" type="datetime1">
              <a:rPr lang="en-US"/>
              <a:pPr>
                <a:defRPr/>
              </a:pPr>
              <a:t>4/18/26</a:t>
            </a:fld>
            <a:endParaRPr lang="en-US"/>
          </a:p>
        </p:txBody>
      </p:sp>
      <p:sp>
        <p:nvSpPr>
          <p:cNvPr id="5"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DADC1FA-7A3C-433D-8D59-3C0F119F78B7}" type="slidenum">
              <a:rPr lang="en-US"/>
              <a:pPr>
                <a:defRPr/>
              </a:pPr>
              <a:t>‹#›</a:t>
            </a:fld>
            <a:endParaRPr lang="en-US"/>
          </a:p>
        </p:txBody>
      </p:sp>
    </p:spTree>
    <p:extLst>
      <p:ext uri="{BB962C8B-B14F-4D97-AF65-F5344CB8AC3E}">
        <p14:creationId xmlns:p14="http://schemas.microsoft.com/office/powerpoint/2010/main" val="10272734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ADF4C7E-976F-4D9E-941D-F76FCF845920}" type="datetime1">
              <a:rPr lang="en-US"/>
              <a:pPr>
                <a:defRPr/>
              </a:pPr>
              <a:t>4/18/26</a:t>
            </a:fld>
            <a:endParaRPr lang="en-US"/>
          </a:p>
        </p:txBody>
      </p:sp>
      <p:sp>
        <p:nvSpPr>
          <p:cNvPr id="5" name="Rectangle 1028"/>
          <p:cNvSpPr>
            <a:spLocks noGrp="1" noChangeArrowheads="1"/>
          </p:cNvSpPr>
          <p:nvPr>
            <p:ph type="ftr" sz="quarter" idx="11"/>
          </p:nvPr>
        </p:nvSpPr>
        <p:spPr/>
        <p:txBody>
          <a:bodyPr/>
          <a:lstStyle>
            <a:lvl1pPr defTabSz="449263">
              <a:defRPr b="1" i="0">
                <a:latin typeface="Arial" panose="020B0604020202020204" pitchFamily="34"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A2099451-6771-4300-BABF-6BB7BDE393A9}" type="slidenum">
              <a:rPr lang="en-US"/>
              <a:pPr>
                <a:defRPr/>
              </a:pPr>
              <a:t>‹#›</a:t>
            </a:fld>
            <a:endParaRPr lang="en-US"/>
          </a:p>
        </p:txBody>
      </p:sp>
    </p:spTree>
    <p:extLst>
      <p:ext uri="{BB962C8B-B14F-4D97-AF65-F5344CB8AC3E}">
        <p14:creationId xmlns:p14="http://schemas.microsoft.com/office/powerpoint/2010/main" val="27528042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latin typeface="Tahoma"/>
                <a:ea typeface="ＭＳ Ｐゴシック"/>
              </a:defRPr>
            </a:lvl1pPr>
          </a:lstStyle>
          <a:p>
            <a:pPr>
              <a:defRPr/>
            </a:pPr>
            <a:fld id="{332D6F24-FF86-9E44-9D13-289E1D238263}" type="datetimeFigureOut">
              <a:rPr lang="en-US"/>
              <a:pPr>
                <a:defRPr/>
              </a:pPr>
              <a:t>4/18/26</a:t>
            </a:fld>
            <a:endParaRPr lang="en-US"/>
          </a:p>
        </p:txBody>
      </p:sp>
      <p:sp>
        <p:nvSpPr>
          <p:cNvPr id="5" name="Rectangle 5"/>
          <p:cNvSpPr>
            <a:spLocks noGrp="1" noChangeArrowheads="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ahoma"/>
                <a:ea typeface="ＭＳ Ｐゴシック"/>
              </a:defRPr>
            </a:lvl1pPr>
          </a:lstStyle>
          <a:p>
            <a:pPr>
              <a:defRPr/>
            </a:pPr>
            <a:fld id="{F94BCE1B-5F1D-4070-898B-B6FB893B1426}" type="slidenum">
              <a:rPr lang="en-US"/>
              <a:pPr>
                <a:defRPr/>
              </a:pPr>
              <a:t>‹#›</a:t>
            </a:fld>
            <a:endParaRPr lang="en-US"/>
          </a:p>
        </p:txBody>
      </p:sp>
    </p:spTree>
    <p:extLst>
      <p:ext uri="{BB962C8B-B14F-4D97-AF65-F5344CB8AC3E}">
        <p14:creationId xmlns:p14="http://schemas.microsoft.com/office/powerpoint/2010/main" val="27825187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153A2D7A-5457-1E4C-9B70-4C1D903DB347}"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51C7AE2F-F64D-4D35-ABFE-224E37F8C266}" type="slidenum">
              <a:rPr lang="en-US"/>
              <a:pPr>
                <a:defRPr/>
              </a:pPr>
              <a:t>‹#›</a:t>
            </a:fld>
            <a:endParaRPr lang="en-US"/>
          </a:p>
        </p:txBody>
      </p:sp>
    </p:spTree>
    <p:extLst>
      <p:ext uri="{BB962C8B-B14F-4D97-AF65-F5344CB8AC3E}">
        <p14:creationId xmlns:p14="http://schemas.microsoft.com/office/powerpoint/2010/main" val="18729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89573BD3-015B-714C-ADC3-E9F54F4D0C90}"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970ABB97-231B-467B-82ED-BFF790DD5B8A}" type="slidenum">
              <a:rPr lang="en-US"/>
              <a:pPr>
                <a:defRPr/>
              </a:pPr>
              <a:t>‹#›</a:t>
            </a:fld>
            <a:endParaRPr lang="en-US"/>
          </a:p>
        </p:txBody>
      </p:sp>
    </p:spTree>
    <p:extLst>
      <p:ext uri="{BB962C8B-B14F-4D97-AF65-F5344CB8AC3E}">
        <p14:creationId xmlns:p14="http://schemas.microsoft.com/office/powerpoint/2010/main" val="28904564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56424A05-3AB3-5642-B525-AE9B37B0D89B}" type="datetimeFigureOut">
              <a:rPr lang="en-US"/>
              <a:pPr>
                <a:defRPr/>
              </a:pPr>
              <a:t>4/18/26</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0A46AC3C-4816-4323-820E-55F750781B3C}" type="slidenum">
              <a:rPr lang="en-US"/>
              <a:pPr>
                <a:defRPr/>
              </a:pPr>
              <a:t>‹#›</a:t>
            </a:fld>
            <a:endParaRPr lang="en-US"/>
          </a:p>
        </p:txBody>
      </p:sp>
    </p:spTree>
    <p:extLst>
      <p:ext uri="{BB962C8B-B14F-4D97-AF65-F5344CB8AC3E}">
        <p14:creationId xmlns:p14="http://schemas.microsoft.com/office/powerpoint/2010/main" val="37226729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latin typeface="Tahoma"/>
                <a:ea typeface="ＭＳ Ｐゴシック"/>
              </a:defRPr>
            </a:lvl1pPr>
          </a:lstStyle>
          <a:p>
            <a:pPr>
              <a:defRPr/>
            </a:pPr>
            <a:fld id="{6AA2BAA1-48BE-6B42-AAE5-713666CFC88F}" type="datetimeFigureOut">
              <a:rPr lang="en-US"/>
              <a:pPr>
                <a:defRPr/>
              </a:pPr>
              <a:t>4/18/26</a:t>
            </a:fld>
            <a:endParaRPr lang="en-US"/>
          </a:p>
        </p:txBody>
      </p:sp>
      <p:sp>
        <p:nvSpPr>
          <p:cNvPr id="8" name="Footer Placeholder 7"/>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latin typeface="Tahoma"/>
                <a:ea typeface="ＭＳ Ｐゴシック"/>
              </a:defRPr>
            </a:lvl1pPr>
          </a:lstStyle>
          <a:p>
            <a:pPr>
              <a:defRPr/>
            </a:pPr>
            <a:fld id="{65D6B4AB-12D9-42CA-9DCF-117784AC3C05}" type="slidenum">
              <a:rPr lang="en-US"/>
              <a:pPr>
                <a:defRPr/>
              </a:pPr>
              <a:t>‹#›</a:t>
            </a:fld>
            <a:endParaRPr lang="en-US"/>
          </a:p>
        </p:txBody>
      </p:sp>
    </p:spTree>
    <p:extLst>
      <p:ext uri="{BB962C8B-B14F-4D97-AF65-F5344CB8AC3E}">
        <p14:creationId xmlns:p14="http://schemas.microsoft.com/office/powerpoint/2010/main" val="1796336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latin typeface="Tahoma"/>
                <a:ea typeface="ＭＳ Ｐゴシック"/>
              </a:defRPr>
            </a:lvl1pPr>
          </a:lstStyle>
          <a:p>
            <a:pPr>
              <a:defRPr/>
            </a:pPr>
            <a:fld id="{2DAB8F8D-1C07-664E-8094-383465A142E3}" type="datetimeFigureOut">
              <a:rPr lang="en-US"/>
              <a:pPr>
                <a:defRPr/>
              </a:pPr>
              <a:t>4/18/26</a:t>
            </a:fld>
            <a:endParaRPr lang="en-US"/>
          </a:p>
        </p:txBody>
      </p:sp>
      <p:sp>
        <p:nvSpPr>
          <p:cNvPr id="4" name="Footer Placeholder 3"/>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latin typeface="Tahoma"/>
                <a:ea typeface="ＭＳ Ｐゴシック"/>
              </a:defRPr>
            </a:lvl1pPr>
          </a:lstStyle>
          <a:p>
            <a:pPr>
              <a:defRPr/>
            </a:pPr>
            <a:fld id="{F22A54D3-4551-477C-94E7-6653822EE70D}" type="slidenum">
              <a:rPr lang="en-US"/>
              <a:pPr>
                <a:defRPr/>
              </a:pPr>
              <a:t>‹#›</a:t>
            </a:fld>
            <a:endParaRPr lang="en-US"/>
          </a:p>
        </p:txBody>
      </p:sp>
    </p:spTree>
    <p:extLst>
      <p:ext uri="{BB962C8B-B14F-4D97-AF65-F5344CB8AC3E}">
        <p14:creationId xmlns:p14="http://schemas.microsoft.com/office/powerpoint/2010/main" val="27910707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latin typeface="Tahoma"/>
                <a:ea typeface="ＭＳ Ｐゴシック"/>
              </a:defRPr>
            </a:lvl1pPr>
          </a:lstStyle>
          <a:p>
            <a:pPr>
              <a:defRPr/>
            </a:pPr>
            <a:fld id="{613BF142-A47C-4842-B857-C6130FF1AA97}" type="datetimeFigureOut">
              <a:rPr lang="en-US"/>
              <a:pPr>
                <a:defRPr/>
              </a:pPr>
              <a:t>4/18/26</a:t>
            </a:fld>
            <a:endParaRPr lang="en-US"/>
          </a:p>
        </p:txBody>
      </p:sp>
      <p:sp>
        <p:nvSpPr>
          <p:cNvPr id="3" name="Footer Placeholder 2"/>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latin typeface="Tahoma"/>
                <a:ea typeface="ＭＳ Ｐゴシック"/>
              </a:defRPr>
            </a:lvl1pPr>
          </a:lstStyle>
          <a:p>
            <a:pPr>
              <a:defRPr/>
            </a:pPr>
            <a:fld id="{E0372C8D-14FF-4A5B-A9A3-AFC4B4068172}" type="slidenum">
              <a:rPr lang="en-US"/>
              <a:pPr>
                <a:defRPr/>
              </a:pPr>
              <a:t>‹#›</a:t>
            </a:fld>
            <a:endParaRPr lang="en-US"/>
          </a:p>
        </p:txBody>
      </p:sp>
    </p:spTree>
    <p:extLst>
      <p:ext uri="{BB962C8B-B14F-4D97-AF65-F5344CB8AC3E}">
        <p14:creationId xmlns:p14="http://schemas.microsoft.com/office/powerpoint/2010/main" val="14628256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08FC2AA4-A2E4-474C-B4B4-05EC8D3A2759}" type="datetimeFigureOut">
              <a:rPr lang="en-US"/>
              <a:pPr>
                <a:defRPr/>
              </a:pPr>
              <a:t>4/18/26</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83C7E7EE-67D0-4923-A44D-1F5B0654FE76}" type="slidenum">
              <a:rPr lang="en-US"/>
              <a:pPr>
                <a:defRPr/>
              </a:pPr>
              <a:t>‹#›</a:t>
            </a:fld>
            <a:endParaRPr lang="en-US"/>
          </a:p>
        </p:txBody>
      </p:sp>
    </p:spTree>
    <p:extLst>
      <p:ext uri="{BB962C8B-B14F-4D97-AF65-F5344CB8AC3E}">
        <p14:creationId xmlns:p14="http://schemas.microsoft.com/office/powerpoint/2010/main" val="41627979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14A36807-C93E-A049-8588-0453D398753E}" type="datetimeFigureOut">
              <a:rPr lang="en-US"/>
              <a:pPr>
                <a:defRPr/>
              </a:pPr>
              <a:t>4/18/26</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EC91CE72-C738-467D-AA0C-1CA2619BAB2F}" type="slidenum">
              <a:rPr lang="en-US"/>
              <a:pPr>
                <a:defRPr/>
              </a:pPr>
              <a:t>‹#›</a:t>
            </a:fld>
            <a:endParaRPr lang="en-US"/>
          </a:p>
        </p:txBody>
      </p:sp>
    </p:spTree>
    <p:extLst>
      <p:ext uri="{BB962C8B-B14F-4D97-AF65-F5344CB8AC3E}">
        <p14:creationId xmlns:p14="http://schemas.microsoft.com/office/powerpoint/2010/main" val="28555425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66A7BCB9-4C8A-574D-91DE-382818C0AFD2}"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107F01D-EC44-45A4-9F95-347054C78C75}" type="slidenum">
              <a:rPr lang="en-US"/>
              <a:pPr>
                <a:defRPr/>
              </a:pPr>
              <a:t>‹#›</a:t>
            </a:fld>
            <a:endParaRPr lang="en-US"/>
          </a:p>
        </p:txBody>
      </p:sp>
    </p:spTree>
    <p:extLst>
      <p:ext uri="{BB962C8B-B14F-4D97-AF65-F5344CB8AC3E}">
        <p14:creationId xmlns:p14="http://schemas.microsoft.com/office/powerpoint/2010/main" val="16138339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BAED0FB5-2F0D-A145-956D-7849E2AD26B4}"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F7D2423-A25F-42CD-9C85-342CBAAA804E}" type="slidenum">
              <a:rPr lang="en-US"/>
              <a:pPr>
                <a:defRPr/>
              </a:pPr>
              <a:t>‹#›</a:t>
            </a:fld>
            <a:endParaRPr lang="en-US"/>
          </a:p>
        </p:txBody>
      </p:sp>
    </p:spTree>
    <p:extLst>
      <p:ext uri="{BB962C8B-B14F-4D97-AF65-F5344CB8AC3E}">
        <p14:creationId xmlns:p14="http://schemas.microsoft.com/office/powerpoint/2010/main" val="21526203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ea typeface="+mn-ea"/>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2B8E08E-A628-4430-A297-93CA296F65F0}" type="slidenum">
              <a:rPr lang="en-US"/>
              <a:pPr>
                <a:defRPr/>
              </a:pPr>
              <a:t>‹#›</a:t>
            </a:fld>
            <a:endParaRPr lang="en-US"/>
          </a:p>
        </p:txBody>
      </p:sp>
    </p:spTree>
    <p:extLst>
      <p:ext uri="{BB962C8B-B14F-4D97-AF65-F5344CB8AC3E}">
        <p14:creationId xmlns:p14="http://schemas.microsoft.com/office/powerpoint/2010/main" val="78849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2169C7C-2FBB-42AE-A7E6-F388EDEAF3E4}" type="slidenum">
              <a:rPr lang="en-US"/>
              <a:pPr>
                <a:defRPr/>
              </a:pPr>
              <a:t>‹#›</a:t>
            </a:fld>
            <a:endParaRPr lang="en-US"/>
          </a:p>
        </p:txBody>
      </p:sp>
    </p:spTree>
    <p:extLst>
      <p:ext uri="{BB962C8B-B14F-4D97-AF65-F5344CB8AC3E}">
        <p14:creationId xmlns:p14="http://schemas.microsoft.com/office/powerpoint/2010/main" val="37457283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DE5C063-1B9B-495A-AE9D-D8D3F59E842C}" type="slidenum">
              <a:rPr lang="en-US"/>
              <a:pPr>
                <a:defRPr/>
              </a:pPr>
              <a:t>‹#›</a:t>
            </a:fld>
            <a:endParaRPr lang="en-US"/>
          </a:p>
        </p:txBody>
      </p:sp>
    </p:spTree>
    <p:extLst>
      <p:ext uri="{BB962C8B-B14F-4D97-AF65-F5344CB8AC3E}">
        <p14:creationId xmlns:p14="http://schemas.microsoft.com/office/powerpoint/2010/main" val="20120335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CCB7E2B-D93B-4200-8EF8-ACD84AD37D45}" type="slidenum">
              <a:rPr lang="en-US"/>
              <a:pPr>
                <a:defRPr/>
              </a:pPr>
              <a:t>‹#›</a:t>
            </a:fld>
            <a:endParaRPr lang="en-US"/>
          </a:p>
        </p:txBody>
      </p:sp>
    </p:spTree>
    <p:extLst>
      <p:ext uri="{BB962C8B-B14F-4D97-AF65-F5344CB8AC3E}">
        <p14:creationId xmlns:p14="http://schemas.microsoft.com/office/powerpoint/2010/main" val="25380602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7AACE6-AED1-4333-8A87-32BFAC6BE8D2}" type="slidenum">
              <a:rPr lang="en-US"/>
              <a:pPr>
                <a:defRPr/>
              </a:pPr>
              <a:t>‹#›</a:t>
            </a:fld>
            <a:endParaRPr lang="en-US"/>
          </a:p>
        </p:txBody>
      </p:sp>
    </p:spTree>
    <p:extLst>
      <p:ext uri="{BB962C8B-B14F-4D97-AF65-F5344CB8AC3E}">
        <p14:creationId xmlns:p14="http://schemas.microsoft.com/office/powerpoint/2010/main" val="21229871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A5AEFF9-B15B-4F53-936D-C42B7B36D5FC}" type="slidenum">
              <a:rPr lang="en-US"/>
              <a:pPr>
                <a:defRPr/>
              </a:pPr>
              <a:t>‹#›</a:t>
            </a:fld>
            <a:endParaRPr lang="en-US"/>
          </a:p>
        </p:txBody>
      </p:sp>
    </p:spTree>
    <p:extLst>
      <p:ext uri="{BB962C8B-B14F-4D97-AF65-F5344CB8AC3E}">
        <p14:creationId xmlns:p14="http://schemas.microsoft.com/office/powerpoint/2010/main" val="18409459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93D8D0-2B65-4E9B-9EA2-920A6E2A9270}" type="slidenum">
              <a:rPr lang="en-US"/>
              <a:pPr>
                <a:defRPr/>
              </a:pPr>
              <a:t>‹#›</a:t>
            </a:fld>
            <a:endParaRPr lang="en-US"/>
          </a:p>
        </p:txBody>
      </p:sp>
    </p:spTree>
    <p:extLst>
      <p:ext uri="{BB962C8B-B14F-4D97-AF65-F5344CB8AC3E}">
        <p14:creationId xmlns:p14="http://schemas.microsoft.com/office/powerpoint/2010/main" val="2602068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7019F6-0471-40E1-AB1E-5A8A116FF166}" type="slidenum">
              <a:rPr lang="en-US"/>
              <a:pPr>
                <a:defRPr/>
              </a:pPr>
              <a:t>‹#›</a:t>
            </a:fld>
            <a:endParaRPr lang="en-US"/>
          </a:p>
        </p:txBody>
      </p:sp>
    </p:spTree>
    <p:extLst>
      <p:ext uri="{BB962C8B-B14F-4D97-AF65-F5344CB8AC3E}">
        <p14:creationId xmlns:p14="http://schemas.microsoft.com/office/powerpoint/2010/main" val="1856887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B4A4061-CC27-4423-B0F6-282E84A3C0D4}" type="slidenum">
              <a:rPr lang="en-US"/>
              <a:pPr>
                <a:defRPr/>
              </a:pPr>
              <a:t>‹#›</a:t>
            </a:fld>
            <a:endParaRPr lang="en-US"/>
          </a:p>
        </p:txBody>
      </p:sp>
    </p:spTree>
    <p:extLst>
      <p:ext uri="{BB962C8B-B14F-4D97-AF65-F5344CB8AC3E}">
        <p14:creationId xmlns:p14="http://schemas.microsoft.com/office/powerpoint/2010/main" val="23620992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4E368EF-43CE-4831-9D4A-3CDBCD042D5C}" type="slidenum">
              <a:rPr lang="en-US"/>
              <a:pPr>
                <a:defRPr/>
              </a:pPr>
              <a:t>‹#›</a:t>
            </a:fld>
            <a:endParaRPr lang="en-US"/>
          </a:p>
        </p:txBody>
      </p:sp>
    </p:spTree>
    <p:extLst>
      <p:ext uri="{BB962C8B-B14F-4D97-AF65-F5344CB8AC3E}">
        <p14:creationId xmlns:p14="http://schemas.microsoft.com/office/powerpoint/2010/main" val="27490977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9581139-E708-4DF0-8CA2-98AB8B9079AD}" type="slidenum">
              <a:rPr lang="en-US"/>
              <a:pPr>
                <a:defRPr/>
              </a:pPr>
              <a:t>‹#›</a:t>
            </a:fld>
            <a:endParaRPr lang="en-US"/>
          </a:p>
        </p:txBody>
      </p:sp>
    </p:spTree>
    <p:extLst>
      <p:ext uri="{BB962C8B-B14F-4D97-AF65-F5344CB8AC3E}">
        <p14:creationId xmlns:p14="http://schemas.microsoft.com/office/powerpoint/2010/main" val="384757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lvl1pPr>
              <a:defRPr b="1" i="0">
                <a:latin typeface="Arial" panose="020B0604020202020204" pitchFamily="34" charset="0"/>
              </a:defRPr>
            </a:lvl1p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940A39F-E711-4704-B1E9-9C1C60C5E3F2}" type="slidenum">
              <a:rPr lang="en-US"/>
              <a:pPr>
                <a:defRPr/>
              </a:pPr>
              <a:t>‹#›</a:t>
            </a:fld>
            <a:endParaRPr lang="en-US"/>
          </a:p>
        </p:txBody>
      </p:sp>
    </p:spTree>
    <p:extLst>
      <p:ext uri="{BB962C8B-B14F-4D97-AF65-F5344CB8AC3E}">
        <p14:creationId xmlns:p14="http://schemas.microsoft.com/office/powerpoint/2010/main" val="7269845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buFont typeface="Times New Roman" charset="0"/>
              <a:buNone/>
              <a:defRPr>
                <a:latin typeface="Times New Roman" charset="0"/>
                <a:ea typeface="ＭＳ Ｐゴシック"/>
                <a:cs typeface="ＭＳ Ｐゴシック" charset="0"/>
              </a:defRPr>
            </a:lvl1pPr>
          </a:lstStyle>
          <a:p>
            <a:pPr>
              <a:defRPr/>
            </a:pPr>
            <a:fld id="{D91A8625-AF82-429B-8F2C-93AC01B6EA2B}" type="slidenum">
              <a:rPr lang="en-GB"/>
              <a:pPr>
                <a:defRPr/>
              </a:pPr>
              <a:t>‹#›</a:t>
            </a:fld>
            <a:endParaRPr lang="en-GB"/>
          </a:p>
        </p:txBody>
      </p:sp>
    </p:spTree>
    <p:extLst>
      <p:ext uri="{BB962C8B-B14F-4D97-AF65-F5344CB8AC3E}">
        <p14:creationId xmlns:p14="http://schemas.microsoft.com/office/powerpoint/2010/main" val="278588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1092872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21478159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23387186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19646834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39856321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2752106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4416511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807889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34527903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34201689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a:solidFill>
                  <a:srgbClr val="000000"/>
                </a:solidFill>
                <a:ea typeface="ヒラギノ角ゴ Pro W3"/>
                <a:cs typeface="ヒラギノ角ゴ Pro W3"/>
              </a:rPr>
              <a:pPr/>
              <a:t>‹#›</a:t>
            </a:fld>
            <a:endParaRPr 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val="2227552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0562A6-F6C2-3C49-BBD5-0741912486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8756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7A82B-022C-1544-9667-0DA96590F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5223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7AC23-5380-994F-8C18-E6A985B8BE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1904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F0955B-95E6-C14C-8942-199E15D0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6906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F9FCB-3443-9F43-8DFC-A69985471C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01950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6BB31-F0F2-0741-99A7-FBBB4CF7D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06337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B8939-0CFA-5348-886E-15C04F9059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83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7F2C7B-0972-A94F-8A88-94F1408C74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60790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026A-3762-404D-BB51-374CA1BF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00752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EB09E7-2E3E-1F48-9353-E5AC318E3C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51370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6D2BC6-5EF6-054C-9522-0E4227E35F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9915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A3023-D544-1849-B815-993AA30ABF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98031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6036671"/>
      </p:ext>
    </p:extLst>
  </p:cSld>
  <p:clrMapOvr>
    <a:masterClrMapping/>
  </p:clrMapOvr>
  <p:transition>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686612"/>
      </p:ext>
    </p:extLst>
  </p:cSld>
  <p:clrMapOvr>
    <a:masterClrMapping/>
  </p:clrMapOvr>
  <p:transition>
    <p:wheel spokes="0"/>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7314420"/>
      </p:ext>
    </p:extLst>
  </p:cSld>
  <p:clrMapOvr>
    <a:masterClrMapping/>
  </p:clrMapOvr>
  <p:transition>
    <p:wheel spokes="0"/>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2739"/>
      </p:ext>
    </p:extLst>
  </p:cSld>
  <p:clrMapOvr>
    <a:masterClrMapping/>
  </p:clrMapOvr>
  <p:transition>
    <p:wheel spokes="0"/>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402318"/>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961404"/>
      </p:ext>
    </p:extLst>
  </p:cSld>
  <p:clrMapOvr>
    <a:masterClrMapping/>
  </p:clrMapOvr>
  <p:transition>
    <p:wheel spokes="0"/>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42146"/>
      </p:ext>
    </p:extLst>
  </p:cSld>
  <p:clrMapOvr>
    <a:masterClrMapping/>
  </p:clrMapOvr>
  <p:transition>
    <p:wheel spokes="0"/>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0271927"/>
      </p:ext>
    </p:extLst>
  </p:cSld>
  <p:clrMapOvr>
    <a:masterClrMapping/>
  </p:clrMapOvr>
  <p:transition>
    <p:wheel spokes="0"/>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0273994"/>
      </p:ext>
    </p:extLst>
  </p:cSld>
  <p:clrMapOvr>
    <a:masterClrMapping/>
  </p:clrMapOvr>
  <p:transition>
    <p:wheel spokes="0"/>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159825"/>
      </p:ext>
    </p:extLst>
  </p:cSld>
  <p:clrMapOvr>
    <a:masterClrMapping/>
  </p:clrMapOvr>
  <p:transition>
    <p:wheel spokes="0"/>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702094"/>
      </p:ext>
    </p:extLst>
  </p:cSld>
  <p:clrMapOvr>
    <a:masterClrMapping/>
  </p:clrMapOvr>
  <p:transition>
    <p:wheel spokes="0"/>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985608414"/>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641107005"/>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454190672"/>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84799202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95421836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785354650"/>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56631632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64077611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99985280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62238059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879458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98526782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24156577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47372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29129202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6251807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42477625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41345760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15662565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19329398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54581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11648947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8931311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494184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218541944"/>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6182973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A9E0A043-B4F7-F64C-849D-46F73A94CF57}"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30385189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141F8E9D-BB58-AC44-9CE3-23BBBA1FE86D}"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42657748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68C49F24-A33B-1047-A9AA-1D1DC211E502}"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7092629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D63524A9-0BBE-5842-92D4-6FCB4C809C78}"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33593507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37CDA97E-2937-D14F-AB53-CEC28EF89D06}"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24746647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D17A7381-4952-B84A-BFE6-D9F329E33D0C}"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32545779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F38424AE-FBFC-8F42-A8FB-2F7615D33653}"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30982880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05E32143-A039-6645-B7EC-79BB5C3B5896}"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70465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E00C8404-4098-A949-8AAA-BD01FDD477E9}"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166671125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62AC6E8F-33C2-1942-ABD5-7A0DDBAC112F}"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42513234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AB0DB011-BE8E-9E45-8B3B-365095273619}"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19291304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E0387C0F-7843-C647-91B0-A48F65BEEBCC}"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37149381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D593E023-55B1-8C4A-AF5F-3D1F87F7A846}"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33658439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AE86E345-BC1C-5F4E-BEEF-4986331C3D39}" type="slidenum">
              <a:rPr lang="en-US" altLang="zh-TW">
                <a:solidFill>
                  <a:srgbClr val="FFFFCC"/>
                </a:solidFill>
              </a:rPr>
              <a:pPr defTabSz="914400" eaLnBrk="0" hangingPunct="0">
                <a:defRPr/>
              </a:pPr>
              <a:t>‹#›</a:t>
            </a:fld>
            <a:endParaRPr lang="en-US" altLang="zh-TW">
              <a:solidFill>
                <a:srgbClr val="FFFFCC"/>
              </a:solidFill>
            </a:endParaRPr>
          </a:p>
        </p:txBody>
      </p:sp>
    </p:spTree>
    <p:extLst>
      <p:ext uri="{BB962C8B-B14F-4D97-AF65-F5344CB8AC3E}">
        <p14:creationId xmlns:p14="http://schemas.microsoft.com/office/powerpoint/2010/main" val="9639875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38025779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8754617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21098998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154655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34827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3279753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394149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2909191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41927579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8190512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549883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707637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9843253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225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8660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9870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8780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2152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2866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80974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5963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0094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406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105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5C15E2BF-1148-4E57-8735-7E2488FCCD3A}" type="slidenum">
              <a:rPr lang="en-US"/>
              <a:pPr>
                <a:defRPr/>
              </a:pPr>
              <a:t>‹#›</a:t>
            </a:fld>
            <a:endParaRPr lang="en-US"/>
          </a:p>
        </p:txBody>
      </p:sp>
    </p:spTree>
    <p:extLst>
      <p:ext uri="{BB962C8B-B14F-4D97-AF65-F5344CB8AC3E}">
        <p14:creationId xmlns:p14="http://schemas.microsoft.com/office/powerpoint/2010/main" val="42745419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FA5C7A31-4C52-4ED8-9352-2EED85A41899}" type="slidenum">
              <a:rPr lang="en-US"/>
              <a:pPr>
                <a:defRPr/>
              </a:pPr>
              <a:t>‹#›</a:t>
            </a:fld>
            <a:endParaRPr lang="en-US"/>
          </a:p>
        </p:txBody>
      </p:sp>
    </p:spTree>
    <p:extLst>
      <p:ext uri="{BB962C8B-B14F-4D97-AF65-F5344CB8AC3E}">
        <p14:creationId xmlns:p14="http://schemas.microsoft.com/office/powerpoint/2010/main" val="10903107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4E3415CB-B093-4DEE-BDF7-84F3C37B2C88}" type="slidenum">
              <a:rPr lang="en-US"/>
              <a:pPr>
                <a:defRPr/>
              </a:pPr>
              <a:t>‹#›</a:t>
            </a:fld>
            <a:endParaRPr lang="en-US"/>
          </a:p>
        </p:txBody>
      </p:sp>
    </p:spTree>
    <p:extLst>
      <p:ext uri="{BB962C8B-B14F-4D97-AF65-F5344CB8AC3E}">
        <p14:creationId xmlns:p14="http://schemas.microsoft.com/office/powerpoint/2010/main" val="32450854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A9087A24-1AC5-4B7D-91A7-BAB7D883B48D}" type="slidenum">
              <a:rPr lang="en-US"/>
              <a:pPr>
                <a:defRPr/>
              </a:pPr>
              <a:t>‹#›</a:t>
            </a:fld>
            <a:endParaRPr lang="en-US"/>
          </a:p>
        </p:txBody>
      </p:sp>
    </p:spTree>
    <p:extLst>
      <p:ext uri="{BB962C8B-B14F-4D97-AF65-F5344CB8AC3E}">
        <p14:creationId xmlns:p14="http://schemas.microsoft.com/office/powerpoint/2010/main" val="17310866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715EE050-25FF-443B-9C11-6FD1B6FB8984}" type="slidenum">
              <a:rPr lang="en-US"/>
              <a:pPr>
                <a:defRPr/>
              </a:pPr>
              <a:t>‹#›</a:t>
            </a:fld>
            <a:endParaRPr lang="en-US"/>
          </a:p>
        </p:txBody>
      </p:sp>
    </p:spTree>
    <p:extLst>
      <p:ext uri="{BB962C8B-B14F-4D97-AF65-F5344CB8AC3E}">
        <p14:creationId xmlns:p14="http://schemas.microsoft.com/office/powerpoint/2010/main" val="23969946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FE2AC116-3496-4AF9-8D2E-088669E7B4ED}" type="slidenum">
              <a:rPr lang="en-US"/>
              <a:pPr>
                <a:defRPr/>
              </a:pPr>
              <a:t>‹#›</a:t>
            </a:fld>
            <a:endParaRPr lang="en-US"/>
          </a:p>
        </p:txBody>
      </p:sp>
    </p:spTree>
    <p:extLst>
      <p:ext uri="{BB962C8B-B14F-4D97-AF65-F5344CB8AC3E}">
        <p14:creationId xmlns:p14="http://schemas.microsoft.com/office/powerpoint/2010/main" val="1171805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154C0EF5-364B-48FB-A02B-D23A11C31008}" type="slidenum">
              <a:rPr lang="en-US"/>
              <a:pPr>
                <a:defRPr/>
              </a:pPr>
              <a:t>‹#›</a:t>
            </a:fld>
            <a:endParaRPr lang="en-US"/>
          </a:p>
        </p:txBody>
      </p:sp>
    </p:spTree>
    <p:extLst>
      <p:ext uri="{BB962C8B-B14F-4D97-AF65-F5344CB8AC3E}">
        <p14:creationId xmlns:p14="http://schemas.microsoft.com/office/powerpoint/2010/main" val="21487500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4003B7AF-B3D2-4F01-8B12-1C4B56EAA559}" type="slidenum">
              <a:rPr lang="en-US"/>
              <a:pPr>
                <a:defRPr/>
              </a:pPr>
              <a:t>‹#›</a:t>
            </a:fld>
            <a:endParaRPr lang="en-US"/>
          </a:p>
        </p:txBody>
      </p:sp>
    </p:spTree>
    <p:extLst>
      <p:ext uri="{BB962C8B-B14F-4D97-AF65-F5344CB8AC3E}">
        <p14:creationId xmlns:p14="http://schemas.microsoft.com/office/powerpoint/2010/main" val="16958049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4591CCB0-A903-42F5-99C4-E9F5441D662A}" type="slidenum">
              <a:rPr lang="en-US"/>
              <a:pPr>
                <a:defRPr/>
              </a:pPr>
              <a:t>‹#›</a:t>
            </a:fld>
            <a:endParaRPr lang="en-US"/>
          </a:p>
        </p:txBody>
      </p:sp>
    </p:spTree>
    <p:extLst>
      <p:ext uri="{BB962C8B-B14F-4D97-AF65-F5344CB8AC3E}">
        <p14:creationId xmlns:p14="http://schemas.microsoft.com/office/powerpoint/2010/main" val="30039932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E084486A-E367-4290-8735-E29A2A163908}" type="slidenum">
              <a:rPr lang="en-US"/>
              <a:pPr>
                <a:defRPr/>
              </a:pPr>
              <a:t>‹#›</a:t>
            </a:fld>
            <a:endParaRPr lang="en-US"/>
          </a:p>
        </p:txBody>
      </p:sp>
    </p:spTree>
    <p:extLst>
      <p:ext uri="{BB962C8B-B14F-4D97-AF65-F5344CB8AC3E}">
        <p14:creationId xmlns:p14="http://schemas.microsoft.com/office/powerpoint/2010/main" val="4231245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b="1" i="0">
                <a:latin typeface="Calibri"/>
                <a:ea typeface="ＭＳ Ｐゴシック" charset="0"/>
                <a:cs typeface="Arial" panose="020B0604020202020204" pitchFamily="34" charset="0"/>
              </a:defRPr>
            </a:lvl1pPr>
          </a:lstStyle>
          <a:p>
            <a:pPr>
              <a:defRPr/>
            </a:pPr>
            <a:fld id="{21D09DE0-0F35-40A9-877D-F2582FFC00EE}" type="slidenum">
              <a:rPr lang="en-US"/>
              <a:pPr>
                <a:defRPr/>
              </a:pPr>
              <a:t>‹#›</a:t>
            </a:fld>
            <a:endParaRPr lang="en-US"/>
          </a:p>
        </p:txBody>
      </p:sp>
    </p:spTree>
    <p:extLst>
      <p:ext uri="{BB962C8B-B14F-4D97-AF65-F5344CB8AC3E}">
        <p14:creationId xmlns:p14="http://schemas.microsoft.com/office/powerpoint/2010/main" val="29902187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4802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12988046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6329077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42262004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9190483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29013232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7733438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9218607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383285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8146457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1810622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1877207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114926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599701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810086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63053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783532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05780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21520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848443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453613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988225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710834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36071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07126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852039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83685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90008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19757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43913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9612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1209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791671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39418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80127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1606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5CAC4DA-CF51-499A-B873-DA067BEBF084}" type="slidenum">
              <a:rPr lang="en-GB"/>
              <a:pPr>
                <a:defRPr/>
              </a:pPr>
              <a:t>‹#›</a:t>
            </a:fld>
            <a:endParaRPr lang="en-GB"/>
          </a:p>
        </p:txBody>
      </p:sp>
    </p:spTree>
    <p:extLst>
      <p:ext uri="{BB962C8B-B14F-4D97-AF65-F5344CB8AC3E}">
        <p14:creationId xmlns:p14="http://schemas.microsoft.com/office/powerpoint/2010/main" val="678140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F1D130FB-D326-45FF-A095-446641DA2028}" type="slidenum">
              <a:rPr lang="en-GB"/>
              <a:pPr>
                <a:defRPr/>
              </a:pPr>
              <a:t>‹#›</a:t>
            </a:fld>
            <a:endParaRPr lang="en-GB"/>
          </a:p>
        </p:txBody>
      </p:sp>
    </p:spTree>
    <p:extLst>
      <p:ext uri="{BB962C8B-B14F-4D97-AF65-F5344CB8AC3E}">
        <p14:creationId xmlns:p14="http://schemas.microsoft.com/office/powerpoint/2010/main" val="430801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5B20FC05-6C8B-493D-A7BC-A1B2BA01C11C}" type="slidenum">
              <a:rPr lang="en-GB"/>
              <a:pPr>
                <a:defRPr/>
              </a:pPr>
              <a:t>‹#›</a:t>
            </a:fld>
            <a:endParaRPr lang="en-GB"/>
          </a:p>
        </p:txBody>
      </p:sp>
    </p:spTree>
    <p:extLst>
      <p:ext uri="{BB962C8B-B14F-4D97-AF65-F5344CB8AC3E}">
        <p14:creationId xmlns:p14="http://schemas.microsoft.com/office/powerpoint/2010/main" val="2250372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5BA443A9-2104-426D-909C-13425DCA1F01}" type="slidenum">
              <a:rPr lang="en-GB"/>
              <a:pPr>
                <a:defRPr/>
              </a:pPr>
              <a:t>‹#›</a:t>
            </a:fld>
            <a:endParaRPr lang="en-GB"/>
          </a:p>
        </p:txBody>
      </p:sp>
    </p:spTree>
    <p:extLst>
      <p:ext uri="{BB962C8B-B14F-4D97-AF65-F5344CB8AC3E}">
        <p14:creationId xmlns:p14="http://schemas.microsoft.com/office/powerpoint/2010/main" val="25818223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8BE14716-3775-41C7-885C-99751DE510B2}" type="slidenum">
              <a:rPr lang="en-GB"/>
              <a:pPr>
                <a:defRPr/>
              </a:pPr>
              <a:t>‹#›</a:t>
            </a:fld>
            <a:endParaRPr lang="en-GB"/>
          </a:p>
        </p:txBody>
      </p:sp>
    </p:spTree>
    <p:extLst>
      <p:ext uri="{BB962C8B-B14F-4D97-AF65-F5344CB8AC3E}">
        <p14:creationId xmlns:p14="http://schemas.microsoft.com/office/powerpoint/2010/main" val="2909023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C3DB0D07-CB09-4A2B-9AC8-15EF72019BDC}" type="slidenum">
              <a:rPr lang="en-GB"/>
              <a:pPr>
                <a:defRPr/>
              </a:pPr>
              <a:t>‹#›</a:t>
            </a:fld>
            <a:endParaRPr lang="en-GB"/>
          </a:p>
        </p:txBody>
      </p:sp>
    </p:spTree>
    <p:extLst>
      <p:ext uri="{BB962C8B-B14F-4D97-AF65-F5344CB8AC3E}">
        <p14:creationId xmlns:p14="http://schemas.microsoft.com/office/powerpoint/2010/main" val="1620539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6507D6D4-7601-431F-8138-9D0537E10295}" type="slidenum">
              <a:rPr lang="en-GB"/>
              <a:pPr>
                <a:defRPr/>
              </a:pPr>
              <a:t>‹#›</a:t>
            </a:fld>
            <a:endParaRPr lang="en-GB"/>
          </a:p>
        </p:txBody>
      </p:sp>
    </p:spTree>
    <p:extLst>
      <p:ext uri="{BB962C8B-B14F-4D97-AF65-F5344CB8AC3E}">
        <p14:creationId xmlns:p14="http://schemas.microsoft.com/office/powerpoint/2010/main" val="2100442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E8AF819C-4E92-4DEE-9903-01C87B828B49}" type="slidenum">
              <a:rPr lang="en-GB"/>
              <a:pPr>
                <a:defRPr/>
              </a:pPr>
              <a:t>‹#›</a:t>
            </a:fld>
            <a:endParaRPr lang="en-GB"/>
          </a:p>
        </p:txBody>
      </p:sp>
    </p:spTree>
    <p:extLst>
      <p:ext uri="{BB962C8B-B14F-4D97-AF65-F5344CB8AC3E}">
        <p14:creationId xmlns:p14="http://schemas.microsoft.com/office/powerpoint/2010/main" val="2731203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68BD3B48-03EF-45F6-9F59-30E9234DEC65}" type="slidenum">
              <a:rPr lang="en-GB"/>
              <a:pPr>
                <a:defRPr/>
              </a:pPr>
              <a:t>‹#›</a:t>
            </a:fld>
            <a:endParaRPr lang="en-GB"/>
          </a:p>
        </p:txBody>
      </p:sp>
    </p:spTree>
    <p:extLst>
      <p:ext uri="{BB962C8B-B14F-4D97-AF65-F5344CB8AC3E}">
        <p14:creationId xmlns:p14="http://schemas.microsoft.com/office/powerpoint/2010/main" val="624180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E086608-4866-443E-A2B7-37F6D2DA934D}" type="slidenum">
              <a:rPr lang="en-GB"/>
              <a:pPr>
                <a:defRPr/>
              </a:pPr>
              <a:t>‹#›</a:t>
            </a:fld>
            <a:endParaRPr lang="en-GB"/>
          </a:p>
        </p:txBody>
      </p:sp>
    </p:spTree>
    <p:extLst>
      <p:ext uri="{BB962C8B-B14F-4D97-AF65-F5344CB8AC3E}">
        <p14:creationId xmlns:p14="http://schemas.microsoft.com/office/powerpoint/2010/main" val="10624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0923184C-040B-401A-A690-1D063BA3A180}" type="slidenum">
              <a:rPr lang="en-GB"/>
              <a:pPr>
                <a:defRPr/>
              </a:pPr>
              <a:t>‹#›</a:t>
            </a:fld>
            <a:endParaRPr lang="en-GB"/>
          </a:p>
        </p:txBody>
      </p:sp>
    </p:spTree>
    <p:extLst>
      <p:ext uri="{BB962C8B-B14F-4D97-AF65-F5344CB8AC3E}">
        <p14:creationId xmlns:p14="http://schemas.microsoft.com/office/powerpoint/2010/main" val="32422405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E8AB3C0-C3B3-4999-9C58-BA3EF572AA42}" type="slidenum">
              <a:rPr lang="en-US"/>
              <a:pPr>
                <a:defRPr/>
              </a:pPr>
              <a:t>‹#›</a:t>
            </a:fld>
            <a:endParaRPr lang="en-US"/>
          </a:p>
        </p:txBody>
      </p:sp>
    </p:spTree>
    <p:extLst>
      <p:ext uri="{BB962C8B-B14F-4D97-AF65-F5344CB8AC3E}">
        <p14:creationId xmlns:p14="http://schemas.microsoft.com/office/powerpoint/2010/main" val="682603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8A1B972-D454-47E0-9389-9CFA7415FFFC}" type="slidenum">
              <a:rPr lang="en-US"/>
              <a:pPr>
                <a:defRPr/>
              </a:pPr>
              <a:t>‹#›</a:t>
            </a:fld>
            <a:endParaRPr lang="en-US"/>
          </a:p>
        </p:txBody>
      </p:sp>
    </p:spTree>
    <p:extLst>
      <p:ext uri="{BB962C8B-B14F-4D97-AF65-F5344CB8AC3E}">
        <p14:creationId xmlns:p14="http://schemas.microsoft.com/office/powerpoint/2010/main" val="14669979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22A3D92B-46C4-4B2B-B570-9BAC4868F36F}" type="slidenum">
              <a:rPr lang="en-US"/>
              <a:pPr>
                <a:defRPr/>
              </a:pPr>
              <a:t>‹#›</a:t>
            </a:fld>
            <a:endParaRPr lang="en-US"/>
          </a:p>
        </p:txBody>
      </p:sp>
    </p:spTree>
    <p:extLst>
      <p:ext uri="{BB962C8B-B14F-4D97-AF65-F5344CB8AC3E}">
        <p14:creationId xmlns:p14="http://schemas.microsoft.com/office/powerpoint/2010/main" val="3465881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D82407BC-9F12-4CAC-A655-210266A7F3AE}" type="slidenum">
              <a:rPr lang="en-US"/>
              <a:pPr>
                <a:defRPr/>
              </a:pPr>
              <a:t>‹#›</a:t>
            </a:fld>
            <a:endParaRPr lang="en-US"/>
          </a:p>
        </p:txBody>
      </p:sp>
    </p:spTree>
    <p:extLst>
      <p:ext uri="{BB962C8B-B14F-4D97-AF65-F5344CB8AC3E}">
        <p14:creationId xmlns:p14="http://schemas.microsoft.com/office/powerpoint/2010/main" val="4166773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B1E95E0-C5E3-4010-AF07-882A9AE55939}" type="slidenum">
              <a:rPr lang="en-US"/>
              <a:pPr>
                <a:defRPr/>
              </a:pPr>
              <a:t>‹#›</a:t>
            </a:fld>
            <a:endParaRPr lang="en-US"/>
          </a:p>
        </p:txBody>
      </p:sp>
    </p:spTree>
    <p:extLst>
      <p:ext uri="{BB962C8B-B14F-4D97-AF65-F5344CB8AC3E}">
        <p14:creationId xmlns:p14="http://schemas.microsoft.com/office/powerpoint/2010/main" val="36560060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C7B0FC1-9438-4C03-967B-34F691BC7C53}" type="slidenum">
              <a:rPr lang="en-US"/>
              <a:pPr>
                <a:defRPr/>
              </a:pPr>
              <a:t>‹#›</a:t>
            </a:fld>
            <a:endParaRPr lang="en-US"/>
          </a:p>
        </p:txBody>
      </p:sp>
    </p:spTree>
    <p:extLst>
      <p:ext uri="{BB962C8B-B14F-4D97-AF65-F5344CB8AC3E}">
        <p14:creationId xmlns:p14="http://schemas.microsoft.com/office/powerpoint/2010/main" val="931081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0F353C19-ABDC-4608-BC04-8ADD69DA0BAF}" type="slidenum">
              <a:rPr lang="en-US"/>
              <a:pPr>
                <a:defRPr/>
              </a:pPr>
              <a:t>‹#›</a:t>
            </a:fld>
            <a:endParaRPr lang="en-US"/>
          </a:p>
        </p:txBody>
      </p:sp>
    </p:spTree>
    <p:extLst>
      <p:ext uri="{BB962C8B-B14F-4D97-AF65-F5344CB8AC3E}">
        <p14:creationId xmlns:p14="http://schemas.microsoft.com/office/powerpoint/2010/main" val="36230972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BB1E9A0D-7F92-41E1-8EFB-8A0E830F5E7C}" type="slidenum">
              <a:rPr lang="en-US"/>
              <a:pPr>
                <a:defRPr/>
              </a:pPr>
              <a:t>‹#›</a:t>
            </a:fld>
            <a:endParaRPr lang="en-US"/>
          </a:p>
        </p:txBody>
      </p:sp>
    </p:spTree>
    <p:extLst>
      <p:ext uri="{BB962C8B-B14F-4D97-AF65-F5344CB8AC3E}">
        <p14:creationId xmlns:p14="http://schemas.microsoft.com/office/powerpoint/2010/main" val="1091720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8FB34F02-65C9-47E5-A091-CB88A61B4431}" type="slidenum">
              <a:rPr lang="en-US"/>
              <a:pPr>
                <a:defRPr/>
              </a:pPr>
              <a:t>‹#›</a:t>
            </a:fld>
            <a:endParaRPr lang="en-US"/>
          </a:p>
        </p:txBody>
      </p:sp>
    </p:spTree>
    <p:extLst>
      <p:ext uri="{BB962C8B-B14F-4D97-AF65-F5344CB8AC3E}">
        <p14:creationId xmlns:p14="http://schemas.microsoft.com/office/powerpoint/2010/main" val="79755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4.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6.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7.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6" Type="http://schemas.openxmlformats.org/officeDocument/2006/relationships/image" Target="../media/image9.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8.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8.xml"/><Relationship Id="rId1"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2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2.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3.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11.jpe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0.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2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30.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i="0">
          <a:solidFill>
            <a:srgbClr val="FFFF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b="1" i="0">
          <a:solidFill>
            <a:srgbClr val="FFFF66"/>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b="1" i="0">
          <a:solidFill>
            <a:srgbClr val="FFFF66"/>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b="1" i="0">
          <a:solidFill>
            <a:srgbClr val="FFFF66"/>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Tree>
    <p:extLst>
      <p:ext uri="{BB962C8B-B14F-4D97-AF65-F5344CB8AC3E}">
        <p14:creationId xmlns:p14="http://schemas.microsoft.com/office/powerpoint/2010/main" val="515842266"/>
      </p:ext>
    </p:extLst>
  </p:cSld>
  <p:clrMap bg1="lt1" tx1="dk1" bg2="lt2" tx2="dk2" accent1="accent1" accent2="accent2" accent3="accent3" accent4="accent4" accent5="accent5" accent6="accent6" hlink="hlink" folHlink="folHlink"/>
  <p:sldLayoutIdLst>
    <p:sldLayoutId id="2147501249" r:id="rId1"/>
    <p:sldLayoutId id="2147501250" r:id="rId2"/>
    <p:sldLayoutId id="2147501251" r:id="rId3"/>
    <p:sldLayoutId id="2147501252" r:id="rId4"/>
    <p:sldLayoutId id="2147501253" r:id="rId5"/>
    <p:sldLayoutId id="2147501254" r:id="rId6"/>
    <p:sldLayoutId id="2147501255" r:id="rId7"/>
    <p:sldLayoutId id="2147501256" r:id="rId8"/>
    <p:sldLayoutId id="2147501257" r:id="rId9"/>
    <p:sldLayoutId id="2147501258" r:id="rId10"/>
    <p:sldLayoutId id="214750125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4827"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4828"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4B430298-0880-48ED-94EC-ACB2DA3B989D}" type="slidenum">
              <a:rPr lang="en-GB"/>
              <a:pPr>
                <a:defRPr/>
              </a:pPr>
              <a:t>‹#›</a:t>
            </a:fld>
            <a:endParaRPr lang="en-GB"/>
          </a:p>
        </p:txBody>
      </p:sp>
    </p:spTree>
    <p:extLst>
      <p:ext uri="{BB962C8B-B14F-4D97-AF65-F5344CB8AC3E}">
        <p14:creationId xmlns:p14="http://schemas.microsoft.com/office/powerpoint/2010/main" val="52465007"/>
      </p:ext>
    </p:extLst>
  </p:cSld>
  <p:clrMap bg1="lt1" tx1="dk1" bg2="lt2" tx2="dk2" accent1="accent1" accent2="accent2" accent3="accent3" accent4="accent4" accent5="accent5" accent6="accent6" hlink="hlink" folHlink="folHlink"/>
  <p:sldLayoutIdLst>
    <p:sldLayoutId id="2147501261" r:id="rId1"/>
    <p:sldLayoutId id="2147501262" r:id="rId2"/>
    <p:sldLayoutId id="2147501263" r:id="rId3"/>
    <p:sldLayoutId id="2147501264" r:id="rId4"/>
    <p:sldLayoutId id="2147501265" r:id="rId5"/>
    <p:sldLayoutId id="2147501266" r:id="rId6"/>
    <p:sldLayoutId id="2147501267" r:id="rId7"/>
    <p:sldLayoutId id="2147501268" r:id="rId8"/>
    <p:sldLayoutId id="2147501269" r:id="rId9"/>
    <p:sldLayoutId id="2147501270" r:id="rId10"/>
    <p:sldLayoutId id="214750127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3432358208"/>
      </p:ext>
    </p:extLst>
  </p:cSld>
  <p:clrMap bg1="lt1" tx1="dk1" bg2="lt2" tx2="dk2" accent1="accent1" accent2="accent2" accent3="accent3" accent4="accent4" accent5="accent5" accent6="accent6" hlink="hlink" folHlink="folHlink"/>
  <p:sldLayoutIdLst>
    <p:sldLayoutId id="2147501273" r:id="rId1"/>
    <p:sldLayoutId id="2147501274" r:id="rId2"/>
    <p:sldLayoutId id="2147501275" r:id="rId3"/>
    <p:sldLayoutId id="2147501276" r:id="rId4"/>
    <p:sldLayoutId id="2147501277" r:id="rId5"/>
    <p:sldLayoutId id="2147501278" r:id="rId6"/>
    <p:sldLayoutId id="2147501279" r:id="rId7"/>
    <p:sldLayoutId id="2147501280" r:id="rId8"/>
    <p:sldLayoutId id="2147501281" r:id="rId9"/>
    <p:sldLayoutId id="2147501282" r:id="rId10"/>
    <p:sldLayoutId id="214750128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28259253"/>
      </p:ext>
    </p:extLst>
  </p:cSld>
  <p:clrMap bg1="lt1" tx1="dk1" bg2="lt2" tx2="dk2" accent1="accent1" accent2="accent2" accent3="accent3" accent4="accent4" accent5="accent5" accent6="accent6" hlink="hlink" folHlink="folHlink"/>
  <p:sldLayoutIdLst>
    <p:sldLayoutId id="214750128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defTabSz="914400">
              <a:defRPr/>
            </a:pPr>
            <a:fld id="{0EDC7366-57B4-5847-A312-0DD4D67231F9}" type="datetime1">
              <a:rPr lang="en-US">
                <a:solidFill>
                  <a:srgbClr val="000000"/>
                </a:solidFill>
              </a:rPr>
              <a:pPr defTabSz="914400">
                <a:defRPr/>
              </a:pPr>
              <a:t>4/18/26</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defTabSz="914400">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defTabSz="914400">
              <a:defRPr/>
            </a:pPr>
            <a:fld id="{6B6B39A6-10A3-814D-8147-7711B3565625}" type="slidenum">
              <a:rPr lang="en-US">
                <a:solidFill>
                  <a:srgbClr val="000000"/>
                </a:solidFill>
              </a:rPr>
              <a:pPr defTabSz="914400">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439457"/>
      </p:ext>
    </p:extLst>
  </p:cSld>
  <p:clrMap bg1="lt1" tx1="dk1" bg2="lt2" tx2="dk2" accent1="accent1" accent2="accent2" accent3="accent3" accent4="accent4" accent5="accent5" accent6="accent6" hlink="hlink" folHlink="folHlink"/>
  <p:sldLayoutIdLst>
    <p:sldLayoutId id="2147501287" r:id="rId1"/>
    <p:sldLayoutId id="2147501288" r:id="rId2"/>
    <p:sldLayoutId id="2147501289" r:id="rId3"/>
    <p:sldLayoutId id="2147501290" r:id="rId4"/>
    <p:sldLayoutId id="2147501291" r:id="rId5"/>
    <p:sldLayoutId id="2147501292" r:id="rId6"/>
    <p:sldLayoutId id="2147501293" r:id="rId7"/>
    <p:sldLayoutId id="2147501294" r:id="rId8"/>
    <p:sldLayoutId id="2147501295" r:id="rId9"/>
    <p:sldLayoutId id="2147501296" r:id="rId10"/>
    <p:sldLayoutId id="2147501297"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468313" y="381000"/>
            <a:ext cx="8280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l" rtl="0">
              <a:spcBef>
                <a:spcPct val="50000"/>
              </a:spcBef>
              <a:defRPr sz="1200" b="1" i="0" smtClean="0">
                <a:solidFill>
                  <a:srgbClr val="000000"/>
                </a:solidFill>
                <a:latin typeface="Arial" panose="020B0604020202020204" pitchFamily="34" charset="0"/>
              </a:defRPr>
            </a:lvl1pPr>
          </a:lstStyle>
          <a:p>
            <a:pPr>
              <a:defRPr/>
            </a:pPr>
            <a:fld id="{F2FBA30B-A1EC-46D8-A5E0-B4321953C422}" type="datetime1">
              <a:rPr lang="en-US"/>
              <a:pPr>
                <a:defRPr/>
              </a:pPr>
              <a:t>4/18/26</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rtl="0">
              <a:spcBef>
                <a:spcPct val="50000"/>
              </a:spcBef>
              <a:defRPr sz="1200" b="1" i="0" smtClean="0">
                <a:solidFill>
                  <a:srgbClr val="000000"/>
                </a:solidFill>
                <a:latin typeface="Arial" panose="020B0604020202020204" pitchFamily="34" charset="0"/>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rtl="0">
              <a:spcBef>
                <a:spcPct val="50000"/>
              </a:spcBef>
              <a:defRPr sz="1200" b="1" i="0" smtClean="0">
                <a:solidFill>
                  <a:srgbClr val="000000"/>
                </a:solidFill>
                <a:latin typeface="Arial" panose="020B0604020202020204" pitchFamily="34" charset="0"/>
              </a:defRPr>
            </a:lvl1pPr>
          </a:lstStyle>
          <a:p>
            <a:pPr>
              <a:defRPr/>
            </a:pPr>
            <a:fld id="{6E12BFDD-597E-412A-B2D4-11296F1A4070}" type="slidenum">
              <a:rPr lang="en-US"/>
              <a:pPr>
                <a:defRPr/>
              </a:pPr>
              <a:t>‹#›</a:t>
            </a:fld>
            <a:endParaRPr lang="en-US"/>
          </a:p>
        </p:txBody>
      </p:sp>
      <p:sp>
        <p:nvSpPr>
          <p:cNvPr id="28678" name="Rectangle 1030"/>
          <p:cNvSpPr>
            <a:spLocks noGrp="1" noChangeArrowheads="1"/>
          </p:cNvSpPr>
          <p:nvPr>
            <p:ph type="body" idx="1"/>
          </p:nvPr>
        </p:nvSpPr>
        <p:spPr bwMode="auto">
          <a:xfrm>
            <a:off x="547688" y="1828800"/>
            <a:ext cx="8118475"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05855"/>
      </p:ext>
    </p:extLst>
  </p:cSld>
  <p:clrMap bg1="lt1" tx1="dk1" bg2="lt2" tx2="dk2" accent1="accent1" accent2="accent2" accent3="accent3" accent4="accent4" accent5="accent5" accent6="accent6" hlink="hlink" folHlink="folHlink"/>
  <p:sldLayoutIdLst>
    <p:sldLayoutId id="2147501299" r:id="rId1"/>
    <p:sldLayoutId id="2147501300" r:id="rId2"/>
    <p:sldLayoutId id="2147501301" r:id="rId3"/>
    <p:sldLayoutId id="2147501302" r:id="rId4"/>
    <p:sldLayoutId id="2147501303" r:id="rId5"/>
    <p:sldLayoutId id="2147501304" r:id="rId6"/>
    <p:sldLayoutId id="2147501305" r:id="rId7"/>
    <p:sldLayoutId id="2147501306" r:id="rId8"/>
    <p:sldLayoutId id="2147501307" r:id="rId9"/>
    <p:sldLayoutId id="2147501308" r:id="rId10"/>
    <p:sldLayoutId id="2147501309"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MS PGothic" pitchFamily="34"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2pPr>
      <a:lvl3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3pPr>
      <a:lvl4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4pPr>
      <a:lvl5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b="1" i="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b="1" i="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b="1" i="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l" rtl="0" eaLnBrk="0" hangingPunct="0">
              <a:defRPr sz="1400" smtClean="0">
                <a:solidFill>
                  <a:srgbClr val="000000"/>
                </a:solidFill>
                <a:latin typeface="Tahoma" pitchFamily="34" charset="0"/>
              </a:defRPr>
            </a:lvl1pPr>
          </a:lstStyle>
          <a:p>
            <a:pPr>
              <a:defRPr/>
            </a:pPr>
            <a:fld id="{0D7116FA-9081-4177-AC90-153FAF27A64A}" type="datetime1">
              <a:rPr lang="en-US"/>
              <a:pPr>
                <a:defRPr/>
              </a:pPr>
              <a:t>4/18/26</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rtl="0" eaLnBrk="0" hangingPunct="0">
              <a:defRPr sz="1400" smtClean="0">
                <a:solidFill>
                  <a:srgbClr val="000000"/>
                </a:solidFill>
                <a:latin typeface="Tahoma" pitchFamily="34" charset="0"/>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rtl="0" eaLnBrk="0" hangingPunct="0">
              <a:defRPr sz="1400" smtClean="0">
                <a:solidFill>
                  <a:srgbClr val="000000"/>
                </a:solidFill>
                <a:latin typeface="Tahoma" pitchFamily="34" charset="0"/>
              </a:defRPr>
            </a:lvl1pPr>
          </a:lstStyle>
          <a:p>
            <a:pPr>
              <a:defRPr/>
            </a:pPr>
            <a:fld id="{E7B70A82-58E7-4D99-972F-5883E185DA7F}" type="slidenum">
              <a:rPr lang="en-US"/>
              <a:pPr>
                <a:defRPr/>
              </a:pPr>
              <a:t>‹#›</a:t>
            </a:fld>
            <a:endParaRPr lang="en-US"/>
          </a:p>
        </p:txBody>
      </p:sp>
    </p:spTree>
    <p:extLst>
      <p:ext uri="{BB962C8B-B14F-4D97-AF65-F5344CB8AC3E}">
        <p14:creationId xmlns:p14="http://schemas.microsoft.com/office/powerpoint/2010/main" val="1422206500"/>
      </p:ext>
    </p:extLst>
  </p:cSld>
  <p:clrMap bg1="lt1" tx1="dk1" bg2="lt2" tx2="dk2" accent1="accent1" accent2="accent2" accent3="accent3" accent4="accent4" accent5="accent5" accent6="accent6" hlink="hlink" folHlink="folHlink"/>
  <p:sldLayoutIdLst>
    <p:sldLayoutId id="2147501311" r:id="rId1"/>
    <p:sldLayoutId id="2147501312" r:id="rId2"/>
    <p:sldLayoutId id="2147501313" r:id="rId3"/>
    <p:sldLayoutId id="2147501314" r:id="rId4"/>
    <p:sldLayoutId id="2147501315" r:id="rId5"/>
    <p:sldLayoutId id="2147501316" r:id="rId6"/>
    <p:sldLayoutId id="2147501317" r:id="rId7"/>
    <p:sldLayoutId id="2147501318" r:id="rId8"/>
    <p:sldLayoutId id="2147501319" r:id="rId9"/>
    <p:sldLayoutId id="2147501320" r:id="rId10"/>
    <p:sldLayoutId id="2147501321"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grpSp>
          <p:nvGrpSpPr>
            <p:cNvPr id="3178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defTabSz="914400" rtl="0" eaLnBrk="0" hangingPunct="0">
                  <a:defRPr/>
                </a:pPr>
                <a:endParaRPr lang="en-US" sz="1800" b="1" i="0">
                  <a:solidFill>
                    <a:srgbClr val="FFFFFF"/>
                  </a:solidFill>
                  <a:latin typeface="Arial" panose="020B0604020202020204" pitchFamily="34" charset="0"/>
                  <a:ea typeface="ＭＳ Ｐゴシック" charset="0"/>
                  <a:cs typeface="ＭＳ Ｐゴシック"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b="1" i="0" smtClean="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b="1" i="0" smtClean="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b="1" i="0" smtClean="0">
                <a:solidFill>
                  <a:srgbClr val="FFFFFF"/>
                </a:solidFill>
                <a:effectLst>
                  <a:outerShdw blurRad="38100" dist="38100" dir="2700000" algn="tl">
                    <a:srgbClr val="000000"/>
                  </a:outerShdw>
                </a:effectLst>
                <a:latin typeface="Arial" panose="020B0604020202020204" pitchFamily="34" charset="0"/>
              </a:defRPr>
            </a:lvl1pPr>
          </a:lstStyle>
          <a:p>
            <a:pPr>
              <a:defRPr/>
            </a:pPr>
            <a:fld id="{06B34A4A-1C2F-46E1-8946-17151CBF3A77}" type="slidenum">
              <a:rPr lang="en-US"/>
              <a:pPr>
                <a:defRPr/>
              </a:pPr>
              <a:t>‹#›</a:t>
            </a:fld>
            <a:endParaRPr lang="en-US"/>
          </a:p>
        </p:txBody>
      </p:sp>
    </p:spTree>
    <p:extLst>
      <p:ext uri="{BB962C8B-B14F-4D97-AF65-F5344CB8AC3E}">
        <p14:creationId xmlns:p14="http://schemas.microsoft.com/office/powerpoint/2010/main" val="1343611459"/>
      </p:ext>
    </p:extLst>
  </p:cSld>
  <p:clrMap bg1="dk2" tx1="lt1" bg2="dk1" tx2="lt2" accent1="accent1" accent2="accent2" accent3="accent3" accent4="accent4" accent5="accent5" accent6="accent6" hlink="hlink" folHlink="folHlink"/>
  <p:sldLayoutIdLst>
    <p:sldLayoutId id="2147501323" r:id="rId1"/>
    <p:sldLayoutId id="2147501324" r:id="rId2"/>
    <p:sldLayoutId id="2147501325" r:id="rId3"/>
    <p:sldLayoutId id="2147501326" r:id="rId4"/>
    <p:sldLayoutId id="2147501327" r:id="rId5"/>
    <p:sldLayoutId id="2147501328" r:id="rId6"/>
    <p:sldLayoutId id="2147501329" r:id="rId7"/>
    <p:sldLayoutId id="2147501330" r:id="rId8"/>
    <p:sldLayoutId id="2147501331" r:id="rId9"/>
    <p:sldLayoutId id="2147501332" r:id="rId10"/>
    <p:sldLayoutId id="2147501333" r:id="rId11"/>
    <p:sldLayoutId id="214750133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2362200" y="304800"/>
            <a:ext cx="6246813" cy="14462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435" name="Rectangle 2"/>
          <p:cNvSpPr>
            <a:spLocks noGrp="1" noChangeArrowheads="1"/>
          </p:cNvSpPr>
          <p:nvPr>
            <p:ph type="body" idx="1"/>
          </p:nvPr>
        </p:nvSpPr>
        <p:spPr bwMode="auto">
          <a:xfrm>
            <a:off x="2362200" y="1981200"/>
            <a:ext cx="64754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rtl="0">
              <a:buClr>
                <a:srgbClr val="000000"/>
              </a:buClr>
              <a:buSzPct val="100000"/>
              <a:buFont typeface="Times New Roman" pitchFamily="18" charset="0"/>
              <a:buNone/>
              <a:defRPr sz="1400" smtClean="0">
                <a:solidFill>
                  <a:srgbClr val="000000"/>
                </a:solidFill>
                <a:latin typeface="Times New Roman" pitchFamily="18" charset="0"/>
              </a:defRPr>
            </a:lvl1pPr>
          </a:lstStyle>
          <a:p>
            <a:pPr>
              <a:defRPr/>
            </a:pPr>
            <a:fld id="{E88111B0-1E54-4963-ACC6-56AAED1D6A70}" type="slidenum">
              <a:rPr lang="en-GB"/>
              <a:pPr>
                <a:defRPr/>
              </a:pPr>
              <a:t>‹#›</a:t>
            </a:fld>
            <a:endParaRPr lang="en-GB"/>
          </a:p>
        </p:txBody>
      </p:sp>
    </p:spTree>
    <p:extLst>
      <p:ext uri="{BB962C8B-B14F-4D97-AF65-F5344CB8AC3E}">
        <p14:creationId xmlns:p14="http://schemas.microsoft.com/office/powerpoint/2010/main" val="2933302791"/>
      </p:ext>
    </p:extLst>
  </p:cSld>
  <p:clrMap bg1="lt1" tx1="dk1" bg2="lt2" tx2="dk2" accent1="accent1" accent2="accent2" accent3="accent3" accent4="accent4" accent5="accent5" accent6="accent6" hlink="hlink" folHlink="folHlink"/>
  <p:sldLayoutIdLst>
    <p:sldLayoutId id="2147501336"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mj-lt"/>
          <a:ea typeface="MS PGothic" pitchFamily="34" charset="-128"/>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pitchFamily="2" charset="2"/>
        <a:buChar char=""/>
        <a:defRPr sz="3200">
          <a:solidFill>
            <a:srgbClr val="000000"/>
          </a:solidFill>
          <a:latin typeface="+mn-lt"/>
          <a:ea typeface="MS PGothic" pitchFamily="34" charset="-128"/>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pitchFamily="2" charset="2"/>
        <a:buChar char=""/>
        <a:defRPr sz="2800">
          <a:solidFill>
            <a:srgbClr val="000000"/>
          </a:solidFill>
          <a:latin typeface="+mn-lt"/>
          <a:ea typeface="MS PGothic" pitchFamily="34" charset="-128"/>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pitchFamily="2" charset="2"/>
        <a:buChar char=""/>
        <a:defRPr sz="2400">
          <a:solidFill>
            <a:srgbClr val="000000"/>
          </a:solidFill>
          <a:latin typeface="+mn-lt"/>
          <a:ea typeface="MS PGothic" pitchFamily="34" charset="-128"/>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eaLnBrk="0" hangingPunct="0"/>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eaLnBrk="0" hangingPunct="0"/>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hangingPunct="0"/>
            <a:fld id="{5C2F5268-F079-4549-B7BC-B8D4242C6860}" type="slidenum">
              <a:rPr lang="en-US" smtClean="0">
                <a:solidFill>
                  <a:srgbClr val="000000"/>
                </a:solidFill>
                <a:ea typeface="ヒラギノ角ゴ Pro W3" charset="0"/>
                <a:cs typeface="ヒラギノ角ゴ Pro W3" charset="0"/>
              </a:rPr>
              <a:pPr defTabSz="914400" eaLnBrk="0" hangingPunct="0"/>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758464869"/>
      </p:ext>
    </p:extLst>
  </p:cSld>
  <p:clrMap bg1="lt1" tx1="dk1" bg2="lt2" tx2="dk2" accent1="accent1" accent2="accent2" accent3="accent3" accent4="accent4" accent5="accent5" accent6="accent6" hlink="hlink" folHlink="folHlink"/>
  <p:sldLayoutIdLst>
    <p:sldLayoutId id="2147501338" r:id="rId1"/>
    <p:sldLayoutId id="2147501339" r:id="rId2"/>
    <p:sldLayoutId id="2147501340" r:id="rId3"/>
    <p:sldLayoutId id="2147501341" r:id="rId4"/>
    <p:sldLayoutId id="2147501342" r:id="rId5"/>
    <p:sldLayoutId id="2147501343" r:id="rId6"/>
    <p:sldLayoutId id="2147501344" r:id="rId7"/>
    <p:sldLayoutId id="2147501345" r:id="rId8"/>
    <p:sldLayoutId id="2147501346" r:id="rId9"/>
    <p:sldLayoutId id="2147501347" r:id="rId10"/>
    <p:sldLayoutId id="2147501348"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defTabSz="914400">
              <a:defRPr/>
            </a:pPr>
            <a:fld id="{0A24B72E-656F-484A-938B-D8EA60420A88}" type="slidenum">
              <a:rPr lang="en-US">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2027149747"/>
      </p:ext>
    </p:extLst>
  </p:cSld>
  <p:clrMap bg1="dk2" tx1="lt1" bg2="dk1" tx2="lt2" accent1="accent1" accent2="accent2" accent3="accent3" accent4="accent4" accent5="accent5" accent6="accent6" hlink="hlink" folHlink="folHlink"/>
  <p:sldLayoutIdLst>
    <p:sldLayoutId id="2147501350" r:id="rId1"/>
    <p:sldLayoutId id="2147501351" r:id="rId2"/>
    <p:sldLayoutId id="2147501352" r:id="rId3"/>
    <p:sldLayoutId id="2147501353" r:id="rId4"/>
    <p:sldLayoutId id="2147501354" r:id="rId5"/>
    <p:sldLayoutId id="2147501355" r:id="rId6"/>
    <p:sldLayoutId id="2147501356" r:id="rId7"/>
    <p:sldLayoutId id="2147501357" r:id="rId8"/>
    <p:sldLayoutId id="2147501358" r:id="rId9"/>
    <p:sldLayoutId id="2147501359" r:id="rId10"/>
    <p:sldLayoutId id="2147501360" r:id="rId11"/>
    <p:sldLayoutId id="214750136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i="0">
              <a:solidFill>
                <a:srgbClr val="FFFFFF"/>
              </a:solidFill>
              <a:latin typeface="Arial" panose="020B0604020202020204" pitchFamily="34" charset="0"/>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i="0">
                <a:solidFill>
                  <a:srgbClr val="FFFFFF"/>
                </a:solidFill>
                <a:latin typeface="Arial" panose="020B0604020202020204" pitchFamily="34"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605665296"/>
      </p:ext>
    </p:extLst>
  </p:cSld>
  <p:clrMap bg1="dk2" tx1="lt1" bg2="dk1" tx2="lt2" accent1="accent1" accent2="accent2" accent3="accent3" accent4="accent4" accent5="accent5" accent6="accent6" hlink="hlink" folHlink="folHlink"/>
  <p:sldLayoutIdLst>
    <p:sldLayoutId id="2147501363" r:id="rId1"/>
    <p:sldLayoutId id="2147501364" r:id="rId2"/>
    <p:sldLayoutId id="2147501365" r:id="rId3"/>
    <p:sldLayoutId id="2147501366" r:id="rId4"/>
    <p:sldLayoutId id="2147501367" r:id="rId5"/>
    <p:sldLayoutId id="2147501368" r:id="rId6"/>
    <p:sldLayoutId id="2147501369" r:id="rId7"/>
    <p:sldLayoutId id="2147501370" r:id="rId8"/>
    <p:sldLayoutId id="2147501371" r:id="rId9"/>
    <p:sldLayoutId id="2147501372" r:id="rId10"/>
    <p:sldLayoutId id="214750137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56367650"/>
      </p:ext>
    </p:extLst>
  </p:cSld>
  <p:clrMap bg1="lt1" tx1="dk1" bg2="lt2" tx2="dk2" accent1="accent1" accent2="accent2" accent3="accent3" accent4="accent4" accent5="accent5" accent6="accent6" hlink="hlink" folHlink="folHlink"/>
  <p:sldLayoutIdLst>
    <p:sldLayoutId id="2147501375" r:id="rId1"/>
    <p:sldLayoutId id="2147501376" r:id="rId2"/>
    <p:sldLayoutId id="2147501377" r:id="rId3"/>
    <p:sldLayoutId id="2147501378" r:id="rId4"/>
    <p:sldLayoutId id="2147501379" r:id="rId5"/>
    <p:sldLayoutId id="2147501380" r:id="rId6"/>
    <p:sldLayoutId id="2147501381" r:id="rId7"/>
    <p:sldLayoutId id="2147501382" r:id="rId8"/>
    <p:sldLayoutId id="2147501383" r:id="rId9"/>
    <p:sldLayoutId id="2147501384" r:id="rId10"/>
    <p:sldLayoutId id="2147501385" r:id="rId11"/>
    <p:sldLayoutId id="2147501386"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2686038870"/>
      </p:ext>
    </p:extLst>
  </p:cSld>
  <p:clrMap bg1="lt1" tx1="dk1" bg2="lt2" tx2="dk2" accent1="accent1" accent2="accent2" accent3="accent3" accent4="accent4" accent5="accent5" accent6="accent6" hlink="hlink" folHlink="folHlink"/>
  <p:sldLayoutIdLst>
    <p:sldLayoutId id="2147501388" r:id="rId1"/>
    <p:sldLayoutId id="2147501389" r:id="rId2"/>
    <p:sldLayoutId id="2147501390" r:id="rId3"/>
    <p:sldLayoutId id="2147501391" r:id="rId4"/>
    <p:sldLayoutId id="2147501392" r:id="rId5"/>
    <p:sldLayoutId id="2147501393" r:id="rId6"/>
    <p:sldLayoutId id="2147501394" r:id="rId7"/>
    <p:sldLayoutId id="2147501395" r:id="rId8"/>
    <p:sldLayoutId id="2147501396" r:id="rId9"/>
    <p:sldLayoutId id="2147501397" r:id="rId10"/>
    <p:sldLayoutId id="2147501398" r:id="rId11"/>
    <p:sldLayoutId id="214750139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4209336"/>
      </p:ext>
    </p:extLst>
  </p:cSld>
  <p:clrMap bg1="lt1" tx1="dk1" bg2="lt2" tx2="dk2" accent1="accent1" accent2="accent2" accent3="accent3" accent4="accent4" accent5="accent5" accent6="accent6" hlink="hlink" folHlink="folHlink"/>
  <p:sldLayoutIdLst>
    <p:sldLayoutId id="214750140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2677976"/>
      </p:ext>
    </p:extLst>
  </p:cSld>
  <p:clrMap bg1="dk2" tx1="lt1" bg2="dk1" tx2="lt2" accent1="accent1" accent2="accent2" accent3="accent3" accent4="accent4" accent5="accent5" accent6="accent6" hlink="hlink" folHlink="folHlink"/>
  <p:sldLayoutIdLst>
    <p:sldLayoutId id="21475014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076765847"/>
      </p:ext>
    </p:extLst>
  </p:cSld>
  <p:clrMap bg1="dk2" tx1="lt1" bg2="dk1" tx2="lt2" accent1="accent1" accent2="accent2" accent3="accent3" accent4="accent4" accent5="accent5" accent6="accent6" hlink="hlink" folHlink="folHlink"/>
  <p:sldLayoutIdLst>
    <p:sldLayoutId id="2147501405" r:id="rId1"/>
    <p:sldLayoutId id="2147501406" r:id="rId2"/>
    <p:sldLayoutId id="2147501407" r:id="rId3"/>
    <p:sldLayoutId id="2147501408" r:id="rId4"/>
    <p:sldLayoutId id="2147501409" r:id="rId5"/>
    <p:sldLayoutId id="2147501410" r:id="rId6"/>
    <p:sldLayoutId id="2147501411" r:id="rId7"/>
    <p:sldLayoutId id="2147501412" r:id="rId8"/>
    <p:sldLayoutId id="2147501413" r:id="rId9"/>
    <p:sldLayoutId id="2147501414" r:id="rId10"/>
    <p:sldLayoutId id="2147501415" r:id="rId11"/>
    <p:sldLayoutId id="2147501416" r:id="rId12"/>
    <p:sldLayoutId id="2147501417" r:id="rId13"/>
    <p:sldLayoutId id="2147501418"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688629532"/>
      </p:ext>
    </p:extLst>
  </p:cSld>
  <p:clrMap bg1="lt1" tx1="dk1" bg2="lt2" tx2="dk2" accent1="accent1" accent2="accent2" accent3="accent3" accent4="accent4" accent5="accent5" accent6="accent6" hlink="hlink" folHlink="folHlink"/>
  <p:sldLayoutIdLst>
    <p:sldLayoutId id="2147501420" r:id="rId1"/>
    <p:sldLayoutId id="2147501421" r:id="rId2"/>
    <p:sldLayoutId id="2147501422" r:id="rId3"/>
    <p:sldLayoutId id="2147501423" r:id="rId4"/>
    <p:sldLayoutId id="2147501424" r:id="rId5"/>
    <p:sldLayoutId id="2147501425" r:id="rId6"/>
    <p:sldLayoutId id="2147501426" r:id="rId7"/>
    <p:sldLayoutId id="2147501427" r:id="rId8"/>
    <p:sldLayoutId id="2147501428" r:id="rId9"/>
    <p:sldLayoutId id="2147501429" r:id="rId10"/>
    <p:sldLayoutId id="2147501430" r:id="rId11"/>
    <p:sldLayoutId id="2147501431" r:id="rId12"/>
    <p:sldLayoutId id="21475014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904332944"/>
      </p:ext>
    </p:extLst>
  </p:cSld>
  <p:clrMap bg1="lt1" tx1="dk1" bg2="lt2" tx2="dk2" accent1="accent1" accent2="accent2" accent3="accent3" accent4="accent4" accent5="accent5" accent6="accent6" hlink="hlink" folHlink="folHlink"/>
  <p:sldLayoutIdLst>
    <p:sldLayoutId id="2147501434" r:id="rId1"/>
    <p:sldLayoutId id="2147501435" r:id="rId2"/>
    <p:sldLayoutId id="2147501436" r:id="rId3"/>
    <p:sldLayoutId id="2147501437" r:id="rId4"/>
    <p:sldLayoutId id="2147501438" r:id="rId5"/>
    <p:sldLayoutId id="2147501439" r:id="rId6"/>
    <p:sldLayoutId id="2147501440" r:id="rId7"/>
    <p:sldLayoutId id="2147501441" r:id="rId8"/>
    <p:sldLayoutId id="2147501442" r:id="rId9"/>
    <p:sldLayoutId id="2147501443" r:id="rId10"/>
    <p:sldLayoutId id="214750144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algn="l" rtl="0">
              <a:buSzPct val="100000"/>
              <a:defRPr sz="1200" b="1" i="0" smtClean="0">
                <a:solidFill>
                  <a:srgbClr val="898989"/>
                </a:solidFill>
                <a:latin typeface="Calibri" pitchFamily="34" charset="0"/>
                <a:cs typeface="Arial" pitchFamily="34"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l" defTabSz="457200" rtl="0">
              <a:buClr>
                <a:srgbClr val="000000"/>
              </a:buClr>
              <a:buSzPct val="100000"/>
              <a:buFont typeface="Times New Roman" charset="0"/>
              <a:buNone/>
              <a:defRPr/>
            </a:pPr>
            <a:endParaRPr lang="en-US" b="1" i="0">
              <a:solidFill>
                <a:srgbClr val="FFFFFF"/>
              </a:solidFill>
              <a:latin typeface="Arial" panose="020B0604020202020204" pitchFamily="34" charset="0"/>
              <a:ea typeface="ＭＳ Ｐゴシック" charset="0"/>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rtl="0">
              <a:buSzPct val="100000"/>
              <a:defRPr sz="1200" b="1" i="0" smtClean="0">
                <a:solidFill>
                  <a:srgbClr val="898989"/>
                </a:solidFill>
                <a:latin typeface="Calibri" pitchFamily="34" charset="0"/>
                <a:cs typeface="Arial" pitchFamily="34" charset="0"/>
              </a:defRPr>
            </a:lvl1pPr>
          </a:lstStyle>
          <a:p>
            <a:pPr>
              <a:defRPr/>
            </a:pPr>
            <a:fld id="{E67AB96D-9C01-43A2-9DF3-E24491D59A5A}" type="slidenum">
              <a:rPr lang="en-US"/>
              <a:pPr>
                <a:defRPr/>
              </a:pPr>
              <a:t>‹#›</a:t>
            </a:fld>
            <a:endParaRPr lang="en-US"/>
          </a:p>
        </p:txBody>
      </p:sp>
    </p:spTree>
    <p:extLst>
      <p:ext uri="{BB962C8B-B14F-4D97-AF65-F5344CB8AC3E}">
        <p14:creationId xmlns:p14="http://schemas.microsoft.com/office/powerpoint/2010/main" val="3412605942"/>
      </p:ext>
    </p:extLst>
  </p:cSld>
  <p:clrMap bg1="lt1" tx1="dk1" bg2="lt2" tx2="dk2" accent1="accent1" accent2="accent2" accent3="accent3" accent4="accent4" accent5="accent5" accent6="accent6" hlink="hlink" folHlink="folHlink"/>
  <p:sldLayoutIdLst>
    <p:sldLayoutId id="2147501446" r:id="rId1"/>
    <p:sldLayoutId id="2147501447" r:id="rId2"/>
    <p:sldLayoutId id="2147501448" r:id="rId3"/>
    <p:sldLayoutId id="2147501449" r:id="rId4"/>
    <p:sldLayoutId id="2147501450" r:id="rId5"/>
    <p:sldLayoutId id="2147501451" r:id="rId6"/>
    <p:sldLayoutId id="2147501452" r:id="rId7"/>
    <p:sldLayoutId id="2147501453" r:id="rId8"/>
    <p:sldLayoutId id="2147501454" r:id="rId9"/>
    <p:sldLayoutId id="2147501455" r:id="rId10"/>
    <p:sldLayoutId id="2147501456"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b="1" i="0">
          <a:solidFill>
            <a:schemeClr val="bg1"/>
          </a:solidFill>
          <a:latin typeface="Arial" panose="020B0604020202020204" pitchFamily="34" charset="0"/>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b="1" i="0">
          <a:solidFill>
            <a:schemeClr val="bg1"/>
          </a:solidFill>
          <a:latin typeface="Arial" panose="020B0604020202020204" pitchFamily="34" charset="0"/>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b="1" i="0">
          <a:solidFill>
            <a:schemeClr val="bg1"/>
          </a:solidFill>
          <a:latin typeface="Arial" panose="020B0604020202020204" pitchFamily="34" charset="0"/>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b="1" i="0">
          <a:solidFill>
            <a:schemeClr val="bg1"/>
          </a:solidFill>
          <a:latin typeface="Arial" panose="020B0604020202020204" pitchFamily="34" charset="0"/>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b="1" i="0">
          <a:solidFill>
            <a:schemeClr val="bg1"/>
          </a:solidFill>
          <a:latin typeface="Arial" panose="020B0604020202020204" pitchFamily="34" charset="0"/>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b="1" i="0">
          <a:solidFill>
            <a:schemeClr val="bg1"/>
          </a:solidFill>
          <a:latin typeface="Arial" panose="020B0604020202020204" pitchFamily="34" charset="0"/>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FFFFFF"/>
                </a:solidFill>
                <a:latin typeface="Arial" panose="020B0604020202020204" pitchFamily="34" charset="0"/>
                <a:cs typeface="+mn-cs"/>
              </a:defRPr>
            </a:lvl1pPr>
          </a:lstStyle>
          <a:p>
            <a:pPr>
              <a:defRPr/>
            </a:pPr>
            <a:fld id="{EB1D9DD5-34BB-B649-8A79-B00EF8435956}" type="slidenum">
              <a:rPr lang="en-US" smtClean="0"/>
              <a:pPr>
                <a:defRPr/>
              </a:pPr>
              <a:t>‹#›</a:t>
            </a:fld>
            <a:endParaRPr lang="en-US" dirty="0"/>
          </a:p>
        </p:txBody>
      </p:sp>
    </p:spTree>
    <p:extLst>
      <p:ext uri="{BB962C8B-B14F-4D97-AF65-F5344CB8AC3E}">
        <p14:creationId xmlns:p14="http://schemas.microsoft.com/office/powerpoint/2010/main" val="1254757541"/>
      </p:ext>
    </p:extLst>
  </p:cSld>
  <p:clrMap bg1="dk2" tx1="lt1" bg2="dk1" tx2="lt2" accent1="accent1" accent2="accent2" accent3="accent3" accent4="accent4" accent5="accent5" accent6="accent6" hlink="hlink" folHlink="folHlink"/>
  <p:sldLayoutIdLst>
    <p:sldLayoutId id="2147501458" r:id="rId1"/>
    <p:sldLayoutId id="2147501459" r:id="rId2"/>
    <p:sldLayoutId id="2147501460" r:id="rId3"/>
    <p:sldLayoutId id="2147501461" r:id="rId4"/>
    <p:sldLayoutId id="2147501462" r:id="rId5"/>
    <p:sldLayoutId id="2147501463" r:id="rId6"/>
    <p:sldLayoutId id="2147501464" r:id="rId7"/>
    <p:sldLayoutId id="2147501465" r:id="rId8"/>
    <p:sldLayoutId id="2147501466" r:id="rId9"/>
    <p:sldLayoutId id="2147501467" r:id="rId10"/>
    <p:sldLayoutId id="2147501468" r:id="rId11"/>
    <p:sldLayoutId id="214750146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hangingPunct="0">
              <a:defRPr/>
            </a:pPr>
            <a:fld id="{C7FCEC4A-0619-534F-AB0C-4C4D1986DF16}" type="slidenum">
              <a:rPr lang="en-US" smtClean="0"/>
              <a:pPr defTabSz="914400" eaLnBrk="0" hangingPunct="0">
                <a:defRPr/>
              </a:pPr>
              <a:t>‹#›</a:t>
            </a:fld>
            <a:endParaRPr lang="en-US" dirty="0"/>
          </a:p>
        </p:txBody>
      </p:sp>
    </p:spTree>
    <p:extLst>
      <p:ext uri="{BB962C8B-B14F-4D97-AF65-F5344CB8AC3E}">
        <p14:creationId xmlns:p14="http://schemas.microsoft.com/office/powerpoint/2010/main" val="2134592364"/>
      </p:ext>
    </p:extLst>
  </p:cSld>
  <p:clrMap bg1="lt1" tx1="dk1" bg2="lt2" tx2="dk2" accent1="accent1" accent2="accent2" accent3="accent3" accent4="accent4" accent5="accent5" accent6="accent6" hlink="hlink" folHlink="folHlink"/>
  <p:sldLayoutIdLst>
    <p:sldLayoutId id="2147501471" r:id="rId1"/>
    <p:sldLayoutId id="2147501472" r:id="rId2"/>
    <p:sldLayoutId id="2147501473" r:id="rId3"/>
    <p:sldLayoutId id="2147501474" r:id="rId4"/>
    <p:sldLayoutId id="2147501475" r:id="rId5"/>
    <p:sldLayoutId id="2147501476" r:id="rId6"/>
    <p:sldLayoutId id="2147501477" r:id="rId7"/>
    <p:sldLayoutId id="2147501478" r:id="rId8"/>
    <p:sldLayoutId id="2147501479" r:id="rId9"/>
    <p:sldLayoutId id="2147501480" r:id="rId10"/>
    <p:sldLayoutId id="2147501481" r:id="rId11"/>
    <p:sldLayoutId id="2147501482" r:id="rId12"/>
    <p:sldLayoutId id="214750148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a:solidFill>
                  <a:srgbClr val="FFFFCC"/>
                </a:solidFill>
                <a:latin typeface="Arial" panose="020B0604020202020204" pitchFamily="34" charset="0"/>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b="1" i="0" smtClean="0">
                <a:latin typeface="Arial" panose="020B0604020202020204" pitchFamily="34" charset="0"/>
                <a:cs typeface="+mn-cs"/>
              </a:defRPr>
            </a:lvl1pPr>
          </a:lstStyle>
          <a:p>
            <a:pPr defTabSz="914400" eaLnBrk="0" hangingPunct="0">
              <a:defRPr/>
            </a:pPr>
            <a:endParaRPr lang="en-US" altLang="zh-TW">
              <a:solidFill>
                <a:srgbClr val="FFFFCC"/>
              </a:solidFill>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b="1" i="0" smtClean="0">
                <a:latin typeface="Arial" panose="020B0604020202020204" pitchFamily="34" charset="0"/>
                <a:cs typeface="+mn-cs"/>
              </a:defRPr>
            </a:lvl1pPr>
          </a:lstStyle>
          <a:p>
            <a:pPr defTabSz="914400" eaLnBrk="0" hangingPunct="0">
              <a:defRPr/>
            </a:pPr>
            <a:endParaRPr lang="en-US" altLang="zh-TW">
              <a:solidFill>
                <a:srgbClr val="FFFFCC"/>
              </a:solidFill>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4045626008"/>
      </p:ext>
    </p:extLst>
  </p:cSld>
  <p:clrMap bg1="dk2" tx1="lt1" bg2="dk1" tx2="lt2" accent1="accent1" accent2="accent2" accent3="accent3" accent4="accent4" accent5="accent5" accent6="accent6" hlink="hlink" folHlink="folHlink"/>
  <p:sldLayoutIdLst>
    <p:sldLayoutId id="2147501201" r:id="rId1"/>
    <p:sldLayoutId id="2147501202" r:id="rId2"/>
    <p:sldLayoutId id="2147501203" r:id="rId3"/>
    <p:sldLayoutId id="2147501204" r:id="rId4"/>
    <p:sldLayoutId id="2147501205" r:id="rId5"/>
    <p:sldLayoutId id="2147501206" r:id="rId6"/>
    <p:sldLayoutId id="2147501207" r:id="rId7"/>
    <p:sldLayoutId id="2147501208" r:id="rId8"/>
    <p:sldLayoutId id="2147501209" r:id="rId9"/>
    <p:sldLayoutId id="2147501210" r:id="rId10"/>
    <p:sldLayoutId id="21475012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194"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b="1" i="0">
                <a:latin typeface="Arial" panose="020B0604020202020204" pitchFamily="34" charset="0"/>
                <a:ea typeface="ＭＳ Ｐゴシック" charset="0"/>
                <a:cs typeface="ＭＳ Ｐゴシック" charset="0"/>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b="1" i="0">
                <a:latin typeface="Arial" panose="020B0604020202020204" pitchFamily="34" charset="0"/>
                <a:ea typeface="ＭＳ Ｐゴシック" charset="0"/>
                <a:cs typeface="ＭＳ Ｐゴシック" charset="0"/>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extLst>
          </p:spPr>
          <p:txBody>
            <a:bodyP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8195" name="Rectangle 5"/>
          <p:cNvSpPr>
            <a:spLocks noGrp="1" noChangeArrowheads="1"/>
          </p:cNvSpPr>
          <p:nvPr>
            <p:ph type="title"/>
          </p:nvPr>
        </p:nvSpPr>
        <p:spPr bwMode="auto">
          <a:xfrm>
            <a:off x="533400" y="449263"/>
            <a:ext cx="8151813" cy="1165225"/>
          </a:xfrm>
          <a:prstGeom prst="rect">
            <a:avLst/>
          </a:prstGeom>
          <a:noFill/>
          <a:ln w="9525">
            <a:noFill/>
            <a:miter lim="800000"/>
            <a:headEnd/>
            <a:tailEnd/>
          </a:ln>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196" name="Rectangle 6"/>
          <p:cNvSpPr>
            <a:spLocks noGrp="1" noChangeArrowheads="1"/>
          </p:cNvSpPr>
          <p:nvPr>
            <p:ph type="body" idx="1"/>
          </p:nvPr>
        </p:nvSpPr>
        <p:spPr bwMode="auto">
          <a:xfrm>
            <a:off x="533400" y="1828800"/>
            <a:ext cx="8151813" cy="40370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rtl="0">
              <a:buClr>
                <a:srgbClr val="FFFFFF"/>
              </a:buClr>
              <a:buSzPct val="45000"/>
              <a:buFont typeface="Wingdings" charset="0"/>
              <a:buNone/>
              <a:defRPr sz="1800">
                <a:solidFill>
                  <a:srgbClr val="FFFFFF"/>
                </a:solidFill>
                <a:latin typeface="Times New Roman" charset="0"/>
                <a:ea typeface="ＭＳ Ｐゴシック" charset="0"/>
                <a:cs typeface="ＭＳ Ｐゴシック" charset="0"/>
              </a:defRPr>
            </a:lvl1pPr>
          </a:lstStyle>
          <a:p>
            <a:pPr>
              <a:defRPr/>
            </a:pPr>
            <a:fld id="{A3FFEF6B-5DE2-4261-889A-85B58092668F}" type="slidenum">
              <a:rPr lang="en-GB"/>
              <a:pPr>
                <a:defRPr/>
              </a:pPr>
              <a:t>‹#›</a:t>
            </a:fld>
            <a:endParaRPr lang="en-GB"/>
          </a:p>
        </p:txBody>
      </p:sp>
    </p:spTree>
    <p:extLst>
      <p:ext uri="{BB962C8B-B14F-4D97-AF65-F5344CB8AC3E}">
        <p14:creationId xmlns:p14="http://schemas.microsoft.com/office/powerpoint/2010/main" val="3649464178"/>
      </p:ext>
    </p:extLst>
  </p:cSld>
  <p:clrMap bg1="lt1" tx1="dk1" bg2="lt2" tx2="dk2" accent1="accent1" accent2="accent2" accent3="accent3" accent4="accent4" accent5="accent5" accent6="accent6" hlink="hlink" folHlink="folHlink"/>
  <p:sldLayoutIdLst>
    <p:sldLayoutId id="2147501225" r:id="rId1"/>
    <p:sldLayoutId id="2147501226" r:id="rId2"/>
    <p:sldLayoutId id="2147501227" r:id="rId3"/>
    <p:sldLayoutId id="2147501228" r:id="rId4"/>
    <p:sldLayoutId id="2147501229" r:id="rId5"/>
    <p:sldLayoutId id="2147501230" r:id="rId6"/>
    <p:sldLayoutId id="2147501231" r:id="rId7"/>
    <p:sldLayoutId id="2147501232" r:id="rId8"/>
    <p:sldLayoutId id="2147501233" r:id="rId9"/>
    <p:sldLayoutId id="2147501234" r:id="rId10"/>
    <p:sldLayoutId id="2147501235"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pitchFamily="34"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2pPr>
      <a:lvl3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3pPr>
      <a:lvl4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4pPr>
      <a:lvl5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pitchFamily="2" charset="2"/>
        <a:buChar char=""/>
        <a:defRPr sz="31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pitchFamily="2" charset="2"/>
        <a:buChar char=""/>
        <a:defRPr sz="26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smtClean="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smtClean="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smtClean="0">
                <a:solidFill>
                  <a:srgbClr val="000000"/>
                </a:solidFill>
                <a:latin typeface="Times New Roman" pitchFamily="18" charset="0"/>
              </a:defRPr>
            </a:lvl1pPr>
          </a:lstStyle>
          <a:p>
            <a:pPr>
              <a:defRPr/>
            </a:pPr>
            <a:fld id="{76553A03-F9F7-4E9D-8DB0-16D7E7B5ACC4}" type="slidenum">
              <a:rPr lang="en-US"/>
              <a:pPr>
                <a:defRPr/>
              </a:pPr>
              <a:t>‹#›</a:t>
            </a:fld>
            <a:endParaRPr lang="en-US"/>
          </a:p>
        </p:txBody>
      </p:sp>
    </p:spTree>
    <p:extLst>
      <p:ext uri="{BB962C8B-B14F-4D97-AF65-F5344CB8AC3E}">
        <p14:creationId xmlns:p14="http://schemas.microsoft.com/office/powerpoint/2010/main" val="1613679096"/>
      </p:ext>
    </p:extLst>
  </p:cSld>
  <p:clrMap bg1="lt1" tx1="dk1" bg2="lt2" tx2="dk2" accent1="accent1" accent2="accent2" accent3="accent3" accent4="accent4" accent5="accent5" accent6="accent6" hlink="hlink" folHlink="folHlink"/>
  <p:sldLayoutIdLst>
    <p:sldLayoutId id="2147501237" r:id="rId1"/>
    <p:sldLayoutId id="2147501238" r:id="rId2"/>
    <p:sldLayoutId id="2147501239" r:id="rId3"/>
    <p:sldLayoutId id="2147501240" r:id="rId4"/>
    <p:sldLayoutId id="2147501241" r:id="rId5"/>
    <p:sldLayoutId id="2147501242" r:id="rId6"/>
    <p:sldLayoutId id="2147501243" r:id="rId7"/>
    <p:sldLayoutId id="2147501244" r:id="rId8"/>
    <p:sldLayoutId id="2147501245" r:id="rId9"/>
    <p:sldLayoutId id="2147501246" r:id="rId10"/>
    <p:sldLayoutId id="2147501247"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0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6.xml"/><Relationship Id="rId1" Type="http://schemas.openxmlformats.org/officeDocument/2006/relationships/themeOverride" Target="../theme/themeOverride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0.xml"/><Relationship Id="rId1" Type="http://schemas.openxmlformats.org/officeDocument/2006/relationships/themeOverride" Target="../theme/themeOverride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0.xml"/><Relationship Id="rId1" Type="http://schemas.openxmlformats.org/officeDocument/2006/relationships/themeOverride" Target="../theme/themeOverride4.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0.xml"/><Relationship Id="rId1" Type="http://schemas.openxmlformats.org/officeDocument/2006/relationships/themeOverride" Target="../theme/themeOverride5.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0.xml"/><Relationship Id="rId1" Type="http://schemas.openxmlformats.org/officeDocument/2006/relationships/themeOverride" Target="../theme/themeOverride6.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4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4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43.xml"/><Relationship Id="rId5" Type="http://schemas.openxmlformats.org/officeDocument/2006/relationships/image" Target="../media/image29.jpeg"/><Relationship Id="rId4" Type="http://schemas.openxmlformats.org/officeDocument/2006/relationships/hyperlink" Target="http://www.pauljab.net/temple/TemplePicture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6.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0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7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0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0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36.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91.xml"/><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0.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8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1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16.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56.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3.xml"/><Relationship Id="rId1" Type="http://schemas.openxmlformats.org/officeDocument/2006/relationships/themeOverride" Target="../theme/themeOverride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33346"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a:t>
            </a: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شعياء 2: 1-5 ؛ 4: 2-6</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ＭＳ Ｐゴシック" charset="0"/>
              </a:rPr>
              <a:t>حكم المسيح المستقبلي </a:t>
            </a:r>
            <a:br>
              <a:rPr lang="en-US" sz="6600" dirty="0">
                <a:effectLst>
                  <a:glow rad="127000">
                    <a:schemeClr val="tx1"/>
                  </a:glow>
                </a:effectLst>
                <a:ea typeface="ＭＳ Ｐゴシック" charset="0"/>
              </a:rPr>
            </a:br>
            <a:r>
              <a:rPr lang="ar-SA" sz="6600" dirty="0">
                <a:effectLst>
                  <a:glow rad="127000">
                    <a:schemeClr val="tx1"/>
                  </a:glow>
                </a:effectLst>
                <a:ea typeface="ＭＳ Ｐゴシック" charset="0"/>
              </a:rPr>
              <a:t>في </a:t>
            </a:r>
            <a:r>
              <a:rPr lang="ar-JO" sz="6600" dirty="0">
                <a:effectLst>
                  <a:glow rad="127000">
                    <a:schemeClr val="tx1"/>
                  </a:glow>
                </a:effectLst>
                <a:ea typeface="ＭＳ Ｐゴシック" charset="0"/>
              </a:rPr>
              <a:t>أورشليم</a:t>
            </a:r>
            <a:endParaRPr lang="en-US" sz="6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E51BF81F-90D0-B1A6-1ED1-2BF4DD3E420E}"/>
              </a:ext>
            </a:extLst>
          </p:cNvPr>
          <p:cNvSpPr txBox="1">
            <a:spLocks noChangeArrowheads="1"/>
          </p:cNvSpPr>
          <p:nvPr/>
        </p:nvSpPr>
        <p:spPr bwMode="auto">
          <a:xfrm>
            <a:off x="-22324" y="5698944"/>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latin typeface="Arial" panose="020B0604020202020204" pitchFamily="34" charset="0"/>
                <a:cs typeface="Arial" panose="020B0604020202020204" pitchFamily="34" charset="0"/>
              </a:rPr>
              <a:t>ال</a:t>
            </a:r>
            <a:r>
              <a:rPr lang="ar-SA" sz="3200" b="1" dirty="0">
                <a:solidFill>
                  <a:srgbClr val="FFFFFF"/>
                </a:solidFill>
                <a:latin typeface="Arial" panose="020B0604020202020204" pitchFamily="34" charset="0"/>
                <a:cs typeface="Arial" panose="020B0604020202020204" pitchFamily="34" charset="0"/>
              </a:rPr>
              <a:t>كريستولوجي: شخص وعمل يسوع</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6BD1343B-FE8F-606F-4973-E0E8E0CE577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382909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373" y="0"/>
            <a:ext cx="9143999" cy="1196752"/>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ea typeface="ＭＳ Ｐゴシック" charset="0"/>
              </a:rPr>
              <a:t>الفكرة الرئيسية ل</a:t>
            </a:r>
            <a:r>
              <a:rPr lang="ar-JO" sz="5400" dirty="0">
                <a:effectLst>
                  <a:glow rad="127000">
                    <a:schemeClr val="tx1"/>
                  </a:glow>
                </a:effectLst>
                <a:ea typeface="ＭＳ Ｐゴシック" charset="0"/>
              </a:rPr>
              <a:t>أ</a:t>
            </a:r>
            <a:r>
              <a:rPr lang="ar-EG" sz="5400" dirty="0">
                <a:effectLst>
                  <a:glow rad="127000">
                    <a:schemeClr val="tx1"/>
                  </a:glow>
                </a:effectLst>
                <a:ea typeface="ＭＳ Ｐゴシック" charset="0"/>
              </a:rPr>
              <a:t>شعياء 1</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عندما تحل الطقوس مكان العلاقة، نحتاج إلى التوبة كطريق لل</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سترداد</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85596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27384"/>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Calibri"/>
            </a:endParaRPr>
          </a:p>
        </p:txBody>
      </p:sp>
      <p:sp>
        <p:nvSpPr>
          <p:cNvPr id="900098" name="Rectangle 2"/>
          <p:cNvSpPr>
            <a:spLocks noGrp="1" noChangeArrowheads="1"/>
          </p:cNvSpPr>
          <p:nvPr>
            <p:ph type="ctrTitle"/>
          </p:nvPr>
        </p:nvSpPr>
        <p:spPr>
          <a:xfrm>
            <a:off x="0" y="21563"/>
            <a:ext cx="8532440" cy="909772"/>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ea typeface="ＭＳ Ｐゴシック" charset="0"/>
              </a:rPr>
              <a:t>نصين مفتاحيين عن الملكوت</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89864" y="1025818"/>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أ</a:t>
            </a: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شعيا</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ء</a:t>
            </a: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 2: 1-5</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أ</a:t>
            </a: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شعياء 4: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endParaRPr>
          </a:p>
        </p:txBody>
      </p:sp>
    </p:spTree>
    <p:extLst>
      <p:ext uri="{BB962C8B-B14F-4D97-AF65-F5344CB8AC3E}">
        <p14:creationId xmlns:p14="http://schemas.microsoft.com/office/powerpoint/2010/main" val="29923096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سيجلب يسوع الحق و</a:t>
            </a:r>
            <a:r>
              <a:rPr lang="ar-JO" sz="4800" dirty="0">
                <a:solidFill>
                  <a:srgbClr val="FFFF00"/>
                </a:solidFill>
                <a:effectLst>
                  <a:glow rad="127000">
                    <a:schemeClr val="tx1"/>
                  </a:glow>
                </a:effectLst>
                <a:ea typeface="ＭＳ Ｐゴシック" charset="0"/>
              </a:rPr>
              <a:t>السلام</a:t>
            </a:r>
            <a:r>
              <a:rPr lang="ar-JO" sz="4800" dirty="0">
                <a:effectLst>
                  <a:glow rad="127000">
                    <a:schemeClr val="tx1"/>
                  </a:glow>
                </a:effectLst>
                <a:ea typeface="ＭＳ Ｐゴシック" charset="0"/>
              </a:rPr>
              <a:t> للعالم أجمع (2: 1-5) </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696702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سيعلم المسيح كل الشعوب من جبل الهيكل (2: 1-3)</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6875564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1"/>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97987" name="Text Box 1"/>
          <p:cNvSpPr txBox="1">
            <a:spLocks noChangeArrowheads="1"/>
          </p:cNvSpPr>
          <p:nvPr/>
        </p:nvSpPr>
        <p:spPr bwMode="auto">
          <a:xfrm>
            <a:off x="457200" y="274638"/>
            <a:ext cx="8229600" cy="1143000"/>
          </a:xfrm>
          <a:prstGeom prst="rect">
            <a:avLst/>
          </a:prstGeom>
          <a:noFill/>
          <a:ln w="9525">
            <a:no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endParaRPr>
          </a:p>
        </p:txBody>
      </p:sp>
      <p:sp>
        <p:nvSpPr>
          <p:cNvPr id="123907" name="Rectangle 3"/>
          <p:cNvSpPr>
            <a:spLocks noChangeArrowheads="1"/>
          </p:cNvSpPr>
          <p:nvPr/>
        </p:nvSpPr>
        <p:spPr bwMode="auto">
          <a:xfrm>
            <a:off x="0" y="2780928"/>
            <a:ext cx="9144000" cy="3046988"/>
          </a:xfrm>
          <a:prstGeom prst="rect">
            <a:avLst/>
          </a:prstGeom>
          <a:extLst>
            <a:ext uri="{909E8E84-426E-40dd-AFC4-6F175D3DCCD1}"/>
            <a:ext uri="{91240B29-F687-4f45-9708-019B960494DF}"/>
          </a:extLst>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ويكون في آخر الأيام </a:t>
            </a:r>
            <a:br>
              <a:rPr kumimoji="0" lang="en-SG"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br>
            <a:r>
              <a:rPr kumimoji="0" lang="ar-JO"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أن جبل بيت الرب </a:t>
            </a:r>
            <a:endParaRPr kumimoji="0" lang="en-SG"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		 </a:t>
            </a:r>
            <a:r>
              <a:rPr kumimoji="0" lang="ar-JO"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يكون ثابتاً في رأس الجبال </a:t>
            </a:r>
            <a:endParaRPr kumimoji="0" lang="en-SG"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	 </a:t>
            </a:r>
            <a:r>
              <a:rPr kumimoji="0" lang="ar-JO"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ويرتفع فوق التلال</a:t>
            </a:r>
            <a:endParaRPr kumimoji="0" lang="en-SG"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وتجري إليه كل الأمم</a:t>
            </a:r>
            <a:endParaRPr kumimoji="0" lang="en-US"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endParaRP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a:t>
            </a:r>
            <a:r>
              <a:rPr kumimoji="0" lang="ar-JO"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أش 2 : 2</a:t>
            </a:r>
            <a:r>
              <a:rPr kumimoji="0" lang="en-US" sz="32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a:cs typeface="Arial" panose="020B0604020202020204" pitchFamily="34" charset="0"/>
              </a:rPr>
              <a:t>(</a:t>
            </a:r>
          </a:p>
        </p:txBody>
      </p:sp>
    </p:spTree>
    <p:extLst>
      <p:ext uri="{BB962C8B-B14F-4D97-AF65-F5344CB8AC3E}">
        <p14:creationId xmlns:p14="http://schemas.microsoft.com/office/powerpoint/2010/main" val="390680166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11601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8: 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330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11601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Cloud 24">
            <a:extLst>
              <a:ext uri="{FF2B5EF4-FFF2-40B4-BE49-F238E27FC236}">
                <a16:creationId xmlns:a16="http://schemas.microsoft.com/office/drawing/2014/main" id="{F3059C93-B9DD-4BA8-20ED-8092B64F9834}"/>
              </a:ext>
            </a:extLst>
          </p:cNvPr>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5">
            <a:extLst>
              <a:ext uri="{FF2B5EF4-FFF2-40B4-BE49-F238E27FC236}">
                <a16:creationId xmlns:a16="http://schemas.microsoft.com/office/drawing/2014/main" id="{3B426855-51D6-0F82-E461-1A017B639163}"/>
              </a:ext>
            </a:extLst>
          </p:cNvPr>
          <p:cNvSpPr txBox="1">
            <a:spLocks noChangeArrowheads="1"/>
          </p:cNvSpPr>
          <p:nvPr/>
        </p:nvSpPr>
        <p:spPr bwMode="auto">
          <a:xfrm>
            <a:off x="7010400" y="1295400"/>
            <a:ext cx="1487908"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9: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50130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11601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8: 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98196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11601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10: 18-19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b="1" dirty="0">
                <a:latin typeface="Arial" panose="020B0604020202020204" pitchFamily="34" charset="0"/>
                <a:ea typeface="ＭＳ Ｐゴシック" charset="0"/>
                <a:cs typeface="Arial" panose="020B0604020202020204" pitchFamily="34" charset="0"/>
              </a:rPr>
              <a:t>المجد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يغادر</a:t>
            </a:r>
            <a:endParaRPr lang="en-US" b="1" dirty="0">
              <a:latin typeface="Arial" panose="020B0604020202020204" pitchFamily="34" charset="0"/>
              <a:ea typeface="ＭＳ Ｐゴシック" charset="0"/>
              <a:cs typeface="Arial" panose="020B0604020202020204" pitchFamily="34"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 11: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ما الذي يحدث بحق السماء؟</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الخير</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الشر</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Right Arrow 1"/>
          <p:cNvSpPr/>
          <p:nvPr/>
        </p:nvSpPr>
        <p:spPr bwMode="auto">
          <a:xfrm>
            <a:off x="4211960" y="5085184"/>
            <a:ext cx="936104" cy="921412"/>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003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b="1" dirty="0">
                <a:latin typeface="Arial" panose="020B0604020202020204" pitchFamily="34" charset="0"/>
                <a:ea typeface="ＭＳ Ｐゴシック" charset="0"/>
                <a:cs typeface="Arial" panose="020B0604020202020204" pitchFamily="34" charset="0"/>
              </a:rPr>
              <a:t>المجد يعود</a:t>
            </a:r>
            <a:endParaRPr lang="en-US" b="1" dirty="0">
              <a:latin typeface="Arial" panose="020B0604020202020204" pitchFamily="34" charset="0"/>
              <a:ea typeface="ＭＳ Ｐゴシック" charset="0"/>
              <a:cs typeface="Arial" panose="020B0604020202020204" pitchFamily="34"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ar-JO" dirty="0">
                <a:solidFill>
                  <a:srgbClr val="FFFFFF"/>
                </a:solidFill>
              </a:rPr>
              <a:t>لن يتناسب هيكل حزقيال لن مع جبل الهيكل الحالي!</a:t>
            </a:r>
            <a:endParaRPr lang="en-US" dirty="0">
              <a:solidFill>
                <a:srgbClr val="FFFFFF"/>
              </a:solidFill>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新細明體" charset="0"/>
                <a:cs typeface="Arial" panose="020B0604020202020204" pitchFamily="34" charset="0"/>
                <a:hlinkClick r:id="rId4"/>
              </a:rPr>
              <a:t>www.pauljab.net/temple/ TemplePictures.html</a:t>
            </a: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新細明體" charset="0"/>
                <a:cs typeface="Arial" panose="020B0604020202020204" pitchFamily="34"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itchFamily="34" charset="-128"/>
                <a:cs typeface="Arial" panose="020B0604020202020204" pitchFamily="34" charset="0"/>
              </a:rPr>
              <a:t>من نسخ عن من ؟</a:t>
            </a:r>
            <a:endParaRPr kumimoji="0" lang="en-GB" sz="4400" b="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itchFamily="34" charset="-128"/>
              <a:cs typeface="Arial" panose="020B0604020202020204" pitchFamily="34" charset="0"/>
            </a:endParaRPr>
          </a:p>
        </p:txBody>
      </p:sp>
      <p:sp>
        <p:nvSpPr>
          <p:cNvPr id="302083" name="Rectangle 2"/>
          <p:cNvSpPr>
            <a:spLocks noChangeArrowheads="1"/>
          </p:cNvSpPr>
          <p:nvPr/>
        </p:nvSpPr>
        <p:spPr bwMode="auto">
          <a:xfrm>
            <a:off x="6858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2 : 2  و يكون في آخر الأيام أن جبل بيت الرب يكون ثابتاً في رأس الجبال و يرتفع فوق التلال و ـجري إليه </a:t>
            </a:r>
            <a:r>
              <a:rPr kumimoji="0" lang="ar-JO" sz="28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كل الأمم</a:t>
            </a:r>
            <a:endParaRPr kumimoji="0" lang="en-GB" sz="28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302084" name="Rectangle 3"/>
          <p:cNvSpPr>
            <a:spLocks noChangeArrowheads="1"/>
          </p:cNvSpPr>
          <p:nvPr/>
        </p:nvSpPr>
        <p:spPr bwMode="auto">
          <a:xfrm>
            <a:off x="46482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1  و يكون في آخر الأيام أن جبل بيت الرب يكون ثابتاً في رأس الجبال و يرتفع فوق التلال و تجري إليه </a:t>
            </a:r>
            <a:r>
              <a:rPr kumimoji="0" lang="ar-JO" sz="28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شعوب</a:t>
            </a:r>
            <a:endParaRPr kumimoji="0" lang="en-GB" sz="28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035355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نسخ عن من؟</a:t>
            </a:r>
            <a:endParaRPr kumimoji="0" lang="en-GB"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3107" name="Rectangle 2"/>
          <p:cNvSpPr>
            <a:spLocks noChangeArrowheads="1"/>
          </p:cNvSpPr>
          <p:nvPr/>
        </p:nvSpPr>
        <p:spPr bwMode="auto">
          <a:xfrm>
            <a:off x="7620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2 : 3  و تسير شعوب كثيرة و يقولون هلم نصعد إلى جبل الرب إلى بيت اله يعقوب فيعلمنا من طرقه و نسلك في سبله لأنه من صهيون تخرج الشريعة و من أورشليم كلمة الرب </a:t>
            </a:r>
            <a:endParaRPr kumimoji="0" lang="en-GB"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3108" name="Rectangle 3"/>
          <p:cNvSpPr>
            <a:spLocks noChangeArrowheads="1"/>
          </p:cNvSpPr>
          <p:nvPr/>
        </p:nvSpPr>
        <p:spPr bwMode="auto">
          <a:xfrm>
            <a:off x="4724400" y="1295400"/>
            <a:ext cx="41148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2  و تسير أمم كثيرة و يقولون هلم نصعد إلى جبل الرب و إلى بيت اله يعقوب فيعلمنا من طرقه و نسلك في سبله لأنه من صهيون تخرج الشريعة و من أورشليم كلمة الرب </a:t>
            </a:r>
            <a:endParaRPr kumimoji="0" lang="en-GB"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693879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نسخ عن من؟</a:t>
            </a:r>
            <a:endParaRPr kumimoji="0" lang="en-GB"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4131" name="Rectangle 2"/>
          <p:cNvSpPr>
            <a:spLocks noChangeArrowheads="1"/>
          </p:cNvSpPr>
          <p:nvPr/>
        </p:nvSpPr>
        <p:spPr bwMode="auto">
          <a:xfrm>
            <a:off x="6858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2 : 4  فيقضي بين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الأمم</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و ينصف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لشعوب</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كثيرين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فيطبقون سيوفهم سككاً و رماحهم مناجل لا ترفع أمة على أمه سيفاً و لا يتعلمون الحرب فيما بعد</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4132" name="Rectangle 3"/>
          <p:cNvSpPr>
            <a:spLocks noChangeArrowheads="1"/>
          </p:cNvSpPr>
          <p:nvPr/>
        </p:nvSpPr>
        <p:spPr bwMode="auto">
          <a:xfrm>
            <a:off x="46482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3  فيقضي بين </a:t>
            </a:r>
            <a:r>
              <a:rPr kumimoji="0" lang="ar-JO" sz="28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شعوب</a:t>
            </a: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كثيرين ينصف </a:t>
            </a:r>
            <a:r>
              <a:rPr kumimoji="0" lang="ar-JO" sz="28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لأمم قوية بعيدة </a:t>
            </a: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فيطبقون سيوفهم سككاً و رماحهم مناجل لا ترفع أمة على أمة سيفاً و لا يتعلمون الحرب فيما بعد</a:t>
            </a:r>
            <a:endParaRPr kumimoji="0" lang="en-GB"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792751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٢ : ٣</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dirty="0">
                <a:effectLst>
                  <a:glow rad="127000">
                    <a:schemeClr val="tx1"/>
                  </a:glow>
                </a:effectLst>
                <a:ea typeface="ＭＳ Ｐゴシック" charset="0"/>
              </a:rPr>
              <a:t>48 مدن اللاويين</a:t>
            </a:r>
            <a:endParaRPr lang="en-US" sz="2400" dirty="0">
              <a:effectLst>
                <a:glow rad="127000">
                  <a:schemeClr val="tx1"/>
                </a:glow>
              </a:effectLst>
              <a:ea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مدن الملجأ</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المعلم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996237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916"/>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سيحضر المسيح السلام للعالم أجمع   (2: 4)</a:t>
            </a:r>
            <a:r>
              <a:rPr lang="en-US" sz="54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فيقضي لبن الأمم </a:t>
            </a: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وينصف لشعوب كثيرين (4أ)</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endPar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89371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p:cNvPicPr>
          <p:nvPr/>
        </p:nvPicPr>
        <p:blipFill>
          <a:blip r:embed="rId3" cstate="print"/>
          <a:srcRect/>
          <a:stretch>
            <a:fillRect/>
          </a:stretch>
        </p:blipFill>
        <p:spPr bwMode="auto">
          <a:xfrm>
            <a:off x="0" y="9525"/>
            <a:ext cx="9144000" cy="684847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ar-JO" dirty="0">
                <a:effectLst>
                  <a:glow rad="228600">
                    <a:schemeClr val="tx1"/>
                  </a:glow>
                </a:effectLst>
                <a:ea typeface="ＭＳ Ｐゴシック" charset="-128"/>
              </a:rPr>
              <a:t>مبنى الأمم المتحدة</a:t>
            </a:r>
            <a:br>
              <a:rPr lang="ar-JO" dirty="0">
                <a:effectLst>
                  <a:glow rad="228600">
                    <a:schemeClr val="tx1"/>
                  </a:glow>
                </a:effectLst>
                <a:ea typeface="ＭＳ Ｐゴシック" charset="-128"/>
              </a:rPr>
            </a:br>
            <a:r>
              <a:rPr lang="ar-JO" dirty="0">
                <a:effectLst>
                  <a:glow rad="228600">
                    <a:schemeClr val="tx1"/>
                  </a:glow>
                </a:effectLst>
                <a:ea typeface="ＭＳ Ｐゴシック" charset="-128"/>
              </a:rPr>
              <a:t>نيويورك</a:t>
            </a:r>
            <a:endParaRPr lang="en-US" dirty="0">
              <a:effectLst>
                <a:glow rad="228600">
                  <a:schemeClr val="tx1"/>
                </a:glow>
              </a:effectLst>
              <a:ea typeface="ＭＳ Ｐゴシック" charset="-128"/>
            </a:endParaRPr>
          </a:p>
        </p:txBody>
      </p:sp>
    </p:spTree>
    <p:extLst>
      <p:ext uri="{BB962C8B-B14F-4D97-AF65-F5344CB8AC3E}">
        <p14:creationId xmlns:p14="http://schemas.microsoft.com/office/powerpoint/2010/main" val="368972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ما الذي يحدث بحق السماء؟</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الخير</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الشر</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Right Arrow 1"/>
          <p:cNvSpPr/>
          <p:nvPr/>
        </p:nvSpPr>
        <p:spPr bwMode="auto">
          <a:xfrm>
            <a:off x="4211960" y="5085184"/>
            <a:ext cx="936104" cy="921412"/>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لديك أمل </a:t>
            </a:r>
          </a:p>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أن يتحسن الوضع؟</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91888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p:cNvPicPr>
            <a:picLocks noChangeAspect="1"/>
          </p:cNvPicPr>
          <p:nvPr/>
        </p:nvPicPr>
        <p:blipFill>
          <a:blip r:embed="rId3" cstate="print"/>
          <a:srcRect/>
          <a:stretch>
            <a:fillRect/>
          </a:stretch>
        </p:blipFill>
        <p:spPr bwMode="auto">
          <a:xfrm>
            <a:off x="0" y="-90488"/>
            <a:ext cx="4572000" cy="6948488"/>
          </a:xfrm>
          <a:prstGeom prst="rect">
            <a:avLst/>
          </a:prstGeom>
          <a:noFill/>
          <a:ln w="9525">
            <a:noFill/>
            <a:miter lim="800000"/>
            <a:headEnd/>
            <a:tailEnd/>
          </a:ln>
        </p:spPr>
      </p:pic>
      <p:pic>
        <p:nvPicPr>
          <p:cNvPr id="306179" name="Picture 3"/>
          <p:cNvPicPr>
            <a:picLocks noChangeAspect="1"/>
          </p:cNvPicPr>
          <p:nvPr/>
        </p:nvPicPr>
        <p:blipFill>
          <a:blip r:embed="rId4" cstate="print"/>
          <a:srcRect/>
          <a:stretch>
            <a:fillRect/>
          </a:stretch>
        </p:blipFill>
        <p:spPr bwMode="auto">
          <a:xfrm>
            <a:off x="3738563" y="-20638"/>
            <a:ext cx="5441950" cy="6858001"/>
          </a:xfrm>
          <a:prstGeom prst="rect">
            <a:avLst/>
          </a:prstGeom>
          <a:noFill/>
          <a:ln w="9525">
            <a:noFill/>
            <a:miter lim="800000"/>
            <a:headEnd/>
            <a:tailEnd/>
          </a:ln>
        </p:spPr>
      </p:pic>
      <p:sp>
        <p:nvSpPr>
          <p:cNvPr id="2" name="Title 1"/>
          <p:cNvSpPr>
            <a:spLocks noGrp="1"/>
          </p:cNvSpPr>
          <p:nvPr>
            <p:ph type="title"/>
          </p:nvPr>
        </p:nvSpPr>
        <p:spPr>
          <a:xfrm>
            <a:off x="215900" y="188913"/>
            <a:ext cx="6877050" cy="1143000"/>
          </a:xfrm>
        </p:spPr>
        <p:txBody>
          <a:bodyPr/>
          <a:lstStyle/>
          <a:p>
            <a:pPr algn="l">
              <a:defRPr/>
            </a:pPr>
            <a:r>
              <a:rPr lang="ar-JO" sz="4000" dirty="0">
                <a:effectLst>
                  <a:glow rad="228600">
                    <a:schemeClr val="tx1"/>
                  </a:glow>
                </a:effectLst>
                <a:ea typeface="ＭＳ Ｐゴシック" charset="-128"/>
              </a:rPr>
              <a:t>مبنى الأمم المتحدة</a:t>
            </a:r>
            <a:br>
              <a:rPr lang="ar-JO" sz="4000" dirty="0">
                <a:effectLst>
                  <a:glow rad="228600">
                    <a:schemeClr val="tx1"/>
                  </a:glow>
                </a:effectLst>
                <a:ea typeface="ＭＳ Ｐゴシック" charset="-128"/>
              </a:rPr>
            </a:br>
            <a:r>
              <a:rPr lang="ar-JO" sz="4000" dirty="0">
                <a:effectLst>
                  <a:glow rad="228600">
                    <a:schemeClr val="tx1"/>
                  </a:glow>
                </a:effectLst>
                <a:ea typeface="ＭＳ Ｐゴシック" charset="-128"/>
              </a:rPr>
              <a:t>نيويورك</a:t>
            </a:r>
            <a:endParaRPr lang="en-US" sz="4000" dirty="0">
              <a:effectLst>
                <a:glow rad="228600">
                  <a:schemeClr val="tx1"/>
                </a:glow>
              </a:effectLst>
              <a:ea typeface="ＭＳ Ｐゴシック" charset="-128"/>
            </a:endParaRPr>
          </a:p>
        </p:txBody>
      </p:sp>
      <p:pic>
        <p:nvPicPr>
          <p:cNvPr id="5" name="Picture 4">
            <a:extLst>
              <a:ext uri="{FF2B5EF4-FFF2-40B4-BE49-F238E27FC236}">
                <a16:creationId xmlns:a16="http://schemas.microsoft.com/office/drawing/2014/main" id="{C6BAFAB0-080D-9D4B-9C19-98F4024BC1C1}"/>
              </a:ext>
            </a:extLst>
          </p:cNvPr>
          <p:cNvPicPr>
            <a:picLocks noChangeAspect="1"/>
          </p:cNvPicPr>
          <p:nvPr/>
        </p:nvPicPr>
        <p:blipFill>
          <a:blip r:embed="rId5" cstate="print"/>
          <a:srcRect/>
          <a:stretch>
            <a:fillRect/>
          </a:stretch>
        </p:blipFill>
        <p:spPr bwMode="auto">
          <a:xfrm>
            <a:off x="5664395" y="3997842"/>
            <a:ext cx="3172327" cy="238843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918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ea typeface="ＭＳ Ｐゴシック" charset="-128"/>
              </a:rPr>
              <a:t>United Nations Building, New York</a:t>
            </a:r>
          </a:p>
        </p:txBody>
      </p:sp>
      <p:pic>
        <p:nvPicPr>
          <p:cNvPr id="307203" name="Picture 2"/>
          <p:cNvPicPr>
            <a:picLocks noChangeAspect="1"/>
          </p:cNvPicPr>
          <p:nvPr/>
        </p:nvPicPr>
        <p:blipFill>
          <a:blip r:embed="rId3" cstate="print"/>
          <a:srcRect/>
          <a:stretch>
            <a:fillRect/>
          </a:stretch>
        </p:blipFill>
        <p:spPr bwMode="auto">
          <a:xfrm>
            <a:off x="14288" y="0"/>
            <a:ext cx="9144000" cy="5683250"/>
          </a:xfrm>
          <a:prstGeom prst="rect">
            <a:avLst/>
          </a:prstGeom>
          <a:noFill/>
          <a:ln w="9525">
            <a:noFill/>
            <a:miter lim="800000"/>
            <a:headEnd/>
            <a:tailEnd/>
          </a:ln>
        </p:spPr>
      </p:pic>
      <p:sp>
        <p:nvSpPr>
          <p:cNvPr id="5" name="Rectangle 4"/>
          <p:cNvSpPr/>
          <p:nvPr/>
        </p:nvSpPr>
        <p:spPr>
          <a:xfrm>
            <a:off x="0" y="5786454"/>
            <a:ext cx="4214810" cy="92869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فيطبعون سيوفهم سككاً و رماحهم مناجل لا ترفع أمة على أمة سيفاً و لا يتعلمون الحرب فيما بعد</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 2 : 4</a:t>
            </a:r>
          </a:p>
        </p:txBody>
      </p:sp>
      <p:sp>
        <p:nvSpPr>
          <p:cNvPr id="6" name="Rectangle 3">
            <a:extLst>
              <a:ext uri="{FF2B5EF4-FFF2-40B4-BE49-F238E27FC236}">
                <a16:creationId xmlns:a16="http://schemas.microsoft.com/office/drawing/2014/main" id="{BB524610-6CE1-F544-A7F5-41C6709B75F8}"/>
              </a:ext>
            </a:extLst>
          </p:cNvPr>
          <p:cNvSpPr>
            <a:spLocks noChangeArrowheads="1"/>
          </p:cNvSpPr>
          <p:nvPr/>
        </p:nvSpPr>
        <p:spPr bwMode="auto">
          <a:xfrm>
            <a:off x="4586288" y="5784849"/>
            <a:ext cx="4481512" cy="1143001"/>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3  فيقضي بين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شعوب</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كثيرين ينصف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لأمم قوية بعيدة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فيطبقون سيوفهم سككاً و رماحهم مناجل لا ترفع أمة على أمة سيفاً و لا يتعلمون الحرب فيما بعد</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36051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3907" name="Rectangle 3"/>
          <p:cNvSpPr>
            <a:spLocks noChangeArrowheads="1"/>
          </p:cNvSpPr>
          <p:nvPr/>
        </p:nvSpPr>
        <p:spPr bwMode="auto">
          <a:xfrm>
            <a:off x="9228" y="23427"/>
            <a:ext cx="9134771"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حَلَفَ ٱلرَّبُّ بِيَمِينِهِ وَبِذِرَاعِ عِزَّتِهِ قَائِلاً: إِنِّي لاَ أَدْفَعُ بَعْدُ قَمْحَكِ مَأْكَلاً لأَعْدَائِكِ، وَلاَ يَشْرَبُ بَنُو</a:t>
            </a:r>
            <a:r>
              <a:rPr kumimoji="0" lang="ar-JO"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ٱلْغُرَبَاءِ خَمْرَكِ ٱلَّتِي تَعِبْتِ فِيهَا. </a:t>
            </a:r>
            <a:br>
              <a:rPr kumimoji="0" lang="en-US"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Osaka"/>
                <a:cs typeface="Arial" panose="020B0604020202020204" pitchFamily="34" charset="0"/>
              </a:rPr>
            </a:b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Osaka"/>
                <a:cs typeface="Arial" panose="020B0604020202020204" pitchFamily="34" charset="0"/>
              </a:rPr>
              <a:t>(</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Osaka"/>
                <a:cs typeface="Arial" panose="020B0604020202020204" pitchFamily="34" charset="0"/>
              </a:rPr>
              <a:t>أشعياء</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Osaka"/>
                <a:cs typeface="Arial" panose="020B0604020202020204" pitchFamily="34" charset="0"/>
              </a:rPr>
              <a:t> 62: 8)</a:t>
            </a:r>
            <a:endParaRPr kumimoji="0" lang="en-US"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78313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سيجلب يسوع الحق و</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السلام</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للعالم أجمع (2: 1-5) </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9462865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2"/>
            <a:ext cx="9144000" cy="3396325"/>
          </a:xfrm>
          <a:effectLst>
            <a:outerShdw blurRad="63500" dist="35921" dir="2700000" algn="ctr" rotWithShape="0">
              <a:schemeClr val="tx2">
                <a:alpha val="74998"/>
              </a:schemeClr>
            </a:outerShdw>
          </a:effectLst>
        </p:spPr>
        <p:txBody>
          <a:bodyPr anchor="t"/>
          <a:lstStyle/>
          <a:p>
            <a:pPr>
              <a:defRPr/>
            </a:pPr>
            <a:r>
              <a:rPr lang="ar-EG" sz="4800" dirty="0">
                <a:effectLst>
                  <a:glow rad="127000">
                    <a:schemeClr val="tx1"/>
                  </a:glow>
                </a:effectLst>
                <a:ea typeface="ＭＳ Ｐゴシック" charset="0"/>
              </a:rPr>
              <a:t>سوف يمنحك يسوع الرخاء والقداسة والحماية في كل الأرض</a:t>
            </a:r>
            <a:br>
              <a:rPr lang="ar-EG" sz="4800" dirty="0">
                <a:effectLst>
                  <a:glow rad="127000">
                    <a:schemeClr val="tx1"/>
                  </a:glow>
                </a:effectLst>
                <a:ea typeface="ＭＳ Ｐゴシック" charset="0"/>
              </a:rPr>
            </a:br>
            <a:r>
              <a:rPr lang="ar-SA" sz="4800" dirty="0">
                <a:effectLst>
                  <a:glow rad="127000">
                    <a:schemeClr val="tx1"/>
                  </a:glow>
                </a:effectLst>
                <a:ea typeface="ＭＳ Ｐゴシック" charset="0"/>
              </a:rPr>
              <a:t> (4: 2- 6).</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28386775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أ</a:t>
            </a:r>
            <a:r>
              <a:rPr lang="ar-SA" sz="4000" dirty="0">
                <a:effectLst>
                  <a:glow rad="127000">
                    <a:schemeClr val="tx1"/>
                  </a:glow>
                </a:effectLst>
                <a:ea typeface="ＭＳ Ｐゴシック" charset="0"/>
              </a:rPr>
              <a:t>شعياء ٤ : ٢</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فِي ذَلِكَ الْيَوْمِ يَكُونُ غُصْنُ الرَّبِّ بَهَاءً وَمَجْداً وَثَمَرُ الأَرْضِ فَخْراً وَزِينَةً لِلنَّاجِينَ مِنْ إِسْرَائِيلَ. </a:t>
            </a:r>
          </a:p>
        </p:txBody>
      </p:sp>
    </p:spTree>
    <p:extLst>
      <p:ext uri="{BB962C8B-B14F-4D97-AF65-F5344CB8AC3E}">
        <p14:creationId xmlns:p14="http://schemas.microsoft.com/office/powerpoint/2010/main" val="33962823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590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rtl="1" eaLnBrk="0" latinLnBrk="0" hangingPunct="0">
              <a:lnSpc>
                <a:spcPct val="100000"/>
              </a:lnSpc>
              <a:buClrTx/>
              <a:buSzTx/>
              <a:buFontTx/>
              <a:buNone/>
              <a:tabLst/>
              <a:defRPr kumimoji="0" sz="48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EG" sz="3600" dirty="0"/>
              <a:t>...</a:t>
            </a:r>
            <a:r>
              <a:rPr lang="ar-JO" sz="3600" dirty="0"/>
              <a:t> يرجعنا </a:t>
            </a:r>
            <a:r>
              <a:rPr lang="ar-EG" sz="3600" dirty="0"/>
              <a:t>ال</a:t>
            </a:r>
            <a:r>
              <a:rPr lang="ar-JO" sz="3600" dirty="0"/>
              <a:t>إ</a:t>
            </a:r>
            <a:r>
              <a:rPr lang="ar-EG" sz="3600" dirty="0"/>
              <a:t>صحاح الخامس إلى حالة إسرائيل في وقت </a:t>
            </a:r>
            <a:r>
              <a:rPr lang="ar-JO" sz="3600" dirty="0"/>
              <a:t>أ</a:t>
            </a:r>
            <a:r>
              <a:rPr lang="ar-EG" sz="3600" dirty="0"/>
              <a:t>شعياء</a:t>
            </a:r>
            <a:r>
              <a:rPr lang="ar-JO" sz="3600" dirty="0"/>
              <a:t>،</a:t>
            </a:r>
            <a:r>
              <a:rPr lang="ar-EG" sz="3600" dirty="0"/>
              <a:t> ومهما كان ما يحمله المستقبل، ومهما حدث فداء، فإن الحقيقة الواضحة هي أن الخطية الحاضرة  في حياة هذا الشعب، يجب مواجهتها والتعامل معها، فلا رجاء في مستقبل. ومثل تلك الحقيقة المتضمنة في 4: 2-6، فلا يمكن أن يحجب أو يتجنب الشر الحاضر. الرسالة هي نفسها مثل أي وقت مضى. نعم، هناك </a:t>
            </a:r>
            <a:r>
              <a:rPr lang="ar-JO" sz="3600" dirty="0"/>
              <a:t>رجاء</a:t>
            </a:r>
            <a:r>
              <a:rPr lang="ar-EG" sz="3600" dirty="0"/>
              <a:t>، لكن هذا ال</a:t>
            </a:r>
            <a:r>
              <a:rPr lang="ar-JO" sz="3600" dirty="0"/>
              <a:t>رجاء</a:t>
            </a:r>
            <a:r>
              <a:rPr lang="ar-EG" sz="3600" dirty="0"/>
              <a:t> لا يمكنه أن يلغي الحاضر، ويخرجنا بطريقة أو بأخرى من مسؤوليتنا...</a:t>
            </a:r>
            <a:endParaRPr lang="en-US" sz="3600" dirty="0"/>
          </a:p>
        </p:txBody>
      </p:sp>
      <p:sp>
        <p:nvSpPr>
          <p:cNvPr id="6" name="Text Box 5"/>
          <p:cNvSpPr txBox="1">
            <a:spLocks noChangeArrowheads="1"/>
          </p:cNvSpPr>
          <p:nvPr/>
        </p:nvSpPr>
        <p:spPr bwMode="auto">
          <a:xfrm>
            <a:off x="0" y="6159971"/>
            <a:ext cx="9179200" cy="720080"/>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(جون ن. أوزوالت، سفر أشعياء: الإصحاحات 1-39، نيكوت، 151)</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799176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أ</a:t>
            </a:r>
            <a:r>
              <a:rPr lang="ar-SA" sz="4000" dirty="0">
                <a:effectLst>
                  <a:glow rad="127000">
                    <a:schemeClr val="tx1"/>
                  </a:glow>
                </a:effectLst>
                <a:ea typeface="ＭＳ Ｐゴシック" charset="0"/>
              </a:rPr>
              <a:t>شعياء ٤ : ٢</a:t>
            </a:r>
            <a:br>
              <a:rPr lang="en-US"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فِي ذَلِكَ الْيَوْمِ يَكُونُ غُصْنُ الرَّبِّ بَهَاءً وَمَجْداً وَثَمَرُ الأَرْضِ فَخْراً وَزِينَةً لِلنَّاجِينَ مِنْ إِسْرَائِيلَ. </a:t>
            </a:r>
            <a:endParaRPr lang="en-US" sz="4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9037086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3907" name="Rectangle 3"/>
          <p:cNvSpPr>
            <a:spLocks noChangeArrowheads="1"/>
          </p:cNvSpPr>
          <p:nvPr/>
        </p:nvSpPr>
        <p:spPr bwMode="auto">
          <a:xfrm>
            <a:off x="19234" y="4797152"/>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”7</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“وَلاَ تَدَعُوهُ يَسْكُتُ، حَتَّى يُثَبِّتَ وَيَجْعَلَ أُورُشَلِيمَ تَسْبِيحَةً فِي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ٱلْأَرْضِ</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أشعياء</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 62: 6- 7)</a:t>
            </a:r>
            <a:endParaRPr kumimoji="0" lang="en-US"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a:cs typeface="Arial" panose="020B0604020202020204" pitchFamily="34" charset="0"/>
            </a:endParaRPr>
          </a:p>
        </p:txBody>
      </p:sp>
      <p:sp>
        <p:nvSpPr>
          <p:cNvPr id="5" name="Rectangle 3"/>
          <p:cNvSpPr>
            <a:spLocks noChangeArrowheads="1"/>
          </p:cNvSpPr>
          <p:nvPr/>
        </p:nvSpPr>
        <p:spPr bwMode="auto">
          <a:xfrm>
            <a:off x="0" y="-33172"/>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”عَلَى أَسْوَارِكِ يَا أُورُشَلِيمُ أَقَمْتُ حُرَّاسًا لاَ يَسْكُتُونَ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كُلَّ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ٱلنَّهَارِ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وَكُلَّ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ٱللَّيْلِ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عَلَى ٱلدَّوَامِ.</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 يَا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ذَاكِرِي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ٱلرَّبِّ لاَ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تَسْكُتُوا،“</a:t>
            </a:r>
            <a:endPar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269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EG" sz="3600" dirty="0">
                <a:effectLst>
                  <a:glow rad="127000">
                    <a:schemeClr val="tx1"/>
                  </a:glow>
                </a:effectLst>
                <a:ea typeface="ＭＳ Ｐゴシック" charset="0"/>
              </a:rPr>
              <a:t>وسيجعل المسيح بقية أورشليم المقدسة في أجساد مائتة</a:t>
            </a:r>
            <a:br>
              <a:rPr lang="ar-EG" sz="3600" dirty="0">
                <a:effectLst>
                  <a:glow rad="127000">
                    <a:schemeClr val="tx1"/>
                  </a:glow>
                </a:effectLst>
                <a:ea typeface="ＭＳ Ｐゴシック" charset="0"/>
              </a:rPr>
            </a:br>
            <a:r>
              <a:rPr lang="ar-SA" sz="3600" dirty="0">
                <a:effectLst>
                  <a:glow rad="127000">
                    <a:schemeClr val="tx1"/>
                  </a:glow>
                </a:effectLst>
                <a:ea typeface="ＭＳ Ｐゴシック" charset="0"/>
              </a:rPr>
              <a:t> (4: 3- 4).</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10411429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سيكون حال العالم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عندما يحكم </a:t>
            </a:r>
            <a:r>
              <a:rPr lang="ar-JO" sz="4800" dirty="0">
                <a:solidFill>
                  <a:srgbClr val="FFFF00"/>
                </a:solidFill>
                <a:effectLst>
                  <a:glow rad="127000">
                    <a:schemeClr val="tx1"/>
                  </a:glow>
                </a:effectLst>
                <a:ea typeface="ＭＳ Ｐゴシック" charset="0"/>
              </a:rPr>
              <a:t>المسيح</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900484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 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 ماجوج</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a:solidFill>
                  <a:schemeClr val="bg1"/>
                </a:solidFill>
              </a:rPr>
              <a:t>نظرة عامة على المستقبل</a:t>
            </a:r>
            <a:endParaRPr lang="en-US" sz="540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56850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سيحمي </a:t>
            </a:r>
            <a:r>
              <a:rPr lang="ar-EG" sz="3600" dirty="0">
                <a:effectLst>
                  <a:glow rad="127000">
                    <a:schemeClr val="tx1"/>
                  </a:glow>
                </a:effectLst>
                <a:ea typeface="ＭＳ Ｐゴシック" charset="0"/>
              </a:rPr>
              <a:t>المسيح مواطني أورشليم من الشمس والمطر </a:t>
            </a:r>
            <a:r>
              <a:rPr lang="ar-JO" sz="3600" dirty="0">
                <a:effectLst>
                  <a:glow rad="127000">
                    <a:schemeClr val="tx1"/>
                  </a:glow>
                </a:effectLst>
                <a:ea typeface="ＭＳ Ｐゴシック" charset="0"/>
              </a:rPr>
              <a:t>    </a:t>
            </a:r>
            <a:r>
              <a:rPr lang="ar-EG" sz="3600" dirty="0">
                <a:effectLst>
                  <a:glow rad="127000">
                    <a:schemeClr val="tx1"/>
                  </a:glow>
                </a:effectLst>
                <a:ea typeface="ＭＳ Ｐゴシック" charset="0"/>
              </a:rPr>
              <a:t>(4: 5-6).</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882362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dirty="0">
                <a:effectLst>
                  <a:glow rad="127000">
                    <a:schemeClr val="tx1"/>
                  </a:glow>
                </a:effectLst>
                <a:ea typeface="ＭＳ Ｐゴシック" charset="0"/>
              </a:rPr>
              <a:t> </a:t>
            </a:r>
            <a:r>
              <a:rPr lang="ar-EG" dirty="0">
                <a:effectLst>
                  <a:glow rad="127000">
                    <a:schemeClr val="tx1"/>
                  </a:glow>
                </a:effectLst>
                <a:ea typeface="ＭＳ Ｐゴシック" charset="0"/>
              </a:rPr>
              <a:t> الفكرة الرئيسية</a:t>
            </a:r>
            <a:r>
              <a:rPr lang="ar-JO" dirty="0">
                <a:effectLst>
                  <a:glow rad="127000">
                    <a:schemeClr val="tx1"/>
                  </a:glow>
                </a:effectLst>
                <a:ea typeface="ＭＳ Ｐゴシック" charset="0"/>
              </a:rPr>
              <a:t> في 2: 1-5، 4: 2-6</a:t>
            </a:r>
            <a:endParaRPr lang="en-US"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985808"/>
            <a:ext cx="9235660" cy="5899576"/>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يمنح يسوع الحق والسلام وال</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EG"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زدهار والقداسة والحماية إلى جميع العالم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26651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8253458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801915"/>
            <a:ext cx="181822" cy="46384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ea typeface="ＭＳ Ｐゴシック" charset="0"/>
              </a:rPr>
              <a:t>رسم بياني رؤيا 20: 4-6</a:t>
            </a:r>
            <a:endParaRPr lang="en-US" sz="2400" dirty="0">
              <a:solidFill>
                <a:srgbClr val="FFFFFF"/>
              </a:solidFill>
              <a:ea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5ب هذه هي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القيامة الأولى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6أ مبارك و مقدس من له نصيب في القيامة الأولى هؤلاء ليس للموت الثاني سلطان عليهم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5أ و أما بقية الأموات فلم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تعش</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حتى تتم </a:t>
            </a:r>
            <a:r>
              <a:rPr kumimoji="0" lang="ar-JO" sz="2400" b="1" u="none" strike="noStrike" kern="1200" cap="none" spc="0" normalizeH="0" baseline="0" noProof="0" dirty="0">
                <a:ln>
                  <a:noFill/>
                </a:ln>
                <a:solidFill>
                  <a:srgbClr val="727DE0">
                    <a:lumMod val="50000"/>
                  </a:srgbClr>
                </a:solidFill>
                <a:effectLst/>
                <a:uLnTx/>
                <a:uFillTx/>
                <a:latin typeface="Arial" panose="020B0604020202020204" pitchFamily="34" charset="0"/>
                <a:cs typeface="Arial" panose="020B0604020202020204" pitchFamily="34" charset="0"/>
              </a:rPr>
              <a:t>الألف سنة</a:t>
            </a:r>
            <a:endParaRPr kumimoji="0" lang="en-US" sz="2400" b="1" u="none" strike="noStrike" kern="1200" cap="none" spc="0" normalizeH="0" baseline="0" noProof="0" dirty="0">
              <a:ln>
                <a:noFill/>
              </a:ln>
              <a:solidFill>
                <a:srgbClr val="727DE0">
                  <a:lumMod val="50000"/>
                </a:srgbClr>
              </a:solidFill>
              <a:effectLst/>
              <a:uLnTx/>
              <a:uFillTx/>
              <a:latin typeface="Arial" panose="020B0604020202020204" pitchFamily="34" charset="0"/>
              <a:cs typeface="Arial" panose="020B0604020202020204" pitchFamily="34"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6ب بل سيكونون كهنة لله و المسيح و سيملكون معه </a:t>
            </a:r>
            <a:r>
              <a:rPr kumimoji="0" lang="ar-JO" sz="3600" b="1" u="none" strike="noStrike" kern="120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4</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4ب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فعاشوا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1. إدانة الملائكة (1 كو 6 : 3)</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277509"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323603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1908175" y="1125538"/>
            <a:ext cx="7043738" cy="5183187"/>
          </a:xfrm>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a:lstStyle/>
          <a:p>
            <a:pPr eaLnBrk="1" hangingPunct="1">
              <a:defRPr/>
            </a:pPr>
            <a:r>
              <a:rPr lang="ar-JO" altLang="ja-JP" sz="3200" b="1" i="0" dirty="0">
                <a:latin typeface="Arial" panose="020B0604020202020204" pitchFamily="34" charset="0"/>
                <a:cs typeface="Arial" panose="020B0604020202020204" pitchFamily="34" charset="0"/>
              </a:rPr>
              <a:t>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a:t>
            </a:r>
            <a:br>
              <a:rPr lang="ar-JO" altLang="ja-JP" sz="3200" b="1" i="0" dirty="0">
                <a:latin typeface="Arial" panose="020B0604020202020204" pitchFamily="34" charset="0"/>
                <a:cs typeface="Arial" panose="020B0604020202020204" pitchFamily="34" charset="0"/>
              </a:rPr>
            </a:br>
            <a:r>
              <a:rPr lang="ar-JO" altLang="ja-JP" sz="3200" b="1" i="0" dirty="0">
                <a:latin typeface="Arial" panose="020B0604020202020204" pitchFamily="34" charset="0"/>
                <a:cs typeface="Arial" panose="020B0604020202020204" pitchFamily="34" charset="0"/>
              </a:rPr>
              <a:t>1 كو 6 : 2 – 3 </a:t>
            </a:r>
            <a:endParaRPr lang="en-US" sz="32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0419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2. حكم الأرض (1كو 6 : 2)</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طويلة حسب أش 65 : 20)</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282629" name="Text Box 37"/>
          <p:cNvSpPr txBox="1">
            <a:spLocks noChangeArrowheads="1"/>
          </p:cNvSpPr>
          <p:nvPr/>
        </p:nvSpPr>
        <p:spPr bwMode="auto">
          <a:xfrm>
            <a:off x="9107488" y="0"/>
            <a:ext cx="1685925"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50117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أش 65 : 20 لا يكون بعد هناك طفل أيام و لا شيخ لم يكمل أيامه لأن الصبي يموت ابن مئة سنة و الخاطئ يلعن ابن مئة سنة </a:t>
            </a:r>
            <a:endPar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b="1" i="0" kern="1200" dirty="0">
                <a:latin typeface="Arial" panose="020B0604020202020204" pitchFamily="34" charset="0"/>
                <a:ea typeface="ＭＳ Ｐゴシック"/>
                <a:cs typeface="Arial" panose="020B0604020202020204" pitchFamily="34" charset="0"/>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2. حكم الأرض (1كو 6 : 2)</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طويلة حسب أش 65 : 20)</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4. إظهار فساد القلب البشري</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86619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ar-EG" sz="6000" dirty="0">
                <a:solidFill>
                  <a:schemeClr val="folHlink"/>
                </a:solidFill>
              </a:rPr>
              <a:t>الحياة في زمن </a:t>
            </a:r>
            <a:r>
              <a:rPr lang="ar-JO" sz="6000" dirty="0">
                <a:solidFill>
                  <a:schemeClr val="folHlink"/>
                </a:solidFill>
              </a:rPr>
              <a:t>أ</a:t>
            </a:r>
            <a:r>
              <a:rPr lang="ar-EG" sz="6000" dirty="0">
                <a:solidFill>
                  <a:schemeClr val="folHlink"/>
                </a:solidFill>
              </a:rPr>
              <a:t>شعياء </a:t>
            </a:r>
            <a:br>
              <a:rPr lang="ar-EG" sz="6000" dirty="0">
                <a:solidFill>
                  <a:schemeClr val="folHlink"/>
                </a:solidFill>
              </a:rPr>
            </a:br>
            <a:r>
              <a:rPr lang="ar-EG" sz="6000" dirty="0">
                <a:solidFill>
                  <a:schemeClr val="folHlink"/>
                </a:solidFill>
              </a:rPr>
              <a:t>(735 ق.م)</a:t>
            </a:r>
            <a:endParaRPr lang="en-US"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sz="4000">
                <a:ea typeface="ＭＳ Ｐゴシック" charset="0"/>
                <a:cs typeface="Arial" panose="020B0604020202020204" pitchFamily="34" charset="0"/>
              </a:rPr>
              <a:t>Christ will have a Spirit-led and</a:t>
            </a:r>
            <a:r>
              <a:rPr lang="en-US" sz="4000">
                <a:solidFill>
                  <a:schemeClr val="tx1"/>
                </a:solidFill>
                <a:ea typeface="ＭＳ Ｐゴシック" charset="0"/>
                <a:cs typeface="Arial" panose="020B0604020202020204" pitchFamily="34" charset="0"/>
              </a:rPr>
              <a:t> </a:t>
            </a:r>
            <a:r>
              <a:rPr lang="en-US" sz="4000">
                <a:ea typeface="ＭＳ Ｐゴシック" charset="0"/>
                <a:cs typeface="Arial" panose="020B0604020202020204" pitchFamily="34" charset="0"/>
              </a:rPr>
              <a:t>righteous rule (11:1-5)</a:t>
            </a:r>
          </a:p>
        </p:txBody>
      </p:sp>
      <p:pic>
        <p:nvPicPr>
          <p:cNvPr id="281603" name="Picture 3" descr="jesus%20blessing%20childre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81604" name="Text Box 4"/>
          <p:cNvSpPr txBox="1">
            <a:spLocks noChangeArrowheads="1"/>
          </p:cNvSpPr>
          <p:nvPr/>
        </p:nvSpPr>
        <p:spPr bwMode="auto">
          <a:xfrm>
            <a:off x="0" y="5411788"/>
            <a:ext cx="9144000" cy="1446212"/>
          </a:xfrm>
          <a:prstGeom prst="rect">
            <a:avLst/>
          </a:prstGeom>
          <a:solidFill>
            <a:srgbClr val="00009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سيكون للمسيح حكم بار و مقاد بالروح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11 : 1 – 5)</a:t>
            </a:r>
            <a:endParaRPr kumimoji="0" lang="en-US" sz="4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766136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2. حكم الأرض (1كو 6 : 2)</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طويلة حسب أش 65 : 20)</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4. إظهار فساد القلب البشري</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5. تتميم العهد الإبراهيمي</a:t>
            </a:r>
            <a:endParaRPr kumimoji="0" lang="en-US" sz="40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087946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ea typeface="+mn-ea"/>
                <a:cs typeface="Arial" panose="020B0604020202020204" pitchFamily="34" charset="0"/>
              </a:rPr>
              <a:t>إبراهيم</a:t>
            </a:r>
            <a:endParaRPr lang="en-US" sz="16600" b="1" kern="1200" dirty="0">
              <a:ln w="11430"/>
              <a:solidFill>
                <a:srgbClr val="490000"/>
              </a:solidFill>
              <a:effectLst>
                <a:outerShdw blurRad="80000" dist="40000" dir="5040000" algn="tl">
                  <a:srgbClr val="000000">
                    <a:alpha val="30000"/>
                  </a:srgbClr>
                </a:outerShdw>
              </a:effectLst>
              <a:ea typeface="+mn-ea"/>
              <a:cs typeface="Arial" panose="020B0604020202020204" pitchFamily="34" charset="0"/>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37639381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5" name="Rectangle 3"/>
          <p:cNvSpPr>
            <a:spLocks noChangeArrowheads="1"/>
          </p:cNvSpPr>
          <p:nvPr/>
        </p:nvSpPr>
        <p:spPr bwMode="auto">
          <a:xfrm>
            <a:off x="1292225" y="357188"/>
            <a:ext cx="7110413" cy="267509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a:t>
            </a:r>
            <a:r>
              <a:rPr kumimoji="0" lang="ar-JO" altLang="zh-CN"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تكوين 12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1 و قال الرب لأبرام اذهب من أرضك                              و من عشيرتك و من بيت ابيك إلى                             </a:t>
            </a:r>
            <a:r>
              <a:rPr kumimoji="0" lang="ar-JO" altLang="zh-CN" sz="2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الأرض</a:t>
            </a:r>
            <a:r>
              <a:rPr kumimoji="0" lang="ar-JO" altLang="zh-CN"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التي أريك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a:t>
            </a:r>
            <a:endParaRPr kumimoji="0" lang="en-US" altLang="zh-CN" sz="28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668678" name="Rectangle 6"/>
          <p:cNvSpPr>
            <a:spLocks noChangeArrowheads="1"/>
          </p:cNvSpPr>
          <p:nvPr/>
        </p:nvSpPr>
        <p:spPr bwMode="auto">
          <a:xfrm>
            <a:off x="1154113" y="2125663"/>
            <a:ext cx="7110412"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2 فأجعلك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أمة عظيمة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و أباركك و أعظم اسمك و تكون بركة</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668681" name="Rectangle 9"/>
          <p:cNvSpPr>
            <a:spLocks noChangeArrowheads="1"/>
          </p:cNvSpPr>
          <p:nvPr/>
        </p:nvSpPr>
        <p:spPr bwMode="auto">
          <a:xfrm>
            <a:off x="1131888" y="3856038"/>
            <a:ext cx="5480050"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3 و أبارك مباركيك و لاعنك ألعنه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و تتبارك فيك جميع قبائل الأرض</a:t>
            </a:r>
            <a:endParaRPr kumimoji="0" lang="en-US" sz="2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endParaRPr>
          </a:p>
        </p:txBody>
      </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Arial" panose="020B0604020202020204" pitchFamily="34" charset="0"/>
                <a:ea typeface="ＭＳ Ｐゴシック" pitchFamily="-112" charset="-128"/>
                <a:cs typeface="Arial" panose="020B0604020202020204" pitchFamily="34" charset="0"/>
              </a:rPr>
              <a:t>                            </a:t>
            </a:r>
          </a:p>
        </p:txBody>
      </p:sp>
      <p:grpSp>
        <p:nvGrpSpPr>
          <p:cNvPr id="5" name="Group 12"/>
          <p:cNvGrpSpPr>
            <a:grpSpLocks/>
          </p:cNvGrpSpPr>
          <p:nvPr/>
        </p:nvGrpSpPr>
        <p:grpSpPr bwMode="auto">
          <a:xfrm>
            <a:off x="5886450" y="4927600"/>
            <a:ext cx="2117725"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68686" name="Rectangle 14"/>
            <p:cNvSpPr>
              <a:spLocks noChangeArrowheads="1"/>
            </p:cNvSpPr>
            <p:nvPr/>
          </p:nvSpPr>
          <p:spPr bwMode="auto">
            <a:xfrm>
              <a:off x="2689" y="3147"/>
              <a:ext cx="147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بركة</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grpSp>
      <p:grpSp>
        <p:nvGrpSpPr>
          <p:cNvPr id="6" name="Group 15"/>
          <p:cNvGrpSpPr>
            <a:grpSpLocks/>
          </p:cNvGrpSpPr>
          <p:nvPr/>
        </p:nvGrpSpPr>
        <p:grpSpPr bwMode="auto">
          <a:xfrm>
            <a:off x="4894263" y="2151271"/>
            <a:ext cx="2166937" cy="582301"/>
            <a:chOff x="3083" y="1268"/>
            <a:chExt cx="1365" cy="481"/>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68689" name="Rectangle 17"/>
            <p:cNvSpPr>
              <a:spLocks noChangeArrowheads="1"/>
            </p:cNvSpPr>
            <p:nvPr/>
          </p:nvSpPr>
          <p:spPr bwMode="auto">
            <a:xfrm>
              <a:off x="3264" y="1268"/>
              <a:ext cx="901" cy="48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نسل</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grpSp>
      <p:grpSp>
        <p:nvGrpSpPr>
          <p:cNvPr id="7" name="Group 18"/>
          <p:cNvGrpSpPr>
            <a:grpSpLocks/>
          </p:cNvGrpSpPr>
          <p:nvPr/>
        </p:nvGrpSpPr>
        <p:grpSpPr bwMode="auto">
          <a:xfrm>
            <a:off x="6611938" y="873125"/>
            <a:ext cx="2252662" cy="704776"/>
            <a:chOff x="4165" y="741"/>
            <a:chExt cx="1419" cy="331"/>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68692" name="Rectangle 20"/>
            <p:cNvSpPr>
              <a:spLocks noChangeArrowheads="1"/>
            </p:cNvSpPr>
            <p:nvPr/>
          </p:nvSpPr>
          <p:spPr bwMode="auto">
            <a:xfrm>
              <a:off x="4380" y="750"/>
              <a:ext cx="1193" cy="2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أرض</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grpSp>
      <p:sp>
        <p:nvSpPr>
          <p:cNvPr id="668693" name="Rectangle 21"/>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pitchFamily="-112" charset="-128"/>
                <a:cs typeface="Arial" panose="020B0604020202020204" pitchFamily="34" charset="0"/>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316435" name="Rectangle 31"/>
          <p:cNvSpPr>
            <a:spLocks noChangeArrowheads="1"/>
          </p:cNvSpPr>
          <p:nvPr/>
        </p:nvSpPr>
        <p:spPr bwMode="auto">
          <a:xfrm>
            <a:off x="8175625" y="3654425"/>
            <a:ext cx="7277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316436" name="Rectangle 32"/>
          <p:cNvSpPr>
            <a:spLocks noChangeArrowheads="1"/>
          </p:cNvSpPr>
          <p:nvPr/>
        </p:nvSpPr>
        <p:spPr bwMode="auto">
          <a:xfrm>
            <a:off x="8004175" y="3432175"/>
            <a:ext cx="7790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668710" name="Rectangle 38"/>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p>
        </p:txBody>
      </p:sp>
      <p:sp>
        <p:nvSpPr>
          <p:cNvPr id="316443" name="Text Box 39"/>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العناصر الساسية الثلاثة</a:t>
            </a:r>
            <a:endParaRPr lang="en-US" sz="28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543949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105519" cy="1815882"/>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15: 18</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اللهُ عَهْداً مَعَ أبْرامَ فَقالَ: لِنَسلِكَ سَأُعْطِي هَذِهِ الأرْضِ، مِنْ نَهْرِ مِصْرَ إلَى النَّهْرِ العَظِيمِ، 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6521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ar-JO" sz="3600" dirty="0">
                <a:solidFill>
                  <a:schemeClr val="tx1"/>
                </a:solidFill>
                <a:effectLst/>
                <a:ea typeface="ＭＳ Ｐゴシック" charset="0"/>
                <a:cs typeface="Arial" panose="020B0604020202020204" pitchFamily="34" charset="0"/>
              </a:rPr>
              <a:t>أنواع العهود غير المشروطة</a:t>
            </a:r>
            <a:endParaRPr lang="en-US" sz="3600" dirty="0">
              <a:solidFill>
                <a:schemeClr val="tx1"/>
              </a:solidFill>
              <a:effectLst/>
              <a:ea typeface="ＭＳ Ｐゴシック" charset="0"/>
              <a:cs typeface="Arial" panose="020B0604020202020204" pitchFamily="34" charset="0"/>
            </a:endParaRPr>
          </a:p>
        </p:txBody>
      </p:sp>
      <p:grpSp>
        <p:nvGrpSpPr>
          <p:cNvPr id="2" name="Group 3"/>
          <p:cNvGrpSpPr>
            <a:grpSpLocks noGrp="1" noChangeAspect="1"/>
          </p:cNvGrpSpPr>
          <p:nvPr/>
        </p:nvGrpSpPr>
        <p:grpSpPr bwMode="auto">
          <a:xfrm>
            <a:off x="-9525" y="1143000"/>
            <a:ext cx="9153525"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1186828" name="Group 12"/>
          <p:cNvGraphicFramePr>
            <a:graphicFrameLocks noGrp="1"/>
          </p:cNvGraphicFramePr>
          <p:nvPr>
            <p:extLst>
              <p:ext uri="{D42A27DB-BD31-4B8C-83A1-F6EECF244321}">
                <p14:modId xmlns:p14="http://schemas.microsoft.com/office/powerpoint/2010/main" val="258282485"/>
              </p:ext>
            </p:extLst>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 30</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2 صم 7</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 31</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749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p:cNvPicPr>
            <a:picLocks noChangeAspect="1"/>
          </p:cNvPicPr>
          <p:nvPr/>
        </p:nvPicPr>
        <p:blipFill>
          <a:blip r:embed="rId3" cstate="print"/>
          <a:srcRect/>
          <a:stretch>
            <a:fillRect/>
          </a:stretch>
        </p:blipFill>
        <p:spPr bwMode="auto">
          <a:xfrm>
            <a:off x="0" y="0"/>
            <a:ext cx="9182100" cy="6858000"/>
          </a:xfrm>
          <a:prstGeom prst="rect">
            <a:avLst/>
          </a:prstGeom>
          <a:noFill/>
          <a:ln w="9525">
            <a:noFill/>
            <a:miter lim="800000"/>
            <a:headEnd/>
            <a:tailEnd/>
          </a:ln>
        </p:spPr>
      </p:pic>
      <p:sp>
        <p:nvSpPr>
          <p:cNvPr id="58371"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فكرة أشعياء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8374"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452</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343</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p:cNvSpPr>
            <a:spLocks noChangeArrowheads="1"/>
          </p:cNvSpPr>
          <p:nvPr/>
        </p:nvSpPr>
        <p:spPr bwMode="auto">
          <a:xfrm>
            <a:off x="4211638" y="2924175"/>
            <a:ext cx="936625" cy="921412"/>
          </a:xfrm>
          <a:prstGeom prst="rightArrow">
            <a:avLst>
              <a:gd name="adj1" fmla="val 50000"/>
              <a:gd name="adj2" fmla="val 50000"/>
            </a:avLst>
          </a:prstGeom>
          <a:solidFill>
            <a:srgbClr val="FFFFFF"/>
          </a:solidFill>
          <a:ln w="57150" algn="ctr">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0295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900098"/>
                                        </p:tgtEl>
                                        <p:attrNameLst>
                                          <p:attrName>style.visibility</p:attrName>
                                        </p:attrNameLst>
                                      </p:cBhvr>
                                      <p:to>
                                        <p:strVal val="visible"/>
                                      </p:to>
                                    </p:set>
                                    <p:anim calcmode="lin" valueType="num">
                                      <p:cBhvr>
                                        <p:cTn id="18" dur="1000" fill="hold"/>
                                        <p:tgtEl>
                                          <p:spTgt spid="900098"/>
                                        </p:tgtEl>
                                        <p:attrNameLst>
                                          <p:attrName>ppt_w</p:attrName>
                                        </p:attrNameLst>
                                      </p:cBhvr>
                                      <p:tavLst>
                                        <p:tav tm="0">
                                          <p:val>
                                            <p:strVal val="#ppt_w*0.70"/>
                                          </p:val>
                                        </p:tav>
                                        <p:tav tm="100000">
                                          <p:val>
                                            <p:strVal val="#ppt_w"/>
                                          </p:val>
                                        </p:tav>
                                      </p:tavLst>
                                    </p:anim>
                                    <p:anim calcmode="lin" valueType="num">
                                      <p:cBhvr>
                                        <p:cTn id="19" dur="1000" fill="hold"/>
                                        <p:tgtEl>
                                          <p:spTgt spid="900098"/>
                                        </p:tgtEl>
                                        <p:attrNameLst>
                                          <p:attrName>ppt_h</p:attrName>
                                        </p:attrNameLst>
                                      </p:cBhvr>
                                      <p:tavLst>
                                        <p:tav tm="0">
                                          <p:val>
                                            <p:strVal val="#ppt_h"/>
                                          </p:val>
                                        </p:tav>
                                        <p:tav tm="100000">
                                          <p:val>
                                            <p:strVal val="#ppt_h"/>
                                          </p:val>
                                        </p:tav>
                                      </p:tavLst>
                                    </p:anim>
                                    <p:animEffect transition="in" filter="fade">
                                      <p:cBhvr>
                                        <p:cTn id="20"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كلمة 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الإسترداد</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2961" y="3861048"/>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أشعياء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p>
        </p:txBody>
      </p:sp>
    </p:spTree>
    <p:extLst>
      <p:ext uri="{BB962C8B-B14F-4D97-AF65-F5344CB8AC3E}">
        <p14:creationId xmlns:p14="http://schemas.microsoft.com/office/powerpoint/2010/main" val="333132890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dirty="0">
                <a:solidFill>
                  <a:srgbClr val="FFFFFF"/>
                </a:solidFill>
                <a:effectLst>
                  <a:glow rad="228600">
                    <a:schemeClr val="tx1"/>
                  </a:glow>
                </a:effectLst>
                <a:ea typeface="ＭＳ Ｐゴシック" charset="0"/>
                <a:cs typeface="Arial" panose="020B0604020202020204" pitchFamily="34" charset="0"/>
              </a:rPr>
              <a:t>وعود العهد الداوودي</a:t>
            </a:r>
            <a:endParaRPr lang="en-US" sz="4000" dirty="0">
              <a:solidFill>
                <a:srgbClr val="FFFFFF"/>
              </a:solidFill>
              <a:effectLst>
                <a:glow rad="228600">
                  <a:schemeClr val="tx1"/>
                </a:glow>
              </a:effectLst>
              <a:ea typeface="ＭＳ Ｐゴシック" charset="0"/>
              <a:cs typeface="Arial" panose="020B0604020202020204" pitchFamily="34" charset="0"/>
            </a:endParaRPr>
          </a:p>
        </p:txBody>
      </p:sp>
      <p:sp>
        <p:nvSpPr>
          <p:cNvPr id="65539" name="Text Box 5"/>
          <p:cNvSpPr txBox="1">
            <a:spLocks noChangeArrowheads="1"/>
          </p:cNvSpPr>
          <p:nvPr/>
        </p:nvSpPr>
        <p:spPr bwMode="auto">
          <a:xfrm>
            <a:off x="8530880" y="73969"/>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22</a:t>
            </a:r>
            <a:endParaRPr kumimoji="0" lang="en-US" sz="18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 7</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بماذا وعد الله داود في 2 صموئيل 7 : 12 – 16 ؟</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أبناء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بيت لا يفنى</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مملكة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سلالة حاكمة سياسياً (كل ملك على أورشليم يجب أن يكون من نسل داود المباشر)</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عرش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كعهد أبدي (عدد 16) حق الملك سوف يبقى في عائلته للأبد </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هيكل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سيقوم سليمان ببنائه</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تأديب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سيعاقب الله الملوك العصاة لكنه سيحفظ وعوده غير المشروطة</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ar-JO" dirty="0">
                <a:solidFill>
                  <a:srgbClr val="F8F8EF"/>
                </a:solidFill>
                <a:effectLst>
                  <a:glow rad="228600">
                    <a:schemeClr val="tx1"/>
                  </a:glow>
                </a:effectLst>
              </a:rPr>
              <a:t>بما أن يسوع سيملك، </a:t>
            </a:r>
            <a:br>
              <a:rPr lang="ar-JO" dirty="0">
                <a:solidFill>
                  <a:srgbClr val="F8F8EF"/>
                </a:solidFill>
                <a:effectLst>
                  <a:glow rad="228600">
                    <a:schemeClr val="tx1"/>
                  </a:glow>
                </a:effectLst>
              </a:rPr>
            </a:br>
            <a:r>
              <a:rPr lang="ar-JO" dirty="0">
                <a:solidFill>
                  <a:srgbClr val="F8F8EF"/>
                </a:solidFill>
                <a:effectLst>
                  <a:glow rad="228600">
                    <a:schemeClr val="tx1"/>
                  </a:glow>
                </a:effectLst>
              </a:rPr>
              <a:t>فعليك أن تخدمه الآن </a:t>
            </a:r>
            <a:br>
              <a:rPr lang="ar-JO" dirty="0">
                <a:solidFill>
                  <a:srgbClr val="F8F8EF"/>
                </a:solidFill>
                <a:effectLst>
                  <a:glow rad="228600">
                    <a:schemeClr val="tx1"/>
                  </a:glow>
                </a:effectLst>
              </a:rPr>
            </a:br>
            <a:r>
              <a:rPr lang="ar-JO" dirty="0">
                <a:solidFill>
                  <a:srgbClr val="F8F8EF"/>
                </a:solidFill>
                <a:effectLst>
                  <a:glow rad="228600">
                    <a:schemeClr val="tx1"/>
                  </a:glow>
                </a:effectLst>
              </a:rPr>
              <a:t>حتى تتمكن من الحكم معه لاحقاً </a:t>
            </a:r>
            <a:br>
              <a:rPr lang="ar-JO" dirty="0">
                <a:solidFill>
                  <a:srgbClr val="F8F8EF"/>
                </a:solidFill>
                <a:effectLst>
                  <a:glow rad="228600">
                    <a:schemeClr val="tx1"/>
                  </a:glow>
                </a:effectLst>
              </a:rPr>
            </a:br>
            <a:r>
              <a:rPr lang="ar-JO" dirty="0">
                <a:solidFill>
                  <a:srgbClr val="F8F8EF"/>
                </a:solidFill>
                <a:effectLst>
                  <a:glow rad="228600">
                    <a:schemeClr val="tx1"/>
                  </a:glow>
                </a:effectLst>
              </a:rPr>
              <a:t>(أشعياء 2: 5).</a:t>
            </a:r>
            <a:endParaRPr lang="en-US" dirty="0">
              <a:solidFill>
                <a:srgbClr val="F8F8EF"/>
              </a:solidFill>
              <a:effectLst>
                <a:glow rad="228600">
                  <a:schemeClr val="tx1"/>
                </a:glow>
              </a:effectLst>
            </a:endParaRPr>
          </a:p>
        </p:txBody>
      </p:sp>
    </p:spTree>
    <p:extLst>
      <p:ext uri="{BB962C8B-B14F-4D97-AF65-F5344CB8AC3E}">
        <p14:creationId xmlns:p14="http://schemas.microsoft.com/office/powerpoint/2010/main" val="193721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2646362" y="2095500"/>
            <a:ext cx="3525837" cy="587375"/>
          </a:xfrm>
          <a:prstGeom prst="rect">
            <a:avLst/>
          </a:prstGeom>
          <a:no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7 </a:t>
            </a:r>
            <a:endParaRPr kumimoji="0" lang="en-GB"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54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sz="4800"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Music: 2008 Van Ness Press, Inc. </a:t>
            </a:r>
            <a:b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b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CIC CCLI </a:t>
            </a:r>
            <a:r>
              <a:rPr kumimoji="0" lang="en-US" sz="2000" b="1"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Licence</a:t>
            </a: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الكلمات: إسحاق </a:t>
            </a:r>
            <a:r>
              <a:rPr kumimoji="0" lang="ar-SA" sz="2800" b="1" i="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واتس</a:t>
            </a:r>
            <a:r>
              <a:rPr kumimoji="0" lang="ar-SA"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(الملك العام</a:t>
            </a:r>
            <a:r>
              <a:rPr kumimoji="0" lang="ar-SA" sz="2800" b="1" i="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568154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سيملك يسوع حيث الشمس</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رحلته المتتابعة ابتدأت</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مملكته تمتد من الشاطئ إلى الشاطئ</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حتى تذوب الأقمار وتندثر</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له ترفع الصلوات غير المنتهية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واحتشد الأمراء ليتوجوا رأسه</a:t>
            </a:r>
            <a:br>
              <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اسمه يرتفع كالعطر الفواح</a:t>
            </a:r>
            <a:br>
              <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مع كل ذبيحة صباحية</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5729178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في مجد</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إلى الأبد</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وكل الأرض </a:t>
            </a:r>
            <a:r>
              <a:rPr kumimoji="0" lang="ar-SA" sz="3200" b="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سترنم</a:t>
            </a: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إنّ يسوع هو الملك!</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3249531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الناس والممالك من كل لسان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يسكن على حبه مع أحلى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أغنية;</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ويجب أن تعلن أصوات الرضع</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بركاتهم المبكرة على اسمه.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وتكثر النعم حيث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يُحكم:</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يقفز السجين ليفقد قيوده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المضجر يجد الراحة الابدية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وجميع أبناء العوز يباركون.</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964906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في مجد</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إلى الأبد</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وكل الأرض </a:t>
            </a:r>
            <a:r>
              <a:rPr kumimoji="0" lang="ar-SA" sz="3200" b="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سترنم</a:t>
            </a: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إنّ يسوع هو الملك!</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6207341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حيث يعرض قوته الشافية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الموت واللعنة لا يعرفان فيما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بعد؛</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فيه القبائل من آدم تتباهى</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بركات أكثر مما فقده والدهم</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دع</a:t>
            </a: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كل خليقة تنهض وتجلب</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شرف مهدور لملكنا، ولكن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الملائكة تنزل مع الأغاني مرة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أخرى،</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والأرض تردد بصخب آمين </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90655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217092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 </a:t>
            </a:r>
            <a:r>
              <a:rPr lang="ar-JO" sz="3200" dirty="0">
                <a:solidFill>
                  <a:srgbClr val="FFFFFF"/>
                </a:solidFill>
                <a:ea typeface="ＭＳ Ｐゴシック" charset="0"/>
              </a:rPr>
              <a:t>ال</a:t>
            </a:r>
            <a:r>
              <a:rPr lang="ar-SA" sz="3200" dirty="0">
                <a:solidFill>
                  <a:srgbClr val="FFFFFF"/>
                </a:solidFill>
                <a:ea typeface="ＭＳ Ｐゴシック" charset="0"/>
              </a:rPr>
              <a:t>كريستولوجي (يسوع)</a:t>
            </a:r>
            <a:r>
              <a:rPr lang="en-US" sz="3200" dirty="0">
                <a:solidFill>
                  <a:srgbClr val="FFFFFF"/>
                </a:solidFill>
                <a:ea typeface="ＭＳ Ｐゴシック" charset="0"/>
              </a:rPr>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6721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1"/>
          <p:cNvPicPr>
            <a:picLocks noChangeAspect="1" noChangeArrowheads="1"/>
          </p:cNvPicPr>
          <p:nvPr/>
        </p:nvPicPr>
        <p:blipFill>
          <a:blip r:embed="rId3" cstate="print"/>
          <a:srcRect/>
          <a:stretch>
            <a:fillRect/>
          </a:stretch>
        </p:blipFill>
        <p:spPr bwMode="auto">
          <a:xfrm>
            <a:off x="-36513" y="-26988"/>
            <a:ext cx="9271001" cy="6946901"/>
          </a:xfrm>
          <a:prstGeom prst="rect">
            <a:avLst/>
          </a:prstGeom>
          <a:noFill/>
          <a:ln w="9525">
            <a:solidFill>
              <a:srgbClr val="000000"/>
            </a:solidFill>
            <a:round/>
            <a:headEnd/>
            <a:tailEnd/>
          </a:ln>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cstate="print"/>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خدمة أشعياء 60 سنة</a:t>
            </a:r>
            <a:br>
              <a:rPr kumimoji="0" lang="en-GB" altLang="ja-JP"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GB" altLang="ja-JP"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altLang="ja-JP"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739 – 680 ق . م</a:t>
            </a:r>
            <a:r>
              <a:rPr kumimoji="0" lang="en-GB" altLang="ja-JP"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GB"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يوثام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آحاز</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فقح</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30" name="Text Box 9"/>
          <p:cNvSpPr txBox="1">
            <a:spLocks noChangeArrowheads="1"/>
          </p:cNvSpPr>
          <p:nvPr/>
        </p:nvSpPr>
        <p:spPr bwMode="auto">
          <a:xfrm>
            <a:off x="76200" y="2667000"/>
            <a:ext cx="2743200" cy="463550"/>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نهاية ملوك إسرائيل</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6731" name="Text Box 10"/>
          <p:cNvSpPr txBox="1">
            <a:spLocks noChangeArrowheads="1"/>
          </p:cNvSpPr>
          <p:nvPr/>
        </p:nvSpPr>
        <p:spPr bwMode="auto">
          <a:xfrm>
            <a:off x="76200" y="3825875"/>
            <a:ext cx="1692275" cy="463550"/>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ملوك يهوذا</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673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453</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6733" name="Title 1"/>
          <p:cNvSpPr>
            <a:spLocks noGrp="1"/>
          </p:cNvSpPr>
          <p:nvPr>
            <p:ph type="title" idx="4294967295"/>
          </p:nvPr>
        </p:nvSpPr>
        <p:spPr>
          <a:xfrm>
            <a:off x="0" y="609600"/>
            <a:ext cx="9144000" cy="874713"/>
          </a:xfrm>
          <a:solidFill>
            <a:schemeClr val="tx1"/>
          </a:solidFill>
        </p:spPr>
        <p:txBody>
          <a:bodyPr/>
          <a:lstStyle/>
          <a:p>
            <a:r>
              <a:rPr lang="ar-JO">
                <a:solidFill>
                  <a:schemeClr val="bg1"/>
                </a:solidFill>
              </a:rPr>
              <a:t>متى كتب أشعياء</a:t>
            </a:r>
            <a:endParaRPr lang="en-US">
              <a:solidFill>
                <a:schemeClr val="bg1"/>
              </a:solidFill>
            </a:endParaRPr>
          </a:p>
        </p:txBody>
      </p:sp>
    </p:spTree>
    <p:extLst>
      <p:ext uri="{BB962C8B-B14F-4D97-AF65-F5344CB8AC3E}">
        <p14:creationId xmlns:p14="http://schemas.microsoft.com/office/powerpoint/2010/main" val="3374484110"/>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ar-EG" dirty="0">
                <a:effectLst>
                  <a:glow rad="127000">
                    <a:schemeClr val="tx1"/>
                  </a:glow>
                </a:effectLst>
                <a:ea typeface="ＭＳ Ｐゴシック" charset="0"/>
              </a:rPr>
              <a:t>إشعياء 1</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عندما يأخذ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شعبه إلى المحكمة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B5F81B27-1242-BE47-94AF-3C2488406439}"/>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449263" rtl="0" eaLnBrk="1" fontAlgn="base" latinLnBrk="0" hangingPunct="1">
              <a:lnSpc>
                <a:spcPct val="100000"/>
              </a:lnSpc>
              <a:spcBef>
                <a:spcPct val="20000"/>
              </a:spcBef>
              <a:spcAft>
                <a:spcPct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&amp; BibleStudyDownloads.org</a:t>
            </a:r>
          </a:p>
        </p:txBody>
      </p:sp>
    </p:spTree>
    <p:extLst>
      <p:ext uri="{BB962C8B-B14F-4D97-AF65-F5344CB8AC3E}">
        <p14:creationId xmlns:p14="http://schemas.microsoft.com/office/powerpoint/2010/main" val="181561685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ea typeface="ＭＳ Ｐゴシック" charset="0"/>
              </a:rPr>
              <a:t>إجراءات المحكمة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86713"/>
            <a:ext cx="8859507" cy="230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a:t>
            </a:r>
            <a:r>
              <a:rPr kumimoji="0" lang="ar-EG"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قضية</a:t>
            </a:r>
            <a:endParaRPr kumimoji="0" lang="en-US"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الدليل</a:t>
            </a:r>
            <a:endParaRPr kumimoji="0" lang="en-US"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الحكم</a:t>
            </a:r>
            <a:endParaRPr kumimoji="0" lang="en-US" sz="5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754890"/>
      </p:ext>
    </p:extLst>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7596</TotalTime>
  <Words>3962</Words>
  <Application>Microsoft Macintosh PowerPoint</Application>
  <PresentationFormat>On-screen Show (4:3)</PresentationFormat>
  <Paragraphs>555</Paragraphs>
  <Slides>67</Slides>
  <Notes>59</Notes>
  <HiddenSlides>0</HiddenSlides>
  <MMClips>0</MMClips>
  <ScaleCrop>false</ScaleCrop>
  <HeadingPairs>
    <vt:vector size="6" baseType="variant">
      <vt:variant>
        <vt:lpstr>Fonts Used</vt:lpstr>
      </vt:variant>
      <vt:variant>
        <vt:i4>11</vt:i4>
      </vt:variant>
      <vt:variant>
        <vt:lpstr>Theme</vt:lpstr>
      </vt:variant>
      <vt:variant>
        <vt:i4>31</vt:i4>
      </vt:variant>
      <vt:variant>
        <vt:lpstr>Slide Titles</vt:lpstr>
      </vt:variant>
      <vt:variant>
        <vt:i4>67</vt:i4>
      </vt:variant>
    </vt:vector>
  </HeadingPairs>
  <TitlesOfParts>
    <vt:vector size="109" baseType="lpstr">
      <vt:lpstr>ＭＳ Ｐゴシック</vt:lpstr>
      <vt:lpstr>新細明體</vt:lpstr>
      <vt:lpstr>Times</vt:lpstr>
      <vt:lpstr>ヒラギノ角ゴ Pro W3</vt:lpstr>
      <vt:lpstr>Arial</vt:lpstr>
      <vt:lpstr>Calibri</vt:lpstr>
      <vt:lpstr>Comic Sans MS</vt:lpstr>
      <vt:lpstr>Monotype Sorts</vt:lpstr>
      <vt:lpstr>Tahoma</vt:lpstr>
      <vt:lpstr>Times New Roman</vt:lpstr>
      <vt:lpstr>Wingdings</vt:lpstr>
      <vt:lpstr>Office Theme</vt:lpstr>
      <vt:lpstr>1_Office Theme</vt:lpstr>
      <vt:lpstr>4_Office Theme</vt:lpstr>
      <vt:lpstr>5_Office Theme</vt:lpstr>
      <vt:lpstr>6_Office Theme</vt:lpstr>
      <vt:lpstr>49_Blank Presentation</vt:lpstr>
      <vt:lpstr>1_Fireball</vt:lpstr>
      <vt:lpstr>11_Office Theme</vt:lpstr>
      <vt:lpstr>7_Default Design</vt:lpstr>
      <vt:lpstr>17_Office Theme</vt:lpstr>
      <vt:lpstr>15_Office Theme</vt:lpstr>
      <vt:lpstr>16_Office Theme</vt:lpstr>
      <vt:lpstr>24_Office Theme</vt:lpstr>
      <vt:lpstr>2_Glare</vt:lpstr>
      <vt:lpstr>3_Glare</vt:lpstr>
      <vt:lpstr>1_Earth</vt:lpstr>
      <vt:lpstr>1_Beam</vt:lpstr>
      <vt:lpstr>37_Office Theme</vt:lpstr>
      <vt:lpstr>2_Blank Presentation</vt:lpstr>
      <vt:lpstr>4_Orbit</vt:lpstr>
      <vt:lpstr>2_untitled 3</vt:lpstr>
      <vt:lpstr>17_Default Design</vt:lpstr>
      <vt:lpstr>Default Design</vt:lpstr>
      <vt:lpstr>1_Default Design</vt:lpstr>
      <vt:lpstr>2_Mountain</vt:lpstr>
      <vt:lpstr>4_Fireball</vt:lpstr>
      <vt:lpstr>58_Blank Presentation</vt:lpstr>
      <vt:lpstr>Blank Presentation</vt:lpstr>
      <vt:lpstr>89_Office Theme</vt:lpstr>
      <vt:lpstr>4_Pulse</vt:lpstr>
      <vt:lpstr>50_Blank Presentation</vt:lpstr>
      <vt:lpstr>حكم المسيح المستقبلي  في أورشليم</vt:lpstr>
      <vt:lpstr>ما الذي يحدث بحق السماء؟</vt:lpstr>
      <vt:lpstr>ما الذي يحدث بحق السماء؟</vt:lpstr>
      <vt:lpstr>كيف سيكون حال العالم  عندما يحكم المسيح؟</vt:lpstr>
      <vt:lpstr>الحياة في زمن أشعياء  (735 ق.م)</vt:lpstr>
      <vt:lpstr>التهديد الأشوري</vt:lpstr>
      <vt:lpstr>متى كتب أشعياء</vt:lpstr>
      <vt:lpstr>إشعياء 1</vt:lpstr>
      <vt:lpstr>إجراءات المحكمة</vt:lpstr>
      <vt:lpstr>الفكرة الرئيسية لأشعياء 1</vt:lpstr>
      <vt:lpstr>نصين مفتاحيين عن الملكوت</vt:lpstr>
      <vt:lpstr>1. سيجلب يسوع الحق والسلام للعالم أجمع (2: 1-5) </vt:lpstr>
      <vt:lpstr>سيعلم المسيح كل الشعوب من جبل الهيكل (2: 1-3)</vt:lpstr>
      <vt:lpstr>PowerPoint Presentation</vt:lpstr>
      <vt:lpstr>هيكل سليمان</vt:lpstr>
      <vt:lpstr>هيكل سليمان</vt:lpstr>
      <vt:lpstr>هيكل سليمان</vt:lpstr>
      <vt:lpstr>هيكل سليمان</vt:lpstr>
      <vt:lpstr>المجد يغادر</vt:lpstr>
      <vt:lpstr>المجد يعود</vt:lpstr>
      <vt:lpstr>لن يتناسب هيكل حزقيال لن مع جبل الهيكل الحالي!</vt:lpstr>
      <vt:lpstr>PowerPoint Presentation</vt:lpstr>
      <vt:lpstr>PowerPoint Presentation</vt:lpstr>
      <vt:lpstr>PowerPoint Presentation</vt:lpstr>
      <vt:lpstr>PowerPoint Presentation</vt:lpstr>
      <vt:lpstr>48 مدن اللاويين</vt:lpstr>
      <vt:lpstr>المعلم</vt:lpstr>
      <vt:lpstr>سيحضر المسيح السلام للعالم أجمع   (2: 4) </vt:lpstr>
      <vt:lpstr>مبنى الأمم المتحدة نيويورك</vt:lpstr>
      <vt:lpstr>مبنى الأمم المتحدة نيويورك</vt:lpstr>
      <vt:lpstr>United Nations Building, New York</vt:lpstr>
      <vt:lpstr>PowerPoint Presentation</vt:lpstr>
      <vt:lpstr>1. سيجلب يسوع الحق والسلام للعالم أجمع (2: 1-5) </vt:lpstr>
      <vt:lpstr>سوف يمنحك يسوع الرخاء والقداسة والحماية في كل الأرض  (4: 2- 6).</vt:lpstr>
      <vt:lpstr>أشعياء ٤ : ٢ فِي ذَلِكَ الْيَوْمِ يَكُونُ غُصْنُ الرَّبِّ بَهَاءً وَمَجْداً وَثَمَرُ الأَرْضِ فَخْراً وَزِينَةً لِلنَّاجِينَ مِنْ إِسْرَائِيلَ. </vt:lpstr>
      <vt:lpstr>The Branch</vt:lpstr>
      <vt:lpstr>أشعياء ٤ : ٢  فِي ذَلِكَ الْيَوْمِ يَكُونُ غُصْنُ الرَّبِّ بَهَاءً وَمَجْداً وَثَمَرُ الأَرْضِ فَخْراً وَزِينَةً لِلنَّاجِينَ مِنْ إِسْرَائِيلَ. </vt:lpstr>
      <vt:lpstr>PowerPoint Presentation</vt:lpstr>
      <vt:lpstr>وسيجعل المسيح بقية أورشليم المقدسة في أجساد مائتة  (4: 3- 4).</vt:lpstr>
      <vt:lpstr>نظرة عامة على المستقبل</vt:lpstr>
      <vt:lpstr>سيحمي المسيح مواطني أورشليم من الشمس والمطر     (4: 5-6).</vt:lpstr>
      <vt:lpstr>  الفكرة الرئيسية في 2: 1-5، 4: 2-6</vt:lpstr>
      <vt:lpstr>Main Idea</vt:lpstr>
      <vt:lpstr>رسم بياني رؤيا 20: 4-6</vt:lpstr>
      <vt:lpstr>أهداف الحكم الألفي</vt:lpstr>
      <vt:lpstr>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 1 كو 6 : 2 – 3 </vt:lpstr>
      <vt:lpstr>أهداف الحكم الألفي</vt:lpstr>
      <vt:lpstr>حياة طويلة بشكل لا يصدق</vt:lpstr>
      <vt:lpstr>أهداف الحكم الألفي</vt:lpstr>
      <vt:lpstr>Christ will have a Spirit-led and righteous rule (11:1-5)</vt:lpstr>
      <vt:lpstr>أهداف الحكم الألفي</vt:lpstr>
      <vt:lpstr>إبراهيم</vt:lpstr>
      <vt:lpstr>العناصر الساسية الثلاثة</vt:lpstr>
      <vt:lpstr>حدود الأرض الموعودة لإبراهيم</vt:lpstr>
      <vt:lpstr>أنواع العهود غير المشروطة</vt:lpstr>
      <vt:lpstr>فكرة أشعياء المفتاحية</vt:lpstr>
      <vt:lpstr>كلمة مفتاحية</vt:lpstr>
      <vt:lpstr>وعود العهد الداوودي</vt:lpstr>
      <vt:lpstr>بما أن يسوع سيملك،  فعليك أن تخدمه الآن  حتى تتمكن من الحكم معه لاحقاً  (أشعياء 2: 5).</vt:lpstr>
      <vt:lpstr>يسوع سوف يملك</vt:lpstr>
      <vt:lpstr>يسوع سوف يملك</vt:lpstr>
      <vt:lpstr>يسوع سوف يملك</vt:lpstr>
      <vt:lpstr>يسوع سوف يملك</vt:lpstr>
      <vt:lpstr>يسوع سوف يملك</vt:lpstr>
      <vt:lpstr>يسوع سوف يملك</vt:lpstr>
      <vt:lpstr>Black</vt:lpstr>
      <vt:lpstr> الكريستولوجي (يسوع)•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256</cp:revision>
  <dcterms:created xsi:type="dcterms:W3CDTF">2010-10-07T07:24:48Z</dcterms:created>
  <dcterms:modified xsi:type="dcterms:W3CDTF">2026-04-18T13:29:14Z</dcterms:modified>
</cp:coreProperties>
</file>