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9.xml" ContentType="application/vnd.openxmlformats-officedocument.theme+xml"/>
  <Override PartName="/ppt/slideLayouts/slideLayout83.xml" ContentType="application/vnd.openxmlformats-officedocument.presentationml.slideLayout+xml"/>
  <Override PartName="/ppt/theme/theme10.xml" ContentType="application/vnd.openxmlformats-officedocument.theme+xml"/>
  <Override PartName="/ppt/slideLayouts/slideLayout84.xml" ContentType="application/vnd.openxmlformats-officedocument.presentationml.slideLayout+xml"/>
  <Override PartName="/ppt/theme/theme11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12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theme/theme13.xml" ContentType="application/vnd.openxmlformats-officedocument.theme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2" r:id="rId2"/>
    <p:sldMasterId id="2147483901" r:id="rId3"/>
    <p:sldMasterId id="2147483913" r:id="rId4"/>
    <p:sldMasterId id="2147483976" r:id="rId5"/>
    <p:sldMasterId id="2147483990" r:id="rId6"/>
    <p:sldMasterId id="2147484002" r:id="rId7"/>
    <p:sldMasterId id="2147484004" r:id="rId8"/>
    <p:sldMasterId id="2147484007" r:id="rId9"/>
    <p:sldMasterId id="2147484019" r:id="rId10"/>
    <p:sldMasterId id="2147484021" r:id="rId11"/>
    <p:sldMasterId id="2147484062" r:id="rId12"/>
    <p:sldMasterId id="2147484198" r:id="rId13"/>
    <p:sldMasterId id="2147484334" r:id="rId14"/>
  </p:sldMasterIdLst>
  <p:notesMasterIdLst>
    <p:notesMasterId r:id="rId75"/>
  </p:notesMasterIdLst>
  <p:handoutMasterIdLst>
    <p:handoutMasterId r:id="rId76"/>
  </p:handoutMasterIdLst>
  <p:sldIdLst>
    <p:sldId id="289" r:id="rId15"/>
    <p:sldId id="422" r:id="rId16"/>
    <p:sldId id="5222" r:id="rId17"/>
    <p:sldId id="260" r:id="rId18"/>
    <p:sldId id="823" r:id="rId19"/>
    <p:sldId id="5296" r:id="rId20"/>
    <p:sldId id="5298" r:id="rId21"/>
    <p:sldId id="5280" r:id="rId22"/>
    <p:sldId id="265" r:id="rId23"/>
    <p:sldId id="266" r:id="rId24"/>
    <p:sldId id="5299" r:id="rId25"/>
    <p:sldId id="5281" r:id="rId26"/>
    <p:sldId id="5300" r:id="rId27"/>
    <p:sldId id="5282" r:id="rId28"/>
    <p:sldId id="5283" r:id="rId29"/>
    <p:sldId id="5284" r:id="rId30"/>
    <p:sldId id="5285" r:id="rId31"/>
    <p:sldId id="5286" r:id="rId32"/>
    <p:sldId id="5287" r:id="rId33"/>
    <p:sldId id="5288" r:id="rId34"/>
    <p:sldId id="5290" r:id="rId35"/>
    <p:sldId id="5305" r:id="rId36"/>
    <p:sldId id="5289" r:id="rId37"/>
    <p:sldId id="5291" r:id="rId38"/>
    <p:sldId id="5301" r:id="rId39"/>
    <p:sldId id="5302" r:id="rId40"/>
    <p:sldId id="5303" r:id="rId41"/>
    <p:sldId id="5304" r:id="rId42"/>
    <p:sldId id="5306" r:id="rId43"/>
    <p:sldId id="5307" r:id="rId44"/>
    <p:sldId id="287" r:id="rId45"/>
    <p:sldId id="5310" r:id="rId46"/>
    <p:sldId id="5308" r:id="rId47"/>
    <p:sldId id="5309" r:id="rId48"/>
    <p:sldId id="5311" r:id="rId49"/>
    <p:sldId id="5223" r:id="rId50"/>
    <p:sldId id="4157" r:id="rId51"/>
    <p:sldId id="294" r:id="rId52"/>
    <p:sldId id="295" r:id="rId53"/>
    <p:sldId id="296" r:id="rId54"/>
    <p:sldId id="297" r:id="rId55"/>
    <p:sldId id="298" r:id="rId56"/>
    <p:sldId id="299" r:id="rId57"/>
    <p:sldId id="300" r:id="rId58"/>
    <p:sldId id="301" r:id="rId59"/>
    <p:sldId id="302" r:id="rId60"/>
    <p:sldId id="303" r:id="rId61"/>
    <p:sldId id="304" r:id="rId62"/>
    <p:sldId id="305" r:id="rId63"/>
    <p:sldId id="306" r:id="rId64"/>
    <p:sldId id="307" r:id="rId65"/>
    <p:sldId id="308" r:id="rId66"/>
    <p:sldId id="309" r:id="rId67"/>
    <p:sldId id="310" r:id="rId68"/>
    <p:sldId id="311" r:id="rId69"/>
    <p:sldId id="312" r:id="rId70"/>
    <p:sldId id="313" r:id="rId71"/>
    <p:sldId id="315" r:id="rId72"/>
    <p:sldId id="393" r:id="rId73"/>
    <p:sldId id="424" r:id="rId74"/>
  </p:sldIdLst>
  <p:sldSz cx="9144000" cy="6858000" type="letter"/>
  <p:notesSz cx="6985000" cy="92821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mzi Nari" initials="RN" lastIdx="2" clrIdx="0">
    <p:extLst>
      <p:ext uri="{19B8F6BF-5375-455C-9EA6-DF929625EA0E}">
        <p15:presenceInfo xmlns:p15="http://schemas.microsoft.com/office/powerpoint/2012/main" userId="cad0834913d4052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9933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50"/>
    <p:restoredTop sz="79660"/>
  </p:normalViewPr>
  <p:slideViewPr>
    <p:cSldViewPr>
      <p:cViewPr varScale="1">
        <p:scale>
          <a:sx n="87" d="100"/>
          <a:sy n="87" d="100"/>
        </p:scale>
        <p:origin x="880" y="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144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17T00:44:42.327" idx="2">
    <p:pos x="4032" y="104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49" tIns="46474" rIns="92949" bIns="46474" numCol="1" anchor="t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49" tIns="46474" rIns="92949" bIns="46474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49" tIns="46474" rIns="92949" bIns="46474" numCol="1" anchor="b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8818563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49" tIns="46474" rIns="92949" bIns="46474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pPr>
              <a:defRPr/>
            </a:pPr>
            <a:fld id="{790AAA37-9F9E-4743-829F-6FCD220DBA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49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03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05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5652420-B985-F441-80C6-ABDBF1AFA2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081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D57DC49-866A-4341-93E1-BF911A9CA5F8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864820"/>
            <a:ext cx="2971800" cy="27918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313438" indent="-3686369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497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994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492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989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907DCC-0C4C-7348-B17F-4059EFEC84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20" y="4342892"/>
            <a:ext cx="5028161" cy="276991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34" tIns="45716" rIns="91434" bIns="45716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23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864820"/>
            <a:ext cx="2971800" cy="27918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313438" indent="-3686369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497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994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492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989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4AD7B-1A70-F348-9821-F72DA804B4C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918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35B16-E1B2-0440-8B19-BDDE5541703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864820"/>
            <a:ext cx="2971800" cy="27918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313438" indent="-3686369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497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994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492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989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51627-13AE-3242-9BD0-51F93EEC3BD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918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864820"/>
            <a:ext cx="2971800" cy="27918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313438" indent="-3686369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497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994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492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989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E7804-7A63-7D42-8FC5-436EC93C498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83317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pPr algn="r" rtl="1"/>
            <a:r>
              <a:rPr lang="ar-EG" altLang="ja-JP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"في كثير من الأحيان ، ولكن ليس دائمًا ، تعني </a:t>
            </a:r>
            <a:r>
              <a:rPr lang="en-US" altLang="ja-JP" b="1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ek</a:t>
            </a:r>
            <a:r>
              <a:rPr lang="en-US" altLang="ja-JP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ar-EG" altLang="ja-JP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من الداخل ، بينما تعني </a:t>
            </a:r>
            <a:r>
              <a:rPr lang="en-US" altLang="ja-JP" b="1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ek</a:t>
            </a:r>
            <a:r>
              <a:rPr lang="en-US" altLang="ja-JP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ar-EG" altLang="ja-JP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من بطريقة أكثر عمومية (على سبيل المثال ، من الخارج ، من المنطقة المجاورة)" </a:t>
            </a:r>
          </a:p>
          <a:p>
            <a:pPr algn="r" rtl="1"/>
            <a:r>
              <a:rPr lang="ar-EG" altLang="ja-JP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</a:t>
            </a:r>
            <a:r>
              <a:rPr lang="en-US" altLang="ja-JP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Eugene Van Ness </a:t>
            </a:r>
            <a:r>
              <a:rPr lang="en-US" altLang="ja-JP" b="1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Goetchius</a:t>
            </a:r>
            <a:r>
              <a:rPr lang="en-US" altLang="ja-JP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، The Language of the New Testament [New York : </a:t>
            </a:r>
            <a:r>
              <a:rPr lang="ar-EG" altLang="ja-JP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أبناء تشارلز شريبنر ، 1965] ، 151).</a:t>
            </a:r>
            <a:endParaRPr lang="en-US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864820"/>
            <a:ext cx="2971800" cy="27918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313438" indent="-3686369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497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994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492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989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522795-329B-D24B-AE90-624A617767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83317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20000"/>
          </a:bodyPr>
          <a:lstStyle/>
          <a:p>
            <a:endParaRPr lang="en-US" altLang="ja-JP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r" rtl="1"/>
            <a:r>
              <a:rPr lang="ar-EG" altLang="ja-JP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"في كثير من الأحيان ، ولكن ليس دائمًا ، تعني </a:t>
            </a:r>
            <a:r>
              <a:rPr lang="en-US" altLang="ja-JP" b="1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ek</a:t>
            </a:r>
            <a:r>
              <a:rPr lang="en-US" altLang="ja-JP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ar-EG" altLang="ja-JP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من الداخل ، بينما تعني </a:t>
            </a:r>
            <a:r>
              <a:rPr lang="en-US" altLang="ja-JP" b="1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ek</a:t>
            </a:r>
            <a:r>
              <a:rPr lang="en-US" altLang="ja-JP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ar-EG" altLang="ja-JP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من بطريقة أكثر عمومية (على سبيل المثال ، من الخارج ، من المنطقة المجاورة)" </a:t>
            </a:r>
          </a:p>
          <a:p>
            <a:pPr algn="r" rtl="1"/>
            <a:r>
              <a:rPr lang="ar-EG" altLang="ja-JP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</a:t>
            </a:r>
            <a:r>
              <a:rPr lang="en-US" altLang="ja-JP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Eugene Van Ness </a:t>
            </a:r>
            <a:r>
              <a:rPr lang="en-US" altLang="ja-JP" b="1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Goetchius</a:t>
            </a:r>
            <a:r>
              <a:rPr lang="en-US" altLang="ja-JP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، The Language of the New Testament [New York : </a:t>
            </a:r>
            <a:r>
              <a:rPr lang="ar-EG" altLang="ja-JP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أبناء تشارلز شريبنر ، 1965] ، 151).</a:t>
            </a:r>
            <a:endParaRPr lang="en-US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864820"/>
            <a:ext cx="2971800" cy="27918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313438" indent="-3686369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497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994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492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989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D1384-30E3-AA43-AB9F-4C587EB21D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918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35B16-E1B2-0440-8B19-BDDE5541703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864820"/>
            <a:ext cx="2971800" cy="27918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313438" indent="-3686369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497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994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492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989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07D826-F788-BC4D-BD93-112C753CA3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918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35B16-E1B2-0440-8B19-BDDE5541703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731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10/06/10</a:t>
            </a:r>
          </a:p>
        </p:txBody>
      </p:sp>
      <p:sp>
        <p:nvSpPr>
          <p:cNvPr id="337923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6A436B2-7EF5-4BBD-BF62-99F03C7FEA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Calibri" pitchFamily="34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37924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BFCEE945-117C-4687-AA68-C870730B3463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Calibri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37925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None/>
              <a:tabLst/>
              <a:defRPr/>
            </a:pPr>
            <a:endParaRPr kumimoji="0" lang="en-US" sz="24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37926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24325"/>
          </a:xfr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anchor="ctr"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283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FA78EA-A91C-7745-A39B-3D0268FB3DCD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6746D5-5443-1F4A-B900-B1AB7E391C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FC9E41-EC12-3C42-9432-0A9B49540B7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474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7459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7A706-DEB1-E64E-A346-66426586AE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495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9507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B77ABB-BE61-0949-BA97-1D9B0D18515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515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1555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9811E-D288-4943-BF18-7C901C11BD0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536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03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E025EF-1F1C-AF4E-8A65-D714F121E78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E381BC-C9AA-C54B-AA05-E84D49A8492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9538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900AE-51CC-F244-958B-A709083AC730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9083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AAD63-E713-0547-982E-AB116C1B6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57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3313" y="676275"/>
            <a:ext cx="4602162" cy="34528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354513"/>
            <a:ext cx="5011738" cy="4127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AA6A88-2847-2D4A-887B-09E9F18107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218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3313" y="676275"/>
            <a:ext cx="4602162" cy="3452813"/>
          </a:xfrm>
          <a:solidFill>
            <a:srgbClr val="FFFFFF"/>
          </a:solidFill>
          <a:ln/>
        </p:spPr>
      </p:sp>
      <p:sp>
        <p:nvSpPr>
          <p:cNvPr id="1218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354513"/>
            <a:ext cx="5011738" cy="41275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10/06/10</a:t>
            </a:r>
          </a:p>
        </p:txBody>
      </p:sp>
      <p:sp>
        <p:nvSpPr>
          <p:cNvPr id="377859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00E7E4A8-25B0-4CBD-96DC-0C472CABF6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Calibri" pitchFamily="34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77860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8BF50C50-97C7-44E9-81A7-6251D0109DBF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Calibri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77861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None/>
              <a:tabLst/>
              <a:defRPr/>
            </a:pPr>
            <a:endParaRPr kumimoji="0" lang="en-US" sz="24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627718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24325"/>
          </a:xfrm>
          <a:solidFill>
            <a:srgbClr val="FFFFFF"/>
          </a:solidFill>
          <a:ln w="9360">
            <a:solidFill>
              <a:srgbClr val="000000"/>
            </a:solidFill>
          </a:ln>
          <a:extLst>
            <a:ext uri="{FAA26D3D-D897-4be2-8F04-BA451C77F1D7}"/>
          </a:extLst>
        </p:spPr>
        <p:txBody>
          <a:bodyPr anchor="ctr"/>
          <a:lstStyle/>
          <a:p>
            <a:r>
              <a:rPr lang="en-US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Arabic Common Slides-298</a:t>
            </a:r>
          </a:p>
          <a:p>
            <a:r>
              <a:rPr lang="en-US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JE-09-Return of Christ-36</a:t>
            </a:r>
          </a:p>
          <a:p>
            <a:r>
              <a:rPr lang="en-US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OS-23-Isaiah 1-12-Slide 87</a:t>
            </a:r>
          </a:p>
          <a:p>
            <a:r>
              <a:rPr lang="en-US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OS-26-Ezekiel 1-39-Slide 247</a:t>
            </a:r>
          </a:p>
          <a:p>
            <a:r>
              <a:rPr lang="en-US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OS-26-Ezekiel 40-43-Slide 24</a:t>
            </a:r>
          </a:p>
          <a:p>
            <a:r>
              <a:rPr lang="en-US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OS-29-Joel-87</a:t>
            </a:r>
          </a:p>
          <a:p>
            <a:r>
              <a:rPr lang="en-US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OS-31-Obadiah-142</a:t>
            </a:r>
          </a:p>
          <a:p>
            <a:r>
              <a:rPr lang="en-US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OS-39-Zechariah-158, 167, 184</a:t>
            </a:r>
          </a:p>
          <a:p>
            <a:r>
              <a:rPr lang="en-US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NS-22-Rev4-6-slide 117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NS-22-Rev20-22-slide 137</a:t>
            </a:r>
          </a:p>
          <a:p>
            <a:endParaRPr lang="en-US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673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30840" indent="-28109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4369" indent="-224874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74117" indent="-224874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23864" indent="-224874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73612" indent="-2248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3360" indent="-2248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73107" indent="-2248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22855" indent="-2248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355283-6062-3E47-B905-D36181E84A5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b="1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r>
              <a:rPr lang="en-US" b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But what happens to the bodies of these who have died?  Are they changed?  (RAPTURE transformation of the body= farmer's wife in elevator).</a:t>
            </a:r>
          </a:p>
          <a:p>
            <a:r>
              <a:rPr lang="en-US" b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For sure!  Read 1 Corinthians 15:50-55.</a:t>
            </a:r>
          </a:p>
          <a:p>
            <a:r>
              <a:rPr lang="en-US" b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Exactly how these bodies are reassembled and resurrected is not stated.</a:t>
            </a:r>
          </a:p>
          <a:p>
            <a:endParaRPr lang="en-US" b="1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DA8BDE2-278E-B648-8725-0B551DB27339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2561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latinLnBrk="0">
              <a:spcBef>
                <a:spcPts val="400"/>
              </a:spcBef>
            </a:pPr>
            <a:endParaRPr lang="en-US" dirty="0"/>
          </a:p>
          <a:p>
            <a:pPr algn="l" rtl="0" latinLnBrk="0">
              <a:spcBef>
                <a:spcPts val="400"/>
              </a:spcBef>
            </a:pPr>
            <a:r>
              <a:rPr lang="en-US" dirty="0"/>
              <a:t>_________</a:t>
            </a:r>
          </a:p>
          <a:p>
            <a:pPr algn="l" rtl="0" latinLnBrk="0">
              <a:spcBef>
                <a:spcPts val="400"/>
              </a:spcBef>
            </a:pPr>
            <a:r>
              <a:rPr lang="en-US" dirty="0"/>
              <a:t>ES-09-Rapture</a:t>
            </a:r>
          </a:p>
          <a:p>
            <a:pPr algn="l" rtl="0" latinLnBrk="0">
              <a:spcBef>
                <a:spcPts val="400"/>
              </a:spcBef>
            </a:pPr>
            <a:r>
              <a:rPr lang="en-US" dirty="0"/>
              <a:t>NS-13-1 Thess</a:t>
            </a:r>
          </a:p>
          <a:p>
            <a:pPr algn="l" rtl="0" latinLnBrk="0">
              <a:spcBef>
                <a:spcPts val="400"/>
              </a:spcBef>
            </a:pPr>
            <a:r>
              <a:rPr lang="en-US" dirty="0"/>
              <a:t>NS-14-2 Thess</a:t>
            </a:r>
          </a:p>
          <a:p>
            <a:pPr algn="l" rtl="0" latinLnBrk="0">
              <a:spcBef>
                <a:spcPts val="400"/>
              </a:spcBef>
            </a:pPr>
            <a:r>
              <a:rPr lang="en-US" dirty="0"/>
              <a:t>NS-27-Rev20-22</a:t>
            </a:r>
          </a:p>
        </p:txBody>
      </p:sp>
    </p:spTree>
    <p:extLst>
      <p:ext uri="{BB962C8B-B14F-4D97-AF65-F5344CB8AC3E}">
        <p14:creationId xmlns:p14="http://schemas.microsoft.com/office/powerpoint/2010/main" val="23614773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871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55209" indent="-29046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61860" indent="-232372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26603" indent="-232372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91347" indent="-232372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56091" indent="-23237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20835" indent="-23237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85579" indent="-23237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950322" indent="-23237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60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b="1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Creation (</a:t>
            </a:r>
            <a:r>
              <a:rPr lang="en-US" b="1" dirty="0" err="1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cr</a:t>
            </a:r>
            <a:r>
              <a:rPr lang="en-US" b="1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10/06/10</a:t>
            </a:r>
          </a:p>
        </p:txBody>
      </p:sp>
      <p:sp>
        <p:nvSpPr>
          <p:cNvPr id="338947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91276593-04F0-48BA-8603-307EF37B298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Calibri" pitchFamily="34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38948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D3AC3D55-9A8B-42D1-A72A-281804921EA7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Calibri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38949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None/>
              <a:tabLst/>
              <a:defRPr/>
            </a:pPr>
            <a:endParaRPr kumimoji="0" lang="en-US" sz="24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3895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186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864820"/>
            <a:ext cx="2971800" cy="27918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313438" indent="-3686369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497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994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492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989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907DCC-0C4C-7348-B17F-4059EFEC84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20" y="4342892"/>
            <a:ext cx="5028161" cy="276991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34" tIns="45716" rIns="91434" bIns="45716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864820"/>
            <a:ext cx="2971800" cy="27918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313438" indent="-3686369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497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994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492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989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CA20C-4FE3-3B4A-87AD-24DE9D7C8E0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20" y="4342892"/>
            <a:ext cx="5028161" cy="276991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34" tIns="45716" rIns="91434" bIns="45716">
            <a:normAutofit fontScale="47500" lnSpcReduction="20000"/>
          </a:bodyPr>
          <a:lstStyle/>
          <a:p>
            <a:endParaRPr lang="en-US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r" rtl="1"/>
            <a:r>
              <a:rPr lang="ar-EG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الشرائح الـ 22 التالية هي نفسها الشرائح 193-215 من عرض رؤيا 1-12</a:t>
            </a:r>
            <a:endParaRPr lang="en-US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864820"/>
            <a:ext cx="2971800" cy="27918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313438" indent="-3686369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497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994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492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989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21F42-2519-BD46-972A-C90C4E73E8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529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918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864820"/>
            <a:ext cx="2971800" cy="27918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313438" indent="-3686369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497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994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492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989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CA20C-4FE3-3B4A-87AD-24DE9D7C8E0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20" y="4342892"/>
            <a:ext cx="5028161" cy="276991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34" tIns="45716" rIns="91434" bIns="45716">
            <a:normAutofit fontScale="47500" lnSpcReduction="20000"/>
          </a:bodyPr>
          <a:lstStyle/>
          <a:p>
            <a:endParaRPr lang="en-US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r" rtl="1"/>
            <a:r>
              <a:rPr lang="ar-EG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الشرائح الـ 22 التالية هي نفسها الشرائح 193-215 من عرض رؤيا 1-12</a:t>
            </a:r>
            <a:endParaRPr lang="en-US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864820"/>
            <a:ext cx="2971800" cy="27918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313438" indent="-3686369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497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994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492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989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B0D31-577B-FB4C-863E-0A8E9078BC1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83317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pPr algn="r" rtl="1"/>
            <a:r>
              <a:rPr lang="ar-EG" altLang="ja-JP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"في كثير من الأحيان ، ولكن ليس دائمًا ، تعني  </a:t>
            </a:r>
            <a:r>
              <a:rPr lang="en-US" altLang="ja-JP" b="1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ek</a:t>
            </a:r>
            <a:r>
              <a:rPr lang="en-US" altLang="ja-JP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ar-EG" altLang="ja-JP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من الداخل ، بينما تعني كلمة </a:t>
            </a:r>
            <a:r>
              <a:rPr lang="en-US" altLang="ja-JP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apo </a:t>
            </a:r>
            <a:r>
              <a:rPr lang="ar-EG" altLang="ja-JP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من بطريقة أكثر عمومية (على سبيل المثال ، من الخارج ، من المنطقة المجاورة)" </a:t>
            </a:r>
          </a:p>
          <a:p>
            <a:pPr algn="r" rtl="1"/>
            <a:r>
              <a:rPr lang="ar-EG" altLang="ja-JP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</a:t>
            </a:r>
            <a:r>
              <a:rPr lang="en-US" altLang="ja-JP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Eugene Van Ness </a:t>
            </a:r>
            <a:r>
              <a:rPr lang="en-US" altLang="ja-JP" b="1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Goetchius</a:t>
            </a:r>
            <a:r>
              <a:rPr lang="en-US" altLang="ja-JP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، The Language of the New Testament [New York : </a:t>
            </a:r>
            <a:r>
              <a:rPr lang="ar-EG" altLang="ja-JP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أبناء تشارلز شريبنر ، 1965] ، 151).</a:t>
            </a:r>
            <a:endParaRPr lang="en-US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54D27-E318-E54F-85CB-6322341577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077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F99A3-1447-7E45-AD71-B203D1D80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6059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94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95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96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97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98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99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00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37327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209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10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11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12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13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14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15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217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18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9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62385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icture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227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28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29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30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31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32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33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235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36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78004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8442763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5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3786742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2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1325666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6868783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3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2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1401840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9917655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684729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BCA0C-98FD-FB47-896C-EB08B4A25B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522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307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8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3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5455513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317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7386162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326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27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28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29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30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31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32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334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3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21956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343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44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45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46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47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48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49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351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sz="4000" b="1" i="0" cap="all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34857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360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61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62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63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64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65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66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368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790575" indent="-333375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1234439" indent="-320039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17272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21844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17960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mparis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377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78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79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80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81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82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83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385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48579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395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96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97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98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99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00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01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403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819721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411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12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13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14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15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16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17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4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3375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ntent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426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27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28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29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30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31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32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434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defRPr sz="2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35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6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00476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Picture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444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45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46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47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48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49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50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45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5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2598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0"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76CD66-E074-BC44-B23B-1553C319D6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43775"/>
      </p:ext>
    </p:extLst>
  </p:cSld>
  <p:clrMapOvr>
    <a:masterClrMapping/>
  </p:clrMapOvr>
  <p:transition spd="slow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8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 b="1" i="0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algn="ctr">
              <a:buSzTx/>
              <a:buNone/>
              <a:defRPr b="1" i="0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algn="ctr">
              <a:buSzTx/>
              <a:buNone/>
              <a:defRPr b="1" i="0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algn="ctr">
              <a:buSzTx/>
              <a:buNone/>
              <a:defRPr b="1" i="0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algn="ctr">
              <a:buSzTx/>
              <a:buNone/>
              <a:defRPr b="1" i="0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8135165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Title Text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89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Arial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buFont typeface="Arial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buFont typeface="Arial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buFont typeface="Arial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buFont typeface="Arial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5129610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i="0" cap="all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9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 b="1" i="0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 b="1" i="0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 b="1" i="0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 b="1" i="0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 b="1" i="0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495206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Title Text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0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buFont typeface="Arial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790575" indent="-333375">
              <a:spcBef>
                <a:spcPts val="600"/>
              </a:spcBef>
              <a:buFont typeface="Arial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1234439" indent="-320039">
              <a:spcBef>
                <a:spcPts val="600"/>
              </a:spcBef>
              <a:buFont typeface="Arial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1727200" indent="-355600">
              <a:spcBef>
                <a:spcPts val="600"/>
              </a:spcBef>
              <a:buFont typeface="Arial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2184400" indent="-355600">
              <a:spcBef>
                <a:spcPts val="600"/>
              </a:spcBef>
              <a:buFont typeface="Arial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9363913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omparis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Title Text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3432804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Title Text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9648409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 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Title Text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3953946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2698813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ontent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49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Arial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buFont typeface="Arial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buFont typeface="Arial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buFont typeface="Arial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buFont typeface="Arial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0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3495720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Picture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59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6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541454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7AEECC-0529-2549-AD7F-8B1EC73301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39017"/>
      </p:ext>
    </p:extLst>
  </p:cSld>
  <p:clrMapOvr>
    <a:masterClrMapping/>
  </p:clrMapOvr>
  <p:transition spd="slow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5903071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8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4664556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58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7445585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3476324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6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8811718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8034912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2784161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630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1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6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8383005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64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8693680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59086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FBD0BD2-9893-6A47-9F81-D179D4C80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66319"/>
      </p:ext>
    </p:extLst>
  </p:cSld>
  <p:clrMapOvr>
    <a:masterClrMapping/>
  </p:clrMapOvr>
  <p:transition spd="slow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Title Text"/>
          <p:cNvSpPr txBox="1">
            <a:spLocks noGrp="1"/>
          </p:cNvSpPr>
          <p:nvPr>
            <p:ph type="title"/>
          </p:nvPr>
        </p:nvSpPr>
        <p:spPr>
          <a:xfrm>
            <a:off x="37727" y="44623"/>
            <a:ext cx="9070777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59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4876275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i="0" cap="all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1597666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Title Text"/>
          <p:cNvSpPr txBox="1">
            <a:spLocks noGrp="1"/>
          </p:cNvSpPr>
          <p:nvPr>
            <p:ph type="title"/>
          </p:nvPr>
        </p:nvSpPr>
        <p:spPr>
          <a:xfrm>
            <a:off x="37727" y="44623"/>
            <a:ext cx="9070777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7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790575" indent="-333375">
              <a:spcBef>
                <a:spcPts val="600"/>
              </a:spcBef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1234439" indent="-320039">
              <a:spcBef>
                <a:spcPts val="600"/>
              </a:spcBef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1727200" indent="-355600">
              <a:spcBef>
                <a:spcPts val="600"/>
              </a:spcBef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2184400" indent="-355600">
              <a:spcBef>
                <a:spcPts val="600"/>
              </a:spcBef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9176337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omparis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0019265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Title Text"/>
          <p:cNvSpPr txBox="1">
            <a:spLocks noGrp="1"/>
          </p:cNvSpPr>
          <p:nvPr>
            <p:ph type="title"/>
          </p:nvPr>
        </p:nvSpPr>
        <p:spPr>
          <a:xfrm>
            <a:off x="37727" y="44623"/>
            <a:ext cx="9070777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593648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3153069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ontent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11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4655227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Picture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2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4808812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4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85800" y="1981200"/>
            <a:ext cx="3810000" cy="1981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5078812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, and 2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4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662910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BF94A75-FC67-364C-8639-F516BA334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81427"/>
      </p:ext>
    </p:extLst>
  </p:cSld>
  <p:clrMapOvr>
    <a:masterClrMapping/>
  </p:clrMapOvr>
  <p:transition spd="slow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lIns="46799" tIns="46799" rIns="46799" bIns="46799"/>
          <a:lstStyle>
            <a:lvl1pPr defTabSz="449262">
              <a:lnSpc>
                <a:spcPct val="95000"/>
              </a:lnSpc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0" indent="0" algn="ctr" defTabSz="449262">
              <a:lnSpc>
                <a:spcPct val="95000"/>
              </a:lnSpc>
              <a:spcBef>
                <a:spcPts val="800"/>
              </a:spcBef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algn="ctr" defTabSz="449262">
              <a:lnSpc>
                <a:spcPct val="95000"/>
              </a:lnSpc>
              <a:spcBef>
                <a:spcPts val="800"/>
              </a:spcBef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algn="ctr" defTabSz="449262">
              <a:lnSpc>
                <a:spcPct val="95000"/>
              </a:lnSpc>
              <a:spcBef>
                <a:spcPts val="800"/>
              </a:spcBef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algn="ctr" defTabSz="449262">
              <a:lnSpc>
                <a:spcPct val="95000"/>
              </a:lnSpc>
              <a:spcBef>
                <a:spcPts val="800"/>
              </a:spcBef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algn="ctr" defTabSz="449262">
              <a:lnSpc>
                <a:spcPct val="95000"/>
              </a:lnSpc>
              <a:spcBef>
                <a:spcPts val="800"/>
              </a:spcBef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0982762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Title Text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0814" cy="1141413"/>
          </a:xfrm>
          <a:prstGeom prst="rect">
            <a:avLst/>
          </a:prstGeom>
        </p:spPr>
        <p:txBody>
          <a:bodyPr lIns="46799" tIns="46799" rIns="46799" bIns="46799"/>
          <a:lstStyle>
            <a:lvl1pPr defTabSz="449262">
              <a:lnSpc>
                <a:spcPct val="95000"/>
              </a:lnSpc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58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0814" cy="41132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41313" indent="-341313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781957" indent="-324757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4659192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lIns="46799" tIns="46799" rIns="46799" bIns="46799" anchor="t"/>
          <a:lstStyle>
            <a:lvl1pPr algn="l" defTabSz="449262">
              <a:lnSpc>
                <a:spcPct val="95000"/>
              </a:lnSpc>
              <a:defRPr sz="4000" b="1" i="0" cap="all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lIns="46799" tIns="46799" rIns="46799" bIns="46799" anchor="b">
            <a:normAutofit/>
          </a:bodyPr>
          <a:lstStyle>
            <a:lvl1pPr marL="0" indent="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720142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Title Text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0814" cy="1141413"/>
          </a:xfrm>
          <a:prstGeom prst="rect">
            <a:avLst/>
          </a:prstGeom>
        </p:spPr>
        <p:txBody>
          <a:bodyPr lIns="46799" tIns="46799" rIns="46799" bIns="46799"/>
          <a:lstStyle>
            <a:lvl1pPr defTabSz="449262">
              <a:lnSpc>
                <a:spcPct val="95000"/>
              </a:lnSpc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7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1132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41313" indent="-341313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788723" indent="-331523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1234439" indent="-320039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1727200" indent="-355600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2184400" indent="-355600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781196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46799" tIns="46799" rIns="46799" bIns="46799"/>
          <a:lstStyle>
            <a:lvl1pPr defTabSz="449262">
              <a:lnSpc>
                <a:spcPct val="95000"/>
              </a:lnSpc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6799" tIns="46799" rIns="46799" bIns="46799" anchor="b">
            <a:normAutofit/>
          </a:bodyPr>
          <a:lstStyle>
            <a:lvl1pPr marL="0" indent="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lIns="46799" tIns="46799" rIns="46799" bIns="46799" anchor="b"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8565806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Title Text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0814" cy="1141413"/>
          </a:xfrm>
          <a:prstGeom prst="rect">
            <a:avLst/>
          </a:prstGeom>
        </p:spPr>
        <p:txBody>
          <a:bodyPr lIns="46799" tIns="46799" rIns="46799" bIns="46799"/>
          <a:lstStyle>
            <a:lvl1pPr defTabSz="449262">
              <a:lnSpc>
                <a:spcPct val="95000"/>
              </a:lnSpc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9655913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1468537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lIns="46799" tIns="46799" rIns="46799" bIns="46799" anchor="b"/>
          <a:lstStyle>
            <a:lvl1pPr algn="l" defTabSz="449262">
              <a:lnSpc>
                <a:spcPct val="95000"/>
              </a:lnSpc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10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41313" indent="-341313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781957" indent="-324757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1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8497612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lIns="46799" tIns="46799" rIns="46799" bIns="46799" anchor="b"/>
          <a:lstStyle>
            <a:lvl1pPr algn="l" defTabSz="449262">
              <a:lnSpc>
                <a:spcPct val="95000"/>
              </a:lnSpc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2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0" indent="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8784295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38860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9DE6B21-6198-1A45-8F11-7B66A8240A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15070"/>
      </p:ext>
    </p:extLst>
  </p:cSld>
  <p:clrMapOvr>
    <a:masterClrMapping/>
  </p:clrMapOvr>
  <p:transition spd="slow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37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4786720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0187653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8156053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6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555094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7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1369582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8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790575" indent="-333375">
              <a:spcBef>
                <a:spcPts val="6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1234439" indent="-320039">
              <a:spcBef>
                <a:spcPts val="6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1727200" indent="-355600">
              <a:spcBef>
                <a:spcPts val="6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2184400" indent="-355600">
              <a:spcBef>
                <a:spcPts val="6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4420461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1771727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453274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1261961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914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5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7830582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10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425644-BF1A-4247-A2FA-8EA989ED0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36640"/>
      </p:ext>
    </p:extLst>
  </p:cSld>
  <p:clrMapOvr>
    <a:masterClrMapping/>
  </p:clrMapOvr>
  <p:transition spd="slow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924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641098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44094" y="6248400"/>
            <a:ext cx="312520" cy="309956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defRPr b="1" i="0">
                <a:effectLst>
                  <a:outerShdw blurRad="38100" dist="38100" dir="2700000" rotWithShape="0">
                    <a:srgbClr val="DDDDDD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49717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Blank">
    <p:bg>
      <p:bgPr>
        <a:gradFill flip="none" rotWithShape="1">
          <a:gsLst>
            <a:gs pos="0">
              <a:srgbClr val="000058"/>
            </a:gs>
            <a:gs pos="100000">
              <a:srgbClr val="000099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1" name="Group 2"/>
          <p:cNvGrpSpPr/>
          <p:nvPr/>
        </p:nvGrpSpPr>
        <p:grpSpPr>
          <a:xfrm>
            <a:off x="-1" y="-1"/>
            <a:ext cx="9145589" cy="6856415"/>
            <a:chOff x="0" y="0"/>
            <a:chExt cx="9145587" cy="6856413"/>
          </a:xfrm>
        </p:grpSpPr>
        <p:sp>
          <p:nvSpPr>
            <p:cNvPr id="940" name="Freeform 3"/>
            <p:cNvSpPr/>
            <p:nvPr/>
          </p:nvSpPr>
          <p:spPr>
            <a:xfrm>
              <a:off x="0" y="19049"/>
              <a:ext cx="9140826" cy="5195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15" y="11985"/>
                  </a:moveTo>
                  <a:lnTo>
                    <a:pt x="0" y="0"/>
                  </a:lnTo>
                  <a:lnTo>
                    <a:pt x="0" y="3445"/>
                  </a:lnTo>
                  <a:lnTo>
                    <a:pt x="11428" y="13054"/>
                  </a:lnTo>
                  <a:lnTo>
                    <a:pt x="21600" y="21600"/>
                  </a:lnTo>
                  <a:lnTo>
                    <a:pt x="21600" y="21560"/>
                  </a:lnTo>
                  <a:lnTo>
                    <a:pt x="12015" y="1198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1"/>
                </a:gs>
                <a:gs pos="100000">
                  <a:srgbClr val="00008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1" name="Freeform 4"/>
            <p:cNvSpPr/>
            <p:nvPr/>
          </p:nvSpPr>
          <p:spPr>
            <a:xfrm>
              <a:off x="236538" y="-1"/>
              <a:ext cx="8904287" cy="5148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20" y="11416"/>
                  </a:moveTo>
                  <a:lnTo>
                    <a:pt x="1665" y="0"/>
                  </a:lnTo>
                  <a:lnTo>
                    <a:pt x="0" y="0"/>
                  </a:lnTo>
                  <a:lnTo>
                    <a:pt x="11922" y="11896"/>
                  </a:lnTo>
                  <a:lnTo>
                    <a:pt x="21600" y="21600"/>
                  </a:lnTo>
                  <a:lnTo>
                    <a:pt x="21600" y="21560"/>
                  </a:lnTo>
                  <a:lnTo>
                    <a:pt x="12220" y="1141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D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2" name="Freeform 5"/>
            <p:cNvSpPr/>
            <p:nvPr/>
          </p:nvSpPr>
          <p:spPr>
            <a:xfrm>
              <a:off x="-1" y="5449888"/>
              <a:ext cx="6410326" cy="303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550"/>
                  </a:moveTo>
                  <a:lnTo>
                    <a:pt x="21600" y="21600"/>
                  </a:lnTo>
                  <a:lnTo>
                    <a:pt x="21600" y="16200"/>
                  </a:lnTo>
                  <a:lnTo>
                    <a:pt x="0" y="0"/>
                  </a:lnTo>
                  <a:lnTo>
                    <a:pt x="0" y="1755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1"/>
                </a:gs>
                <a:gs pos="100000">
                  <a:srgbClr val="00008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3" name="Freeform 6"/>
            <p:cNvSpPr/>
            <p:nvPr/>
          </p:nvSpPr>
          <p:spPr>
            <a:xfrm>
              <a:off x="6410325" y="5678488"/>
              <a:ext cx="2730501" cy="10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9636"/>
                  </a:lnTo>
                  <a:lnTo>
                    <a:pt x="0" y="0"/>
                  </a:lnTo>
                  <a:lnTo>
                    <a:pt x="0" y="15709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80"/>
                </a:gs>
                <a:gs pos="100000">
                  <a:srgbClr val="000099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44" name="Freeform 7"/>
            <p:cNvSpPr/>
            <p:nvPr/>
          </p:nvSpPr>
          <p:spPr>
            <a:xfrm>
              <a:off x="-1" y="5915025"/>
              <a:ext cx="7594601" cy="522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5055"/>
                  </a:lnTo>
                  <a:lnTo>
                    <a:pt x="21600" y="0"/>
                  </a:lnTo>
                  <a:lnTo>
                    <a:pt x="0" y="7025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7D"/>
                </a:gs>
                <a:gs pos="100000">
                  <a:srgbClr val="000099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5" name="Freeform 8"/>
            <p:cNvSpPr/>
            <p:nvPr/>
          </p:nvSpPr>
          <p:spPr>
            <a:xfrm>
              <a:off x="7594600" y="5876925"/>
              <a:ext cx="1546226" cy="160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265"/>
                  </a:moveTo>
                  <a:lnTo>
                    <a:pt x="21600" y="0"/>
                  </a:lnTo>
                  <a:lnTo>
                    <a:pt x="0" y="5133"/>
                  </a:lnTo>
                  <a:lnTo>
                    <a:pt x="0" y="21600"/>
                  </a:lnTo>
                  <a:lnTo>
                    <a:pt x="21600" y="10265"/>
                  </a:lnTo>
                  <a:close/>
                </a:path>
              </a:pathLst>
            </a:cu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46" name="Freeform 9"/>
            <p:cNvSpPr/>
            <p:nvPr/>
          </p:nvSpPr>
          <p:spPr>
            <a:xfrm>
              <a:off x="5745162" y="6056313"/>
              <a:ext cx="3395664" cy="31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7018"/>
                  </a:ln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47" name="Freeform 10"/>
            <p:cNvSpPr/>
            <p:nvPr/>
          </p:nvSpPr>
          <p:spPr>
            <a:xfrm>
              <a:off x="0" y="6303963"/>
              <a:ext cx="5745163" cy="55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854" y="21600"/>
                  </a:lnTo>
                  <a:lnTo>
                    <a:pt x="21600" y="2607"/>
                  </a:lnTo>
                  <a:lnTo>
                    <a:pt x="21600" y="0"/>
                  </a:lnTo>
                  <a:lnTo>
                    <a:pt x="0" y="16386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F"/>
                </a:gs>
                <a:gs pos="100000">
                  <a:srgbClr val="000099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8" name="Freeform 11"/>
            <p:cNvSpPr/>
            <p:nvPr/>
          </p:nvSpPr>
          <p:spPr>
            <a:xfrm>
              <a:off x="3328987" y="6418263"/>
              <a:ext cx="3990976" cy="43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25" y="21600"/>
                  </a:moveTo>
                  <a:lnTo>
                    <a:pt x="21600" y="15965"/>
                  </a:lnTo>
                  <a:lnTo>
                    <a:pt x="19395" y="0"/>
                  </a:lnTo>
                  <a:lnTo>
                    <a:pt x="0" y="21600"/>
                  </a:lnTo>
                  <a:lnTo>
                    <a:pt x="18725" y="21600"/>
                  </a:lnTo>
                  <a:close/>
                </a:path>
              </a:pathLst>
            </a:cu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49" name="Freeform 12"/>
            <p:cNvSpPr/>
            <p:nvPr/>
          </p:nvSpPr>
          <p:spPr>
            <a:xfrm>
              <a:off x="6911975" y="6142038"/>
              <a:ext cx="2228851" cy="600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0"/>
                  </a:moveTo>
                  <a:lnTo>
                    <a:pt x="21600" y="0"/>
                  </a:lnTo>
                  <a:lnTo>
                    <a:pt x="0" y="9943"/>
                  </a:lnTo>
                  <a:lnTo>
                    <a:pt x="3951" y="21600"/>
                  </a:lnTo>
                  <a:lnTo>
                    <a:pt x="21600" y="72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99"/>
                </a:gs>
                <a:gs pos="100000">
                  <a:srgbClr val="08089C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0" name="Freeform 13"/>
            <p:cNvSpPr/>
            <p:nvPr/>
          </p:nvSpPr>
          <p:spPr>
            <a:xfrm>
              <a:off x="7985125" y="5002213"/>
              <a:ext cx="1155701" cy="38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0" y="54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51" name="Freeform 14"/>
            <p:cNvSpPr/>
            <p:nvPr/>
          </p:nvSpPr>
          <p:spPr>
            <a:xfrm>
              <a:off x="0" y="2359025"/>
              <a:ext cx="7985126" cy="2652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30"/>
                  </a:moveTo>
                  <a:lnTo>
                    <a:pt x="21600" y="21600"/>
                  </a:lnTo>
                  <a:lnTo>
                    <a:pt x="21600" y="21522"/>
                  </a:lnTo>
                  <a:lnTo>
                    <a:pt x="0" y="0"/>
                  </a:lnTo>
                  <a:lnTo>
                    <a:pt x="0" y="93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3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2" name="Freeform 15"/>
            <p:cNvSpPr/>
            <p:nvPr/>
          </p:nvSpPr>
          <p:spPr>
            <a:xfrm>
              <a:off x="7985125" y="4840288"/>
              <a:ext cx="1155701" cy="50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21192"/>
                  </a:lnTo>
                  <a:lnTo>
                    <a:pt x="0" y="0"/>
                  </a:lnTo>
                  <a:lnTo>
                    <a:pt x="0" y="3668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80"/>
                </a:gs>
                <a:gs pos="100000">
                  <a:srgbClr val="000099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53" name="Freeform 16"/>
            <p:cNvSpPr/>
            <p:nvPr/>
          </p:nvSpPr>
          <p:spPr>
            <a:xfrm>
              <a:off x="0" y="1454150"/>
              <a:ext cx="7985126" cy="3471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909"/>
                  </a:moveTo>
                  <a:lnTo>
                    <a:pt x="21600" y="21600"/>
                  </a:lnTo>
                  <a:lnTo>
                    <a:pt x="21600" y="21067"/>
                  </a:lnTo>
                  <a:lnTo>
                    <a:pt x="0" y="0"/>
                  </a:lnTo>
                  <a:lnTo>
                    <a:pt x="0" y="390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5"/>
                </a:gs>
                <a:gs pos="100000">
                  <a:srgbClr val="00008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4" name="Freeform 17"/>
            <p:cNvSpPr/>
            <p:nvPr/>
          </p:nvSpPr>
          <p:spPr>
            <a:xfrm>
              <a:off x="3641725" y="-1"/>
              <a:ext cx="5014913" cy="4325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477" y="21600"/>
                  </a:lnTo>
                  <a:lnTo>
                    <a:pt x="21600" y="21418"/>
                  </a:lnTo>
                  <a:lnTo>
                    <a:pt x="697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B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5" name="Freeform 18"/>
            <p:cNvSpPr/>
            <p:nvPr/>
          </p:nvSpPr>
          <p:spPr>
            <a:xfrm>
              <a:off x="8628062" y="4289425"/>
              <a:ext cx="512764" cy="474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8999"/>
                  </a:lnTo>
                  <a:lnTo>
                    <a:pt x="1204" y="0"/>
                  </a:lnTo>
                  <a:lnTo>
                    <a:pt x="0" y="1662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99"/>
                </a:gs>
                <a:gs pos="100000">
                  <a:srgbClr val="0F0F9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6" name="Freeform 19"/>
            <p:cNvSpPr/>
            <p:nvPr/>
          </p:nvSpPr>
          <p:spPr>
            <a:xfrm>
              <a:off x="8694737" y="4108450"/>
              <a:ext cx="446089" cy="531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1155"/>
                  </a:lnTo>
                  <a:lnTo>
                    <a:pt x="7379" y="0"/>
                  </a:lnTo>
                  <a:lnTo>
                    <a:pt x="0" y="580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57" name="Freeform 20"/>
            <p:cNvSpPr/>
            <p:nvPr/>
          </p:nvSpPr>
          <p:spPr>
            <a:xfrm>
              <a:off x="3895724" y="0"/>
              <a:ext cx="4951414" cy="4251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936" y="21600"/>
                  </a:lnTo>
                  <a:lnTo>
                    <a:pt x="21600" y="20875"/>
                  </a:lnTo>
                  <a:lnTo>
                    <a:pt x="265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47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60" name="Freeform 21"/>
            <p:cNvGrpSpPr/>
            <p:nvPr/>
          </p:nvGrpSpPr>
          <p:grpSpPr>
            <a:xfrm>
              <a:off x="8931275" y="4022725"/>
              <a:ext cx="209551" cy="209551"/>
              <a:chOff x="0" y="0"/>
              <a:chExt cx="209550" cy="209550"/>
            </a:xfrm>
          </p:grpSpPr>
          <p:sp>
            <p:nvSpPr>
              <p:cNvPr id="958" name="Line"/>
              <p:cNvSpPr/>
              <p:nvPr/>
            </p:nvSpPr>
            <p:spPr>
              <a:xfrm flipH="1" flipV="1">
                <a:off x="0" y="0"/>
                <a:ext cx="209551" cy="20955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959" name="Line"/>
              <p:cNvSpPr/>
              <p:nvPr/>
            </p:nvSpPr>
            <p:spPr>
              <a:xfrm>
                <a:off x="-1" y="0"/>
                <a:ext cx="209552" cy="20955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961" name="Freeform 22"/>
            <p:cNvSpPr/>
            <p:nvPr/>
          </p:nvSpPr>
          <p:spPr>
            <a:xfrm>
              <a:off x="4940300" y="0"/>
              <a:ext cx="3990976" cy="402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566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4F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2" name="Freeform 23"/>
            <p:cNvSpPr/>
            <p:nvPr/>
          </p:nvSpPr>
          <p:spPr>
            <a:xfrm>
              <a:off x="5537199" y="0"/>
              <a:ext cx="3489326" cy="3937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482" y="21600"/>
                  </a:lnTo>
                  <a:lnTo>
                    <a:pt x="21600" y="21548"/>
                  </a:lnTo>
                  <a:lnTo>
                    <a:pt x="3112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5"/>
                </a:gs>
                <a:gs pos="100000">
                  <a:srgbClr val="00008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3" name="Freeform 24"/>
            <p:cNvSpPr/>
            <p:nvPr/>
          </p:nvSpPr>
          <p:spPr>
            <a:xfrm>
              <a:off x="9007475" y="3927475"/>
              <a:ext cx="133351" cy="15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20250"/>
                  </a:lnTo>
                  <a:lnTo>
                    <a:pt x="3086" y="0"/>
                  </a:lnTo>
                  <a:lnTo>
                    <a:pt x="0" y="135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99"/>
                </a:gs>
                <a:gs pos="100000">
                  <a:srgbClr val="1717A2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4" name="Freeform 25"/>
            <p:cNvSpPr/>
            <p:nvPr/>
          </p:nvSpPr>
          <p:spPr>
            <a:xfrm>
              <a:off x="8894762" y="1349375"/>
              <a:ext cx="246064" cy="819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8540"/>
                  </a:lnTo>
                  <a:lnTo>
                    <a:pt x="10730" y="0"/>
                  </a:lnTo>
                  <a:lnTo>
                    <a:pt x="0" y="8037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65" name="Freeform 26"/>
            <p:cNvSpPr/>
            <p:nvPr/>
          </p:nvSpPr>
          <p:spPr>
            <a:xfrm>
              <a:off x="8107362" y="-1"/>
              <a:ext cx="909639" cy="165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702" y="21600"/>
                  </a:lnTo>
                  <a:lnTo>
                    <a:pt x="21600" y="17624"/>
                  </a:lnTo>
                  <a:lnTo>
                    <a:pt x="9445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5"/>
                </a:gs>
                <a:gs pos="100000">
                  <a:srgbClr val="00008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6" name="Freeform 27"/>
            <p:cNvSpPr/>
            <p:nvPr/>
          </p:nvSpPr>
          <p:spPr>
            <a:xfrm>
              <a:off x="8589962" y="-1"/>
              <a:ext cx="541339" cy="1263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21" y="0"/>
                  </a:moveTo>
                  <a:lnTo>
                    <a:pt x="0" y="0"/>
                  </a:lnTo>
                  <a:lnTo>
                    <a:pt x="18179" y="21600"/>
                  </a:lnTo>
                  <a:lnTo>
                    <a:pt x="21600" y="17697"/>
                  </a:lnTo>
                  <a:lnTo>
                    <a:pt x="912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9"/>
                </a:gs>
                <a:gs pos="100000">
                  <a:srgbClr val="00008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7" name="Freeform 28"/>
            <p:cNvSpPr/>
            <p:nvPr/>
          </p:nvSpPr>
          <p:spPr>
            <a:xfrm>
              <a:off x="9045575" y="1036637"/>
              <a:ext cx="95251" cy="493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969"/>
                  </a:moveTo>
                  <a:lnTo>
                    <a:pt x="21600" y="21600"/>
                  </a:lnTo>
                  <a:lnTo>
                    <a:pt x="21600" y="415"/>
                  </a:lnTo>
                  <a:lnTo>
                    <a:pt x="19440" y="0"/>
                  </a:lnTo>
                  <a:lnTo>
                    <a:pt x="0" y="9969"/>
                  </a:lnTo>
                  <a:close/>
                </a:path>
              </a:pathLst>
            </a:custGeom>
            <a:solidFill>
              <a:srgbClr val="000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68" name="Freeform 29"/>
            <p:cNvSpPr/>
            <p:nvPr/>
          </p:nvSpPr>
          <p:spPr>
            <a:xfrm>
              <a:off x="3175" y="2541587"/>
              <a:ext cx="9131301" cy="2959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299"/>
                  </a:moveTo>
                  <a:lnTo>
                    <a:pt x="21600" y="21600"/>
                  </a:lnTo>
                  <a:lnTo>
                    <a:pt x="21600" y="21252"/>
                  </a:lnTo>
                  <a:lnTo>
                    <a:pt x="0" y="0"/>
                  </a:lnTo>
                  <a:lnTo>
                    <a:pt x="0" y="429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1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9" name="Freeform 30"/>
            <p:cNvSpPr/>
            <p:nvPr/>
          </p:nvSpPr>
          <p:spPr>
            <a:xfrm>
              <a:off x="9132887" y="552767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18FF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70" name="Freeform 31"/>
            <p:cNvSpPr/>
            <p:nvPr/>
          </p:nvSpPr>
          <p:spPr>
            <a:xfrm>
              <a:off x="3175" y="3416300"/>
              <a:ext cx="9131301" cy="2122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913"/>
                  </a:moveTo>
                  <a:lnTo>
                    <a:pt x="21600" y="21600"/>
                  </a:lnTo>
                  <a:lnTo>
                    <a:pt x="21600" y="21503"/>
                  </a:lnTo>
                  <a:lnTo>
                    <a:pt x="0" y="0"/>
                  </a:lnTo>
                  <a:lnTo>
                    <a:pt x="0" y="591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D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1" name="Freeform 32"/>
            <p:cNvSpPr/>
            <p:nvPr/>
          </p:nvSpPr>
          <p:spPr>
            <a:xfrm>
              <a:off x="3175" y="5043488"/>
              <a:ext cx="9131301" cy="657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504"/>
                  </a:moveTo>
                  <a:lnTo>
                    <a:pt x="21600" y="21600"/>
                  </a:lnTo>
                  <a:lnTo>
                    <a:pt x="21600" y="20974"/>
                  </a:lnTo>
                  <a:lnTo>
                    <a:pt x="0" y="0"/>
                  </a:lnTo>
                  <a:lnTo>
                    <a:pt x="0" y="2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82"/>
                </a:gs>
                <a:gs pos="100000">
                  <a:srgbClr val="000099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2" name="Freeform 33"/>
            <p:cNvSpPr/>
            <p:nvPr/>
          </p:nvSpPr>
          <p:spPr>
            <a:xfrm>
              <a:off x="2058987" y="-1"/>
              <a:ext cx="7075489" cy="504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21600" y="21437"/>
                  </a:lnTo>
                  <a:lnTo>
                    <a:pt x="607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4A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3" name="Freeform 34"/>
            <p:cNvSpPr/>
            <p:nvPr/>
          </p:nvSpPr>
          <p:spPr>
            <a:xfrm>
              <a:off x="5272087" y="-1"/>
              <a:ext cx="3862389" cy="41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21600" y="21550"/>
                  </a:lnTo>
                  <a:lnTo>
                    <a:pt x="587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82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4" name="Freeform 35"/>
            <p:cNvSpPr/>
            <p:nvPr/>
          </p:nvSpPr>
          <p:spPr>
            <a:xfrm>
              <a:off x="6270625" y="-1"/>
              <a:ext cx="2863851" cy="3911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20" y="0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21600" y="19706"/>
                  </a:lnTo>
                  <a:lnTo>
                    <a:pt x="21528" y="19706"/>
                  </a:lnTo>
                  <a:lnTo>
                    <a:pt x="582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5"/>
                </a:gs>
                <a:gs pos="100000">
                  <a:srgbClr val="00008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5" name="Freeform 36"/>
            <p:cNvSpPr/>
            <p:nvPr/>
          </p:nvSpPr>
          <p:spPr>
            <a:xfrm>
              <a:off x="7173912" y="0"/>
              <a:ext cx="1960564" cy="32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21600" y="21225"/>
                  </a:lnTo>
                  <a:lnTo>
                    <a:pt x="736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8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6" name="Freeform 37"/>
            <p:cNvSpPr/>
            <p:nvPr/>
          </p:nvSpPr>
          <p:spPr>
            <a:xfrm>
              <a:off x="7451725" y="0"/>
              <a:ext cx="1682751" cy="30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21600" y="21533"/>
                  </a:lnTo>
                  <a:lnTo>
                    <a:pt x="1102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F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7" name="Freeform 38"/>
            <p:cNvSpPr/>
            <p:nvPr/>
          </p:nvSpPr>
          <p:spPr>
            <a:xfrm>
              <a:off x="7907337" y="0"/>
              <a:ext cx="1227139" cy="2360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816"/>
                  </a:moveTo>
                  <a:lnTo>
                    <a:pt x="1177" y="0"/>
                  </a:lnTo>
                  <a:lnTo>
                    <a:pt x="0" y="0"/>
                  </a:lnTo>
                  <a:lnTo>
                    <a:pt x="21600" y="21600"/>
                  </a:lnTo>
                  <a:lnTo>
                    <a:pt x="21600" y="2081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79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80" name="Group 39"/>
            <p:cNvGrpSpPr/>
            <p:nvPr/>
          </p:nvGrpSpPr>
          <p:grpSpPr>
            <a:xfrm>
              <a:off x="-1" y="2590800"/>
              <a:ext cx="9140826" cy="2949576"/>
              <a:chOff x="0" y="0"/>
              <a:chExt cx="9140824" cy="2949575"/>
            </a:xfrm>
          </p:grpSpPr>
          <p:sp>
            <p:nvSpPr>
              <p:cNvPr id="978" name="Freeform 40"/>
              <p:cNvSpPr/>
              <p:nvPr/>
            </p:nvSpPr>
            <p:spPr>
              <a:xfrm>
                <a:off x="-1" y="0"/>
                <a:ext cx="5826126" cy="2084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6021"/>
                    </a:lnTo>
                    <a:lnTo>
                      <a:pt x="21458" y="21600"/>
                    </a:lnTo>
                    <a:lnTo>
                      <a:pt x="21529" y="20317"/>
                    </a:lnTo>
                    <a:lnTo>
                      <a:pt x="21600" y="19132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006F"/>
                  </a:gs>
                  <a:gs pos="100000">
                    <a:srgbClr val="000099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chemeClr val="accent3">
                        <a:lumOff val="44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b="1" i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41"/>
              <p:cNvSpPr/>
              <p:nvPr/>
            </p:nvSpPr>
            <p:spPr>
              <a:xfrm>
                <a:off x="5788024" y="1846262"/>
                <a:ext cx="3352801" cy="1103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0668"/>
                    </a:moveTo>
                    <a:lnTo>
                      <a:pt x="246" y="0"/>
                    </a:lnTo>
                    <a:lnTo>
                      <a:pt x="123" y="2238"/>
                    </a:lnTo>
                    <a:lnTo>
                      <a:pt x="0" y="4662"/>
                    </a:lnTo>
                    <a:lnTo>
                      <a:pt x="21600" y="21600"/>
                    </a:lnTo>
                    <a:lnTo>
                      <a:pt x="21600" y="2066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0099"/>
                  </a:gs>
                  <a:gs pos="100000">
                    <a:srgbClr val="1717A2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chemeClr val="accent3">
                        <a:lumOff val="44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b="1" i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6918" y="6423839"/>
            <a:ext cx="279883" cy="276999"/>
          </a:xfrm>
          <a:prstGeom prst="rect">
            <a:avLst/>
          </a:prstGeom>
        </p:spPr>
        <p:txBody>
          <a:bodyPr anchor="b"/>
          <a:lstStyle>
            <a:lvl1pPr>
              <a:defRPr sz="12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0677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6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989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90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91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92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93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94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95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997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99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74984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06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07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08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09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10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11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12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14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1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57279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23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24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25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26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27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28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29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31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sz="4000" b="1" i="0" cap="all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66040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7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40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41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42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43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44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45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46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48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4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790575" indent="-333375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1234439" indent="-320039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17272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21844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057136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Comparis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57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58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59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60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61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62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63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65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32090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2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75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76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77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78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79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80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81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83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52517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8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91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92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93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94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95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96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97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4289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CD6A0F-BC15-674E-8AA4-CF8B3B03BE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63216"/>
      </p:ext>
    </p:extLst>
  </p:cSld>
  <p:clrMapOvr>
    <a:masterClrMapping/>
  </p:clrMapOvr>
  <p:transition spd="slow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Content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106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07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08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09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10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11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12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114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15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6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69265"/>
      </p:ext>
    </p:extLst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Picture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1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124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25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26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27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28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29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30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13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3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00748"/>
      </p:ext>
    </p:extLst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181359"/>
      </p:ext>
    </p:extLst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5950507"/>
      </p:ext>
    </p:extLst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4601846"/>
      </p:ext>
    </p:extLst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68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6725247"/>
      </p:ext>
    </p:extLst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7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3275566"/>
      </p:ext>
    </p:extLst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8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790575" indent="-333375">
              <a:spcBef>
                <a:spcPts val="6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1234439" indent="-320039">
              <a:spcBef>
                <a:spcPts val="6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1727200" indent="-355600">
              <a:spcBef>
                <a:spcPts val="6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2184400" indent="-355600">
              <a:spcBef>
                <a:spcPts val="6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5485416"/>
      </p:ext>
    </p:extLst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9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090852"/>
      </p:ext>
    </p:extLst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272565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8A1738-B448-9D40-91CA-44ABCB536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48953"/>
      </p:ext>
    </p:extLst>
  </p:cSld>
  <p:clrMapOvr>
    <a:masterClrMapping/>
  </p:clrMapOvr>
  <p:transition spd="slow">
    <p:dissolv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7019814"/>
      </p:ext>
    </p:extLst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20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1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2591624"/>
      </p:ext>
    </p:extLst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3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2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6196953"/>
      </p:ext>
    </p:extLst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1325664"/>
      </p:ext>
    </p:extLst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49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4983946"/>
      </p:ext>
    </p:extLst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12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2663481"/>
      </p:ext>
    </p:extLst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1614782"/>
      </p:ext>
    </p:extLst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7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12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4163430"/>
      </p:ext>
    </p:extLst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3203622"/>
      </p:ext>
    </p:extLst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680428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92A98-744D-C941-A5FD-F64BE2655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095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45734EB-8C01-0242-B55D-4B89B5AD3B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28695"/>
      </p:ext>
    </p:extLst>
  </p:cSld>
  <p:clrMapOvr>
    <a:masterClrMapping/>
  </p:clrMapOvr>
  <p:transition spd="slow">
    <p:dissolv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1301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13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2282021"/>
      </p:ext>
    </p:extLst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131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9515526"/>
      </p:ext>
    </p:extLst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Title Text"/>
          <p:cNvSpPr txBox="1">
            <a:spLocks noGrp="1"/>
          </p:cNvSpPr>
          <p:nvPr>
            <p:ph type="title"/>
          </p:nvPr>
        </p:nvSpPr>
        <p:spPr>
          <a:xfrm>
            <a:off x="1143000" y="1122362"/>
            <a:ext cx="6858000" cy="2387601"/>
          </a:xfrm>
          <a:prstGeom prst="rect">
            <a:avLst/>
          </a:prstGeom>
        </p:spPr>
        <p:txBody>
          <a:bodyPr anchor="b"/>
          <a:lstStyle>
            <a:lvl1pPr>
              <a:defRPr sz="6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algn="ctr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algn="ctr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algn="ctr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algn="ctr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4952381"/>
      </p:ext>
    </p:extLst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30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8361181"/>
      </p:ext>
    </p:extLst>
  </p:cSld>
  <p:clrMapOvr>
    <a:masterClrMapping/>
  </p:clrMapOvr>
  <p:transition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Title Text"/>
          <p:cNvSpPr txBox="1">
            <a:spLocks noGrp="1"/>
          </p:cNvSpPr>
          <p:nvPr>
            <p:ph type="title"/>
          </p:nvPr>
        </p:nvSpPr>
        <p:spPr>
          <a:xfrm>
            <a:off x="623887" y="1709738"/>
            <a:ext cx="7886701" cy="2852737"/>
          </a:xfrm>
          <a:prstGeom prst="rect">
            <a:avLst/>
          </a:prstGeom>
        </p:spPr>
        <p:txBody>
          <a:bodyPr anchor="b"/>
          <a:lstStyle>
            <a:lvl1pPr>
              <a:defRPr sz="6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887" y="4589462"/>
            <a:ext cx="7886701" cy="15001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4198484"/>
      </p:ext>
    </p:extLst>
  </p:cSld>
  <p:clrMapOvr>
    <a:masterClrMapping/>
  </p:clrMapOvr>
  <p:transition spd="med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4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923923"/>
      </p:ext>
    </p:extLst>
  </p:cSld>
  <p:clrMapOvr>
    <a:masterClrMapping/>
  </p:clrMapOvr>
  <p:transition spd="med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Title Text"/>
          <p:cNvSpPr txBox="1">
            <a:spLocks noGrp="1"/>
          </p:cNvSpPr>
          <p:nvPr>
            <p:ph type="title"/>
          </p:nvPr>
        </p:nvSpPr>
        <p:spPr>
          <a:xfrm>
            <a:off x="630237" y="365125"/>
            <a:ext cx="7886701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0237" y="1681163"/>
            <a:ext cx="3868739" cy="8239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29150" y="1681163"/>
            <a:ext cx="3887788" cy="82391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260449"/>
      </p:ext>
    </p:extLst>
  </p:cSld>
  <p:clrMapOvr>
    <a:masterClrMapping/>
  </p:clrMapOvr>
  <p:transition spd="med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9172251"/>
      </p:ext>
    </p:extLst>
  </p:cSld>
  <p:clrMapOvr>
    <a:masterClrMapping/>
  </p:clrMapOvr>
  <p:transition spd="med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9123287"/>
      </p:ext>
    </p:extLst>
  </p:cSld>
  <p:clrMapOvr>
    <a:masterClrMapping/>
  </p:clrMapOvr>
  <p:transition spd="med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Title Text"/>
          <p:cNvSpPr txBox="1">
            <a:spLocks noGrp="1"/>
          </p:cNvSpPr>
          <p:nvPr>
            <p:ph type="title"/>
          </p:nvPr>
        </p:nvSpPr>
        <p:spPr>
          <a:xfrm>
            <a:off x="630237" y="457200"/>
            <a:ext cx="2949576" cy="1600200"/>
          </a:xfrm>
          <a:prstGeom prst="rect">
            <a:avLst/>
          </a:prstGeom>
        </p:spPr>
        <p:txBody>
          <a:bodyPr anchor="b"/>
          <a:lstStyle>
            <a:lvl1pPr>
              <a:defRPr sz="32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8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87787" y="987425"/>
            <a:ext cx="4629151" cy="48736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3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30237" y="2057400"/>
            <a:ext cx="2949576" cy="3811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300"/>
              </a:spcBef>
              <a:buSzTx/>
              <a:buNone/>
              <a:defRPr sz="1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039367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FF5CE7C-F33D-2D49-83B4-AEBC4E21C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16654"/>
      </p:ext>
    </p:extLst>
  </p:cSld>
  <p:clrMapOvr>
    <a:masterClrMapping/>
  </p:clrMapOvr>
  <p:transition spd="slow">
    <p:dissolv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Title Text"/>
          <p:cNvSpPr txBox="1">
            <a:spLocks noGrp="1"/>
          </p:cNvSpPr>
          <p:nvPr>
            <p:ph type="title"/>
          </p:nvPr>
        </p:nvSpPr>
        <p:spPr>
          <a:xfrm>
            <a:off x="630237" y="457200"/>
            <a:ext cx="2949576" cy="1600200"/>
          </a:xfrm>
          <a:prstGeom prst="rect">
            <a:avLst/>
          </a:prstGeom>
        </p:spPr>
        <p:txBody>
          <a:bodyPr anchor="b"/>
          <a:lstStyle>
            <a:lvl1pPr>
              <a:defRPr sz="32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92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887787" y="987425"/>
            <a:ext cx="4629151" cy="487362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0237" y="2057400"/>
            <a:ext cx="2949576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6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6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6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6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6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4775650"/>
      </p:ext>
    </p:extLst>
  </p:cSld>
  <p:clrMapOvr>
    <a:masterClrMapping/>
  </p:clrMapOvr>
  <p:transition spd="med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8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01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02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03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04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05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06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07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409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852147"/>
      </p:ext>
    </p:extLst>
  </p:cSld>
  <p:clrMapOvr>
    <a:masterClrMapping/>
  </p:clrMapOvr>
  <p:transition spd="med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5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18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19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20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21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22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23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24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426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27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993795"/>
      </p:ext>
    </p:extLst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2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35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36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37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38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39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40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41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443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sz="4000" b="1" i="0" cap="all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74005"/>
      </p:ext>
    </p:extLst>
  </p:cSld>
  <p:clrMapOvr>
    <a:masterClrMapping/>
  </p:clrMapOvr>
  <p:transition spd="med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52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3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4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5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6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7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8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460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6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790575" indent="-333375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1234439" indent="-320039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17272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21844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8421"/>
      </p:ext>
    </p:extLst>
  </p:cSld>
  <p:clrMapOvr>
    <a:masterClrMapping/>
  </p:clrMapOvr>
  <p:transition spd="med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Comparis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6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69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0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1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2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3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4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5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47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7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73132"/>
      </p:ext>
    </p:extLst>
  </p:cSld>
  <p:clrMapOvr>
    <a:masterClrMapping/>
  </p:clrMapOvr>
  <p:transition spd="med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4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87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88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89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90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91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92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93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495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58840"/>
      </p:ext>
    </p:extLst>
  </p:cSld>
  <p:clrMapOvr>
    <a:masterClrMapping/>
  </p:clrMapOvr>
  <p:transition spd="med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0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503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04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05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06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07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08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09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5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225203"/>
      </p:ext>
    </p:extLst>
  </p:cSld>
  <p:clrMapOvr>
    <a:masterClrMapping/>
  </p:clrMapOvr>
  <p:transition spd="med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Content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5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518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19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20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21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22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23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24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526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27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8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97472"/>
      </p:ext>
    </p:extLst>
  </p:cSld>
  <p:clrMapOvr>
    <a:masterClrMapping/>
  </p:clrMapOvr>
  <p:transition spd="med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Picture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3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536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37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38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39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40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41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42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544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45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2379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AAF3553-6D59-D44B-8604-FBFBAB6524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88563"/>
      </p:ext>
    </p:extLst>
  </p:cSld>
  <p:clrMapOvr>
    <a:masterClrMapping/>
  </p:clrMapOvr>
  <p:transition spd="slow">
    <p:dissolv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2328249"/>
      </p:ext>
    </p:extLst>
  </p:cSld>
  <p:clrMapOvr>
    <a:masterClrMapping/>
  </p:clrMapOvr>
  <p:transition spd="med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804672"/>
      </p:ext>
    </p:extLst>
  </p:cSld>
  <p:clrMapOvr>
    <a:masterClrMapping/>
  </p:clrMapOvr>
  <p:transition spd="med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9139663"/>
      </p:ext>
    </p:extLst>
  </p:cSld>
  <p:clrMapOvr>
    <a:masterClrMapping/>
  </p:clrMapOvr>
  <p:transition spd="med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976956"/>
      </p:ext>
    </p:extLst>
  </p:cSld>
  <p:clrMapOvr>
    <a:masterClrMapping/>
  </p:clrMapOvr>
  <p:transition spd="med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5917998"/>
      </p:ext>
    </p:extLst>
  </p:cSld>
  <p:clrMapOvr>
    <a:masterClrMapping/>
  </p:clrMapOvr>
  <p:transition spd="med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4033028"/>
      </p:ext>
    </p:extLst>
  </p:cSld>
  <p:clrMapOvr>
    <a:masterClrMapping/>
  </p:clrMapOvr>
  <p:transition spd="med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0852270"/>
      </p:ext>
    </p:extLst>
  </p:cSld>
  <p:clrMapOvr>
    <a:masterClrMapping/>
  </p:clrMapOvr>
  <p:transition spd="med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6903506"/>
      </p:ext>
    </p:extLst>
  </p:cSld>
  <p:clrMapOvr>
    <a:masterClrMapping/>
  </p:clrMapOvr>
  <p:transition spd="med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7474826"/>
      </p:ext>
    </p:extLst>
  </p:cSld>
  <p:clrMapOvr>
    <a:masterClrMapping/>
  </p:clrMapOvr>
  <p:transition spd="med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92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3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4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5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6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7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8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0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21257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723370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9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0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1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2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3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4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5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175095"/>
      </p:ext>
    </p:extLst>
  </p:cSld>
  <p:clrMapOvr>
    <a:masterClrMapping/>
  </p:clrMapOvr>
  <p:transition spd="med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26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27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28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29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30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31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32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34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sz="4000" b="1" i="0" cap="all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93819"/>
      </p:ext>
    </p:extLst>
  </p:cSld>
  <p:clrMapOvr>
    <a:masterClrMapping/>
  </p:clrMapOvr>
  <p:transition spd="med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3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4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6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8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9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51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790575" indent="-333375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1234439" indent="-320039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17272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21844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627890"/>
      </p:ext>
    </p:extLst>
  </p:cSld>
  <p:clrMapOvr>
    <a:masterClrMapping/>
  </p:clrMapOvr>
  <p:transition spd="med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60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61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62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63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64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65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66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68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27416"/>
      </p:ext>
    </p:extLst>
  </p:cSld>
  <p:clrMapOvr>
    <a:masterClrMapping/>
  </p:clrMapOvr>
  <p:transition spd="med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78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79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80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81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82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83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84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86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63781"/>
      </p:ext>
    </p:extLst>
  </p:cSld>
  <p:clrMapOvr>
    <a:masterClrMapping/>
  </p:clrMapOvr>
  <p:transition spd="med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94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95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96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97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98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99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00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93265"/>
      </p:ext>
    </p:extLst>
  </p:cSld>
  <p:clrMapOvr>
    <a:masterClrMapping/>
  </p:clrMapOvr>
  <p:transition spd="med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209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10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11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12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13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14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15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217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18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9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7221"/>
      </p:ext>
    </p:extLst>
  </p:cSld>
  <p:clrMapOvr>
    <a:masterClrMapping/>
  </p:clrMapOvr>
  <p:transition spd="med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icture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227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28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29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30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31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32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33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235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36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47022"/>
      </p:ext>
    </p:extLst>
  </p:cSld>
  <p:clrMapOvr>
    <a:masterClrMapping/>
  </p:clrMapOvr>
  <p:transition spd="med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9165032"/>
      </p:ext>
    </p:extLst>
  </p:cSld>
  <p:clrMapOvr>
    <a:masterClrMapping/>
  </p:clrMapOvr>
  <p:transition spd="med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5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480138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36005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2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7894562"/>
      </p:ext>
    </p:extLst>
  </p:cSld>
  <p:clrMapOvr>
    <a:masterClrMapping/>
  </p:clrMapOvr>
  <p:transition spd="med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6110664"/>
      </p:ext>
    </p:extLst>
  </p:cSld>
  <p:clrMapOvr>
    <a:masterClrMapping/>
  </p:clrMapOvr>
  <p:transition spd="med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3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2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9054963"/>
      </p:ext>
    </p:extLst>
  </p:cSld>
  <p:clrMapOvr>
    <a:masterClrMapping/>
  </p:clrMapOvr>
  <p:transition spd="med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8170646"/>
      </p:ext>
    </p:extLst>
  </p:cSld>
  <p:clrMapOvr>
    <a:masterClrMapping/>
  </p:clrMapOvr>
  <p:transition spd="med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3016662"/>
      </p:ext>
    </p:extLst>
  </p:cSld>
  <p:clrMapOvr>
    <a:masterClrMapping/>
  </p:clrMapOvr>
  <p:transition spd="med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307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8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3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6148764"/>
      </p:ext>
    </p:extLst>
  </p:cSld>
  <p:clrMapOvr>
    <a:masterClrMapping/>
  </p:clrMapOvr>
  <p:transition spd="med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317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7929073"/>
      </p:ext>
    </p:extLst>
  </p:cSld>
  <p:clrMapOvr>
    <a:masterClrMapping/>
  </p:clrMapOvr>
  <p:transition spd="med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326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27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28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29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30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31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32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334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3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2658"/>
      </p:ext>
    </p:extLst>
  </p:cSld>
  <p:clrMapOvr>
    <a:masterClrMapping/>
  </p:clrMapOvr>
  <p:transition spd="med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343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44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45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46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47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48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49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351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sz="4000" b="1" i="0" cap="all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1630"/>
      </p:ext>
    </p:extLst>
  </p:cSld>
  <p:clrMapOvr>
    <a:masterClrMapping/>
  </p:clrMapOvr>
  <p:transition spd="med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360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61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62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63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64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65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66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368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790575" indent="-333375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1234439" indent="-320039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17272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21844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88167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97140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mparis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377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78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79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80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81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82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83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385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508196"/>
      </p:ext>
    </p:extLst>
  </p:cSld>
  <p:clrMapOvr>
    <a:masterClrMapping/>
  </p:clrMapOvr>
  <p:transition spd="med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395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96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97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98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99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00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01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403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81670"/>
      </p:ext>
    </p:extLst>
  </p:cSld>
  <p:clrMapOvr>
    <a:masterClrMapping/>
  </p:clrMapOvr>
  <p:transition spd="med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411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12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13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14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15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16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17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4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707"/>
      </p:ext>
    </p:extLst>
  </p:cSld>
  <p:clrMapOvr>
    <a:masterClrMapping/>
  </p:clrMapOvr>
  <p:transition spd="med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ntent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426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27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28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29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30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31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32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434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defRPr sz="2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35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6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30618"/>
      </p:ext>
    </p:extLst>
  </p:cSld>
  <p:clrMapOvr>
    <a:masterClrMapping/>
  </p:clrMapOvr>
  <p:transition spd="med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Picture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444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45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46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47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48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49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50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45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5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42317"/>
      </p:ext>
    </p:extLst>
  </p:cSld>
  <p:clrMapOvr>
    <a:masterClrMapping/>
  </p:clrMapOvr>
  <p:transition spd="med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8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 b="1" i="0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algn="ctr">
              <a:buSzTx/>
              <a:buNone/>
              <a:defRPr b="1" i="0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algn="ctr">
              <a:buSzTx/>
              <a:buNone/>
              <a:defRPr b="1" i="0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algn="ctr">
              <a:buSzTx/>
              <a:buNone/>
              <a:defRPr b="1" i="0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algn="ctr">
              <a:buSzTx/>
              <a:buNone/>
              <a:defRPr b="1" i="0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6426415"/>
      </p:ext>
    </p:extLst>
  </p:cSld>
  <p:clrMapOvr>
    <a:masterClrMapping/>
  </p:clrMapOvr>
  <p:transition spd="med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Title Text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89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Arial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buFont typeface="Arial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buFont typeface="Arial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buFont typeface="Arial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buFont typeface="Arial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7566717"/>
      </p:ext>
    </p:extLst>
  </p:cSld>
  <p:clrMapOvr>
    <a:masterClrMapping/>
  </p:clrMapOvr>
  <p:transition spd="med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i="0" cap="all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9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 b="1" i="0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 b="1" i="0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 b="1" i="0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 b="1" i="0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 b="1" i="0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1366931"/>
      </p:ext>
    </p:extLst>
  </p:cSld>
  <p:clrMapOvr>
    <a:masterClrMapping/>
  </p:clrMapOvr>
  <p:transition spd="med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Title Text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0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buFont typeface="Arial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790575" indent="-333375">
              <a:spcBef>
                <a:spcPts val="600"/>
              </a:spcBef>
              <a:buFont typeface="Arial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1234439" indent="-320039">
              <a:spcBef>
                <a:spcPts val="600"/>
              </a:spcBef>
              <a:buFont typeface="Arial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1727200" indent="-355600">
              <a:spcBef>
                <a:spcPts val="600"/>
              </a:spcBef>
              <a:buFont typeface="Arial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2184400" indent="-355600">
              <a:spcBef>
                <a:spcPts val="600"/>
              </a:spcBef>
              <a:buFont typeface="Arial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6557144"/>
      </p:ext>
    </p:extLst>
  </p:cSld>
  <p:clrMapOvr>
    <a:masterClrMapping/>
  </p:clrMapOvr>
  <p:transition spd="med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omparis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Title Text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11072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54652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Title Text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1194854"/>
      </p:ext>
    </p:extLst>
  </p:cSld>
  <p:clrMapOvr>
    <a:masterClrMapping/>
  </p:clrMapOvr>
  <p:transition spd="med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 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Title Text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55953"/>
      </p:ext>
    </p:extLst>
  </p:cSld>
  <p:clrMapOvr>
    <a:masterClrMapping/>
  </p:clrMapOvr>
  <p:transition spd="med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75914"/>
      </p:ext>
    </p:extLst>
  </p:cSld>
  <p:clrMapOvr>
    <a:masterClrMapping/>
  </p:clrMapOvr>
  <p:transition spd="med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ontent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49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Arial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buFont typeface="Arial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buFont typeface="Arial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buFont typeface="Arial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buFont typeface="Arial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0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7945243"/>
      </p:ext>
    </p:extLst>
  </p:cSld>
  <p:clrMapOvr>
    <a:masterClrMapping/>
  </p:clrMapOvr>
  <p:transition spd="med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Picture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59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6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0101548"/>
      </p:ext>
    </p:extLst>
  </p:cSld>
  <p:clrMapOvr>
    <a:masterClrMapping/>
  </p:clrMapOvr>
  <p:transition spd="med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91221"/>
      </p:ext>
    </p:extLst>
  </p:cSld>
  <p:clrMapOvr>
    <a:masterClrMapping/>
  </p:clrMapOvr>
  <p:transition spd="med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8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7758250"/>
      </p:ext>
    </p:extLst>
  </p:cSld>
  <p:clrMapOvr>
    <a:masterClrMapping/>
  </p:clrMapOvr>
  <p:transition spd="med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58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8776538"/>
      </p:ext>
    </p:extLst>
  </p:cSld>
  <p:clrMapOvr>
    <a:masterClrMapping/>
  </p:clrMapOvr>
  <p:transition spd="med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9422025"/>
      </p:ext>
    </p:extLst>
  </p:cSld>
  <p:clrMapOvr>
    <a:masterClrMapping/>
  </p:clrMapOvr>
  <p:transition spd="med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6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1795121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89631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3320246"/>
      </p:ext>
    </p:extLst>
  </p:cSld>
  <p:clrMapOvr>
    <a:masterClrMapping/>
  </p:clrMapOvr>
  <p:transition spd="med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8907407"/>
      </p:ext>
    </p:extLst>
  </p:cSld>
  <p:clrMapOvr>
    <a:masterClrMapping/>
  </p:clrMapOvr>
  <p:transition spd="med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630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1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6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4744402"/>
      </p:ext>
    </p:extLst>
  </p:cSld>
  <p:clrMapOvr>
    <a:masterClrMapping/>
  </p:clrMapOvr>
  <p:transition spd="med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64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9238924"/>
      </p:ext>
    </p:extLst>
  </p:cSld>
  <p:clrMapOvr>
    <a:masterClrMapping/>
  </p:clrMapOvr>
  <p:transition spd="med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194586"/>
      </p:ext>
    </p:extLst>
  </p:cSld>
  <p:clrMapOvr>
    <a:masterClrMapping/>
  </p:clrMapOvr>
  <p:transition spd="med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Title Text"/>
          <p:cNvSpPr txBox="1">
            <a:spLocks noGrp="1"/>
          </p:cNvSpPr>
          <p:nvPr>
            <p:ph type="title"/>
          </p:nvPr>
        </p:nvSpPr>
        <p:spPr>
          <a:xfrm>
            <a:off x="37727" y="44623"/>
            <a:ext cx="9070777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59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2110637"/>
      </p:ext>
    </p:extLst>
  </p:cSld>
  <p:clrMapOvr>
    <a:masterClrMapping/>
  </p:clrMapOvr>
  <p:transition spd="med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i="0" cap="all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9051582"/>
      </p:ext>
    </p:extLst>
  </p:cSld>
  <p:clrMapOvr>
    <a:masterClrMapping/>
  </p:clrMapOvr>
  <p:transition spd="med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Title Text"/>
          <p:cNvSpPr txBox="1">
            <a:spLocks noGrp="1"/>
          </p:cNvSpPr>
          <p:nvPr>
            <p:ph type="title"/>
          </p:nvPr>
        </p:nvSpPr>
        <p:spPr>
          <a:xfrm>
            <a:off x="37727" y="44623"/>
            <a:ext cx="9070777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7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790575" indent="-333375">
              <a:spcBef>
                <a:spcPts val="600"/>
              </a:spcBef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1234439" indent="-320039">
              <a:spcBef>
                <a:spcPts val="600"/>
              </a:spcBef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1727200" indent="-355600">
              <a:spcBef>
                <a:spcPts val="600"/>
              </a:spcBef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2184400" indent="-355600">
              <a:spcBef>
                <a:spcPts val="600"/>
              </a:spcBef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4335748"/>
      </p:ext>
    </p:extLst>
  </p:cSld>
  <p:clrMapOvr>
    <a:masterClrMapping/>
  </p:clrMapOvr>
  <p:transition spd="med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omparis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7443050"/>
      </p:ext>
    </p:extLst>
  </p:cSld>
  <p:clrMapOvr>
    <a:masterClrMapping/>
  </p:clrMapOvr>
  <p:transition spd="med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Title Text"/>
          <p:cNvSpPr txBox="1">
            <a:spLocks noGrp="1"/>
          </p:cNvSpPr>
          <p:nvPr>
            <p:ph type="title"/>
          </p:nvPr>
        </p:nvSpPr>
        <p:spPr>
          <a:xfrm>
            <a:off x="37727" y="44623"/>
            <a:ext cx="9070777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7874839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26186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3925290"/>
      </p:ext>
    </p:extLst>
  </p:cSld>
  <p:clrMapOvr>
    <a:masterClrMapping/>
  </p:clrMapOvr>
  <p:transition spd="med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ontent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11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5007263"/>
      </p:ext>
    </p:extLst>
  </p:cSld>
  <p:clrMapOvr>
    <a:masterClrMapping/>
  </p:clrMapOvr>
  <p:transition spd="med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Picture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2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4517318"/>
      </p:ext>
    </p:extLst>
  </p:cSld>
  <p:clrMapOvr>
    <a:masterClrMapping/>
  </p:clrMapOvr>
  <p:transition spd="med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4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85800" y="1981200"/>
            <a:ext cx="3810000" cy="1981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2958980"/>
      </p:ext>
    </p:extLst>
  </p:cSld>
  <p:clrMapOvr>
    <a:masterClrMapping/>
  </p:clrMapOvr>
  <p:transition spd="med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, and 2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4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506648"/>
      </p:ext>
    </p:extLst>
  </p:cSld>
  <p:clrMapOvr>
    <a:masterClrMapping/>
  </p:clrMapOvr>
  <p:transition spd="med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lIns="46799" tIns="46799" rIns="46799" bIns="46799"/>
          <a:lstStyle>
            <a:lvl1pPr defTabSz="449262">
              <a:lnSpc>
                <a:spcPct val="95000"/>
              </a:lnSpc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0" indent="0" algn="ctr" defTabSz="449262">
              <a:lnSpc>
                <a:spcPct val="95000"/>
              </a:lnSpc>
              <a:spcBef>
                <a:spcPts val="800"/>
              </a:spcBef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algn="ctr" defTabSz="449262">
              <a:lnSpc>
                <a:spcPct val="95000"/>
              </a:lnSpc>
              <a:spcBef>
                <a:spcPts val="800"/>
              </a:spcBef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algn="ctr" defTabSz="449262">
              <a:lnSpc>
                <a:spcPct val="95000"/>
              </a:lnSpc>
              <a:spcBef>
                <a:spcPts val="800"/>
              </a:spcBef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algn="ctr" defTabSz="449262">
              <a:lnSpc>
                <a:spcPct val="95000"/>
              </a:lnSpc>
              <a:spcBef>
                <a:spcPts val="800"/>
              </a:spcBef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algn="ctr" defTabSz="449262">
              <a:lnSpc>
                <a:spcPct val="95000"/>
              </a:lnSpc>
              <a:spcBef>
                <a:spcPts val="800"/>
              </a:spcBef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0766733"/>
      </p:ext>
    </p:extLst>
  </p:cSld>
  <p:clrMapOvr>
    <a:masterClrMapping/>
  </p:clrMapOvr>
  <p:transition spd="med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Title Text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0814" cy="1141413"/>
          </a:xfrm>
          <a:prstGeom prst="rect">
            <a:avLst/>
          </a:prstGeom>
        </p:spPr>
        <p:txBody>
          <a:bodyPr lIns="46799" tIns="46799" rIns="46799" bIns="46799"/>
          <a:lstStyle>
            <a:lvl1pPr defTabSz="449262">
              <a:lnSpc>
                <a:spcPct val="95000"/>
              </a:lnSpc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58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0814" cy="41132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41313" indent="-341313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781957" indent="-324757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4084141"/>
      </p:ext>
    </p:extLst>
  </p:cSld>
  <p:clrMapOvr>
    <a:masterClrMapping/>
  </p:clrMapOvr>
  <p:transition spd="med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lIns="46799" tIns="46799" rIns="46799" bIns="46799" anchor="t"/>
          <a:lstStyle>
            <a:lvl1pPr algn="l" defTabSz="449262">
              <a:lnSpc>
                <a:spcPct val="95000"/>
              </a:lnSpc>
              <a:defRPr sz="4000" b="1" i="0" cap="all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lIns="46799" tIns="46799" rIns="46799" bIns="46799" anchor="b">
            <a:normAutofit/>
          </a:bodyPr>
          <a:lstStyle>
            <a:lvl1pPr marL="0" indent="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0769320"/>
      </p:ext>
    </p:extLst>
  </p:cSld>
  <p:clrMapOvr>
    <a:masterClrMapping/>
  </p:clrMapOvr>
  <p:transition spd="med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Title Text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0814" cy="1141413"/>
          </a:xfrm>
          <a:prstGeom prst="rect">
            <a:avLst/>
          </a:prstGeom>
        </p:spPr>
        <p:txBody>
          <a:bodyPr lIns="46799" tIns="46799" rIns="46799" bIns="46799"/>
          <a:lstStyle>
            <a:lvl1pPr defTabSz="449262">
              <a:lnSpc>
                <a:spcPct val="95000"/>
              </a:lnSpc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7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1132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41313" indent="-341313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788723" indent="-331523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1234439" indent="-320039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1727200" indent="-355600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2184400" indent="-355600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2617368"/>
      </p:ext>
    </p:extLst>
  </p:cSld>
  <p:clrMapOvr>
    <a:masterClrMapping/>
  </p:clrMapOvr>
  <p:transition spd="med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46799" tIns="46799" rIns="46799" bIns="46799"/>
          <a:lstStyle>
            <a:lvl1pPr defTabSz="449262">
              <a:lnSpc>
                <a:spcPct val="95000"/>
              </a:lnSpc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6799" tIns="46799" rIns="46799" bIns="46799" anchor="b">
            <a:normAutofit/>
          </a:bodyPr>
          <a:lstStyle>
            <a:lvl1pPr marL="0" indent="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lIns="46799" tIns="46799" rIns="46799" bIns="46799" anchor="b"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2953075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51333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Title Text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0814" cy="1141413"/>
          </a:xfrm>
          <a:prstGeom prst="rect">
            <a:avLst/>
          </a:prstGeom>
        </p:spPr>
        <p:txBody>
          <a:bodyPr lIns="46799" tIns="46799" rIns="46799" bIns="46799"/>
          <a:lstStyle>
            <a:lvl1pPr defTabSz="449262">
              <a:lnSpc>
                <a:spcPct val="95000"/>
              </a:lnSpc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6731400"/>
      </p:ext>
    </p:extLst>
  </p:cSld>
  <p:clrMapOvr>
    <a:masterClrMapping/>
  </p:clrMapOvr>
  <p:transition spd="med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103565"/>
      </p:ext>
    </p:extLst>
  </p:cSld>
  <p:clrMapOvr>
    <a:masterClrMapping/>
  </p:clrMapOvr>
  <p:transition spd="med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lIns="46799" tIns="46799" rIns="46799" bIns="46799" anchor="b"/>
          <a:lstStyle>
            <a:lvl1pPr algn="l" defTabSz="449262">
              <a:lnSpc>
                <a:spcPct val="95000"/>
              </a:lnSpc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10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41313" indent="-341313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781957" indent="-324757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1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6702123"/>
      </p:ext>
    </p:extLst>
  </p:cSld>
  <p:clrMapOvr>
    <a:masterClrMapping/>
  </p:clrMapOvr>
  <p:transition spd="med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lIns="46799" tIns="46799" rIns="46799" bIns="46799" anchor="b"/>
          <a:lstStyle>
            <a:lvl1pPr algn="l" defTabSz="449262">
              <a:lnSpc>
                <a:spcPct val="95000"/>
              </a:lnSpc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2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0" indent="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4369956"/>
      </p:ext>
    </p:extLst>
  </p:cSld>
  <p:clrMapOvr>
    <a:masterClrMapping/>
  </p:clrMapOvr>
  <p:transition spd="med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6544684"/>
      </p:ext>
    </p:extLst>
  </p:cSld>
  <p:clrMapOvr>
    <a:masterClrMapping/>
  </p:clrMapOvr>
  <p:transition spd="med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37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4069741"/>
      </p:ext>
    </p:extLst>
  </p:cSld>
  <p:clrMapOvr>
    <a:masterClrMapping/>
  </p:clrMapOvr>
  <p:transition spd="med"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6280982"/>
      </p:ext>
    </p:extLst>
  </p:cSld>
  <p:clrMapOvr>
    <a:masterClrMapping/>
  </p:clrMapOvr>
  <p:transition spd="med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8049082"/>
      </p:ext>
    </p:extLst>
  </p:cSld>
  <p:clrMapOvr>
    <a:masterClrMapping/>
  </p:clrMapOvr>
  <p:transition spd="med"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6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7177978"/>
      </p:ext>
    </p:extLst>
  </p:cSld>
  <p:clrMapOvr>
    <a:masterClrMapping/>
  </p:clrMapOvr>
  <p:transition spd="med"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7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555591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86B38-1845-0044-A9C1-512607A190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257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83481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8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790575" indent="-333375">
              <a:spcBef>
                <a:spcPts val="6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1234439" indent="-320039">
              <a:spcBef>
                <a:spcPts val="6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1727200" indent="-355600">
              <a:spcBef>
                <a:spcPts val="6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2184400" indent="-355600">
              <a:spcBef>
                <a:spcPts val="6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4390159"/>
      </p:ext>
    </p:extLst>
  </p:cSld>
  <p:clrMapOvr>
    <a:masterClrMapping/>
  </p:clrMapOvr>
  <p:transition spd="med"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263642"/>
      </p:ext>
    </p:extLst>
  </p:cSld>
  <p:clrMapOvr>
    <a:masterClrMapping/>
  </p:clrMapOvr>
  <p:transition spd="med"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09206"/>
      </p:ext>
    </p:extLst>
  </p:cSld>
  <p:clrMapOvr>
    <a:masterClrMapping/>
  </p:clrMapOvr>
  <p:transition spd="med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011760"/>
      </p:ext>
    </p:extLst>
  </p:cSld>
  <p:clrMapOvr>
    <a:masterClrMapping/>
  </p:clrMapOvr>
  <p:transition spd="med"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914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5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0368809"/>
      </p:ext>
    </p:extLst>
  </p:cSld>
  <p:clrMapOvr>
    <a:masterClrMapping/>
  </p:clrMapOvr>
  <p:transition spd="med"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924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8364465"/>
      </p:ext>
    </p:extLst>
  </p:cSld>
  <p:clrMapOvr>
    <a:masterClrMapping/>
  </p:clrMapOvr>
  <p:transition spd="med"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44094" y="6248400"/>
            <a:ext cx="312520" cy="309956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defRPr b="1" i="0">
                <a:effectLst>
                  <a:outerShdw blurRad="38100" dist="38100" dir="2700000" rotWithShape="0">
                    <a:srgbClr val="DDDDDD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68374"/>
      </p:ext>
    </p:extLst>
  </p:cSld>
  <p:clrMapOvr>
    <a:masterClrMapping/>
  </p:clrMapOvr>
  <p:transition spd="med"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Blank">
    <p:bg>
      <p:bgPr>
        <a:gradFill flip="none" rotWithShape="1">
          <a:gsLst>
            <a:gs pos="0">
              <a:srgbClr val="000058"/>
            </a:gs>
            <a:gs pos="100000">
              <a:srgbClr val="000099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1" name="Group 2"/>
          <p:cNvGrpSpPr/>
          <p:nvPr/>
        </p:nvGrpSpPr>
        <p:grpSpPr>
          <a:xfrm>
            <a:off x="-1" y="-1"/>
            <a:ext cx="9145589" cy="6856415"/>
            <a:chOff x="0" y="0"/>
            <a:chExt cx="9145587" cy="6856413"/>
          </a:xfrm>
        </p:grpSpPr>
        <p:sp>
          <p:nvSpPr>
            <p:cNvPr id="940" name="Freeform 3"/>
            <p:cNvSpPr/>
            <p:nvPr/>
          </p:nvSpPr>
          <p:spPr>
            <a:xfrm>
              <a:off x="0" y="19049"/>
              <a:ext cx="9140826" cy="5195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15" y="11985"/>
                  </a:moveTo>
                  <a:lnTo>
                    <a:pt x="0" y="0"/>
                  </a:lnTo>
                  <a:lnTo>
                    <a:pt x="0" y="3445"/>
                  </a:lnTo>
                  <a:lnTo>
                    <a:pt x="11428" y="13054"/>
                  </a:lnTo>
                  <a:lnTo>
                    <a:pt x="21600" y="21600"/>
                  </a:lnTo>
                  <a:lnTo>
                    <a:pt x="21600" y="21560"/>
                  </a:lnTo>
                  <a:lnTo>
                    <a:pt x="12015" y="1198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1"/>
                </a:gs>
                <a:gs pos="100000">
                  <a:srgbClr val="00008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1" name="Freeform 4"/>
            <p:cNvSpPr/>
            <p:nvPr/>
          </p:nvSpPr>
          <p:spPr>
            <a:xfrm>
              <a:off x="236538" y="-1"/>
              <a:ext cx="8904287" cy="5148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20" y="11416"/>
                  </a:moveTo>
                  <a:lnTo>
                    <a:pt x="1665" y="0"/>
                  </a:lnTo>
                  <a:lnTo>
                    <a:pt x="0" y="0"/>
                  </a:lnTo>
                  <a:lnTo>
                    <a:pt x="11922" y="11896"/>
                  </a:lnTo>
                  <a:lnTo>
                    <a:pt x="21600" y="21600"/>
                  </a:lnTo>
                  <a:lnTo>
                    <a:pt x="21600" y="21560"/>
                  </a:lnTo>
                  <a:lnTo>
                    <a:pt x="12220" y="1141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D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2" name="Freeform 5"/>
            <p:cNvSpPr/>
            <p:nvPr/>
          </p:nvSpPr>
          <p:spPr>
            <a:xfrm>
              <a:off x="-1" y="5449888"/>
              <a:ext cx="6410326" cy="303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550"/>
                  </a:moveTo>
                  <a:lnTo>
                    <a:pt x="21600" y="21600"/>
                  </a:lnTo>
                  <a:lnTo>
                    <a:pt x="21600" y="16200"/>
                  </a:lnTo>
                  <a:lnTo>
                    <a:pt x="0" y="0"/>
                  </a:lnTo>
                  <a:lnTo>
                    <a:pt x="0" y="1755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1"/>
                </a:gs>
                <a:gs pos="100000">
                  <a:srgbClr val="00008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3" name="Freeform 6"/>
            <p:cNvSpPr/>
            <p:nvPr/>
          </p:nvSpPr>
          <p:spPr>
            <a:xfrm>
              <a:off x="6410325" y="5678488"/>
              <a:ext cx="2730501" cy="10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9636"/>
                  </a:lnTo>
                  <a:lnTo>
                    <a:pt x="0" y="0"/>
                  </a:lnTo>
                  <a:lnTo>
                    <a:pt x="0" y="15709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80"/>
                </a:gs>
                <a:gs pos="100000">
                  <a:srgbClr val="000099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44" name="Freeform 7"/>
            <p:cNvSpPr/>
            <p:nvPr/>
          </p:nvSpPr>
          <p:spPr>
            <a:xfrm>
              <a:off x="-1" y="5915025"/>
              <a:ext cx="7594601" cy="522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5055"/>
                  </a:lnTo>
                  <a:lnTo>
                    <a:pt x="21600" y="0"/>
                  </a:lnTo>
                  <a:lnTo>
                    <a:pt x="0" y="7025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7D"/>
                </a:gs>
                <a:gs pos="100000">
                  <a:srgbClr val="000099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5" name="Freeform 8"/>
            <p:cNvSpPr/>
            <p:nvPr/>
          </p:nvSpPr>
          <p:spPr>
            <a:xfrm>
              <a:off x="7594600" y="5876925"/>
              <a:ext cx="1546226" cy="160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265"/>
                  </a:moveTo>
                  <a:lnTo>
                    <a:pt x="21600" y="0"/>
                  </a:lnTo>
                  <a:lnTo>
                    <a:pt x="0" y="5133"/>
                  </a:lnTo>
                  <a:lnTo>
                    <a:pt x="0" y="21600"/>
                  </a:lnTo>
                  <a:lnTo>
                    <a:pt x="21600" y="10265"/>
                  </a:lnTo>
                  <a:close/>
                </a:path>
              </a:pathLst>
            </a:cu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46" name="Freeform 9"/>
            <p:cNvSpPr/>
            <p:nvPr/>
          </p:nvSpPr>
          <p:spPr>
            <a:xfrm>
              <a:off x="5745162" y="6056313"/>
              <a:ext cx="3395664" cy="31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7018"/>
                  </a:ln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47" name="Freeform 10"/>
            <p:cNvSpPr/>
            <p:nvPr/>
          </p:nvSpPr>
          <p:spPr>
            <a:xfrm>
              <a:off x="0" y="6303963"/>
              <a:ext cx="5745163" cy="55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854" y="21600"/>
                  </a:lnTo>
                  <a:lnTo>
                    <a:pt x="21600" y="2607"/>
                  </a:lnTo>
                  <a:lnTo>
                    <a:pt x="21600" y="0"/>
                  </a:lnTo>
                  <a:lnTo>
                    <a:pt x="0" y="16386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F"/>
                </a:gs>
                <a:gs pos="100000">
                  <a:srgbClr val="000099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8" name="Freeform 11"/>
            <p:cNvSpPr/>
            <p:nvPr/>
          </p:nvSpPr>
          <p:spPr>
            <a:xfrm>
              <a:off x="3328987" y="6418263"/>
              <a:ext cx="3990976" cy="43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25" y="21600"/>
                  </a:moveTo>
                  <a:lnTo>
                    <a:pt x="21600" y="15965"/>
                  </a:lnTo>
                  <a:lnTo>
                    <a:pt x="19395" y="0"/>
                  </a:lnTo>
                  <a:lnTo>
                    <a:pt x="0" y="21600"/>
                  </a:lnTo>
                  <a:lnTo>
                    <a:pt x="18725" y="21600"/>
                  </a:lnTo>
                  <a:close/>
                </a:path>
              </a:pathLst>
            </a:cu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49" name="Freeform 12"/>
            <p:cNvSpPr/>
            <p:nvPr/>
          </p:nvSpPr>
          <p:spPr>
            <a:xfrm>
              <a:off x="6911975" y="6142038"/>
              <a:ext cx="2228851" cy="600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0"/>
                  </a:moveTo>
                  <a:lnTo>
                    <a:pt x="21600" y="0"/>
                  </a:lnTo>
                  <a:lnTo>
                    <a:pt x="0" y="9943"/>
                  </a:lnTo>
                  <a:lnTo>
                    <a:pt x="3951" y="21600"/>
                  </a:lnTo>
                  <a:lnTo>
                    <a:pt x="21600" y="72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99"/>
                </a:gs>
                <a:gs pos="100000">
                  <a:srgbClr val="08089C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0" name="Freeform 13"/>
            <p:cNvSpPr/>
            <p:nvPr/>
          </p:nvSpPr>
          <p:spPr>
            <a:xfrm>
              <a:off x="7985125" y="5002213"/>
              <a:ext cx="1155701" cy="38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0" y="54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51" name="Freeform 14"/>
            <p:cNvSpPr/>
            <p:nvPr/>
          </p:nvSpPr>
          <p:spPr>
            <a:xfrm>
              <a:off x="0" y="2359025"/>
              <a:ext cx="7985126" cy="2652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30"/>
                  </a:moveTo>
                  <a:lnTo>
                    <a:pt x="21600" y="21600"/>
                  </a:lnTo>
                  <a:lnTo>
                    <a:pt x="21600" y="21522"/>
                  </a:lnTo>
                  <a:lnTo>
                    <a:pt x="0" y="0"/>
                  </a:lnTo>
                  <a:lnTo>
                    <a:pt x="0" y="93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3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2" name="Freeform 15"/>
            <p:cNvSpPr/>
            <p:nvPr/>
          </p:nvSpPr>
          <p:spPr>
            <a:xfrm>
              <a:off x="7985125" y="4840288"/>
              <a:ext cx="1155701" cy="50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21192"/>
                  </a:lnTo>
                  <a:lnTo>
                    <a:pt x="0" y="0"/>
                  </a:lnTo>
                  <a:lnTo>
                    <a:pt x="0" y="3668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80"/>
                </a:gs>
                <a:gs pos="100000">
                  <a:srgbClr val="000099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53" name="Freeform 16"/>
            <p:cNvSpPr/>
            <p:nvPr/>
          </p:nvSpPr>
          <p:spPr>
            <a:xfrm>
              <a:off x="0" y="1454150"/>
              <a:ext cx="7985126" cy="3471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909"/>
                  </a:moveTo>
                  <a:lnTo>
                    <a:pt x="21600" y="21600"/>
                  </a:lnTo>
                  <a:lnTo>
                    <a:pt x="21600" y="21067"/>
                  </a:lnTo>
                  <a:lnTo>
                    <a:pt x="0" y="0"/>
                  </a:lnTo>
                  <a:lnTo>
                    <a:pt x="0" y="390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5"/>
                </a:gs>
                <a:gs pos="100000">
                  <a:srgbClr val="00008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4" name="Freeform 17"/>
            <p:cNvSpPr/>
            <p:nvPr/>
          </p:nvSpPr>
          <p:spPr>
            <a:xfrm>
              <a:off x="3641725" y="-1"/>
              <a:ext cx="5014913" cy="4325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477" y="21600"/>
                  </a:lnTo>
                  <a:lnTo>
                    <a:pt x="21600" y="21418"/>
                  </a:lnTo>
                  <a:lnTo>
                    <a:pt x="697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B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5" name="Freeform 18"/>
            <p:cNvSpPr/>
            <p:nvPr/>
          </p:nvSpPr>
          <p:spPr>
            <a:xfrm>
              <a:off x="8628062" y="4289425"/>
              <a:ext cx="512764" cy="474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8999"/>
                  </a:lnTo>
                  <a:lnTo>
                    <a:pt x="1204" y="0"/>
                  </a:lnTo>
                  <a:lnTo>
                    <a:pt x="0" y="1662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99"/>
                </a:gs>
                <a:gs pos="100000">
                  <a:srgbClr val="0F0F9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6" name="Freeform 19"/>
            <p:cNvSpPr/>
            <p:nvPr/>
          </p:nvSpPr>
          <p:spPr>
            <a:xfrm>
              <a:off x="8694737" y="4108450"/>
              <a:ext cx="446089" cy="531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1155"/>
                  </a:lnTo>
                  <a:lnTo>
                    <a:pt x="7379" y="0"/>
                  </a:lnTo>
                  <a:lnTo>
                    <a:pt x="0" y="580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57" name="Freeform 20"/>
            <p:cNvSpPr/>
            <p:nvPr/>
          </p:nvSpPr>
          <p:spPr>
            <a:xfrm>
              <a:off x="3895724" y="0"/>
              <a:ext cx="4951414" cy="4251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936" y="21600"/>
                  </a:lnTo>
                  <a:lnTo>
                    <a:pt x="21600" y="20875"/>
                  </a:lnTo>
                  <a:lnTo>
                    <a:pt x="265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47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60" name="Freeform 21"/>
            <p:cNvGrpSpPr/>
            <p:nvPr/>
          </p:nvGrpSpPr>
          <p:grpSpPr>
            <a:xfrm>
              <a:off x="8931275" y="4022725"/>
              <a:ext cx="209551" cy="209551"/>
              <a:chOff x="0" y="0"/>
              <a:chExt cx="209550" cy="209550"/>
            </a:xfrm>
          </p:grpSpPr>
          <p:sp>
            <p:nvSpPr>
              <p:cNvPr id="958" name="Line"/>
              <p:cNvSpPr/>
              <p:nvPr/>
            </p:nvSpPr>
            <p:spPr>
              <a:xfrm flipH="1" flipV="1">
                <a:off x="0" y="0"/>
                <a:ext cx="209551" cy="20955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959" name="Line"/>
              <p:cNvSpPr/>
              <p:nvPr/>
            </p:nvSpPr>
            <p:spPr>
              <a:xfrm>
                <a:off x="-1" y="0"/>
                <a:ext cx="209552" cy="20955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961" name="Freeform 22"/>
            <p:cNvSpPr/>
            <p:nvPr/>
          </p:nvSpPr>
          <p:spPr>
            <a:xfrm>
              <a:off x="4940300" y="0"/>
              <a:ext cx="3990976" cy="402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566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4F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2" name="Freeform 23"/>
            <p:cNvSpPr/>
            <p:nvPr/>
          </p:nvSpPr>
          <p:spPr>
            <a:xfrm>
              <a:off x="5537199" y="0"/>
              <a:ext cx="3489326" cy="3937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482" y="21600"/>
                  </a:lnTo>
                  <a:lnTo>
                    <a:pt x="21600" y="21548"/>
                  </a:lnTo>
                  <a:lnTo>
                    <a:pt x="3112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5"/>
                </a:gs>
                <a:gs pos="100000">
                  <a:srgbClr val="00008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3" name="Freeform 24"/>
            <p:cNvSpPr/>
            <p:nvPr/>
          </p:nvSpPr>
          <p:spPr>
            <a:xfrm>
              <a:off x="9007475" y="3927475"/>
              <a:ext cx="133351" cy="15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20250"/>
                  </a:lnTo>
                  <a:lnTo>
                    <a:pt x="3086" y="0"/>
                  </a:lnTo>
                  <a:lnTo>
                    <a:pt x="0" y="135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99"/>
                </a:gs>
                <a:gs pos="100000">
                  <a:srgbClr val="1717A2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4" name="Freeform 25"/>
            <p:cNvSpPr/>
            <p:nvPr/>
          </p:nvSpPr>
          <p:spPr>
            <a:xfrm>
              <a:off x="8894762" y="1349375"/>
              <a:ext cx="246064" cy="819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8540"/>
                  </a:lnTo>
                  <a:lnTo>
                    <a:pt x="10730" y="0"/>
                  </a:lnTo>
                  <a:lnTo>
                    <a:pt x="0" y="8037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65" name="Freeform 26"/>
            <p:cNvSpPr/>
            <p:nvPr/>
          </p:nvSpPr>
          <p:spPr>
            <a:xfrm>
              <a:off x="8107362" y="-1"/>
              <a:ext cx="909639" cy="165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702" y="21600"/>
                  </a:lnTo>
                  <a:lnTo>
                    <a:pt x="21600" y="17624"/>
                  </a:lnTo>
                  <a:lnTo>
                    <a:pt x="9445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5"/>
                </a:gs>
                <a:gs pos="100000">
                  <a:srgbClr val="00008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6" name="Freeform 27"/>
            <p:cNvSpPr/>
            <p:nvPr/>
          </p:nvSpPr>
          <p:spPr>
            <a:xfrm>
              <a:off x="8589962" y="-1"/>
              <a:ext cx="541339" cy="1263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21" y="0"/>
                  </a:moveTo>
                  <a:lnTo>
                    <a:pt x="0" y="0"/>
                  </a:lnTo>
                  <a:lnTo>
                    <a:pt x="18179" y="21600"/>
                  </a:lnTo>
                  <a:lnTo>
                    <a:pt x="21600" y="17697"/>
                  </a:lnTo>
                  <a:lnTo>
                    <a:pt x="912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9"/>
                </a:gs>
                <a:gs pos="100000">
                  <a:srgbClr val="00008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7" name="Freeform 28"/>
            <p:cNvSpPr/>
            <p:nvPr/>
          </p:nvSpPr>
          <p:spPr>
            <a:xfrm>
              <a:off x="9045575" y="1036637"/>
              <a:ext cx="95251" cy="493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969"/>
                  </a:moveTo>
                  <a:lnTo>
                    <a:pt x="21600" y="21600"/>
                  </a:lnTo>
                  <a:lnTo>
                    <a:pt x="21600" y="415"/>
                  </a:lnTo>
                  <a:lnTo>
                    <a:pt x="19440" y="0"/>
                  </a:lnTo>
                  <a:lnTo>
                    <a:pt x="0" y="9969"/>
                  </a:lnTo>
                  <a:close/>
                </a:path>
              </a:pathLst>
            </a:custGeom>
            <a:solidFill>
              <a:srgbClr val="000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68" name="Freeform 29"/>
            <p:cNvSpPr/>
            <p:nvPr/>
          </p:nvSpPr>
          <p:spPr>
            <a:xfrm>
              <a:off x="3175" y="2541587"/>
              <a:ext cx="9131301" cy="2959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299"/>
                  </a:moveTo>
                  <a:lnTo>
                    <a:pt x="21600" y="21600"/>
                  </a:lnTo>
                  <a:lnTo>
                    <a:pt x="21600" y="21252"/>
                  </a:lnTo>
                  <a:lnTo>
                    <a:pt x="0" y="0"/>
                  </a:lnTo>
                  <a:lnTo>
                    <a:pt x="0" y="429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1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9" name="Freeform 30"/>
            <p:cNvSpPr/>
            <p:nvPr/>
          </p:nvSpPr>
          <p:spPr>
            <a:xfrm>
              <a:off x="9132887" y="552767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18FF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70" name="Freeform 31"/>
            <p:cNvSpPr/>
            <p:nvPr/>
          </p:nvSpPr>
          <p:spPr>
            <a:xfrm>
              <a:off x="3175" y="3416300"/>
              <a:ext cx="9131301" cy="2122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913"/>
                  </a:moveTo>
                  <a:lnTo>
                    <a:pt x="21600" y="21600"/>
                  </a:lnTo>
                  <a:lnTo>
                    <a:pt x="21600" y="21503"/>
                  </a:lnTo>
                  <a:lnTo>
                    <a:pt x="0" y="0"/>
                  </a:lnTo>
                  <a:lnTo>
                    <a:pt x="0" y="591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D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1" name="Freeform 32"/>
            <p:cNvSpPr/>
            <p:nvPr/>
          </p:nvSpPr>
          <p:spPr>
            <a:xfrm>
              <a:off x="3175" y="5043488"/>
              <a:ext cx="9131301" cy="657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504"/>
                  </a:moveTo>
                  <a:lnTo>
                    <a:pt x="21600" y="21600"/>
                  </a:lnTo>
                  <a:lnTo>
                    <a:pt x="21600" y="20974"/>
                  </a:lnTo>
                  <a:lnTo>
                    <a:pt x="0" y="0"/>
                  </a:lnTo>
                  <a:lnTo>
                    <a:pt x="0" y="2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82"/>
                </a:gs>
                <a:gs pos="100000">
                  <a:srgbClr val="000099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2" name="Freeform 33"/>
            <p:cNvSpPr/>
            <p:nvPr/>
          </p:nvSpPr>
          <p:spPr>
            <a:xfrm>
              <a:off x="2058987" y="-1"/>
              <a:ext cx="7075489" cy="504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21600" y="21437"/>
                  </a:lnTo>
                  <a:lnTo>
                    <a:pt x="607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4A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3" name="Freeform 34"/>
            <p:cNvSpPr/>
            <p:nvPr/>
          </p:nvSpPr>
          <p:spPr>
            <a:xfrm>
              <a:off x="5272087" y="-1"/>
              <a:ext cx="3862389" cy="41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21600" y="21550"/>
                  </a:lnTo>
                  <a:lnTo>
                    <a:pt x="587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82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4" name="Freeform 35"/>
            <p:cNvSpPr/>
            <p:nvPr/>
          </p:nvSpPr>
          <p:spPr>
            <a:xfrm>
              <a:off x="6270625" y="-1"/>
              <a:ext cx="2863851" cy="3911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20" y="0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21600" y="19706"/>
                  </a:lnTo>
                  <a:lnTo>
                    <a:pt x="21528" y="19706"/>
                  </a:lnTo>
                  <a:lnTo>
                    <a:pt x="582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5"/>
                </a:gs>
                <a:gs pos="100000">
                  <a:srgbClr val="00008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5" name="Freeform 36"/>
            <p:cNvSpPr/>
            <p:nvPr/>
          </p:nvSpPr>
          <p:spPr>
            <a:xfrm>
              <a:off x="7173912" y="0"/>
              <a:ext cx="1960564" cy="32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21600" y="21225"/>
                  </a:lnTo>
                  <a:lnTo>
                    <a:pt x="736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8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6" name="Freeform 37"/>
            <p:cNvSpPr/>
            <p:nvPr/>
          </p:nvSpPr>
          <p:spPr>
            <a:xfrm>
              <a:off x="7451725" y="0"/>
              <a:ext cx="1682751" cy="30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21600" y="21533"/>
                  </a:lnTo>
                  <a:lnTo>
                    <a:pt x="1102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F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7" name="Freeform 38"/>
            <p:cNvSpPr/>
            <p:nvPr/>
          </p:nvSpPr>
          <p:spPr>
            <a:xfrm>
              <a:off x="7907337" y="0"/>
              <a:ext cx="1227139" cy="2360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816"/>
                  </a:moveTo>
                  <a:lnTo>
                    <a:pt x="1177" y="0"/>
                  </a:lnTo>
                  <a:lnTo>
                    <a:pt x="0" y="0"/>
                  </a:lnTo>
                  <a:lnTo>
                    <a:pt x="21600" y="21600"/>
                  </a:lnTo>
                  <a:lnTo>
                    <a:pt x="21600" y="2081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79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80" name="Group 39"/>
            <p:cNvGrpSpPr/>
            <p:nvPr/>
          </p:nvGrpSpPr>
          <p:grpSpPr>
            <a:xfrm>
              <a:off x="-1" y="2590800"/>
              <a:ext cx="9140826" cy="2949576"/>
              <a:chOff x="0" y="0"/>
              <a:chExt cx="9140824" cy="2949575"/>
            </a:xfrm>
          </p:grpSpPr>
          <p:sp>
            <p:nvSpPr>
              <p:cNvPr id="978" name="Freeform 40"/>
              <p:cNvSpPr/>
              <p:nvPr/>
            </p:nvSpPr>
            <p:spPr>
              <a:xfrm>
                <a:off x="-1" y="0"/>
                <a:ext cx="5826126" cy="2084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6021"/>
                    </a:lnTo>
                    <a:lnTo>
                      <a:pt x="21458" y="21600"/>
                    </a:lnTo>
                    <a:lnTo>
                      <a:pt x="21529" y="20317"/>
                    </a:lnTo>
                    <a:lnTo>
                      <a:pt x="21600" y="19132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006F"/>
                  </a:gs>
                  <a:gs pos="100000">
                    <a:srgbClr val="000099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chemeClr val="accent3">
                        <a:lumOff val="44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b="1" i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41"/>
              <p:cNvSpPr/>
              <p:nvPr/>
            </p:nvSpPr>
            <p:spPr>
              <a:xfrm>
                <a:off x="5788024" y="1846262"/>
                <a:ext cx="3352801" cy="1103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0668"/>
                    </a:moveTo>
                    <a:lnTo>
                      <a:pt x="246" y="0"/>
                    </a:lnTo>
                    <a:lnTo>
                      <a:pt x="123" y="2238"/>
                    </a:lnTo>
                    <a:lnTo>
                      <a:pt x="0" y="4662"/>
                    </a:lnTo>
                    <a:lnTo>
                      <a:pt x="21600" y="21600"/>
                    </a:lnTo>
                    <a:lnTo>
                      <a:pt x="21600" y="2066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0099"/>
                  </a:gs>
                  <a:gs pos="100000">
                    <a:srgbClr val="1717A2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chemeClr val="accent3">
                        <a:lumOff val="44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b="1" i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6918" y="6423839"/>
            <a:ext cx="279883" cy="276999"/>
          </a:xfrm>
          <a:prstGeom prst="rect">
            <a:avLst/>
          </a:prstGeom>
        </p:spPr>
        <p:txBody>
          <a:bodyPr anchor="b"/>
          <a:lstStyle>
            <a:lvl1pPr>
              <a:defRPr sz="12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386135"/>
      </p:ext>
    </p:extLst>
  </p:cSld>
  <p:clrMapOvr>
    <a:masterClrMapping/>
  </p:clrMapOvr>
  <p:transition spd="med"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6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989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90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91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92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93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94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95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997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99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05710"/>
      </p:ext>
    </p:extLst>
  </p:cSld>
  <p:clrMapOvr>
    <a:masterClrMapping/>
  </p:clrMapOvr>
  <p:transition spd="med"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06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07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08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09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10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11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12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14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1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23163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526092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23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24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25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26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27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28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29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31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sz="4000" b="1" i="0" cap="all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276444"/>
      </p:ext>
    </p:extLst>
  </p:cSld>
  <p:clrMapOvr>
    <a:masterClrMapping/>
  </p:clrMapOvr>
  <p:transition spd="med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7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40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41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42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43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44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45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46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48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4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790575" indent="-333375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1234439" indent="-320039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17272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21844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80940"/>
      </p:ext>
    </p:extLst>
  </p:cSld>
  <p:clrMapOvr>
    <a:masterClrMapping/>
  </p:clrMapOvr>
  <p:transition spd="med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Comparis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57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58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59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60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61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62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63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65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48907"/>
      </p:ext>
    </p:extLst>
  </p:cSld>
  <p:clrMapOvr>
    <a:masterClrMapping/>
  </p:clrMapOvr>
  <p:transition spd="med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2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75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76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77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78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79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80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81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83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03431"/>
      </p:ext>
    </p:extLst>
  </p:cSld>
  <p:clrMapOvr>
    <a:masterClrMapping/>
  </p:clrMapOvr>
  <p:transition spd="med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8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91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92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93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94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95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96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97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08665"/>
      </p:ext>
    </p:extLst>
  </p:cSld>
  <p:clrMapOvr>
    <a:masterClrMapping/>
  </p:clrMapOvr>
  <p:transition spd="med"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Content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106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07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08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09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10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11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12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114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15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6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62008"/>
      </p:ext>
    </p:extLst>
  </p:cSld>
  <p:clrMapOvr>
    <a:masterClrMapping/>
  </p:clrMapOvr>
  <p:transition spd="med"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Picture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1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124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25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26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27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28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29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30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13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3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451286"/>
      </p:ext>
    </p:extLst>
  </p:cSld>
  <p:clrMapOvr>
    <a:masterClrMapping/>
  </p:clrMapOvr>
  <p:transition spd="med"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7136828"/>
      </p:ext>
    </p:extLst>
  </p:cSld>
  <p:clrMapOvr>
    <a:masterClrMapping/>
  </p:clrMapOvr>
  <p:transition spd="med"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297691"/>
      </p:ext>
    </p:extLst>
  </p:cSld>
  <p:clrMapOvr>
    <a:masterClrMapping/>
  </p:clrMapOvr>
  <p:transition spd="med"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3603499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98032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68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10050"/>
      </p:ext>
    </p:extLst>
  </p:cSld>
  <p:clrMapOvr>
    <a:masterClrMapping/>
  </p:clrMapOvr>
  <p:transition spd="med"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7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7862636"/>
      </p:ext>
    </p:extLst>
  </p:cSld>
  <p:clrMapOvr>
    <a:masterClrMapping/>
  </p:clrMapOvr>
  <p:transition spd="med"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8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790575" indent="-333375">
              <a:spcBef>
                <a:spcPts val="6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1234439" indent="-320039">
              <a:spcBef>
                <a:spcPts val="6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1727200" indent="-355600">
              <a:spcBef>
                <a:spcPts val="6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2184400" indent="-355600">
              <a:spcBef>
                <a:spcPts val="6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0988374"/>
      </p:ext>
    </p:extLst>
  </p:cSld>
  <p:clrMapOvr>
    <a:masterClrMapping/>
  </p:clrMapOvr>
  <p:transition spd="med"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9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6255192"/>
      </p:ext>
    </p:extLst>
  </p:cSld>
  <p:clrMapOvr>
    <a:masterClrMapping/>
  </p:clrMapOvr>
  <p:transition spd="med"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2981828"/>
      </p:ext>
    </p:extLst>
  </p:cSld>
  <p:clrMapOvr>
    <a:masterClrMapping/>
  </p:clrMapOvr>
  <p:transition spd="med"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0105934"/>
      </p:ext>
    </p:extLst>
  </p:cSld>
  <p:clrMapOvr>
    <a:masterClrMapping/>
  </p:clrMapOvr>
  <p:transition spd="med"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20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1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8379839"/>
      </p:ext>
    </p:extLst>
  </p:cSld>
  <p:clrMapOvr>
    <a:masterClrMapping/>
  </p:clrMapOvr>
  <p:transition spd="med"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3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2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1266634"/>
      </p:ext>
    </p:extLst>
  </p:cSld>
  <p:clrMapOvr>
    <a:masterClrMapping/>
  </p:clrMapOvr>
  <p:transition spd="med"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2631496"/>
      </p:ext>
    </p:extLst>
  </p:cSld>
  <p:clrMapOvr>
    <a:masterClrMapping/>
  </p:clrMapOvr>
  <p:transition spd="med"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49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688255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0"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3237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12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6846413"/>
      </p:ext>
    </p:extLst>
  </p:cSld>
  <p:clrMapOvr>
    <a:masterClrMapping/>
  </p:clrMapOvr>
  <p:transition spd="med"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5573602"/>
      </p:ext>
    </p:extLst>
  </p:cSld>
  <p:clrMapOvr>
    <a:masterClrMapping/>
  </p:clrMapOvr>
  <p:transition spd="med"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7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12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8421542"/>
      </p:ext>
    </p:extLst>
  </p:cSld>
  <p:clrMapOvr>
    <a:masterClrMapping/>
  </p:clrMapOvr>
  <p:transition spd="med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5206380"/>
      </p:ext>
    </p:extLst>
  </p:cSld>
  <p:clrMapOvr>
    <a:masterClrMapping/>
  </p:clrMapOvr>
  <p:transition spd="med"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8377645"/>
      </p:ext>
    </p:extLst>
  </p:cSld>
  <p:clrMapOvr>
    <a:masterClrMapping/>
  </p:clrMapOvr>
  <p:transition spd="med"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1301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13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2235666"/>
      </p:ext>
    </p:extLst>
  </p:cSld>
  <p:clrMapOvr>
    <a:masterClrMapping/>
  </p:clrMapOvr>
  <p:transition spd="med"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131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3803591"/>
      </p:ext>
    </p:extLst>
  </p:cSld>
  <p:clrMapOvr>
    <a:masterClrMapping/>
  </p:clrMapOvr>
  <p:transition spd="med"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Title Text"/>
          <p:cNvSpPr txBox="1">
            <a:spLocks noGrp="1"/>
          </p:cNvSpPr>
          <p:nvPr>
            <p:ph type="title"/>
          </p:nvPr>
        </p:nvSpPr>
        <p:spPr>
          <a:xfrm>
            <a:off x="1143000" y="1122362"/>
            <a:ext cx="6858000" cy="2387601"/>
          </a:xfrm>
          <a:prstGeom prst="rect">
            <a:avLst/>
          </a:prstGeom>
        </p:spPr>
        <p:txBody>
          <a:bodyPr anchor="b"/>
          <a:lstStyle>
            <a:lvl1pPr>
              <a:defRPr sz="6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algn="ctr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algn="ctr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algn="ctr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algn="ctr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1329739"/>
      </p:ext>
    </p:extLst>
  </p:cSld>
  <p:clrMapOvr>
    <a:masterClrMapping/>
  </p:clrMapOvr>
  <p:transition spd="med"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30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4446147"/>
      </p:ext>
    </p:extLst>
  </p:cSld>
  <p:clrMapOvr>
    <a:masterClrMapping/>
  </p:clrMapOvr>
  <p:transition spd="med"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Title Text"/>
          <p:cNvSpPr txBox="1">
            <a:spLocks noGrp="1"/>
          </p:cNvSpPr>
          <p:nvPr>
            <p:ph type="title"/>
          </p:nvPr>
        </p:nvSpPr>
        <p:spPr>
          <a:xfrm>
            <a:off x="623887" y="1709738"/>
            <a:ext cx="7886701" cy="2852737"/>
          </a:xfrm>
          <a:prstGeom prst="rect">
            <a:avLst/>
          </a:prstGeom>
        </p:spPr>
        <p:txBody>
          <a:bodyPr anchor="b"/>
          <a:lstStyle>
            <a:lvl1pPr>
              <a:defRPr sz="6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887" y="4589462"/>
            <a:ext cx="7886701" cy="15001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3231861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C0F5B04-0A0A-4D3B-9CB0-4722B18F0223}" type="datetimeFigureOut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4/16/26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2551307-7FD0-4CFF-B6E6-1FEF1BAD319D}" type="slidenum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8050394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4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5725804"/>
      </p:ext>
    </p:extLst>
  </p:cSld>
  <p:clrMapOvr>
    <a:masterClrMapping/>
  </p:clrMapOvr>
  <p:transition spd="med"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Title Text"/>
          <p:cNvSpPr txBox="1">
            <a:spLocks noGrp="1"/>
          </p:cNvSpPr>
          <p:nvPr>
            <p:ph type="title"/>
          </p:nvPr>
        </p:nvSpPr>
        <p:spPr>
          <a:xfrm>
            <a:off x="630237" y="365125"/>
            <a:ext cx="7886701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0237" y="1681163"/>
            <a:ext cx="3868739" cy="8239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29150" y="1681163"/>
            <a:ext cx="3887788" cy="82391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4041792"/>
      </p:ext>
    </p:extLst>
  </p:cSld>
  <p:clrMapOvr>
    <a:masterClrMapping/>
  </p:clrMapOvr>
  <p:transition spd="med"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9214651"/>
      </p:ext>
    </p:extLst>
  </p:cSld>
  <p:clrMapOvr>
    <a:masterClrMapping/>
  </p:clrMapOvr>
  <p:transition spd="med"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3897493"/>
      </p:ext>
    </p:extLst>
  </p:cSld>
  <p:clrMapOvr>
    <a:masterClrMapping/>
  </p:clrMapOvr>
  <p:transition spd="med"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Title Text"/>
          <p:cNvSpPr txBox="1">
            <a:spLocks noGrp="1"/>
          </p:cNvSpPr>
          <p:nvPr>
            <p:ph type="title"/>
          </p:nvPr>
        </p:nvSpPr>
        <p:spPr>
          <a:xfrm>
            <a:off x="630237" y="457200"/>
            <a:ext cx="2949576" cy="1600200"/>
          </a:xfrm>
          <a:prstGeom prst="rect">
            <a:avLst/>
          </a:prstGeom>
        </p:spPr>
        <p:txBody>
          <a:bodyPr anchor="b"/>
          <a:lstStyle>
            <a:lvl1pPr>
              <a:defRPr sz="32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8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87787" y="987425"/>
            <a:ext cx="4629151" cy="48736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3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30237" y="2057400"/>
            <a:ext cx="2949576" cy="3811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300"/>
              </a:spcBef>
              <a:buSzTx/>
              <a:buNone/>
              <a:defRPr sz="1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035494"/>
      </p:ext>
    </p:extLst>
  </p:cSld>
  <p:clrMapOvr>
    <a:masterClrMapping/>
  </p:clrMapOvr>
  <p:transition spd="med"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Title Text"/>
          <p:cNvSpPr txBox="1">
            <a:spLocks noGrp="1"/>
          </p:cNvSpPr>
          <p:nvPr>
            <p:ph type="title"/>
          </p:nvPr>
        </p:nvSpPr>
        <p:spPr>
          <a:xfrm>
            <a:off x="630237" y="457200"/>
            <a:ext cx="2949576" cy="1600200"/>
          </a:xfrm>
          <a:prstGeom prst="rect">
            <a:avLst/>
          </a:prstGeom>
        </p:spPr>
        <p:txBody>
          <a:bodyPr anchor="b"/>
          <a:lstStyle>
            <a:lvl1pPr>
              <a:defRPr sz="32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92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887787" y="987425"/>
            <a:ext cx="4629151" cy="487362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0237" y="2057400"/>
            <a:ext cx="2949576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6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6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6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6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6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3697852"/>
      </p:ext>
    </p:extLst>
  </p:cSld>
  <p:clrMapOvr>
    <a:masterClrMapping/>
  </p:clrMapOvr>
  <p:transition spd="med"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8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01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02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03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04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05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06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07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409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95893"/>
      </p:ext>
    </p:extLst>
  </p:cSld>
  <p:clrMapOvr>
    <a:masterClrMapping/>
  </p:clrMapOvr>
  <p:transition spd="med"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5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18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19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20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21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22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23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24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426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27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08151"/>
      </p:ext>
    </p:extLst>
  </p:cSld>
  <p:clrMapOvr>
    <a:masterClrMapping/>
  </p:clrMapOvr>
  <p:transition spd="med"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2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35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36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37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38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39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40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41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443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sz="4000" b="1" i="0" cap="all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568058"/>
      </p:ext>
    </p:extLst>
  </p:cSld>
  <p:clrMapOvr>
    <a:masterClrMapping/>
  </p:clrMapOvr>
  <p:transition spd="med"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52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3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4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5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6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7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8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460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6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790575" indent="-333375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1234439" indent="-320039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17272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21844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44177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C0F5B04-0A0A-4D3B-9CB0-4722B18F0223}" type="datetimeFigureOut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4/16/26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2551307-7FD0-4CFF-B6E6-1FEF1BAD319D}" type="slidenum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6520878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Comparis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6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69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0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1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2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3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4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5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47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7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75953"/>
      </p:ext>
    </p:extLst>
  </p:cSld>
  <p:clrMapOvr>
    <a:masterClrMapping/>
  </p:clrMapOvr>
  <p:transition spd="med"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4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87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88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89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90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91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92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93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495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04234"/>
      </p:ext>
    </p:extLst>
  </p:cSld>
  <p:clrMapOvr>
    <a:masterClrMapping/>
  </p:clrMapOvr>
  <p:transition spd="med"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0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503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04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05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06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07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08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09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5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7572"/>
      </p:ext>
    </p:extLst>
  </p:cSld>
  <p:clrMapOvr>
    <a:masterClrMapping/>
  </p:clrMapOvr>
  <p:transition spd="med"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Content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5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518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19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20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21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22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23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24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526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27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8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00323"/>
      </p:ext>
    </p:extLst>
  </p:cSld>
  <p:clrMapOvr>
    <a:masterClrMapping/>
  </p:clrMapOvr>
  <p:transition spd="med"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Picture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3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536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37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38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39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40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41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42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544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45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2855"/>
      </p:ext>
    </p:extLst>
  </p:cSld>
  <p:clrMapOvr>
    <a:masterClrMapping/>
  </p:clrMapOvr>
  <p:transition spd="med"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860423"/>
      </p:ext>
    </p:extLst>
  </p:cSld>
  <p:clrMapOvr>
    <a:masterClrMapping/>
  </p:clrMapOvr>
  <p:transition spd="med"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9016276"/>
      </p:ext>
    </p:extLst>
  </p:cSld>
  <p:clrMapOvr>
    <a:masterClrMapping/>
  </p:clrMapOvr>
  <p:transition spd="med"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5161171"/>
      </p:ext>
    </p:extLst>
  </p:cSld>
  <p:clrMapOvr>
    <a:masterClrMapping/>
  </p:clrMapOvr>
  <p:transition spd="med"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1988866"/>
      </p:ext>
    </p:extLst>
  </p:cSld>
  <p:clrMapOvr>
    <a:masterClrMapping/>
  </p:clrMapOvr>
  <p:transition spd="med"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1544245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C0F5B04-0A0A-4D3B-9CB0-4722B18F0223}" type="datetimeFigureOut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4/16/26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2551307-7FD0-4CFF-B6E6-1FEF1BAD319D}" type="slidenum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8391053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3495256"/>
      </p:ext>
    </p:extLst>
  </p:cSld>
  <p:clrMapOvr>
    <a:masterClrMapping/>
  </p:clrMapOvr>
  <p:transition spd="med"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629941"/>
      </p:ext>
    </p:extLst>
  </p:cSld>
  <p:clrMapOvr>
    <a:masterClrMapping/>
  </p:clrMapOvr>
  <p:transition spd="med"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6149324"/>
      </p:ext>
    </p:extLst>
  </p:cSld>
  <p:clrMapOvr>
    <a:masterClrMapping/>
  </p:clrMapOvr>
  <p:transition spd="med"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9665799"/>
      </p:ext>
    </p:extLst>
  </p:cSld>
  <p:clrMapOvr>
    <a:masterClrMapping/>
  </p:clrMapOvr>
  <p:transition spd="med"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92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3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4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5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6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7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8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0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4575"/>
      </p:ext>
    </p:extLst>
  </p:cSld>
  <p:clrMapOvr>
    <a:masterClrMapping/>
  </p:clrMapOvr>
  <p:transition spd="med"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9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0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1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2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3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4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5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341933"/>
      </p:ext>
    </p:extLst>
  </p:cSld>
  <p:clrMapOvr>
    <a:masterClrMapping/>
  </p:clrMapOvr>
  <p:transition spd="med"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26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27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28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29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30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31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32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34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sz="4000" b="1" i="0" cap="all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79541"/>
      </p:ext>
    </p:extLst>
  </p:cSld>
  <p:clrMapOvr>
    <a:masterClrMapping/>
  </p:clrMapOvr>
  <p:transition spd="med"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3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4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6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8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9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51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790575" indent="-333375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1234439" indent="-320039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17272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21844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90504"/>
      </p:ext>
    </p:extLst>
  </p:cSld>
  <p:clrMapOvr>
    <a:masterClrMapping/>
  </p:clrMapOvr>
  <p:transition spd="med"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60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61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62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63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64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65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66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68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27994"/>
      </p:ext>
    </p:extLst>
  </p:cSld>
  <p:clrMapOvr>
    <a:masterClrMapping/>
  </p:clrMapOvr>
  <p:transition spd="med"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78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79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80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81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82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83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84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86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17894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C0F5B04-0A0A-4D3B-9CB0-4722B18F0223}" type="datetimeFigureOut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4/16/26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2551307-7FD0-4CFF-B6E6-1FEF1BAD319D}" type="slidenum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2619229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94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95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96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97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98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99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00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8575"/>
      </p:ext>
    </p:extLst>
  </p:cSld>
  <p:clrMapOvr>
    <a:masterClrMapping/>
  </p:clrMapOvr>
  <p:transition spd="med"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209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10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11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12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13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14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15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217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18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9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13410"/>
      </p:ext>
    </p:extLst>
  </p:cSld>
  <p:clrMapOvr>
    <a:masterClrMapping/>
  </p:clrMapOvr>
  <p:transition spd="med"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icture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227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28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29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30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31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32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33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235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36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89155"/>
      </p:ext>
    </p:extLst>
  </p:cSld>
  <p:clrMapOvr>
    <a:masterClrMapping/>
  </p:clrMapOvr>
  <p:transition spd="med"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7789168"/>
      </p:ext>
    </p:extLst>
  </p:cSld>
  <p:clrMapOvr>
    <a:masterClrMapping/>
  </p:clrMapOvr>
  <p:transition spd="med"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5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8181714"/>
      </p:ext>
    </p:extLst>
  </p:cSld>
  <p:clrMapOvr>
    <a:masterClrMapping/>
  </p:clrMapOvr>
  <p:transition spd="med"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2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1574191"/>
      </p:ext>
    </p:extLst>
  </p:cSld>
  <p:clrMapOvr>
    <a:masterClrMapping/>
  </p:clrMapOvr>
  <p:transition spd="med"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4135128"/>
      </p:ext>
    </p:extLst>
  </p:cSld>
  <p:clrMapOvr>
    <a:masterClrMapping/>
  </p:clrMapOvr>
  <p:transition spd="med"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3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2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6944093"/>
      </p:ext>
    </p:extLst>
  </p:cSld>
  <p:clrMapOvr>
    <a:masterClrMapping/>
  </p:clrMapOvr>
  <p:transition spd="med"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8304188"/>
      </p:ext>
    </p:extLst>
  </p:cSld>
  <p:clrMapOvr>
    <a:masterClrMapping/>
  </p:clrMapOvr>
  <p:transition spd="med"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516599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C0F5B04-0A0A-4D3B-9CB0-4722B18F0223}" type="datetimeFigureOut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4/16/26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2551307-7FD0-4CFF-B6E6-1FEF1BAD319D}" type="slidenum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0034535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307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8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3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1999233"/>
      </p:ext>
    </p:extLst>
  </p:cSld>
  <p:clrMapOvr>
    <a:masterClrMapping/>
  </p:clrMapOvr>
  <p:transition spd="med"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317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8378725"/>
      </p:ext>
    </p:extLst>
  </p:cSld>
  <p:clrMapOvr>
    <a:masterClrMapping/>
  </p:clrMapOvr>
  <p:transition spd="med"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326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27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28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29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30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31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32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334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3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21026"/>
      </p:ext>
    </p:extLst>
  </p:cSld>
  <p:clrMapOvr>
    <a:masterClrMapping/>
  </p:clrMapOvr>
  <p:transition spd="med"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343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44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45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46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47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48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49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351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sz="4000" b="1" i="0" cap="all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95013"/>
      </p:ext>
    </p:extLst>
  </p:cSld>
  <p:clrMapOvr>
    <a:masterClrMapping/>
  </p:clrMapOvr>
  <p:transition spd="med"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360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61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62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63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64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65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66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368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790575" indent="-333375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1234439" indent="-320039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17272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21844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92734"/>
      </p:ext>
    </p:extLst>
  </p:cSld>
  <p:clrMapOvr>
    <a:masterClrMapping/>
  </p:clrMapOvr>
  <p:transition spd="med"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mparis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377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78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79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80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81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82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83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385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143911"/>
      </p:ext>
    </p:extLst>
  </p:cSld>
  <p:clrMapOvr>
    <a:masterClrMapping/>
  </p:clrMapOvr>
  <p:transition spd="med"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395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96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97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98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99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00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01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403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771344"/>
      </p:ext>
    </p:extLst>
  </p:cSld>
  <p:clrMapOvr>
    <a:masterClrMapping/>
  </p:clrMapOvr>
  <p:transition spd="med"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411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12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13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14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15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16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17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4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438148"/>
      </p:ext>
    </p:extLst>
  </p:cSld>
  <p:clrMapOvr>
    <a:masterClrMapping/>
  </p:clrMapOvr>
  <p:transition spd="med"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ntent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426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27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28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29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30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31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32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434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defRPr sz="2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35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6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1456"/>
      </p:ext>
    </p:extLst>
  </p:cSld>
  <p:clrMapOvr>
    <a:masterClrMapping/>
  </p:clrMapOvr>
  <p:transition spd="med"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Picture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444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45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46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47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48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49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50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45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5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45051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C0F5B04-0A0A-4D3B-9CB0-4722B18F0223}" type="datetimeFigureOut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4/16/26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2551307-7FD0-4CFF-B6E6-1FEF1BAD319D}" type="slidenum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2393523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8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 b="1" i="0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algn="ctr">
              <a:buSzTx/>
              <a:buNone/>
              <a:defRPr b="1" i="0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algn="ctr">
              <a:buSzTx/>
              <a:buNone/>
              <a:defRPr b="1" i="0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algn="ctr">
              <a:buSzTx/>
              <a:buNone/>
              <a:defRPr b="1" i="0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algn="ctr">
              <a:buSzTx/>
              <a:buNone/>
              <a:defRPr b="1" i="0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335467"/>
      </p:ext>
    </p:extLst>
  </p:cSld>
  <p:clrMapOvr>
    <a:masterClrMapping/>
  </p:clrMapOvr>
  <p:transition spd="med"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Title Text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89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Arial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buFont typeface="Arial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buFont typeface="Arial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buFont typeface="Arial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buFont typeface="Arial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8004796"/>
      </p:ext>
    </p:extLst>
  </p:cSld>
  <p:clrMapOvr>
    <a:masterClrMapping/>
  </p:clrMapOvr>
  <p:transition spd="med"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i="0" cap="all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9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 b="1" i="0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 b="1" i="0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 b="1" i="0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 b="1" i="0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 b="1" i="0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0466231"/>
      </p:ext>
    </p:extLst>
  </p:cSld>
  <p:clrMapOvr>
    <a:masterClrMapping/>
  </p:clrMapOvr>
  <p:transition spd="med"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Title Text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0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buFont typeface="Arial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790575" indent="-333375">
              <a:spcBef>
                <a:spcPts val="600"/>
              </a:spcBef>
              <a:buFont typeface="Arial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1234439" indent="-320039">
              <a:spcBef>
                <a:spcPts val="600"/>
              </a:spcBef>
              <a:buFont typeface="Arial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1727200" indent="-355600">
              <a:spcBef>
                <a:spcPts val="600"/>
              </a:spcBef>
              <a:buFont typeface="Arial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2184400" indent="-355600">
              <a:spcBef>
                <a:spcPts val="600"/>
              </a:spcBef>
              <a:buFont typeface="Arial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4842715"/>
      </p:ext>
    </p:extLst>
  </p:cSld>
  <p:clrMapOvr>
    <a:masterClrMapping/>
  </p:clrMapOvr>
  <p:transition spd="med"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omparis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Title Text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7277503"/>
      </p:ext>
    </p:extLst>
  </p:cSld>
  <p:clrMapOvr>
    <a:masterClrMapping/>
  </p:clrMapOvr>
  <p:transition spd="med"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Title Text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2048013"/>
      </p:ext>
    </p:extLst>
  </p:cSld>
  <p:clrMapOvr>
    <a:masterClrMapping/>
  </p:clrMapOvr>
  <p:transition spd="med"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 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Title Text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0247046"/>
      </p:ext>
    </p:extLst>
  </p:cSld>
  <p:clrMapOvr>
    <a:masterClrMapping/>
  </p:clrMapOvr>
  <p:transition spd="med"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8331574"/>
      </p:ext>
    </p:extLst>
  </p:cSld>
  <p:clrMapOvr>
    <a:masterClrMapping/>
  </p:clrMapOvr>
  <p:transition spd="med"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ontent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49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Arial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buFont typeface="Arial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buFont typeface="Arial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buFont typeface="Arial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buFont typeface="Arial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0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602975"/>
      </p:ext>
    </p:extLst>
  </p:cSld>
  <p:clrMapOvr>
    <a:masterClrMapping/>
  </p:clrMapOvr>
  <p:transition spd="med"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Picture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59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6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299288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4D451-B921-0244-92C1-480162255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11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C0F5B04-0A0A-4D3B-9CB0-4722B18F0223}" type="datetimeFigureOut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4/16/26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2551307-7FD0-4CFF-B6E6-1FEF1BAD319D}" type="slidenum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2060253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0005400"/>
      </p:ext>
    </p:extLst>
  </p:cSld>
  <p:clrMapOvr>
    <a:masterClrMapping/>
  </p:clrMapOvr>
  <p:transition spd="med"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8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9591810"/>
      </p:ext>
    </p:extLst>
  </p:cSld>
  <p:clrMapOvr>
    <a:masterClrMapping/>
  </p:clrMapOvr>
  <p:transition spd="med"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58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6174234"/>
      </p:ext>
    </p:extLst>
  </p:cSld>
  <p:clrMapOvr>
    <a:masterClrMapping/>
  </p:clrMapOvr>
  <p:transition spd="med"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0831261"/>
      </p:ext>
    </p:extLst>
  </p:cSld>
  <p:clrMapOvr>
    <a:masterClrMapping/>
  </p:clrMapOvr>
  <p:transition spd="med"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6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0437707"/>
      </p:ext>
    </p:extLst>
  </p:cSld>
  <p:clrMapOvr>
    <a:masterClrMapping/>
  </p:clrMapOvr>
  <p:transition spd="med"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1603121"/>
      </p:ext>
    </p:extLst>
  </p:cSld>
  <p:clrMapOvr>
    <a:masterClrMapping/>
  </p:clrMapOvr>
  <p:transition spd="med"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6109225"/>
      </p:ext>
    </p:extLst>
  </p:cSld>
  <p:clrMapOvr>
    <a:masterClrMapping/>
  </p:clrMapOvr>
  <p:transition spd="med"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630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1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6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1723479"/>
      </p:ext>
    </p:extLst>
  </p:cSld>
  <p:clrMapOvr>
    <a:masterClrMapping/>
  </p:clrMapOvr>
  <p:transition spd="med"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64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032359"/>
      </p:ext>
    </p:extLst>
  </p:cSld>
  <p:clrMapOvr>
    <a:masterClrMapping/>
  </p:clrMapOvr>
  <p:transition spd="med"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8139152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C0F5B04-0A0A-4D3B-9CB0-4722B18F0223}" type="datetimeFigureOut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4/16/26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2551307-7FD0-4CFF-B6E6-1FEF1BAD319D}" type="slidenum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5318241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Title Text"/>
          <p:cNvSpPr txBox="1">
            <a:spLocks noGrp="1"/>
          </p:cNvSpPr>
          <p:nvPr>
            <p:ph type="title"/>
          </p:nvPr>
        </p:nvSpPr>
        <p:spPr>
          <a:xfrm>
            <a:off x="37727" y="44623"/>
            <a:ext cx="9070777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59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1529795"/>
      </p:ext>
    </p:extLst>
  </p:cSld>
  <p:clrMapOvr>
    <a:masterClrMapping/>
  </p:clrMapOvr>
  <p:transition spd="med"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i="0" cap="all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8021090"/>
      </p:ext>
    </p:extLst>
  </p:cSld>
  <p:clrMapOvr>
    <a:masterClrMapping/>
  </p:clrMapOvr>
  <p:transition spd="med"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Title Text"/>
          <p:cNvSpPr txBox="1">
            <a:spLocks noGrp="1"/>
          </p:cNvSpPr>
          <p:nvPr>
            <p:ph type="title"/>
          </p:nvPr>
        </p:nvSpPr>
        <p:spPr>
          <a:xfrm>
            <a:off x="37727" y="44623"/>
            <a:ext cx="9070777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7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790575" indent="-333375">
              <a:spcBef>
                <a:spcPts val="600"/>
              </a:spcBef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1234439" indent="-320039">
              <a:spcBef>
                <a:spcPts val="600"/>
              </a:spcBef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1727200" indent="-355600">
              <a:spcBef>
                <a:spcPts val="600"/>
              </a:spcBef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2184400" indent="-355600">
              <a:spcBef>
                <a:spcPts val="600"/>
              </a:spcBef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7075212"/>
      </p:ext>
    </p:extLst>
  </p:cSld>
  <p:clrMapOvr>
    <a:masterClrMapping/>
  </p:clrMapOvr>
  <p:transition spd="med"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omparis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0564824"/>
      </p:ext>
    </p:extLst>
  </p:cSld>
  <p:clrMapOvr>
    <a:masterClrMapping/>
  </p:clrMapOvr>
  <p:transition spd="med"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Title Text"/>
          <p:cNvSpPr txBox="1">
            <a:spLocks noGrp="1"/>
          </p:cNvSpPr>
          <p:nvPr>
            <p:ph type="title"/>
          </p:nvPr>
        </p:nvSpPr>
        <p:spPr>
          <a:xfrm>
            <a:off x="37727" y="44623"/>
            <a:ext cx="9070777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7261246"/>
      </p:ext>
    </p:extLst>
  </p:cSld>
  <p:clrMapOvr>
    <a:masterClrMapping/>
  </p:clrMapOvr>
  <p:transition spd="med"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7959201"/>
      </p:ext>
    </p:extLst>
  </p:cSld>
  <p:clrMapOvr>
    <a:masterClrMapping/>
  </p:clrMapOvr>
  <p:transition spd="med"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ontent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11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8897224"/>
      </p:ext>
    </p:extLst>
  </p:cSld>
  <p:clrMapOvr>
    <a:masterClrMapping/>
  </p:clrMapOvr>
  <p:transition spd="med"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Picture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2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4636551"/>
      </p:ext>
    </p:extLst>
  </p:cSld>
  <p:clrMapOvr>
    <a:masterClrMapping/>
  </p:clrMapOvr>
  <p:transition spd="med"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4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85800" y="1981200"/>
            <a:ext cx="3810000" cy="1981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9069094"/>
      </p:ext>
    </p:extLst>
  </p:cSld>
  <p:clrMapOvr>
    <a:masterClrMapping/>
  </p:clrMapOvr>
  <p:transition spd="med"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, and 2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4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6000774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C0F5B04-0A0A-4D3B-9CB0-4722B18F0223}" type="datetimeFigureOut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4/16/26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2551307-7FD0-4CFF-B6E6-1FEF1BAD319D}" type="slidenum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4536694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lIns="46799" tIns="46799" rIns="46799" bIns="46799"/>
          <a:lstStyle>
            <a:lvl1pPr defTabSz="449262">
              <a:lnSpc>
                <a:spcPct val="95000"/>
              </a:lnSpc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0" indent="0" algn="ctr" defTabSz="449262">
              <a:lnSpc>
                <a:spcPct val="95000"/>
              </a:lnSpc>
              <a:spcBef>
                <a:spcPts val="800"/>
              </a:spcBef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algn="ctr" defTabSz="449262">
              <a:lnSpc>
                <a:spcPct val="95000"/>
              </a:lnSpc>
              <a:spcBef>
                <a:spcPts val="800"/>
              </a:spcBef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algn="ctr" defTabSz="449262">
              <a:lnSpc>
                <a:spcPct val="95000"/>
              </a:lnSpc>
              <a:spcBef>
                <a:spcPts val="800"/>
              </a:spcBef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algn="ctr" defTabSz="449262">
              <a:lnSpc>
                <a:spcPct val="95000"/>
              </a:lnSpc>
              <a:spcBef>
                <a:spcPts val="800"/>
              </a:spcBef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algn="ctr" defTabSz="449262">
              <a:lnSpc>
                <a:spcPct val="95000"/>
              </a:lnSpc>
              <a:spcBef>
                <a:spcPts val="800"/>
              </a:spcBef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1619407"/>
      </p:ext>
    </p:extLst>
  </p:cSld>
  <p:clrMapOvr>
    <a:masterClrMapping/>
  </p:clrMapOvr>
  <p:transition spd="med"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Title Text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0814" cy="1141413"/>
          </a:xfrm>
          <a:prstGeom prst="rect">
            <a:avLst/>
          </a:prstGeom>
        </p:spPr>
        <p:txBody>
          <a:bodyPr lIns="46799" tIns="46799" rIns="46799" bIns="46799"/>
          <a:lstStyle>
            <a:lvl1pPr defTabSz="449262">
              <a:lnSpc>
                <a:spcPct val="95000"/>
              </a:lnSpc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58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0814" cy="41132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41313" indent="-341313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781957" indent="-324757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7254889"/>
      </p:ext>
    </p:extLst>
  </p:cSld>
  <p:clrMapOvr>
    <a:masterClrMapping/>
  </p:clrMapOvr>
  <p:transition spd="med"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lIns="46799" tIns="46799" rIns="46799" bIns="46799" anchor="t"/>
          <a:lstStyle>
            <a:lvl1pPr algn="l" defTabSz="449262">
              <a:lnSpc>
                <a:spcPct val="95000"/>
              </a:lnSpc>
              <a:defRPr sz="4000" b="1" i="0" cap="all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lIns="46799" tIns="46799" rIns="46799" bIns="46799" anchor="b">
            <a:normAutofit/>
          </a:bodyPr>
          <a:lstStyle>
            <a:lvl1pPr marL="0" indent="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2678707"/>
      </p:ext>
    </p:extLst>
  </p:cSld>
  <p:clrMapOvr>
    <a:masterClrMapping/>
  </p:clrMapOvr>
  <p:transition spd="med"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Title Text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0814" cy="1141413"/>
          </a:xfrm>
          <a:prstGeom prst="rect">
            <a:avLst/>
          </a:prstGeom>
        </p:spPr>
        <p:txBody>
          <a:bodyPr lIns="46799" tIns="46799" rIns="46799" bIns="46799"/>
          <a:lstStyle>
            <a:lvl1pPr defTabSz="449262">
              <a:lnSpc>
                <a:spcPct val="95000"/>
              </a:lnSpc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7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1132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41313" indent="-341313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788723" indent="-331523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1234439" indent="-320039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1727200" indent="-355600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2184400" indent="-355600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0619536"/>
      </p:ext>
    </p:extLst>
  </p:cSld>
  <p:clrMapOvr>
    <a:masterClrMapping/>
  </p:clrMapOvr>
  <p:transition spd="med"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46799" tIns="46799" rIns="46799" bIns="46799"/>
          <a:lstStyle>
            <a:lvl1pPr defTabSz="449262">
              <a:lnSpc>
                <a:spcPct val="95000"/>
              </a:lnSpc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6799" tIns="46799" rIns="46799" bIns="46799" anchor="b">
            <a:normAutofit/>
          </a:bodyPr>
          <a:lstStyle>
            <a:lvl1pPr marL="0" indent="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lIns="46799" tIns="46799" rIns="46799" bIns="46799" anchor="b"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7543883"/>
      </p:ext>
    </p:extLst>
  </p:cSld>
  <p:clrMapOvr>
    <a:masterClrMapping/>
  </p:clrMapOvr>
  <p:transition spd="med"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Title Text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0814" cy="1141413"/>
          </a:xfrm>
          <a:prstGeom prst="rect">
            <a:avLst/>
          </a:prstGeom>
        </p:spPr>
        <p:txBody>
          <a:bodyPr lIns="46799" tIns="46799" rIns="46799" bIns="46799"/>
          <a:lstStyle>
            <a:lvl1pPr defTabSz="449262">
              <a:lnSpc>
                <a:spcPct val="95000"/>
              </a:lnSpc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5873011"/>
      </p:ext>
    </p:extLst>
  </p:cSld>
  <p:clrMapOvr>
    <a:masterClrMapping/>
  </p:clrMapOvr>
  <p:transition spd="med"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815552"/>
      </p:ext>
    </p:extLst>
  </p:cSld>
  <p:clrMapOvr>
    <a:masterClrMapping/>
  </p:clrMapOvr>
  <p:transition spd="med"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lIns="46799" tIns="46799" rIns="46799" bIns="46799" anchor="b"/>
          <a:lstStyle>
            <a:lvl1pPr algn="l" defTabSz="449262">
              <a:lnSpc>
                <a:spcPct val="95000"/>
              </a:lnSpc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10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41313" indent="-341313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781957" indent="-324757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1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0063513"/>
      </p:ext>
    </p:extLst>
  </p:cSld>
  <p:clrMapOvr>
    <a:masterClrMapping/>
  </p:clrMapOvr>
  <p:transition spd="med"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lIns="46799" tIns="46799" rIns="46799" bIns="46799" anchor="b"/>
          <a:lstStyle>
            <a:lvl1pPr algn="l" defTabSz="449262">
              <a:lnSpc>
                <a:spcPct val="95000"/>
              </a:lnSpc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2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0" indent="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2555652"/>
      </p:ext>
    </p:extLst>
  </p:cSld>
  <p:clrMapOvr>
    <a:masterClrMapping/>
  </p:clrMapOvr>
  <p:transition spd="med"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5925996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C0F5B04-0A0A-4D3B-9CB0-4722B18F0223}" type="datetimeFigureOut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4/16/26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2551307-7FD0-4CFF-B6E6-1FEF1BAD319D}" type="slidenum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1194657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37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0570360"/>
      </p:ext>
    </p:extLst>
  </p:cSld>
  <p:clrMapOvr>
    <a:masterClrMapping/>
  </p:clrMapOvr>
  <p:transition spd="med"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9080198"/>
      </p:ext>
    </p:extLst>
  </p:cSld>
  <p:clrMapOvr>
    <a:masterClrMapping/>
  </p:clrMapOvr>
  <p:transition spd="med"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2422421"/>
      </p:ext>
    </p:extLst>
  </p:cSld>
  <p:clrMapOvr>
    <a:masterClrMapping/>
  </p:clrMapOvr>
  <p:transition spd="med"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6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2514670"/>
      </p:ext>
    </p:extLst>
  </p:cSld>
  <p:clrMapOvr>
    <a:masterClrMapping/>
  </p:clrMapOvr>
  <p:transition spd="med"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7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8608469"/>
      </p:ext>
    </p:extLst>
  </p:cSld>
  <p:clrMapOvr>
    <a:masterClrMapping/>
  </p:clrMapOvr>
  <p:transition spd="med"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8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790575" indent="-333375">
              <a:spcBef>
                <a:spcPts val="6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1234439" indent="-320039">
              <a:spcBef>
                <a:spcPts val="6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1727200" indent="-355600">
              <a:spcBef>
                <a:spcPts val="6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2184400" indent="-355600">
              <a:spcBef>
                <a:spcPts val="6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4409134"/>
      </p:ext>
    </p:extLst>
  </p:cSld>
  <p:clrMapOvr>
    <a:masterClrMapping/>
  </p:clrMapOvr>
  <p:transition spd="med"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520677"/>
      </p:ext>
    </p:extLst>
  </p:cSld>
  <p:clrMapOvr>
    <a:masterClrMapping/>
  </p:clrMapOvr>
  <p:transition spd="med"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975651"/>
      </p:ext>
    </p:extLst>
  </p:cSld>
  <p:clrMapOvr>
    <a:masterClrMapping/>
  </p:clrMapOvr>
  <p:transition spd="med"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6158017"/>
      </p:ext>
    </p:extLst>
  </p:cSld>
  <p:clrMapOvr>
    <a:masterClrMapping/>
  </p:clrMapOvr>
  <p:transition spd="med"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914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5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5650588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C0F5B04-0A0A-4D3B-9CB0-4722B18F0223}" type="datetimeFigureOut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4/16/26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2551307-7FD0-4CFF-B6E6-1FEF1BAD319D}" type="slidenum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1200488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924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7324447"/>
      </p:ext>
    </p:extLst>
  </p:cSld>
  <p:clrMapOvr>
    <a:masterClrMapping/>
  </p:clrMapOvr>
  <p:transition spd="med"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44094" y="6248400"/>
            <a:ext cx="312520" cy="309956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defRPr b="1" i="0">
                <a:effectLst>
                  <a:outerShdw blurRad="38100" dist="38100" dir="2700000" rotWithShape="0">
                    <a:srgbClr val="DDDDDD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20043"/>
      </p:ext>
    </p:extLst>
  </p:cSld>
  <p:clrMapOvr>
    <a:masterClrMapping/>
  </p:clrMapOvr>
  <p:transition spd="med"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Blank">
    <p:bg>
      <p:bgPr>
        <a:gradFill flip="none" rotWithShape="1">
          <a:gsLst>
            <a:gs pos="0">
              <a:srgbClr val="000058"/>
            </a:gs>
            <a:gs pos="100000">
              <a:srgbClr val="000099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1" name="Group 2"/>
          <p:cNvGrpSpPr/>
          <p:nvPr/>
        </p:nvGrpSpPr>
        <p:grpSpPr>
          <a:xfrm>
            <a:off x="-1" y="-1"/>
            <a:ext cx="9145589" cy="6856415"/>
            <a:chOff x="0" y="0"/>
            <a:chExt cx="9145587" cy="6856413"/>
          </a:xfrm>
        </p:grpSpPr>
        <p:sp>
          <p:nvSpPr>
            <p:cNvPr id="940" name="Freeform 3"/>
            <p:cNvSpPr/>
            <p:nvPr/>
          </p:nvSpPr>
          <p:spPr>
            <a:xfrm>
              <a:off x="0" y="19049"/>
              <a:ext cx="9140826" cy="5195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15" y="11985"/>
                  </a:moveTo>
                  <a:lnTo>
                    <a:pt x="0" y="0"/>
                  </a:lnTo>
                  <a:lnTo>
                    <a:pt x="0" y="3445"/>
                  </a:lnTo>
                  <a:lnTo>
                    <a:pt x="11428" y="13054"/>
                  </a:lnTo>
                  <a:lnTo>
                    <a:pt x="21600" y="21600"/>
                  </a:lnTo>
                  <a:lnTo>
                    <a:pt x="21600" y="21560"/>
                  </a:lnTo>
                  <a:lnTo>
                    <a:pt x="12015" y="1198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1"/>
                </a:gs>
                <a:gs pos="100000">
                  <a:srgbClr val="00008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1" name="Freeform 4"/>
            <p:cNvSpPr/>
            <p:nvPr/>
          </p:nvSpPr>
          <p:spPr>
            <a:xfrm>
              <a:off x="236538" y="-1"/>
              <a:ext cx="8904287" cy="5148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20" y="11416"/>
                  </a:moveTo>
                  <a:lnTo>
                    <a:pt x="1665" y="0"/>
                  </a:lnTo>
                  <a:lnTo>
                    <a:pt x="0" y="0"/>
                  </a:lnTo>
                  <a:lnTo>
                    <a:pt x="11922" y="11896"/>
                  </a:lnTo>
                  <a:lnTo>
                    <a:pt x="21600" y="21600"/>
                  </a:lnTo>
                  <a:lnTo>
                    <a:pt x="21600" y="21560"/>
                  </a:lnTo>
                  <a:lnTo>
                    <a:pt x="12220" y="1141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D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2" name="Freeform 5"/>
            <p:cNvSpPr/>
            <p:nvPr/>
          </p:nvSpPr>
          <p:spPr>
            <a:xfrm>
              <a:off x="-1" y="5449888"/>
              <a:ext cx="6410326" cy="303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550"/>
                  </a:moveTo>
                  <a:lnTo>
                    <a:pt x="21600" y="21600"/>
                  </a:lnTo>
                  <a:lnTo>
                    <a:pt x="21600" y="16200"/>
                  </a:lnTo>
                  <a:lnTo>
                    <a:pt x="0" y="0"/>
                  </a:lnTo>
                  <a:lnTo>
                    <a:pt x="0" y="1755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1"/>
                </a:gs>
                <a:gs pos="100000">
                  <a:srgbClr val="00008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3" name="Freeform 6"/>
            <p:cNvSpPr/>
            <p:nvPr/>
          </p:nvSpPr>
          <p:spPr>
            <a:xfrm>
              <a:off x="6410325" y="5678488"/>
              <a:ext cx="2730501" cy="10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9636"/>
                  </a:lnTo>
                  <a:lnTo>
                    <a:pt x="0" y="0"/>
                  </a:lnTo>
                  <a:lnTo>
                    <a:pt x="0" y="15709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80"/>
                </a:gs>
                <a:gs pos="100000">
                  <a:srgbClr val="000099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44" name="Freeform 7"/>
            <p:cNvSpPr/>
            <p:nvPr/>
          </p:nvSpPr>
          <p:spPr>
            <a:xfrm>
              <a:off x="-1" y="5915025"/>
              <a:ext cx="7594601" cy="522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5055"/>
                  </a:lnTo>
                  <a:lnTo>
                    <a:pt x="21600" y="0"/>
                  </a:lnTo>
                  <a:lnTo>
                    <a:pt x="0" y="7025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7D"/>
                </a:gs>
                <a:gs pos="100000">
                  <a:srgbClr val="000099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5" name="Freeform 8"/>
            <p:cNvSpPr/>
            <p:nvPr/>
          </p:nvSpPr>
          <p:spPr>
            <a:xfrm>
              <a:off x="7594600" y="5876925"/>
              <a:ext cx="1546226" cy="160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265"/>
                  </a:moveTo>
                  <a:lnTo>
                    <a:pt x="21600" y="0"/>
                  </a:lnTo>
                  <a:lnTo>
                    <a:pt x="0" y="5133"/>
                  </a:lnTo>
                  <a:lnTo>
                    <a:pt x="0" y="21600"/>
                  </a:lnTo>
                  <a:lnTo>
                    <a:pt x="21600" y="10265"/>
                  </a:lnTo>
                  <a:close/>
                </a:path>
              </a:pathLst>
            </a:cu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46" name="Freeform 9"/>
            <p:cNvSpPr/>
            <p:nvPr/>
          </p:nvSpPr>
          <p:spPr>
            <a:xfrm>
              <a:off x="5745162" y="6056313"/>
              <a:ext cx="3395664" cy="31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7018"/>
                  </a:ln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47" name="Freeform 10"/>
            <p:cNvSpPr/>
            <p:nvPr/>
          </p:nvSpPr>
          <p:spPr>
            <a:xfrm>
              <a:off x="0" y="6303963"/>
              <a:ext cx="5745163" cy="55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854" y="21600"/>
                  </a:lnTo>
                  <a:lnTo>
                    <a:pt x="21600" y="2607"/>
                  </a:lnTo>
                  <a:lnTo>
                    <a:pt x="21600" y="0"/>
                  </a:lnTo>
                  <a:lnTo>
                    <a:pt x="0" y="16386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F"/>
                </a:gs>
                <a:gs pos="100000">
                  <a:srgbClr val="000099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8" name="Freeform 11"/>
            <p:cNvSpPr/>
            <p:nvPr/>
          </p:nvSpPr>
          <p:spPr>
            <a:xfrm>
              <a:off x="3328987" y="6418263"/>
              <a:ext cx="3990976" cy="43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25" y="21600"/>
                  </a:moveTo>
                  <a:lnTo>
                    <a:pt x="21600" y="15965"/>
                  </a:lnTo>
                  <a:lnTo>
                    <a:pt x="19395" y="0"/>
                  </a:lnTo>
                  <a:lnTo>
                    <a:pt x="0" y="21600"/>
                  </a:lnTo>
                  <a:lnTo>
                    <a:pt x="18725" y="21600"/>
                  </a:lnTo>
                  <a:close/>
                </a:path>
              </a:pathLst>
            </a:cu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49" name="Freeform 12"/>
            <p:cNvSpPr/>
            <p:nvPr/>
          </p:nvSpPr>
          <p:spPr>
            <a:xfrm>
              <a:off x="6911975" y="6142038"/>
              <a:ext cx="2228851" cy="600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0"/>
                  </a:moveTo>
                  <a:lnTo>
                    <a:pt x="21600" y="0"/>
                  </a:lnTo>
                  <a:lnTo>
                    <a:pt x="0" y="9943"/>
                  </a:lnTo>
                  <a:lnTo>
                    <a:pt x="3951" y="21600"/>
                  </a:lnTo>
                  <a:lnTo>
                    <a:pt x="21600" y="72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99"/>
                </a:gs>
                <a:gs pos="100000">
                  <a:srgbClr val="08089C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0" name="Freeform 13"/>
            <p:cNvSpPr/>
            <p:nvPr/>
          </p:nvSpPr>
          <p:spPr>
            <a:xfrm>
              <a:off x="7985125" y="5002213"/>
              <a:ext cx="1155701" cy="38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0" y="54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51" name="Freeform 14"/>
            <p:cNvSpPr/>
            <p:nvPr/>
          </p:nvSpPr>
          <p:spPr>
            <a:xfrm>
              <a:off x="0" y="2359025"/>
              <a:ext cx="7985126" cy="2652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30"/>
                  </a:moveTo>
                  <a:lnTo>
                    <a:pt x="21600" y="21600"/>
                  </a:lnTo>
                  <a:lnTo>
                    <a:pt x="21600" y="21522"/>
                  </a:lnTo>
                  <a:lnTo>
                    <a:pt x="0" y="0"/>
                  </a:lnTo>
                  <a:lnTo>
                    <a:pt x="0" y="93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3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2" name="Freeform 15"/>
            <p:cNvSpPr/>
            <p:nvPr/>
          </p:nvSpPr>
          <p:spPr>
            <a:xfrm>
              <a:off x="7985125" y="4840288"/>
              <a:ext cx="1155701" cy="50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21192"/>
                  </a:lnTo>
                  <a:lnTo>
                    <a:pt x="0" y="0"/>
                  </a:lnTo>
                  <a:lnTo>
                    <a:pt x="0" y="3668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80"/>
                </a:gs>
                <a:gs pos="100000">
                  <a:srgbClr val="000099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53" name="Freeform 16"/>
            <p:cNvSpPr/>
            <p:nvPr/>
          </p:nvSpPr>
          <p:spPr>
            <a:xfrm>
              <a:off x="0" y="1454150"/>
              <a:ext cx="7985126" cy="3471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909"/>
                  </a:moveTo>
                  <a:lnTo>
                    <a:pt x="21600" y="21600"/>
                  </a:lnTo>
                  <a:lnTo>
                    <a:pt x="21600" y="21067"/>
                  </a:lnTo>
                  <a:lnTo>
                    <a:pt x="0" y="0"/>
                  </a:lnTo>
                  <a:lnTo>
                    <a:pt x="0" y="390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5"/>
                </a:gs>
                <a:gs pos="100000">
                  <a:srgbClr val="00008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4" name="Freeform 17"/>
            <p:cNvSpPr/>
            <p:nvPr/>
          </p:nvSpPr>
          <p:spPr>
            <a:xfrm>
              <a:off x="3641725" y="-1"/>
              <a:ext cx="5014913" cy="4325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477" y="21600"/>
                  </a:lnTo>
                  <a:lnTo>
                    <a:pt x="21600" y="21418"/>
                  </a:lnTo>
                  <a:lnTo>
                    <a:pt x="697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B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5" name="Freeform 18"/>
            <p:cNvSpPr/>
            <p:nvPr/>
          </p:nvSpPr>
          <p:spPr>
            <a:xfrm>
              <a:off x="8628062" y="4289425"/>
              <a:ext cx="512764" cy="474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8999"/>
                  </a:lnTo>
                  <a:lnTo>
                    <a:pt x="1204" y="0"/>
                  </a:lnTo>
                  <a:lnTo>
                    <a:pt x="0" y="1662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99"/>
                </a:gs>
                <a:gs pos="100000">
                  <a:srgbClr val="0F0F9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6" name="Freeform 19"/>
            <p:cNvSpPr/>
            <p:nvPr/>
          </p:nvSpPr>
          <p:spPr>
            <a:xfrm>
              <a:off x="8694737" y="4108450"/>
              <a:ext cx="446089" cy="531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1155"/>
                  </a:lnTo>
                  <a:lnTo>
                    <a:pt x="7379" y="0"/>
                  </a:lnTo>
                  <a:lnTo>
                    <a:pt x="0" y="580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57" name="Freeform 20"/>
            <p:cNvSpPr/>
            <p:nvPr/>
          </p:nvSpPr>
          <p:spPr>
            <a:xfrm>
              <a:off x="3895724" y="0"/>
              <a:ext cx="4951414" cy="4251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936" y="21600"/>
                  </a:lnTo>
                  <a:lnTo>
                    <a:pt x="21600" y="20875"/>
                  </a:lnTo>
                  <a:lnTo>
                    <a:pt x="265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47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60" name="Freeform 21"/>
            <p:cNvGrpSpPr/>
            <p:nvPr/>
          </p:nvGrpSpPr>
          <p:grpSpPr>
            <a:xfrm>
              <a:off x="8931275" y="4022725"/>
              <a:ext cx="209551" cy="209551"/>
              <a:chOff x="0" y="0"/>
              <a:chExt cx="209550" cy="209550"/>
            </a:xfrm>
          </p:grpSpPr>
          <p:sp>
            <p:nvSpPr>
              <p:cNvPr id="958" name="Line"/>
              <p:cNvSpPr/>
              <p:nvPr/>
            </p:nvSpPr>
            <p:spPr>
              <a:xfrm flipH="1" flipV="1">
                <a:off x="0" y="0"/>
                <a:ext cx="209551" cy="20955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959" name="Line"/>
              <p:cNvSpPr/>
              <p:nvPr/>
            </p:nvSpPr>
            <p:spPr>
              <a:xfrm>
                <a:off x="-1" y="0"/>
                <a:ext cx="209552" cy="20955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961" name="Freeform 22"/>
            <p:cNvSpPr/>
            <p:nvPr/>
          </p:nvSpPr>
          <p:spPr>
            <a:xfrm>
              <a:off x="4940300" y="0"/>
              <a:ext cx="3990976" cy="402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566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4F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2" name="Freeform 23"/>
            <p:cNvSpPr/>
            <p:nvPr/>
          </p:nvSpPr>
          <p:spPr>
            <a:xfrm>
              <a:off x="5537199" y="0"/>
              <a:ext cx="3489326" cy="3937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482" y="21600"/>
                  </a:lnTo>
                  <a:lnTo>
                    <a:pt x="21600" y="21548"/>
                  </a:lnTo>
                  <a:lnTo>
                    <a:pt x="3112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5"/>
                </a:gs>
                <a:gs pos="100000">
                  <a:srgbClr val="00008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3" name="Freeform 24"/>
            <p:cNvSpPr/>
            <p:nvPr/>
          </p:nvSpPr>
          <p:spPr>
            <a:xfrm>
              <a:off x="9007475" y="3927475"/>
              <a:ext cx="133351" cy="15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20250"/>
                  </a:lnTo>
                  <a:lnTo>
                    <a:pt x="3086" y="0"/>
                  </a:lnTo>
                  <a:lnTo>
                    <a:pt x="0" y="135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99"/>
                </a:gs>
                <a:gs pos="100000">
                  <a:srgbClr val="1717A2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4" name="Freeform 25"/>
            <p:cNvSpPr/>
            <p:nvPr/>
          </p:nvSpPr>
          <p:spPr>
            <a:xfrm>
              <a:off x="8894762" y="1349375"/>
              <a:ext cx="246064" cy="819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8540"/>
                  </a:lnTo>
                  <a:lnTo>
                    <a:pt x="10730" y="0"/>
                  </a:lnTo>
                  <a:lnTo>
                    <a:pt x="0" y="8037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65" name="Freeform 26"/>
            <p:cNvSpPr/>
            <p:nvPr/>
          </p:nvSpPr>
          <p:spPr>
            <a:xfrm>
              <a:off x="8107362" y="-1"/>
              <a:ext cx="909639" cy="165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702" y="21600"/>
                  </a:lnTo>
                  <a:lnTo>
                    <a:pt x="21600" y="17624"/>
                  </a:lnTo>
                  <a:lnTo>
                    <a:pt x="9445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5"/>
                </a:gs>
                <a:gs pos="100000">
                  <a:srgbClr val="00008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6" name="Freeform 27"/>
            <p:cNvSpPr/>
            <p:nvPr/>
          </p:nvSpPr>
          <p:spPr>
            <a:xfrm>
              <a:off x="8589962" y="-1"/>
              <a:ext cx="541339" cy="1263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21" y="0"/>
                  </a:moveTo>
                  <a:lnTo>
                    <a:pt x="0" y="0"/>
                  </a:lnTo>
                  <a:lnTo>
                    <a:pt x="18179" y="21600"/>
                  </a:lnTo>
                  <a:lnTo>
                    <a:pt x="21600" y="17697"/>
                  </a:lnTo>
                  <a:lnTo>
                    <a:pt x="912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9"/>
                </a:gs>
                <a:gs pos="100000">
                  <a:srgbClr val="00008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7" name="Freeform 28"/>
            <p:cNvSpPr/>
            <p:nvPr/>
          </p:nvSpPr>
          <p:spPr>
            <a:xfrm>
              <a:off x="9045575" y="1036637"/>
              <a:ext cx="95251" cy="493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969"/>
                  </a:moveTo>
                  <a:lnTo>
                    <a:pt x="21600" y="21600"/>
                  </a:lnTo>
                  <a:lnTo>
                    <a:pt x="21600" y="415"/>
                  </a:lnTo>
                  <a:lnTo>
                    <a:pt x="19440" y="0"/>
                  </a:lnTo>
                  <a:lnTo>
                    <a:pt x="0" y="9969"/>
                  </a:lnTo>
                  <a:close/>
                </a:path>
              </a:pathLst>
            </a:custGeom>
            <a:solidFill>
              <a:srgbClr val="000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68" name="Freeform 29"/>
            <p:cNvSpPr/>
            <p:nvPr/>
          </p:nvSpPr>
          <p:spPr>
            <a:xfrm>
              <a:off x="3175" y="2541587"/>
              <a:ext cx="9131301" cy="2959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299"/>
                  </a:moveTo>
                  <a:lnTo>
                    <a:pt x="21600" y="21600"/>
                  </a:lnTo>
                  <a:lnTo>
                    <a:pt x="21600" y="21252"/>
                  </a:lnTo>
                  <a:lnTo>
                    <a:pt x="0" y="0"/>
                  </a:lnTo>
                  <a:lnTo>
                    <a:pt x="0" y="429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1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9" name="Freeform 30"/>
            <p:cNvSpPr/>
            <p:nvPr/>
          </p:nvSpPr>
          <p:spPr>
            <a:xfrm>
              <a:off x="9132887" y="552767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18FF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70" name="Freeform 31"/>
            <p:cNvSpPr/>
            <p:nvPr/>
          </p:nvSpPr>
          <p:spPr>
            <a:xfrm>
              <a:off x="3175" y="3416300"/>
              <a:ext cx="9131301" cy="2122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913"/>
                  </a:moveTo>
                  <a:lnTo>
                    <a:pt x="21600" y="21600"/>
                  </a:lnTo>
                  <a:lnTo>
                    <a:pt x="21600" y="21503"/>
                  </a:lnTo>
                  <a:lnTo>
                    <a:pt x="0" y="0"/>
                  </a:lnTo>
                  <a:lnTo>
                    <a:pt x="0" y="591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D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1" name="Freeform 32"/>
            <p:cNvSpPr/>
            <p:nvPr/>
          </p:nvSpPr>
          <p:spPr>
            <a:xfrm>
              <a:off x="3175" y="5043488"/>
              <a:ext cx="9131301" cy="657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504"/>
                  </a:moveTo>
                  <a:lnTo>
                    <a:pt x="21600" y="21600"/>
                  </a:lnTo>
                  <a:lnTo>
                    <a:pt x="21600" y="20974"/>
                  </a:lnTo>
                  <a:lnTo>
                    <a:pt x="0" y="0"/>
                  </a:lnTo>
                  <a:lnTo>
                    <a:pt x="0" y="2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82"/>
                </a:gs>
                <a:gs pos="100000">
                  <a:srgbClr val="000099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2" name="Freeform 33"/>
            <p:cNvSpPr/>
            <p:nvPr/>
          </p:nvSpPr>
          <p:spPr>
            <a:xfrm>
              <a:off x="2058987" y="-1"/>
              <a:ext cx="7075489" cy="504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21600" y="21437"/>
                  </a:lnTo>
                  <a:lnTo>
                    <a:pt x="607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4A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3" name="Freeform 34"/>
            <p:cNvSpPr/>
            <p:nvPr/>
          </p:nvSpPr>
          <p:spPr>
            <a:xfrm>
              <a:off x="5272087" y="-1"/>
              <a:ext cx="3862389" cy="41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21600" y="21550"/>
                  </a:lnTo>
                  <a:lnTo>
                    <a:pt x="587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82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4" name="Freeform 35"/>
            <p:cNvSpPr/>
            <p:nvPr/>
          </p:nvSpPr>
          <p:spPr>
            <a:xfrm>
              <a:off x="6270625" y="-1"/>
              <a:ext cx="2863851" cy="3911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20" y="0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21600" y="19706"/>
                  </a:lnTo>
                  <a:lnTo>
                    <a:pt x="21528" y="19706"/>
                  </a:lnTo>
                  <a:lnTo>
                    <a:pt x="582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5"/>
                </a:gs>
                <a:gs pos="100000">
                  <a:srgbClr val="00008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5" name="Freeform 36"/>
            <p:cNvSpPr/>
            <p:nvPr/>
          </p:nvSpPr>
          <p:spPr>
            <a:xfrm>
              <a:off x="7173912" y="0"/>
              <a:ext cx="1960564" cy="32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21600" y="21225"/>
                  </a:lnTo>
                  <a:lnTo>
                    <a:pt x="736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8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6" name="Freeform 37"/>
            <p:cNvSpPr/>
            <p:nvPr/>
          </p:nvSpPr>
          <p:spPr>
            <a:xfrm>
              <a:off x="7451725" y="0"/>
              <a:ext cx="1682751" cy="30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21600" y="21533"/>
                  </a:lnTo>
                  <a:lnTo>
                    <a:pt x="1102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F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7" name="Freeform 38"/>
            <p:cNvSpPr/>
            <p:nvPr/>
          </p:nvSpPr>
          <p:spPr>
            <a:xfrm>
              <a:off x="7907337" y="0"/>
              <a:ext cx="1227139" cy="2360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816"/>
                  </a:moveTo>
                  <a:lnTo>
                    <a:pt x="1177" y="0"/>
                  </a:lnTo>
                  <a:lnTo>
                    <a:pt x="0" y="0"/>
                  </a:lnTo>
                  <a:lnTo>
                    <a:pt x="21600" y="21600"/>
                  </a:lnTo>
                  <a:lnTo>
                    <a:pt x="21600" y="2081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79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80" name="Group 39"/>
            <p:cNvGrpSpPr/>
            <p:nvPr/>
          </p:nvGrpSpPr>
          <p:grpSpPr>
            <a:xfrm>
              <a:off x="-1" y="2590800"/>
              <a:ext cx="9140826" cy="2949576"/>
              <a:chOff x="0" y="0"/>
              <a:chExt cx="9140824" cy="2949575"/>
            </a:xfrm>
          </p:grpSpPr>
          <p:sp>
            <p:nvSpPr>
              <p:cNvPr id="978" name="Freeform 40"/>
              <p:cNvSpPr/>
              <p:nvPr/>
            </p:nvSpPr>
            <p:spPr>
              <a:xfrm>
                <a:off x="-1" y="0"/>
                <a:ext cx="5826126" cy="2084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6021"/>
                    </a:lnTo>
                    <a:lnTo>
                      <a:pt x="21458" y="21600"/>
                    </a:lnTo>
                    <a:lnTo>
                      <a:pt x="21529" y="20317"/>
                    </a:lnTo>
                    <a:lnTo>
                      <a:pt x="21600" y="19132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006F"/>
                  </a:gs>
                  <a:gs pos="100000">
                    <a:srgbClr val="000099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chemeClr val="accent3">
                        <a:lumOff val="44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b="1" i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41"/>
              <p:cNvSpPr/>
              <p:nvPr/>
            </p:nvSpPr>
            <p:spPr>
              <a:xfrm>
                <a:off x="5788024" y="1846262"/>
                <a:ext cx="3352801" cy="1103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0668"/>
                    </a:moveTo>
                    <a:lnTo>
                      <a:pt x="246" y="0"/>
                    </a:lnTo>
                    <a:lnTo>
                      <a:pt x="123" y="2238"/>
                    </a:lnTo>
                    <a:lnTo>
                      <a:pt x="0" y="4662"/>
                    </a:lnTo>
                    <a:lnTo>
                      <a:pt x="21600" y="21600"/>
                    </a:lnTo>
                    <a:lnTo>
                      <a:pt x="21600" y="2066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0099"/>
                  </a:gs>
                  <a:gs pos="100000">
                    <a:srgbClr val="1717A2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chemeClr val="accent3">
                        <a:lumOff val="44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b="1" i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6918" y="6423839"/>
            <a:ext cx="279883" cy="276999"/>
          </a:xfrm>
          <a:prstGeom prst="rect">
            <a:avLst/>
          </a:prstGeom>
        </p:spPr>
        <p:txBody>
          <a:bodyPr anchor="b"/>
          <a:lstStyle>
            <a:lvl1pPr>
              <a:defRPr sz="12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001510"/>
      </p:ext>
    </p:extLst>
  </p:cSld>
  <p:clrMapOvr>
    <a:masterClrMapping/>
  </p:clrMapOvr>
  <p:transition spd="med"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6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989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90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91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92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93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94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95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997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99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85628"/>
      </p:ext>
    </p:extLst>
  </p:cSld>
  <p:clrMapOvr>
    <a:masterClrMapping/>
  </p:clrMapOvr>
  <p:transition spd="med"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06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07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08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09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10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11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12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14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1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51522"/>
      </p:ext>
    </p:extLst>
  </p:cSld>
  <p:clrMapOvr>
    <a:masterClrMapping/>
  </p:clrMapOvr>
  <p:transition spd="med"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23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24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25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26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27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28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29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31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sz="4000" b="1" i="0" cap="all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43907"/>
      </p:ext>
    </p:extLst>
  </p:cSld>
  <p:clrMapOvr>
    <a:masterClrMapping/>
  </p:clrMapOvr>
  <p:transition spd="med"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7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40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41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42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43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44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45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46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48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4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790575" indent="-333375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1234439" indent="-320039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17272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21844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25282"/>
      </p:ext>
    </p:extLst>
  </p:cSld>
  <p:clrMapOvr>
    <a:masterClrMapping/>
  </p:clrMapOvr>
  <p:transition spd="med"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Comparis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57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58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59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60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61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62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63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65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78757"/>
      </p:ext>
    </p:extLst>
  </p:cSld>
  <p:clrMapOvr>
    <a:masterClrMapping/>
  </p:clrMapOvr>
  <p:transition spd="med"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2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75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76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77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78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79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80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81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83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06015"/>
      </p:ext>
    </p:extLst>
  </p:cSld>
  <p:clrMapOvr>
    <a:masterClrMapping/>
  </p:clrMapOvr>
  <p:transition spd="med"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8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91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92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93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94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95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96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97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759370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546A1-B38D-3147-845C-ABBC4C465E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454572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Content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106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07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08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09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10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11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12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114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15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6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81246"/>
      </p:ext>
    </p:extLst>
  </p:cSld>
  <p:clrMapOvr>
    <a:masterClrMapping/>
  </p:clrMapOvr>
  <p:transition spd="med"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Picture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1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124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25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26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27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28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29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30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13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3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13430"/>
      </p:ext>
    </p:extLst>
  </p:cSld>
  <p:clrMapOvr>
    <a:masterClrMapping/>
  </p:clrMapOvr>
  <p:transition spd="med"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4766962"/>
      </p:ext>
    </p:extLst>
  </p:cSld>
  <p:clrMapOvr>
    <a:masterClrMapping/>
  </p:clrMapOvr>
  <p:transition spd="med"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8426660"/>
      </p:ext>
    </p:extLst>
  </p:cSld>
  <p:clrMapOvr>
    <a:masterClrMapping/>
  </p:clrMapOvr>
  <p:transition spd="med"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algn="ctr">
              <a:buSzTx/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1016818"/>
      </p:ext>
    </p:extLst>
  </p:cSld>
  <p:clrMapOvr>
    <a:masterClrMapping/>
  </p:clrMapOvr>
  <p:transition spd="med"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68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2550988"/>
      </p:ext>
    </p:extLst>
  </p:cSld>
  <p:clrMapOvr>
    <a:masterClrMapping/>
  </p:clrMapOvr>
  <p:transition spd="med"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7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219894"/>
      </p:ext>
    </p:extLst>
  </p:cSld>
  <p:clrMapOvr>
    <a:masterClrMapping/>
  </p:clrMapOvr>
  <p:transition spd="med"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8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790575" indent="-333375">
              <a:spcBef>
                <a:spcPts val="6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1234439" indent="-320039">
              <a:spcBef>
                <a:spcPts val="6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1727200" indent="-355600">
              <a:spcBef>
                <a:spcPts val="6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2184400" indent="-355600">
              <a:spcBef>
                <a:spcPts val="6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6863836"/>
      </p:ext>
    </p:extLst>
  </p:cSld>
  <p:clrMapOvr>
    <a:masterClrMapping/>
  </p:clrMapOvr>
  <p:transition spd="med"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9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2881191"/>
      </p:ext>
    </p:extLst>
  </p:cSld>
  <p:clrMapOvr>
    <a:masterClrMapping/>
  </p:clrMapOvr>
  <p:transition spd="med"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8604364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B9C82-07FD-CE4F-BA86-417A5D1D61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00427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5439805"/>
      </p:ext>
    </p:extLst>
  </p:cSld>
  <p:clrMapOvr>
    <a:masterClrMapping/>
  </p:clrMapOvr>
  <p:transition spd="med"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20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1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6685214"/>
      </p:ext>
    </p:extLst>
  </p:cSld>
  <p:clrMapOvr>
    <a:masterClrMapping/>
  </p:clrMapOvr>
  <p:transition spd="med"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3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2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5656649"/>
      </p:ext>
    </p:extLst>
  </p:cSld>
  <p:clrMapOvr>
    <a:masterClrMapping/>
  </p:clrMapOvr>
  <p:transition spd="med"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4444776"/>
      </p:ext>
    </p:extLst>
  </p:cSld>
  <p:clrMapOvr>
    <a:masterClrMapping/>
  </p:clrMapOvr>
  <p:transition spd="med"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49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0597687"/>
      </p:ext>
    </p:extLst>
  </p:cSld>
  <p:clrMapOvr>
    <a:masterClrMapping/>
  </p:clrMapOvr>
  <p:transition spd="med"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12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8185037"/>
      </p:ext>
    </p:extLst>
  </p:cSld>
  <p:clrMapOvr>
    <a:masterClrMapping/>
  </p:clrMapOvr>
  <p:transition spd="med"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4555407"/>
      </p:ext>
    </p:extLst>
  </p:cSld>
  <p:clrMapOvr>
    <a:masterClrMapping/>
  </p:clrMapOvr>
  <p:transition spd="med"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7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12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8265397"/>
      </p:ext>
    </p:extLst>
  </p:cSld>
  <p:clrMapOvr>
    <a:masterClrMapping/>
  </p:clrMapOvr>
  <p:transition spd="med"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6803120"/>
      </p:ext>
    </p:extLst>
  </p:cSld>
  <p:clrMapOvr>
    <a:masterClrMapping/>
  </p:clrMapOvr>
  <p:transition spd="med"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5357658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77843-20D1-594F-83E6-D86DC29B27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380965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1301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13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4695252"/>
      </p:ext>
    </p:extLst>
  </p:cSld>
  <p:clrMapOvr>
    <a:masterClrMapping/>
  </p:clrMapOvr>
  <p:transition spd="med"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131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191990"/>
      </p:ext>
    </p:extLst>
  </p:cSld>
  <p:clrMapOvr>
    <a:masterClrMapping/>
  </p:clrMapOvr>
  <p:transition spd="med"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Title Text"/>
          <p:cNvSpPr txBox="1">
            <a:spLocks noGrp="1"/>
          </p:cNvSpPr>
          <p:nvPr>
            <p:ph type="title"/>
          </p:nvPr>
        </p:nvSpPr>
        <p:spPr>
          <a:xfrm>
            <a:off x="1143000" y="1122362"/>
            <a:ext cx="6858000" cy="2387601"/>
          </a:xfrm>
          <a:prstGeom prst="rect">
            <a:avLst/>
          </a:prstGeom>
        </p:spPr>
        <p:txBody>
          <a:bodyPr anchor="b"/>
          <a:lstStyle>
            <a:lvl1pPr>
              <a:defRPr sz="6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algn="ctr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algn="ctr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algn="ctr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algn="ctr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5746365"/>
      </p:ext>
    </p:extLst>
  </p:cSld>
  <p:clrMapOvr>
    <a:masterClrMapping/>
  </p:clrMapOvr>
  <p:transition spd="med"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30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0286520"/>
      </p:ext>
    </p:extLst>
  </p:cSld>
  <p:clrMapOvr>
    <a:masterClrMapping/>
  </p:clrMapOvr>
  <p:transition spd="med"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Title Text"/>
          <p:cNvSpPr txBox="1">
            <a:spLocks noGrp="1"/>
          </p:cNvSpPr>
          <p:nvPr>
            <p:ph type="title"/>
          </p:nvPr>
        </p:nvSpPr>
        <p:spPr>
          <a:xfrm>
            <a:off x="623887" y="1709738"/>
            <a:ext cx="7886701" cy="2852737"/>
          </a:xfrm>
          <a:prstGeom prst="rect">
            <a:avLst/>
          </a:prstGeom>
        </p:spPr>
        <p:txBody>
          <a:bodyPr anchor="b"/>
          <a:lstStyle>
            <a:lvl1pPr>
              <a:defRPr sz="6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887" y="4589462"/>
            <a:ext cx="7886701" cy="15001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0483689"/>
      </p:ext>
    </p:extLst>
  </p:cSld>
  <p:clrMapOvr>
    <a:masterClrMapping/>
  </p:clrMapOvr>
  <p:transition spd="med"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4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6681086"/>
      </p:ext>
    </p:extLst>
  </p:cSld>
  <p:clrMapOvr>
    <a:masterClrMapping/>
  </p:clrMapOvr>
  <p:transition spd="med"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Title Text"/>
          <p:cNvSpPr txBox="1">
            <a:spLocks noGrp="1"/>
          </p:cNvSpPr>
          <p:nvPr>
            <p:ph type="title"/>
          </p:nvPr>
        </p:nvSpPr>
        <p:spPr>
          <a:xfrm>
            <a:off x="630237" y="365125"/>
            <a:ext cx="7886701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0237" y="1681163"/>
            <a:ext cx="3868739" cy="8239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29150" y="1681163"/>
            <a:ext cx="3887788" cy="82391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9895980"/>
      </p:ext>
    </p:extLst>
  </p:cSld>
  <p:clrMapOvr>
    <a:masterClrMapping/>
  </p:clrMapOvr>
  <p:transition spd="med"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0603855"/>
      </p:ext>
    </p:extLst>
  </p:cSld>
  <p:clrMapOvr>
    <a:masterClrMapping/>
  </p:clrMapOvr>
  <p:transition spd="med"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0185562"/>
      </p:ext>
    </p:extLst>
  </p:cSld>
  <p:clrMapOvr>
    <a:masterClrMapping/>
  </p:clrMapOvr>
  <p:transition spd="med"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Title Text"/>
          <p:cNvSpPr txBox="1">
            <a:spLocks noGrp="1"/>
          </p:cNvSpPr>
          <p:nvPr>
            <p:ph type="title"/>
          </p:nvPr>
        </p:nvSpPr>
        <p:spPr>
          <a:xfrm>
            <a:off x="630237" y="457200"/>
            <a:ext cx="2949576" cy="1600200"/>
          </a:xfrm>
          <a:prstGeom prst="rect">
            <a:avLst/>
          </a:prstGeom>
        </p:spPr>
        <p:txBody>
          <a:bodyPr anchor="b"/>
          <a:lstStyle>
            <a:lvl1pPr>
              <a:defRPr sz="32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8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87787" y="987425"/>
            <a:ext cx="4629151" cy="48736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3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30237" y="2057400"/>
            <a:ext cx="2949576" cy="3811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300"/>
              </a:spcBef>
              <a:buSzTx/>
              <a:buNone/>
              <a:defRPr sz="1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9823161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943C9-A40B-A54A-ABFF-4839B31626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731805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Title Text"/>
          <p:cNvSpPr txBox="1">
            <a:spLocks noGrp="1"/>
          </p:cNvSpPr>
          <p:nvPr>
            <p:ph type="title"/>
          </p:nvPr>
        </p:nvSpPr>
        <p:spPr>
          <a:xfrm>
            <a:off x="630237" y="457200"/>
            <a:ext cx="2949576" cy="1600200"/>
          </a:xfrm>
          <a:prstGeom prst="rect">
            <a:avLst/>
          </a:prstGeom>
        </p:spPr>
        <p:txBody>
          <a:bodyPr anchor="b"/>
          <a:lstStyle>
            <a:lvl1pPr>
              <a:defRPr sz="32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92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887787" y="987425"/>
            <a:ext cx="4629151" cy="487362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0237" y="2057400"/>
            <a:ext cx="2949576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6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6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6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6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6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730898"/>
      </p:ext>
    </p:extLst>
  </p:cSld>
  <p:clrMapOvr>
    <a:masterClrMapping/>
  </p:clrMapOvr>
  <p:transition spd="med"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8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01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02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03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04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05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06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07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409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45360"/>
      </p:ext>
    </p:extLst>
  </p:cSld>
  <p:clrMapOvr>
    <a:masterClrMapping/>
  </p:clrMapOvr>
  <p:transition spd="med"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5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18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19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20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21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22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23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24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426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27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64457"/>
      </p:ext>
    </p:extLst>
  </p:cSld>
  <p:clrMapOvr>
    <a:masterClrMapping/>
  </p:clrMapOvr>
  <p:transition spd="med"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2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35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36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37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38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39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40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41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443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sz="4000" b="1" i="0" cap="all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32506"/>
      </p:ext>
    </p:extLst>
  </p:cSld>
  <p:clrMapOvr>
    <a:masterClrMapping/>
  </p:clrMapOvr>
  <p:transition spd="med"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52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3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4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5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6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7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8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460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6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790575" indent="-333375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1234439" indent="-320039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17272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21844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83587"/>
      </p:ext>
    </p:extLst>
  </p:cSld>
  <p:clrMapOvr>
    <a:masterClrMapping/>
  </p:clrMapOvr>
  <p:transition spd="med"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Comparis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6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69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0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1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2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3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4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5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47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7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24313"/>
      </p:ext>
    </p:extLst>
  </p:cSld>
  <p:clrMapOvr>
    <a:masterClrMapping/>
  </p:clrMapOvr>
  <p:transition spd="med"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4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87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88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89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90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91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92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93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495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957437"/>
      </p:ext>
    </p:extLst>
  </p:cSld>
  <p:clrMapOvr>
    <a:masterClrMapping/>
  </p:clrMapOvr>
  <p:transition spd="med"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0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503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04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05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06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07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08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09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5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41928"/>
      </p:ext>
    </p:extLst>
  </p:cSld>
  <p:clrMapOvr>
    <a:masterClrMapping/>
  </p:clrMapOvr>
  <p:transition spd="med"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Content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5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518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19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20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21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22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23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24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526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27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8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86324"/>
      </p:ext>
    </p:extLst>
  </p:cSld>
  <p:clrMapOvr>
    <a:masterClrMapping/>
  </p:clrMapOvr>
  <p:transition spd="med"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Picture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3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536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37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38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39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40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41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42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544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45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2029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2CD6B-61CF-1F4B-A031-A03CC79BED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41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6BC57-DEE7-D144-9AED-7456C7AC5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030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54FD1-BEF4-6F47-9C02-2838B57B1B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4488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57525-7970-B44F-8C24-B21F82FC03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212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38B8A-3F9F-AD47-8B30-675F767625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7939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7FEDB-5848-DA47-BB6A-83F80EA7A9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5148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1A1FA-E421-9349-8557-55724CE7ED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5276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5C500-2FF2-7C42-9F0B-DFEC83D119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723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78F21-F95A-2040-8AD3-6B55E4DAD1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718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9822C-117F-EC4C-A226-3ED541EDA3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765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6A1DF-770F-473D-970E-9986BE9A6D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2578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B84B0-55DC-4F3E-B6A2-6A79170344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971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E456A-0A3C-1D4D-A855-4F51F6957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661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F074F-28D0-454D-A628-9F5CF0BAFB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1294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EB160-183A-46AD-9329-984C97F8B2D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8633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AB801-EBC0-461D-BD09-1071596417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8110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680F5-4BDB-4042-A7B2-475DDFEB59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7912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BB3B4-4251-4876-82FC-16C52E3274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4774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C9633-4DBA-41D1-BBEA-341ACFCC54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8921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5AD8F-4150-40EC-9259-A0080A2AAA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8710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3FF96-1C93-41DB-96E7-C65FFC159D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5719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1513" cy="5484813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4813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28213-389A-4145-9460-8650AB810D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3111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1A02D3-BE65-9945-AF71-5BD95FD7D26E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6855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355BD-9545-1C42-9A8F-BB4E8D30EC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48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2138B-5C50-8942-9CB4-633D2A43B0F7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149767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8A572-871A-0C41-BE08-C026BA95F8BD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772188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0"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830C07D2-E607-114F-A661-7F685E5A3C4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001607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04E6FBB9-1C86-DD46-9C12-6486398DA0D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736646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8E3033E6-B12B-6E43-A100-DEE5094177E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64868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ECD03E04-02B0-DD4B-9D68-8ACDC611102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137931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50E3667B-783A-0941-A93C-A7491FF7EDA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408498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C79A1046-B8AD-F34F-B3A1-788B5BFF18F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988572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176F291A-42BA-4C40-9887-FA8CA05A4D0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226692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63747F31-FEA7-E144-8F8E-016FBE29BFA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88939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24261-6DEF-7F4F-AAD0-6EC9CF082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218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DBF91A7A-4034-604C-A6F8-16B38DF3629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101679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39CFC020-D48F-9F4A-838F-BA7E5D65A1A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685083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A8672788-8103-3746-AA7F-1AC7C87454B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656764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 b="1" i="0">
                <a:effectLst>
                  <a:outerShdw blurRad="38100" dist="38100" dir="2700000" algn="tl">
                    <a:srgbClr val="DDDDDD"/>
                  </a:outerShdw>
                </a:effectLst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52A6CFD5-7DD4-4761-BC50-57D808DDA6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7028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CE5AE67-1162-7C41-A73C-CDA2F63F56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319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27816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0794963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7100916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5222184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45667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08438-0132-F149-8AA5-F7C36C5BF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724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9364235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1321232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8874730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2684358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92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3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4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5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6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7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8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0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 algn="ctr">
              <a:buSzTx/>
              <a:buNone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50741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9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0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1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2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3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4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5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382655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26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27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28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29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30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31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32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34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sz="4000" b="1" i="0" cap="all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31286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3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4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6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8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9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51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790575" indent="-333375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1234439" indent="-320039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17272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21844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8711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60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61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62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63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64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65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66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68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50915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78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79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80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81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82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83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84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86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3">
                    <a:lumOff val="44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376" y="6248400"/>
            <a:ext cx="249425" cy="246221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1798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8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1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201.xml"/><Relationship Id="rId21" Type="http://schemas.openxmlformats.org/officeDocument/2006/relationships/slideLayout" Target="../slideLayouts/slideLayout105.xml"/><Relationship Id="rId42" Type="http://schemas.openxmlformats.org/officeDocument/2006/relationships/slideLayout" Target="../slideLayouts/slideLayout126.xml"/><Relationship Id="rId63" Type="http://schemas.openxmlformats.org/officeDocument/2006/relationships/slideLayout" Target="../slideLayouts/slideLayout147.xml"/><Relationship Id="rId84" Type="http://schemas.openxmlformats.org/officeDocument/2006/relationships/slideLayout" Target="../slideLayouts/slideLayout168.xml"/><Relationship Id="rId16" Type="http://schemas.openxmlformats.org/officeDocument/2006/relationships/slideLayout" Target="../slideLayouts/slideLayout100.xml"/><Relationship Id="rId107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95.xml"/><Relationship Id="rId32" Type="http://schemas.openxmlformats.org/officeDocument/2006/relationships/slideLayout" Target="../slideLayouts/slideLayout116.xml"/><Relationship Id="rId37" Type="http://schemas.openxmlformats.org/officeDocument/2006/relationships/slideLayout" Target="../slideLayouts/slideLayout121.xml"/><Relationship Id="rId53" Type="http://schemas.openxmlformats.org/officeDocument/2006/relationships/slideLayout" Target="../slideLayouts/slideLayout137.xml"/><Relationship Id="rId58" Type="http://schemas.openxmlformats.org/officeDocument/2006/relationships/slideLayout" Target="../slideLayouts/slideLayout142.xml"/><Relationship Id="rId74" Type="http://schemas.openxmlformats.org/officeDocument/2006/relationships/slideLayout" Target="../slideLayouts/slideLayout158.xml"/><Relationship Id="rId79" Type="http://schemas.openxmlformats.org/officeDocument/2006/relationships/slideLayout" Target="../slideLayouts/slideLayout163.xml"/><Relationship Id="rId102" Type="http://schemas.openxmlformats.org/officeDocument/2006/relationships/slideLayout" Target="../slideLayouts/slideLayout186.xml"/><Relationship Id="rId123" Type="http://schemas.openxmlformats.org/officeDocument/2006/relationships/slideLayout" Target="../slideLayouts/slideLayout207.xml"/><Relationship Id="rId128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89.xml"/><Relationship Id="rId90" Type="http://schemas.openxmlformats.org/officeDocument/2006/relationships/slideLayout" Target="../slideLayouts/slideLayout174.xml"/><Relationship Id="rId95" Type="http://schemas.openxmlformats.org/officeDocument/2006/relationships/slideLayout" Target="../slideLayouts/slideLayout179.xml"/><Relationship Id="rId22" Type="http://schemas.openxmlformats.org/officeDocument/2006/relationships/slideLayout" Target="../slideLayouts/slideLayout106.xml"/><Relationship Id="rId27" Type="http://schemas.openxmlformats.org/officeDocument/2006/relationships/slideLayout" Target="../slideLayouts/slideLayout111.xml"/><Relationship Id="rId43" Type="http://schemas.openxmlformats.org/officeDocument/2006/relationships/slideLayout" Target="../slideLayouts/slideLayout127.xml"/><Relationship Id="rId48" Type="http://schemas.openxmlformats.org/officeDocument/2006/relationships/slideLayout" Target="../slideLayouts/slideLayout132.xml"/><Relationship Id="rId64" Type="http://schemas.openxmlformats.org/officeDocument/2006/relationships/slideLayout" Target="../slideLayouts/slideLayout148.xml"/><Relationship Id="rId69" Type="http://schemas.openxmlformats.org/officeDocument/2006/relationships/slideLayout" Target="../slideLayouts/slideLayout153.xml"/><Relationship Id="rId113" Type="http://schemas.openxmlformats.org/officeDocument/2006/relationships/slideLayout" Target="../slideLayouts/slideLayout197.xml"/><Relationship Id="rId118" Type="http://schemas.openxmlformats.org/officeDocument/2006/relationships/slideLayout" Target="../slideLayouts/slideLayout202.xml"/><Relationship Id="rId134" Type="http://schemas.openxmlformats.org/officeDocument/2006/relationships/slideLayout" Target="../slideLayouts/slideLayout218.xml"/><Relationship Id="rId80" Type="http://schemas.openxmlformats.org/officeDocument/2006/relationships/slideLayout" Target="../slideLayouts/slideLayout164.xml"/><Relationship Id="rId85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33" Type="http://schemas.openxmlformats.org/officeDocument/2006/relationships/slideLayout" Target="../slideLayouts/slideLayout117.xml"/><Relationship Id="rId38" Type="http://schemas.openxmlformats.org/officeDocument/2006/relationships/slideLayout" Target="../slideLayouts/slideLayout122.xml"/><Relationship Id="rId59" Type="http://schemas.openxmlformats.org/officeDocument/2006/relationships/slideLayout" Target="../slideLayouts/slideLayout143.xml"/><Relationship Id="rId103" Type="http://schemas.openxmlformats.org/officeDocument/2006/relationships/slideLayout" Target="../slideLayouts/slideLayout187.xml"/><Relationship Id="rId108" Type="http://schemas.openxmlformats.org/officeDocument/2006/relationships/slideLayout" Target="../slideLayouts/slideLayout192.xml"/><Relationship Id="rId124" Type="http://schemas.openxmlformats.org/officeDocument/2006/relationships/slideLayout" Target="../slideLayouts/slideLayout208.xml"/><Relationship Id="rId129" Type="http://schemas.openxmlformats.org/officeDocument/2006/relationships/slideLayout" Target="../slideLayouts/slideLayout213.xml"/><Relationship Id="rId54" Type="http://schemas.openxmlformats.org/officeDocument/2006/relationships/slideLayout" Target="../slideLayouts/slideLayout138.xml"/><Relationship Id="rId70" Type="http://schemas.openxmlformats.org/officeDocument/2006/relationships/slideLayout" Target="../slideLayouts/slideLayout154.xml"/><Relationship Id="rId75" Type="http://schemas.openxmlformats.org/officeDocument/2006/relationships/slideLayout" Target="../slideLayouts/slideLayout159.xml"/><Relationship Id="rId91" Type="http://schemas.openxmlformats.org/officeDocument/2006/relationships/slideLayout" Target="../slideLayouts/slideLayout175.xml"/><Relationship Id="rId96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107.xml"/><Relationship Id="rId28" Type="http://schemas.openxmlformats.org/officeDocument/2006/relationships/slideLayout" Target="../slideLayouts/slideLayout112.xml"/><Relationship Id="rId49" Type="http://schemas.openxmlformats.org/officeDocument/2006/relationships/slideLayout" Target="../slideLayouts/slideLayout133.xml"/><Relationship Id="rId114" Type="http://schemas.openxmlformats.org/officeDocument/2006/relationships/slideLayout" Target="../slideLayouts/slideLayout198.xml"/><Relationship Id="rId119" Type="http://schemas.openxmlformats.org/officeDocument/2006/relationships/slideLayout" Target="../slideLayouts/slideLayout203.xml"/><Relationship Id="rId44" Type="http://schemas.openxmlformats.org/officeDocument/2006/relationships/slideLayout" Target="../slideLayouts/slideLayout128.xml"/><Relationship Id="rId60" Type="http://schemas.openxmlformats.org/officeDocument/2006/relationships/slideLayout" Target="../slideLayouts/slideLayout144.xml"/><Relationship Id="rId65" Type="http://schemas.openxmlformats.org/officeDocument/2006/relationships/slideLayout" Target="../slideLayouts/slideLayout149.xml"/><Relationship Id="rId81" Type="http://schemas.openxmlformats.org/officeDocument/2006/relationships/slideLayout" Target="../slideLayouts/slideLayout165.xml"/><Relationship Id="rId86" Type="http://schemas.openxmlformats.org/officeDocument/2006/relationships/slideLayout" Target="../slideLayouts/slideLayout170.xml"/><Relationship Id="rId130" Type="http://schemas.openxmlformats.org/officeDocument/2006/relationships/slideLayout" Target="../slideLayouts/slideLayout214.xml"/><Relationship Id="rId135" Type="http://schemas.openxmlformats.org/officeDocument/2006/relationships/slideLayout" Target="../slideLayouts/slideLayout219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39" Type="http://schemas.openxmlformats.org/officeDocument/2006/relationships/slideLayout" Target="../slideLayouts/slideLayout123.xml"/><Relationship Id="rId109" Type="http://schemas.openxmlformats.org/officeDocument/2006/relationships/slideLayout" Target="../slideLayouts/slideLayout193.xml"/><Relationship Id="rId34" Type="http://schemas.openxmlformats.org/officeDocument/2006/relationships/slideLayout" Target="../slideLayouts/slideLayout118.xml"/><Relationship Id="rId50" Type="http://schemas.openxmlformats.org/officeDocument/2006/relationships/slideLayout" Target="../slideLayouts/slideLayout134.xml"/><Relationship Id="rId55" Type="http://schemas.openxmlformats.org/officeDocument/2006/relationships/slideLayout" Target="../slideLayouts/slideLayout139.xml"/><Relationship Id="rId76" Type="http://schemas.openxmlformats.org/officeDocument/2006/relationships/slideLayout" Target="../slideLayouts/slideLayout160.xml"/><Relationship Id="rId97" Type="http://schemas.openxmlformats.org/officeDocument/2006/relationships/slideLayout" Target="../slideLayouts/slideLayout181.xml"/><Relationship Id="rId104" Type="http://schemas.openxmlformats.org/officeDocument/2006/relationships/slideLayout" Target="../slideLayouts/slideLayout188.xml"/><Relationship Id="rId120" Type="http://schemas.openxmlformats.org/officeDocument/2006/relationships/slideLayout" Target="../slideLayouts/slideLayout204.xml"/><Relationship Id="rId125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91.xml"/><Relationship Id="rId71" Type="http://schemas.openxmlformats.org/officeDocument/2006/relationships/slideLayout" Target="../slideLayouts/slideLayout155.xml"/><Relationship Id="rId92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113.xml"/><Relationship Id="rId24" Type="http://schemas.openxmlformats.org/officeDocument/2006/relationships/slideLayout" Target="../slideLayouts/slideLayout108.xml"/><Relationship Id="rId40" Type="http://schemas.openxmlformats.org/officeDocument/2006/relationships/slideLayout" Target="../slideLayouts/slideLayout124.xml"/><Relationship Id="rId45" Type="http://schemas.openxmlformats.org/officeDocument/2006/relationships/slideLayout" Target="../slideLayouts/slideLayout129.xml"/><Relationship Id="rId66" Type="http://schemas.openxmlformats.org/officeDocument/2006/relationships/slideLayout" Target="../slideLayouts/slideLayout150.xml"/><Relationship Id="rId87" Type="http://schemas.openxmlformats.org/officeDocument/2006/relationships/slideLayout" Target="../slideLayouts/slideLayout171.xml"/><Relationship Id="rId110" Type="http://schemas.openxmlformats.org/officeDocument/2006/relationships/slideLayout" Target="../slideLayouts/slideLayout194.xml"/><Relationship Id="rId115" Type="http://schemas.openxmlformats.org/officeDocument/2006/relationships/slideLayout" Target="../slideLayouts/slideLayout199.xml"/><Relationship Id="rId131" Type="http://schemas.openxmlformats.org/officeDocument/2006/relationships/slideLayout" Target="../slideLayouts/slideLayout215.xml"/><Relationship Id="rId136" Type="http://schemas.openxmlformats.org/officeDocument/2006/relationships/theme" Target="../theme/theme12.xml"/><Relationship Id="rId61" Type="http://schemas.openxmlformats.org/officeDocument/2006/relationships/slideLayout" Target="../slideLayouts/slideLayout145.xml"/><Relationship Id="rId82" Type="http://schemas.openxmlformats.org/officeDocument/2006/relationships/slideLayout" Target="../slideLayouts/slideLayout166.xml"/><Relationship Id="rId1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98.xml"/><Relationship Id="rId30" Type="http://schemas.openxmlformats.org/officeDocument/2006/relationships/slideLayout" Target="../slideLayouts/slideLayout114.xml"/><Relationship Id="rId35" Type="http://schemas.openxmlformats.org/officeDocument/2006/relationships/slideLayout" Target="../slideLayouts/slideLayout119.xml"/><Relationship Id="rId56" Type="http://schemas.openxmlformats.org/officeDocument/2006/relationships/slideLayout" Target="../slideLayouts/slideLayout140.xml"/><Relationship Id="rId77" Type="http://schemas.openxmlformats.org/officeDocument/2006/relationships/slideLayout" Target="../slideLayouts/slideLayout161.xml"/><Relationship Id="rId100" Type="http://schemas.openxmlformats.org/officeDocument/2006/relationships/slideLayout" Target="../slideLayouts/slideLayout184.xml"/><Relationship Id="rId105" Type="http://schemas.openxmlformats.org/officeDocument/2006/relationships/slideLayout" Target="../slideLayouts/slideLayout189.xml"/><Relationship Id="rId126" Type="http://schemas.openxmlformats.org/officeDocument/2006/relationships/slideLayout" Target="../slideLayouts/slideLayout210.xml"/><Relationship Id="rId8" Type="http://schemas.openxmlformats.org/officeDocument/2006/relationships/slideLayout" Target="../slideLayouts/slideLayout92.xml"/><Relationship Id="rId51" Type="http://schemas.openxmlformats.org/officeDocument/2006/relationships/slideLayout" Target="../slideLayouts/slideLayout135.xml"/><Relationship Id="rId72" Type="http://schemas.openxmlformats.org/officeDocument/2006/relationships/slideLayout" Target="../slideLayouts/slideLayout156.xml"/><Relationship Id="rId93" Type="http://schemas.openxmlformats.org/officeDocument/2006/relationships/slideLayout" Target="../slideLayouts/slideLayout177.xml"/><Relationship Id="rId98" Type="http://schemas.openxmlformats.org/officeDocument/2006/relationships/slideLayout" Target="../slideLayouts/slideLayout182.xml"/><Relationship Id="rId121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87.xml"/><Relationship Id="rId25" Type="http://schemas.openxmlformats.org/officeDocument/2006/relationships/slideLayout" Target="../slideLayouts/slideLayout109.xml"/><Relationship Id="rId46" Type="http://schemas.openxmlformats.org/officeDocument/2006/relationships/slideLayout" Target="../slideLayouts/slideLayout130.xml"/><Relationship Id="rId67" Type="http://schemas.openxmlformats.org/officeDocument/2006/relationships/slideLayout" Target="../slideLayouts/slideLayout151.xml"/><Relationship Id="rId116" Type="http://schemas.openxmlformats.org/officeDocument/2006/relationships/slideLayout" Target="../slideLayouts/slideLayout200.xml"/><Relationship Id="rId20" Type="http://schemas.openxmlformats.org/officeDocument/2006/relationships/slideLayout" Target="../slideLayouts/slideLayout104.xml"/><Relationship Id="rId41" Type="http://schemas.openxmlformats.org/officeDocument/2006/relationships/slideLayout" Target="../slideLayouts/slideLayout125.xml"/><Relationship Id="rId62" Type="http://schemas.openxmlformats.org/officeDocument/2006/relationships/slideLayout" Target="../slideLayouts/slideLayout146.xml"/><Relationship Id="rId83" Type="http://schemas.openxmlformats.org/officeDocument/2006/relationships/slideLayout" Target="../slideLayouts/slideLayout167.xml"/><Relationship Id="rId88" Type="http://schemas.openxmlformats.org/officeDocument/2006/relationships/slideLayout" Target="../slideLayouts/slideLayout172.xml"/><Relationship Id="rId111" Type="http://schemas.openxmlformats.org/officeDocument/2006/relationships/slideLayout" Target="../slideLayouts/slideLayout195.xml"/><Relationship Id="rId132" Type="http://schemas.openxmlformats.org/officeDocument/2006/relationships/slideLayout" Target="../slideLayouts/slideLayout216.xml"/><Relationship Id="rId15" Type="http://schemas.openxmlformats.org/officeDocument/2006/relationships/slideLayout" Target="../slideLayouts/slideLayout99.xml"/><Relationship Id="rId36" Type="http://schemas.openxmlformats.org/officeDocument/2006/relationships/slideLayout" Target="../slideLayouts/slideLayout120.xml"/><Relationship Id="rId57" Type="http://schemas.openxmlformats.org/officeDocument/2006/relationships/slideLayout" Target="../slideLayouts/slideLayout141.xml"/><Relationship Id="rId106" Type="http://schemas.openxmlformats.org/officeDocument/2006/relationships/slideLayout" Target="../slideLayouts/slideLayout190.xml"/><Relationship Id="rId127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94.xml"/><Relationship Id="rId31" Type="http://schemas.openxmlformats.org/officeDocument/2006/relationships/slideLayout" Target="../slideLayouts/slideLayout115.xml"/><Relationship Id="rId52" Type="http://schemas.openxmlformats.org/officeDocument/2006/relationships/slideLayout" Target="../slideLayouts/slideLayout136.xml"/><Relationship Id="rId73" Type="http://schemas.openxmlformats.org/officeDocument/2006/relationships/slideLayout" Target="../slideLayouts/slideLayout157.xml"/><Relationship Id="rId78" Type="http://schemas.openxmlformats.org/officeDocument/2006/relationships/slideLayout" Target="../slideLayouts/slideLayout162.xml"/><Relationship Id="rId94" Type="http://schemas.openxmlformats.org/officeDocument/2006/relationships/slideLayout" Target="../slideLayouts/slideLayout178.xml"/><Relationship Id="rId99" Type="http://schemas.openxmlformats.org/officeDocument/2006/relationships/slideLayout" Target="../slideLayouts/slideLayout183.xml"/><Relationship Id="rId101" Type="http://schemas.openxmlformats.org/officeDocument/2006/relationships/slideLayout" Target="../slideLayouts/slideLayout185.xml"/><Relationship Id="rId122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26" Type="http://schemas.openxmlformats.org/officeDocument/2006/relationships/slideLayout" Target="../slideLayouts/slideLayout110.xml"/><Relationship Id="rId47" Type="http://schemas.openxmlformats.org/officeDocument/2006/relationships/slideLayout" Target="../slideLayouts/slideLayout131.xml"/><Relationship Id="rId68" Type="http://schemas.openxmlformats.org/officeDocument/2006/relationships/slideLayout" Target="../slideLayouts/slideLayout152.xml"/><Relationship Id="rId89" Type="http://schemas.openxmlformats.org/officeDocument/2006/relationships/slideLayout" Target="../slideLayouts/slideLayout173.xml"/><Relationship Id="rId112" Type="http://schemas.openxmlformats.org/officeDocument/2006/relationships/slideLayout" Target="../slideLayouts/slideLayout196.xml"/><Relationship Id="rId133" Type="http://schemas.openxmlformats.org/officeDocument/2006/relationships/slideLayout" Target="../slideLayouts/slideLayout217.xml"/></Relationships>
</file>

<file path=ppt/slideMasters/_rels/slideMaster13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336.xml"/><Relationship Id="rId21" Type="http://schemas.openxmlformats.org/officeDocument/2006/relationships/slideLayout" Target="../slideLayouts/slideLayout240.xml"/><Relationship Id="rId42" Type="http://schemas.openxmlformats.org/officeDocument/2006/relationships/slideLayout" Target="../slideLayouts/slideLayout261.xml"/><Relationship Id="rId63" Type="http://schemas.openxmlformats.org/officeDocument/2006/relationships/slideLayout" Target="../slideLayouts/slideLayout282.xml"/><Relationship Id="rId84" Type="http://schemas.openxmlformats.org/officeDocument/2006/relationships/slideLayout" Target="../slideLayouts/slideLayout303.xml"/><Relationship Id="rId16" Type="http://schemas.openxmlformats.org/officeDocument/2006/relationships/slideLayout" Target="../slideLayouts/slideLayout235.xml"/><Relationship Id="rId107" Type="http://schemas.openxmlformats.org/officeDocument/2006/relationships/slideLayout" Target="../slideLayouts/slideLayout326.xml"/><Relationship Id="rId11" Type="http://schemas.openxmlformats.org/officeDocument/2006/relationships/slideLayout" Target="../slideLayouts/slideLayout230.xml"/><Relationship Id="rId32" Type="http://schemas.openxmlformats.org/officeDocument/2006/relationships/slideLayout" Target="../slideLayouts/slideLayout251.xml"/><Relationship Id="rId37" Type="http://schemas.openxmlformats.org/officeDocument/2006/relationships/slideLayout" Target="../slideLayouts/slideLayout256.xml"/><Relationship Id="rId53" Type="http://schemas.openxmlformats.org/officeDocument/2006/relationships/slideLayout" Target="../slideLayouts/slideLayout272.xml"/><Relationship Id="rId58" Type="http://schemas.openxmlformats.org/officeDocument/2006/relationships/slideLayout" Target="../slideLayouts/slideLayout277.xml"/><Relationship Id="rId74" Type="http://schemas.openxmlformats.org/officeDocument/2006/relationships/slideLayout" Target="../slideLayouts/slideLayout293.xml"/><Relationship Id="rId79" Type="http://schemas.openxmlformats.org/officeDocument/2006/relationships/slideLayout" Target="../slideLayouts/slideLayout298.xml"/><Relationship Id="rId102" Type="http://schemas.openxmlformats.org/officeDocument/2006/relationships/slideLayout" Target="../slideLayouts/slideLayout321.xml"/><Relationship Id="rId123" Type="http://schemas.openxmlformats.org/officeDocument/2006/relationships/slideLayout" Target="../slideLayouts/slideLayout342.xml"/><Relationship Id="rId128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224.xml"/><Relationship Id="rId90" Type="http://schemas.openxmlformats.org/officeDocument/2006/relationships/slideLayout" Target="../slideLayouts/slideLayout309.xml"/><Relationship Id="rId95" Type="http://schemas.openxmlformats.org/officeDocument/2006/relationships/slideLayout" Target="../slideLayouts/slideLayout314.xml"/><Relationship Id="rId22" Type="http://schemas.openxmlformats.org/officeDocument/2006/relationships/slideLayout" Target="../slideLayouts/slideLayout241.xml"/><Relationship Id="rId27" Type="http://schemas.openxmlformats.org/officeDocument/2006/relationships/slideLayout" Target="../slideLayouts/slideLayout246.xml"/><Relationship Id="rId43" Type="http://schemas.openxmlformats.org/officeDocument/2006/relationships/slideLayout" Target="../slideLayouts/slideLayout262.xml"/><Relationship Id="rId48" Type="http://schemas.openxmlformats.org/officeDocument/2006/relationships/slideLayout" Target="../slideLayouts/slideLayout267.xml"/><Relationship Id="rId64" Type="http://schemas.openxmlformats.org/officeDocument/2006/relationships/slideLayout" Target="../slideLayouts/slideLayout283.xml"/><Relationship Id="rId69" Type="http://schemas.openxmlformats.org/officeDocument/2006/relationships/slideLayout" Target="../slideLayouts/slideLayout288.xml"/><Relationship Id="rId113" Type="http://schemas.openxmlformats.org/officeDocument/2006/relationships/slideLayout" Target="../slideLayouts/slideLayout332.xml"/><Relationship Id="rId118" Type="http://schemas.openxmlformats.org/officeDocument/2006/relationships/slideLayout" Target="../slideLayouts/slideLayout337.xml"/><Relationship Id="rId134" Type="http://schemas.openxmlformats.org/officeDocument/2006/relationships/slideLayout" Target="../slideLayouts/slideLayout353.xml"/><Relationship Id="rId80" Type="http://schemas.openxmlformats.org/officeDocument/2006/relationships/slideLayout" Target="../slideLayouts/slideLayout299.xml"/><Relationship Id="rId85" Type="http://schemas.openxmlformats.org/officeDocument/2006/relationships/slideLayout" Target="../slideLayouts/slideLayout304.xml"/><Relationship Id="rId12" Type="http://schemas.openxmlformats.org/officeDocument/2006/relationships/slideLayout" Target="../slideLayouts/slideLayout231.xml"/><Relationship Id="rId17" Type="http://schemas.openxmlformats.org/officeDocument/2006/relationships/slideLayout" Target="../slideLayouts/slideLayout236.xml"/><Relationship Id="rId33" Type="http://schemas.openxmlformats.org/officeDocument/2006/relationships/slideLayout" Target="../slideLayouts/slideLayout252.xml"/><Relationship Id="rId38" Type="http://schemas.openxmlformats.org/officeDocument/2006/relationships/slideLayout" Target="../slideLayouts/slideLayout257.xml"/><Relationship Id="rId59" Type="http://schemas.openxmlformats.org/officeDocument/2006/relationships/slideLayout" Target="../slideLayouts/slideLayout278.xml"/><Relationship Id="rId103" Type="http://schemas.openxmlformats.org/officeDocument/2006/relationships/slideLayout" Target="../slideLayouts/slideLayout322.xml"/><Relationship Id="rId108" Type="http://schemas.openxmlformats.org/officeDocument/2006/relationships/slideLayout" Target="../slideLayouts/slideLayout327.xml"/><Relationship Id="rId124" Type="http://schemas.openxmlformats.org/officeDocument/2006/relationships/slideLayout" Target="../slideLayouts/slideLayout343.xml"/><Relationship Id="rId129" Type="http://schemas.openxmlformats.org/officeDocument/2006/relationships/slideLayout" Target="../slideLayouts/slideLayout348.xml"/><Relationship Id="rId54" Type="http://schemas.openxmlformats.org/officeDocument/2006/relationships/slideLayout" Target="../slideLayouts/slideLayout273.xml"/><Relationship Id="rId70" Type="http://schemas.openxmlformats.org/officeDocument/2006/relationships/slideLayout" Target="../slideLayouts/slideLayout289.xml"/><Relationship Id="rId75" Type="http://schemas.openxmlformats.org/officeDocument/2006/relationships/slideLayout" Target="../slideLayouts/slideLayout294.xml"/><Relationship Id="rId91" Type="http://schemas.openxmlformats.org/officeDocument/2006/relationships/slideLayout" Target="../slideLayouts/slideLayout310.xml"/><Relationship Id="rId96" Type="http://schemas.openxmlformats.org/officeDocument/2006/relationships/slideLayout" Target="../slideLayouts/slideLayout315.xml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23" Type="http://schemas.openxmlformats.org/officeDocument/2006/relationships/slideLayout" Target="../slideLayouts/slideLayout242.xml"/><Relationship Id="rId28" Type="http://schemas.openxmlformats.org/officeDocument/2006/relationships/slideLayout" Target="../slideLayouts/slideLayout247.xml"/><Relationship Id="rId49" Type="http://schemas.openxmlformats.org/officeDocument/2006/relationships/slideLayout" Target="../slideLayouts/slideLayout268.xml"/><Relationship Id="rId114" Type="http://schemas.openxmlformats.org/officeDocument/2006/relationships/slideLayout" Target="../slideLayouts/slideLayout333.xml"/><Relationship Id="rId119" Type="http://schemas.openxmlformats.org/officeDocument/2006/relationships/slideLayout" Target="../slideLayouts/slideLayout338.xml"/><Relationship Id="rId44" Type="http://schemas.openxmlformats.org/officeDocument/2006/relationships/slideLayout" Target="../slideLayouts/slideLayout263.xml"/><Relationship Id="rId60" Type="http://schemas.openxmlformats.org/officeDocument/2006/relationships/slideLayout" Target="../slideLayouts/slideLayout279.xml"/><Relationship Id="rId65" Type="http://schemas.openxmlformats.org/officeDocument/2006/relationships/slideLayout" Target="../slideLayouts/slideLayout284.xml"/><Relationship Id="rId81" Type="http://schemas.openxmlformats.org/officeDocument/2006/relationships/slideLayout" Target="../slideLayouts/slideLayout300.xml"/><Relationship Id="rId86" Type="http://schemas.openxmlformats.org/officeDocument/2006/relationships/slideLayout" Target="../slideLayouts/slideLayout305.xml"/><Relationship Id="rId130" Type="http://schemas.openxmlformats.org/officeDocument/2006/relationships/slideLayout" Target="../slideLayouts/slideLayout349.xml"/><Relationship Id="rId135" Type="http://schemas.openxmlformats.org/officeDocument/2006/relationships/slideLayout" Target="../slideLayouts/slideLayout354.xml"/><Relationship Id="rId13" Type="http://schemas.openxmlformats.org/officeDocument/2006/relationships/slideLayout" Target="../slideLayouts/slideLayout232.xml"/><Relationship Id="rId18" Type="http://schemas.openxmlformats.org/officeDocument/2006/relationships/slideLayout" Target="../slideLayouts/slideLayout237.xml"/><Relationship Id="rId39" Type="http://schemas.openxmlformats.org/officeDocument/2006/relationships/slideLayout" Target="../slideLayouts/slideLayout258.xml"/><Relationship Id="rId109" Type="http://schemas.openxmlformats.org/officeDocument/2006/relationships/slideLayout" Target="../slideLayouts/slideLayout328.xml"/><Relationship Id="rId34" Type="http://schemas.openxmlformats.org/officeDocument/2006/relationships/slideLayout" Target="../slideLayouts/slideLayout253.xml"/><Relationship Id="rId50" Type="http://schemas.openxmlformats.org/officeDocument/2006/relationships/slideLayout" Target="../slideLayouts/slideLayout269.xml"/><Relationship Id="rId55" Type="http://schemas.openxmlformats.org/officeDocument/2006/relationships/slideLayout" Target="../slideLayouts/slideLayout274.xml"/><Relationship Id="rId76" Type="http://schemas.openxmlformats.org/officeDocument/2006/relationships/slideLayout" Target="../slideLayouts/slideLayout295.xml"/><Relationship Id="rId97" Type="http://schemas.openxmlformats.org/officeDocument/2006/relationships/slideLayout" Target="../slideLayouts/slideLayout316.xml"/><Relationship Id="rId104" Type="http://schemas.openxmlformats.org/officeDocument/2006/relationships/slideLayout" Target="../slideLayouts/slideLayout323.xml"/><Relationship Id="rId120" Type="http://schemas.openxmlformats.org/officeDocument/2006/relationships/slideLayout" Target="../slideLayouts/slideLayout339.xml"/><Relationship Id="rId125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226.xml"/><Relationship Id="rId71" Type="http://schemas.openxmlformats.org/officeDocument/2006/relationships/slideLayout" Target="../slideLayouts/slideLayout290.xml"/><Relationship Id="rId92" Type="http://schemas.openxmlformats.org/officeDocument/2006/relationships/slideLayout" Target="../slideLayouts/slideLayout311.xml"/><Relationship Id="rId2" Type="http://schemas.openxmlformats.org/officeDocument/2006/relationships/slideLayout" Target="../slideLayouts/slideLayout221.xml"/><Relationship Id="rId29" Type="http://schemas.openxmlformats.org/officeDocument/2006/relationships/slideLayout" Target="../slideLayouts/slideLayout248.xml"/><Relationship Id="rId24" Type="http://schemas.openxmlformats.org/officeDocument/2006/relationships/slideLayout" Target="../slideLayouts/slideLayout243.xml"/><Relationship Id="rId40" Type="http://schemas.openxmlformats.org/officeDocument/2006/relationships/slideLayout" Target="../slideLayouts/slideLayout259.xml"/><Relationship Id="rId45" Type="http://schemas.openxmlformats.org/officeDocument/2006/relationships/slideLayout" Target="../slideLayouts/slideLayout264.xml"/><Relationship Id="rId66" Type="http://schemas.openxmlformats.org/officeDocument/2006/relationships/slideLayout" Target="../slideLayouts/slideLayout285.xml"/><Relationship Id="rId87" Type="http://schemas.openxmlformats.org/officeDocument/2006/relationships/slideLayout" Target="../slideLayouts/slideLayout306.xml"/><Relationship Id="rId110" Type="http://schemas.openxmlformats.org/officeDocument/2006/relationships/slideLayout" Target="../slideLayouts/slideLayout329.xml"/><Relationship Id="rId115" Type="http://schemas.openxmlformats.org/officeDocument/2006/relationships/slideLayout" Target="../slideLayouts/slideLayout334.xml"/><Relationship Id="rId131" Type="http://schemas.openxmlformats.org/officeDocument/2006/relationships/slideLayout" Target="../slideLayouts/slideLayout350.xml"/><Relationship Id="rId136" Type="http://schemas.openxmlformats.org/officeDocument/2006/relationships/theme" Target="../theme/theme13.xml"/><Relationship Id="rId61" Type="http://schemas.openxmlformats.org/officeDocument/2006/relationships/slideLayout" Target="../slideLayouts/slideLayout280.xml"/><Relationship Id="rId82" Type="http://schemas.openxmlformats.org/officeDocument/2006/relationships/slideLayout" Target="../slideLayouts/slideLayout301.xml"/><Relationship Id="rId19" Type="http://schemas.openxmlformats.org/officeDocument/2006/relationships/slideLayout" Target="../slideLayouts/slideLayout238.xml"/><Relationship Id="rId14" Type="http://schemas.openxmlformats.org/officeDocument/2006/relationships/slideLayout" Target="../slideLayouts/slideLayout233.xml"/><Relationship Id="rId30" Type="http://schemas.openxmlformats.org/officeDocument/2006/relationships/slideLayout" Target="../slideLayouts/slideLayout249.xml"/><Relationship Id="rId35" Type="http://schemas.openxmlformats.org/officeDocument/2006/relationships/slideLayout" Target="../slideLayouts/slideLayout254.xml"/><Relationship Id="rId56" Type="http://schemas.openxmlformats.org/officeDocument/2006/relationships/slideLayout" Target="../slideLayouts/slideLayout275.xml"/><Relationship Id="rId77" Type="http://schemas.openxmlformats.org/officeDocument/2006/relationships/slideLayout" Target="../slideLayouts/slideLayout296.xml"/><Relationship Id="rId100" Type="http://schemas.openxmlformats.org/officeDocument/2006/relationships/slideLayout" Target="../slideLayouts/slideLayout319.xml"/><Relationship Id="rId105" Type="http://schemas.openxmlformats.org/officeDocument/2006/relationships/slideLayout" Target="../slideLayouts/slideLayout324.xml"/><Relationship Id="rId126" Type="http://schemas.openxmlformats.org/officeDocument/2006/relationships/slideLayout" Target="../slideLayouts/slideLayout345.xml"/><Relationship Id="rId8" Type="http://schemas.openxmlformats.org/officeDocument/2006/relationships/slideLayout" Target="../slideLayouts/slideLayout227.xml"/><Relationship Id="rId51" Type="http://schemas.openxmlformats.org/officeDocument/2006/relationships/slideLayout" Target="../slideLayouts/slideLayout270.xml"/><Relationship Id="rId72" Type="http://schemas.openxmlformats.org/officeDocument/2006/relationships/slideLayout" Target="../slideLayouts/slideLayout291.xml"/><Relationship Id="rId93" Type="http://schemas.openxmlformats.org/officeDocument/2006/relationships/slideLayout" Target="../slideLayouts/slideLayout312.xml"/><Relationship Id="rId98" Type="http://schemas.openxmlformats.org/officeDocument/2006/relationships/slideLayout" Target="../slideLayouts/slideLayout317.xml"/><Relationship Id="rId121" Type="http://schemas.openxmlformats.org/officeDocument/2006/relationships/slideLayout" Target="../slideLayouts/slideLayout340.xml"/><Relationship Id="rId3" Type="http://schemas.openxmlformats.org/officeDocument/2006/relationships/slideLayout" Target="../slideLayouts/slideLayout222.xml"/><Relationship Id="rId25" Type="http://schemas.openxmlformats.org/officeDocument/2006/relationships/slideLayout" Target="../slideLayouts/slideLayout244.xml"/><Relationship Id="rId46" Type="http://schemas.openxmlformats.org/officeDocument/2006/relationships/slideLayout" Target="../slideLayouts/slideLayout265.xml"/><Relationship Id="rId67" Type="http://schemas.openxmlformats.org/officeDocument/2006/relationships/slideLayout" Target="../slideLayouts/slideLayout286.xml"/><Relationship Id="rId116" Type="http://schemas.openxmlformats.org/officeDocument/2006/relationships/slideLayout" Target="../slideLayouts/slideLayout335.xml"/><Relationship Id="rId20" Type="http://schemas.openxmlformats.org/officeDocument/2006/relationships/slideLayout" Target="../slideLayouts/slideLayout239.xml"/><Relationship Id="rId41" Type="http://schemas.openxmlformats.org/officeDocument/2006/relationships/slideLayout" Target="../slideLayouts/slideLayout260.xml"/><Relationship Id="rId62" Type="http://schemas.openxmlformats.org/officeDocument/2006/relationships/slideLayout" Target="../slideLayouts/slideLayout281.xml"/><Relationship Id="rId83" Type="http://schemas.openxmlformats.org/officeDocument/2006/relationships/slideLayout" Target="../slideLayouts/slideLayout302.xml"/><Relationship Id="rId88" Type="http://schemas.openxmlformats.org/officeDocument/2006/relationships/slideLayout" Target="../slideLayouts/slideLayout307.xml"/><Relationship Id="rId111" Type="http://schemas.openxmlformats.org/officeDocument/2006/relationships/slideLayout" Target="../slideLayouts/slideLayout330.xml"/><Relationship Id="rId132" Type="http://schemas.openxmlformats.org/officeDocument/2006/relationships/slideLayout" Target="../slideLayouts/slideLayout351.xml"/><Relationship Id="rId15" Type="http://schemas.openxmlformats.org/officeDocument/2006/relationships/slideLayout" Target="../slideLayouts/slideLayout234.xml"/><Relationship Id="rId36" Type="http://schemas.openxmlformats.org/officeDocument/2006/relationships/slideLayout" Target="../slideLayouts/slideLayout255.xml"/><Relationship Id="rId57" Type="http://schemas.openxmlformats.org/officeDocument/2006/relationships/slideLayout" Target="../slideLayouts/slideLayout276.xml"/><Relationship Id="rId106" Type="http://schemas.openxmlformats.org/officeDocument/2006/relationships/slideLayout" Target="../slideLayouts/slideLayout325.xml"/><Relationship Id="rId127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229.xml"/><Relationship Id="rId31" Type="http://schemas.openxmlformats.org/officeDocument/2006/relationships/slideLayout" Target="../slideLayouts/slideLayout250.xml"/><Relationship Id="rId52" Type="http://schemas.openxmlformats.org/officeDocument/2006/relationships/slideLayout" Target="../slideLayouts/slideLayout271.xml"/><Relationship Id="rId73" Type="http://schemas.openxmlformats.org/officeDocument/2006/relationships/slideLayout" Target="../slideLayouts/slideLayout292.xml"/><Relationship Id="rId78" Type="http://schemas.openxmlformats.org/officeDocument/2006/relationships/slideLayout" Target="../slideLayouts/slideLayout297.xml"/><Relationship Id="rId94" Type="http://schemas.openxmlformats.org/officeDocument/2006/relationships/slideLayout" Target="../slideLayouts/slideLayout313.xml"/><Relationship Id="rId99" Type="http://schemas.openxmlformats.org/officeDocument/2006/relationships/slideLayout" Target="../slideLayouts/slideLayout318.xml"/><Relationship Id="rId101" Type="http://schemas.openxmlformats.org/officeDocument/2006/relationships/slideLayout" Target="../slideLayouts/slideLayout320.xml"/><Relationship Id="rId122" Type="http://schemas.openxmlformats.org/officeDocument/2006/relationships/slideLayout" Target="../slideLayouts/slideLayout341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Relationship Id="rId26" Type="http://schemas.openxmlformats.org/officeDocument/2006/relationships/slideLayout" Target="../slideLayouts/slideLayout245.xml"/><Relationship Id="rId47" Type="http://schemas.openxmlformats.org/officeDocument/2006/relationships/slideLayout" Target="../slideLayouts/slideLayout266.xml"/><Relationship Id="rId68" Type="http://schemas.openxmlformats.org/officeDocument/2006/relationships/slideLayout" Target="../slideLayouts/slideLayout287.xml"/><Relationship Id="rId89" Type="http://schemas.openxmlformats.org/officeDocument/2006/relationships/slideLayout" Target="../slideLayouts/slideLayout308.xml"/><Relationship Id="rId112" Type="http://schemas.openxmlformats.org/officeDocument/2006/relationships/slideLayout" Target="../slideLayouts/slideLayout331.xml"/><Relationship Id="rId133" Type="http://schemas.openxmlformats.org/officeDocument/2006/relationships/slideLayout" Target="../slideLayouts/slideLayout352.xml"/></Relationships>
</file>

<file path=ppt/slideMasters/_rels/slideMaster14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471.xml"/><Relationship Id="rId21" Type="http://schemas.openxmlformats.org/officeDocument/2006/relationships/slideLayout" Target="../slideLayouts/slideLayout375.xml"/><Relationship Id="rId42" Type="http://schemas.openxmlformats.org/officeDocument/2006/relationships/slideLayout" Target="../slideLayouts/slideLayout396.xml"/><Relationship Id="rId63" Type="http://schemas.openxmlformats.org/officeDocument/2006/relationships/slideLayout" Target="../slideLayouts/slideLayout417.xml"/><Relationship Id="rId84" Type="http://schemas.openxmlformats.org/officeDocument/2006/relationships/slideLayout" Target="../slideLayouts/slideLayout438.xml"/><Relationship Id="rId16" Type="http://schemas.openxmlformats.org/officeDocument/2006/relationships/slideLayout" Target="../slideLayouts/slideLayout370.xml"/><Relationship Id="rId107" Type="http://schemas.openxmlformats.org/officeDocument/2006/relationships/slideLayout" Target="../slideLayouts/slideLayout461.xml"/><Relationship Id="rId11" Type="http://schemas.openxmlformats.org/officeDocument/2006/relationships/slideLayout" Target="../slideLayouts/slideLayout365.xml"/><Relationship Id="rId32" Type="http://schemas.openxmlformats.org/officeDocument/2006/relationships/slideLayout" Target="../slideLayouts/slideLayout386.xml"/><Relationship Id="rId37" Type="http://schemas.openxmlformats.org/officeDocument/2006/relationships/slideLayout" Target="../slideLayouts/slideLayout391.xml"/><Relationship Id="rId53" Type="http://schemas.openxmlformats.org/officeDocument/2006/relationships/slideLayout" Target="../slideLayouts/slideLayout407.xml"/><Relationship Id="rId58" Type="http://schemas.openxmlformats.org/officeDocument/2006/relationships/slideLayout" Target="../slideLayouts/slideLayout412.xml"/><Relationship Id="rId74" Type="http://schemas.openxmlformats.org/officeDocument/2006/relationships/slideLayout" Target="../slideLayouts/slideLayout428.xml"/><Relationship Id="rId79" Type="http://schemas.openxmlformats.org/officeDocument/2006/relationships/slideLayout" Target="../slideLayouts/slideLayout433.xml"/><Relationship Id="rId102" Type="http://schemas.openxmlformats.org/officeDocument/2006/relationships/slideLayout" Target="../slideLayouts/slideLayout456.xml"/><Relationship Id="rId123" Type="http://schemas.openxmlformats.org/officeDocument/2006/relationships/slideLayout" Target="../slideLayouts/slideLayout477.xml"/><Relationship Id="rId128" Type="http://schemas.openxmlformats.org/officeDocument/2006/relationships/slideLayout" Target="../slideLayouts/slideLayout482.xml"/><Relationship Id="rId5" Type="http://schemas.openxmlformats.org/officeDocument/2006/relationships/slideLayout" Target="../slideLayouts/slideLayout359.xml"/><Relationship Id="rId90" Type="http://schemas.openxmlformats.org/officeDocument/2006/relationships/slideLayout" Target="../slideLayouts/slideLayout444.xml"/><Relationship Id="rId95" Type="http://schemas.openxmlformats.org/officeDocument/2006/relationships/slideLayout" Target="../slideLayouts/slideLayout449.xml"/><Relationship Id="rId22" Type="http://schemas.openxmlformats.org/officeDocument/2006/relationships/slideLayout" Target="../slideLayouts/slideLayout376.xml"/><Relationship Id="rId27" Type="http://schemas.openxmlformats.org/officeDocument/2006/relationships/slideLayout" Target="../slideLayouts/slideLayout381.xml"/><Relationship Id="rId43" Type="http://schemas.openxmlformats.org/officeDocument/2006/relationships/slideLayout" Target="../slideLayouts/slideLayout397.xml"/><Relationship Id="rId48" Type="http://schemas.openxmlformats.org/officeDocument/2006/relationships/slideLayout" Target="../slideLayouts/slideLayout402.xml"/><Relationship Id="rId64" Type="http://schemas.openxmlformats.org/officeDocument/2006/relationships/slideLayout" Target="../slideLayouts/slideLayout418.xml"/><Relationship Id="rId69" Type="http://schemas.openxmlformats.org/officeDocument/2006/relationships/slideLayout" Target="../slideLayouts/slideLayout423.xml"/><Relationship Id="rId113" Type="http://schemas.openxmlformats.org/officeDocument/2006/relationships/slideLayout" Target="../slideLayouts/slideLayout467.xml"/><Relationship Id="rId118" Type="http://schemas.openxmlformats.org/officeDocument/2006/relationships/slideLayout" Target="../slideLayouts/slideLayout472.xml"/><Relationship Id="rId134" Type="http://schemas.openxmlformats.org/officeDocument/2006/relationships/slideLayout" Target="../slideLayouts/slideLayout488.xml"/><Relationship Id="rId80" Type="http://schemas.openxmlformats.org/officeDocument/2006/relationships/slideLayout" Target="../slideLayouts/slideLayout434.xml"/><Relationship Id="rId85" Type="http://schemas.openxmlformats.org/officeDocument/2006/relationships/slideLayout" Target="../slideLayouts/slideLayout439.xml"/><Relationship Id="rId12" Type="http://schemas.openxmlformats.org/officeDocument/2006/relationships/slideLayout" Target="../slideLayouts/slideLayout366.xml"/><Relationship Id="rId17" Type="http://schemas.openxmlformats.org/officeDocument/2006/relationships/slideLayout" Target="../slideLayouts/slideLayout371.xml"/><Relationship Id="rId33" Type="http://schemas.openxmlformats.org/officeDocument/2006/relationships/slideLayout" Target="../slideLayouts/slideLayout387.xml"/><Relationship Id="rId38" Type="http://schemas.openxmlformats.org/officeDocument/2006/relationships/slideLayout" Target="../slideLayouts/slideLayout392.xml"/><Relationship Id="rId59" Type="http://schemas.openxmlformats.org/officeDocument/2006/relationships/slideLayout" Target="../slideLayouts/slideLayout413.xml"/><Relationship Id="rId103" Type="http://schemas.openxmlformats.org/officeDocument/2006/relationships/slideLayout" Target="../slideLayouts/slideLayout457.xml"/><Relationship Id="rId108" Type="http://schemas.openxmlformats.org/officeDocument/2006/relationships/slideLayout" Target="../slideLayouts/slideLayout462.xml"/><Relationship Id="rId124" Type="http://schemas.openxmlformats.org/officeDocument/2006/relationships/slideLayout" Target="../slideLayouts/slideLayout478.xml"/><Relationship Id="rId129" Type="http://schemas.openxmlformats.org/officeDocument/2006/relationships/slideLayout" Target="../slideLayouts/slideLayout483.xml"/><Relationship Id="rId54" Type="http://schemas.openxmlformats.org/officeDocument/2006/relationships/slideLayout" Target="../slideLayouts/slideLayout408.xml"/><Relationship Id="rId70" Type="http://schemas.openxmlformats.org/officeDocument/2006/relationships/slideLayout" Target="../slideLayouts/slideLayout424.xml"/><Relationship Id="rId75" Type="http://schemas.openxmlformats.org/officeDocument/2006/relationships/slideLayout" Target="../slideLayouts/slideLayout429.xml"/><Relationship Id="rId91" Type="http://schemas.openxmlformats.org/officeDocument/2006/relationships/slideLayout" Target="../slideLayouts/slideLayout445.xml"/><Relationship Id="rId96" Type="http://schemas.openxmlformats.org/officeDocument/2006/relationships/slideLayout" Target="../slideLayouts/slideLayout450.xml"/><Relationship Id="rId1" Type="http://schemas.openxmlformats.org/officeDocument/2006/relationships/slideLayout" Target="../slideLayouts/slideLayout355.xml"/><Relationship Id="rId6" Type="http://schemas.openxmlformats.org/officeDocument/2006/relationships/slideLayout" Target="../slideLayouts/slideLayout360.xml"/><Relationship Id="rId23" Type="http://schemas.openxmlformats.org/officeDocument/2006/relationships/slideLayout" Target="../slideLayouts/slideLayout377.xml"/><Relationship Id="rId28" Type="http://schemas.openxmlformats.org/officeDocument/2006/relationships/slideLayout" Target="../slideLayouts/slideLayout382.xml"/><Relationship Id="rId49" Type="http://schemas.openxmlformats.org/officeDocument/2006/relationships/slideLayout" Target="../slideLayouts/slideLayout403.xml"/><Relationship Id="rId114" Type="http://schemas.openxmlformats.org/officeDocument/2006/relationships/slideLayout" Target="../slideLayouts/slideLayout468.xml"/><Relationship Id="rId119" Type="http://schemas.openxmlformats.org/officeDocument/2006/relationships/slideLayout" Target="../slideLayouts/slideLayout473.xml"/><Relationship Id="rId44" Type="http://schemas.openxmlformats.org/officeDocument/2006/relationships/slideLayout" Target="../slideLayouts/slideLayout398.xml"/><Relationship Id="rId60" Type="http://schemas.openxmlformats.org/officeDocument/2006/relationships/slideLayout" Target="../slideLayouts/slideLayout414.xml"/><Relationship Id="rId65" Type="http://schemas.openxmlformats.org/officeDocument/2006/relationships/slideLayout" Target="../slideLayouts/slideLayout419.xml"/><Relationship Id="rId81" Type="http://schemas.openxmlformats.org/officeDocument/2006/relationships/slideLayout" Target="../slideLayouts/slideLayout435.xml"/><Relationship Id="rId86" Type="http://schemas.openxmlformats.org/officeDocument/2006/relationships/slideLayout" Target="../slideLayouts/slideLayout440.xml"/><Relationship Id="rId130" Type="http://schemas.openxmlformats.org/officeDocument/2006/relationships/slideLayout" Target="../slideLayouts/slideLayout484.xml"/><Relationship Id="rId135" Type="http://schemas.openxmlformats.org/officeDocument/2006/relationships/slideLayout" Target="../slideLayouts/slideLayout489.xml"/><Relationship Id="rId13" Type="http://schemas.openxmlformats.org/officeDocument/2006/relationships/slideLayout" Target="../slideLayouts/slideLayout367.xml"/><Relationship Id="rId18" Type="http://schemas.openxmlformats.org/officeDocument/2006/relationships/slideLayout" Target="../slideLayouts/slideLayout372.xml"/><Relationship Id="rId39" Type="http://schemas.openxmlformats.org/officeDocument/2006/relationships/slideLayout" Target="../slideLayouts/slideLayout393.xml"/><Relationship Id="rId109" Type="http://schemas.openxmlformats.org/officeDocument/2006/relationships/slideLayout" Target="../slideLayouts/slideLayout463.xml"/><Relationship Id="rId34" Type="http://schemas.openxmlformats.org/officeDocument/2006/relationships/slideLayout" Target="../slideLayouts/slideLayout388.xml"/><Relationship Id="rId50" Type="http://schemas.openxmlformats.org/officeDocument/2006/relationships/slideLayout" Target="../slideLayouts/slideLayout404.xml"/><Relationship Id="rId55" Type="http://schemas.openxmlformats.org/officeDocument/2006/relationships/slideLayout" Target="../slideLayouts/slideLayout409.xml"/><Relationship Id="rId76" Type="http://schemas.openxmlformats.org/officeDocument/2006/relationships/slideLayout" Target="../slideLayouts/slideLayout430.xml"/><Relationship Id="rId97" Type="http://schemas.openxmlformats.org/officeDocument/2006/relationships/slideLayout" Target="../slideLayouts/slideLayout451.xml"/><Relationship Id="rId104" Type="http://schemas.openxmlformats.org/officeDocument/2006/relationships/slideLayout" Target="../slideLayouts/slideLayout458.xml"/><Relationship Id="rId120" Type="http://schemas.openxmlformats.org/officeDocument/2006/relationships/slideLayout" Target="../slideLayouts/slideLayout474.xml"/><Relationship Id="rId125" Type="http://schemas.openxmlformats.org/officeDocument/2006/relationships/slideLayout" Target="../slideLayouts/slideLayout479.xml"/><Relationship Id="rId7" Type="http://schemas.openxmlformats.org/officeDocument/2006/relationships/slideLayout" Target="../slideLayouts/slideLayout361.xml"/><Relationship Id="rId71" Type="http://schemas.openxmlformats.org/officeDocument/2006/relationships/slideLayout" Target="../slideLayouts/slideLayout425.xml"/><Relationship Id="rId92" Type="http://schemas.openxmlformats.org/officeDocument/2006/relationships/slideLayout" Target="../slideLayouts/slideLayout446.xml"/><Relationship Id="rId2" Type="http://schemas.openxmlformats.org/officeDocument/2006/relationships/slideLayout" Target="../slideLayouts/slideLayout356.xml"/><Relationship Id="rId29" Type="http://schemas.openxmlformats.org/officeDocument/2006/relationships/slideLayout" Target="../slideLayouts/slideLayout383.xml"/><Relationship Id="rId24" Type="http://schemas.openxmlformats.org/officeDocument/2006/relationships/slideLayout" Target="../slideLayouts/slideLayout378.xml"/><Relationship Id="rId40" Type="http://schemas.openxmlformats.org/officeDocument/2006/relationships/slideLayout" Target="../slideLayouts/slideLayout394.xml"/><Relationship Id="rId45" Type="http://schemas.openxmlformats.org/officeDocument/2006/relationships/slideLayout" Target="../slideLayouts/slideLayout399.xml"/><Relationship Id="rId66" Type="http://schemas.openxmlformats.org/officeDocument/2006/relationships/slideLayout" Target="../slideLayouts/slideLayout420.xml"/><Relationship Id="rId87" Type="http://schemas.openxmlformats.org/officeDocument/2006/relationships/slideLayout" Target="../slideLayouts/slideLayout441.xml"/><Relationship Id="rId110" Type="http://schemas.openxmlformats.org/officeDocument/2006/relationships/slideLayout" Target="../slideLayouts/slideLayout464.xml"/><Relationship Id="rId115" Type="http://schemas.openxmlformats.org/officeDocument/2006/relationships/slideLayout" Target="../slideLayouts/slideLayout469.xml"/><Relationship Id="rId131" Type="http://schemas.openxmlformats.org/officeDocument/2006/relationships/slideLayout" Target="../slideLayouts/slideLayout485.xml"/><Relationship Id="rId136" Type="http://schemas.openxmlformats.org/officeDocument/2006/relationships/theme" Target="../theme/theme14.xml"/><Relationship Id="rId61" Type="http://schemas.openxmlformats.org/officeDocument/2006/relationships/slideLayout" Target="../slideLayouts/slideLayout415.xml"/><Relationship Id="rId82" Type="http://schemas.openxmlformats.org/officeDocument/2006/relationships/slideLayout" Target="../slideLayouts/slideLayout436.xml"/><Relationship Id="rId19" Type="http://schemas.openxmlformats.org/officeDocument/2006/relationships/slideLayout" Target="../slideLayouts/slideLayout373.xml"/><Relationship Id="rId14" Type="http://schemas.openxmlformats.org/officeDocument/2006/relationships/slideLayout" Target="../slideLayouts/slideLayout368.xml"/><Relationship Id="rId30" Type="http://schemas.openxmlformats.org/officeDocument/2006/relationships/slideLayout" Target="../slideLayouts/slideLayout384.xml"/><Relationship Id="rId35" Type="http://schemas.openxmlformats.org/officeDocument/2006/relationships/slideLayout" Target="../slideLayouts/slideLayout389.xml"/><Relationship Id="rId56" Type="http://schemas.openxmlformats.org/officeDocument/2006/relationships/slideLayout" Target="../slideLayouts/slideLayout410.xml"/><Relationship Id="rId77" Type="http://schemas.openxmlformats.org/officeDocument/2006/relationships/slideLayout" Target="../slideLayouts/slideLayout431.xml"/><Relationship Id="rId100" Type="http://schemas.openxmlformats.org/officeDocument/2006/relationships/slideLayout" Target="../slideLayouts/slideLayout454.xml"/><Relationship Id="rId105" Type="http://schemas.openxmlformats.org/officeDocument/2006/relationships/slideLayout" Target="../slideLayouts/slideLayout459.xml"/><Relationship Id="rId126" Type="http://schemas.openxmlformats.org/officeDocument/2006/relationships/slideLayout" Target="../slideLayouts/slideLayout480.xml"/><Relationship Id="rId8" Type="http://schemas.openxmlformats.org/officeDocument/2006/relationships/slideLayout" Target="../slideLayouts/slideLayout362.xml"/><Relationship Id="rId51" Type="http://schemas.openxmlformats.org/officeDocument/2006/relationships/slideLayout" Target="../slideLayouts/slideLayout405.xml"/><Relationship Id="rId72" Type="http://schemas.openxmlformats.org/officeDocument/2006/relationships/slideLayout" Target="../slideLayouts/slideLayout426.xml"/><Relationship Id="rId93" Type="http://schemas.openxmlformats.org/officeDocument/2006/relationships/slideLayout" Target="../slideLayouts/slideLayout447.xml"/><Relationship Id="rId98" Type="http://schemas.openxmlformats.org/officeDocument/2006/relationships/slideLayout" Target="../slideLayouts/slideLayout452.xml"/><Relationship Id="rId121" Type="http://schemas.openxmlformats.org/officeDocument/2006/relationships/slideLayout" Target="../slideLayouts/slideLayout475.xml"/><Relationship Id="rId3" Type="http://schemas.openxmlformats.org/officeDocument/2006/relationships/slideLayout" Target="../slideLayouts/slideLayout357.xml"/><Relationship Id="rId25" Type="http://schemas.openxmlformats.org/officeDocument/2006/relationships/slideLayout" Target="../slideLayouts/slideLayout379.xml"/><Relationship Id="rId46" Type="http://schemas.openxmlformats.org/officeDocument/2006/relationships/slideLayout" Target="../slideLayouts/slideLayout400.xml"/><Relationship Id="rId67" Type="http://schemas.openxmlformats.org/officeDocument/2006/relationships/slideLayout" Target="../slideLayouts/slideLayout421.xml"/><Relationship Id="rId116" Type="http://schemas.openxmlformats.org/officeDocument/2006/relationships/slideLayout" Target="../slideLayouts/slideLayout470.xml"/><Relationship Id="rId20" Type="http://schemas.openxmlformats.org/officeDocument/2006/relationships/slideLayout" Target="../slideLayouts/slideLayout374.xml"/><Relationship Id="rId41" Type="http://schemas.openxmlformats.org/officeDocument/2006/relationships/slideLayout" Target="../slideLayouts/slideLayout395.xml"/><Relationship Id="rId62" Type="http://schemas.openxmlformats.org/officeDocument/2006/relationships/slideLayout" Target="../slideLayouts/slideLayout416.xml"/><Relationship Id="rId83" Type="http://schemas.openxmlformats.org/officeDocument/2006/relationships/slideLayout" Target="../slideLayouts/slideLayout437.xml"/><Relationship Id="rId88" Type="http://schemas.openxmlformats.org/officeDocument/2006/relationships/slideLayout" Target="../slideLayouts/slideLayout442.xml"/><Relationship Id="rId111" Type="http://schemas.openxmlformats.org/officeDocument/2006/relationships/slideLayout" Target="../slideLayouts/slideLayout465.xml"/><Relationship Id="rId132" Type="http://schemas.openxmlformats.org/officeDocument/2006/relationships/slideLayout" Target="../slideLayouts/slideLayout486.xml"/><Relationship Id="rId15" Type="http://schemas.openxmlformats.org/officeDocument/2006/relationships/slideLayout" Target="../slideLayouts/slideLayout369.xml"/><Relationship Id="rId36" Type="http://schemas.openxmlformats.org/officeDocument/2006/relationships/slideLayout" Target="../slideLayouts/slideLayout390.xml"/><Relationship Id="rId57" Type="http://schemas.openxmlformats.org/officeDocument/2006/relationships/slideLayout" Target="../slideLayouts/slideLayout411.xml"/><Relationship Id="rId106" Type="http://schemas.openxmlformats.org/officeDocument/2006/relationships/slideLayout" Target="../slideLayouts/slideLayout460.xml"/><Relationship Id="rId127" Type="http://schemas.openxmlformats.org/officeDocument/2006/relationships/slideLayout" Target="../slideLayouts/slideLayout481.xml"/><Relationship Id="rId10" Type="http://schemas.openxmlformats.org/officeDocument/2006/relationships/slideLayout" Target="../slideLayouts/slideLayout364.xml"/><Relationship Id="rId31" Type="http://schemas.openxmlformats.org/officeDocument/2006/relationships/slideLayout" Target="../slideLayouts/slideLayout385.xml"/><Relationship Id="rId52" Type="http://schemas.openxmlformats.org/officeDocument/2006/relationships/slideLayout" Target="../slideLayouts/slideLayout406.xml"/><Relationship Id="rId73" Type="http://schemas.openxmlformats.org/officeDocument/2006/relationships/slideLayout" Target="../slideLayouts/slideLayout427.xml"/><Relationship Id="rId78" Type="http://schemas.openxmlformats.org/officeDocument/2006/relationships/slideLayout" Target="../slideLayouts/slideLayout432.xml"/><Relationship Id="rId94" Type="http://schemas.openxmlformats.org/officeDocument/2006/relationships/slideLayout" Target="../slideLayouts/slideLayout448.xml"/><Relationship Id="rId99" Type="http://schemas.openxmlformats.org/officeDocument/2006/relationships/slideLayout" Target="../slideLayouts/slideLayout453.xml"/><Relationship Id="rId101" Type="http://schemas.openxmlformats.org/officeDocument/2006/relationships/slideLayout" Target="../slideLayouts/slideLayout455.xml"/><Relationship Id="rId122" Type="http://schemas.openxmlformats.org/officeDocument/2006/relationships/slideLayout" Target="../slideLayouts/slideLayout476.xml"/><Relationship Id="rId4" Type="http://schemas.openxmlformats.org/officeDocument/2006/relationships/slideLayout" Target="../slideLayouts/slideLayout358.xml"/><Relationship Id="rId9" Type="http://schemas.openxmlformats.org/officeDocument/2006/relationships/slideLayout" Target="../slideLayouts/slideLayout363.xml"/><Relationship Id="rId26" Type="http://schemas.openxmlformats.org/officeDocument/2006/relationships/slideLayout" Target="../slideLayouts/slideLayout380.xml"/><Relationship Id="rId47" Type="http://schemas.openxmlformats.org/officeDocument/2006/relationships/slideLayout" Target="../slideLayouts/slideLayout401.xml"/><Relationship Id="rId68" Type="http://schemas.openxmlformats.org/officeDocument/2006/relationships/slideLayout" Target="../slideLayouts/slideLayout422.xml"/><Relationship Id="rId89" Type="http://schemas.openxmlformats.org/officeDocument/2006/relationships/slideLayout" Target="../slideLayouts/slideLayout443.xml"/><Relationship Id="rId112" Type="http://schemas.openxmlformats.org/officeDocument/2006/relationships/slideLayout" Target="../slideLayouts/slideLayout466.xml"/><Relationship Id="rId133" Type="http://schemas.openxmlformats.org/officeDocument/2006/relationships/slideLayout" Target="../slideLayouts/slideLayout48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E175F16-B668-384F-AFDF-9DDC17B9EE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310276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rtl="0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US" b="1" i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0277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rtl="0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US" b="1" i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rtl="0">
              <a:buClr>
                <a:srgbClr val="000000"/>
              </a:buClr>
              <a:buSzPct val="100000"/>
              <a:buFont typeface="Times New Roman" charset="0"/>
              <a:buNone/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489EF69-4F76-4EBF-B5EB-9B04EFDD85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175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0">
          <a:solidFill>
            <a:srgbClr val="000000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PGothic" pitchFamily="34" charset="-128"/>
          <a:cs typeface="Arial" charset="0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PGothic" pitchFamily="34" charset="-128"/>
          <a:cs typeface="Arial" charset="0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PGothic" pitchFamily="34" charset="-128"/>
          <a:cs typeface="Arial" charset="0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PGothic" pitchFamily="34" charset="-128"/>
          <a:cs typeface="Arial" charset="0"/>
        </a:defRPr>
      </a:lvl5pPr>
      <a:lvl6pPr marL="4572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6pPr>
      <a:lvl7pPr marL="9144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7pPr>
      <a:lvl8pPr marL="13716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8pPr>
      <a:lvl9pPr marL="18288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9pPr>
    </p:titleStyle>
    <p:bodyStyle>
      <a:lvl1pPr marL="341313" indent="-341313" algn="l" defTabSz="449263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 b="1" i="0">
          <a:solidFill>
            <a:srgbClr val="000000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41363" indent="-284163" algn="l" defTabSz="449263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 b="1" i="0">
          <a:solidFill>
            <a:srgbClr val="000000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 b="1" i="0">
          <a:solidFill>
            <a:srgbClr val="000000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 b="1" i="0">
          <a:solidFill>
            <a:srgbClr val="000000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 b="1" i="0">
          <a:solidFill>
            <a:srgbClr val="000000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5pPr>
      <a:lvl6pPr marL="25146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b="1" i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b="1" i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0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b="1" i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899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8 w 1722"/>
                <a:gd name="T1" fmla="*/ 64 h 66"/>
                <a:gd name="T2" fmla="*/ 1718 w 1722"/>
                <a:gd name="T3" fmla="*/ 58 h 66"/>
                <a:gd name="T4" fmla="*/ 0 w 1722"/>
                <a:gd name="T5" fmla="*/ 0 h 66"/>
                <a:gd name="T6" fmla="*/ 0 w 1722"/>
                <a:gd name="T7" fmla="*/ 46 h 66"/>
                <a:gd name="T8" fmla="*/ 1718 w 1722"/>
                <a:gd name="T9" fmla="*/ 64 h 66"/>
                <a:gd name="T10" fmla="*/ 1718 w 1722"/>
                <a:gd name="T11" fmla="*/ 6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0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 b="1" i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901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3 w 975"/>
                <a:gd name="T1" fmla="*/ 48 h 101"/>
                <a:gd name="T2" fmla="*/ 97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3 w 975"/>
                <a:gd name="T9" fmla="*/ 48 h 101"/>
                <a:gd name="T10" fmla="*/ 97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902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7 w 2141"/>
                <a:gd name="T7" fmla="*/ 0 h 198"/>
                <a:gd name="T8" fmla="*/ 213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0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b="1" i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904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6 w 2517"/>
                <a:gd name="T1" fmla="*/ 276 h 276"/>
                <a:gd name="T2" fmla="*/ 2511 w 2517"/>
                <a:gd name="T3" fmla="*/ 204 h 276"/>
                <a:gd name="T4" fmla="*/ 2254 w 2517"/>
                <a:gd name="T5" fmla="*/ 0 h 276"/>
                <a:gd name="T6" fmla="*/ 0 w 2517"/>
                <a:gd name="T7" fmla="*/ 276 h 276"/>
                <a:gd name="T8" fmla="*/ 2176 w 2517"/>
                <a:gd name="T9" fmla="*/ 276 h 276"/>
                <a:gd name="T10" fmla="*/ 2176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0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b="1" i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906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7 w 729"/>
                <a:gd name="T7" fmla="*/ 240 h 240"/>
                <a:gd name="T8" fmla="*/ 72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1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b="1" i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908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7 w 729"/>
                <a:gd name="T1" fmla="*/ 318 h 318"/>
                <a:gd name="T2" fmla="*/ 72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7 w 729"/>
                <a:gd name="T9" fmla="*/ 318 h 318"/>
                <a:gd name="T10" fmla="*/ 72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1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b="1" i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b="1" i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b="1" i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912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b="1" i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914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1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b="1" i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 b="1" i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2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b="1" i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918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2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b="1" i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2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b="1" i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921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2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b="1" i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923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2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b="1" i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2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b="1" i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2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b="1" i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3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b="1" i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3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b="1" i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3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b="1" i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3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b="1" i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3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b="1" i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37932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 b="1" i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 b="1" i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413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3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4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4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4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41CFF50-D79E-4246-A285-2C0C1A65E3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1742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2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09" charset="-128"/>
          <a:cs typeface="ＭＳ Ｐゴシック" pitchFamily="-109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3"/>
        </a:buBlip>
        <a:defRPr sz="32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09" charset="-128"/>
          <a:cs typeface="ＭＳ Ｐゴシック" pitchFamily="-109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4"/>
        </a:buBlip>
        <a:defRPr sz="24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5"/>
        </a:buBlip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charset="-128"/>
          <a:cs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6259" y="6248400"/>
            <a:ext cx="281941" cy="287087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974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  <p:sldLayoutId id="2147484074" r:id="rId12"/>
    <p:sldLayoutId id="2147484075" r:id="rId13"/>
    <p:sldLayoutId id="2147484076" r:id="rId14"/>
    <p:sldLayoutId id="2147484077" r:id="rId15"/>
    <p:sldLayoutId id="2147484078" r:id="rId16"/>
    <p:sldLayoutId id="2147484079" r:id="rId17"/>
    <p:sldLayoutId id="2147484080" r:id="rId18"/>
    <p:sldLayoutId id="2147484081" r:id="rId19"/>
    <p:sldLayoutId id="2147484082" r:id="rId20"/>
    <p:sldLayoutId id="2147484083" r:id="rId21"/>
    <p:sldLayoutId id="2147484084" r:id="rId22"/>
    <p:sldLayoutId id="2147484085" r:id="rId23"/>
    <p:sldLayoutId id="2147484086" r:id="rId24"/>
    <p:sldLayoutId id="2147484087" r:id="rId25"/>
    <p:sldLayoutId id="2147484088" r:id="rId26"/>
    <p:sldLayoutId id="2147484089" r:id="rId27"/>
    <p:sldLayoutId id="2147484090" r:id="rId28"/>
    <p:sldLayoutId id="2147484091" r:id="rId29"/>
    <p:sldLayoutId id="2147484092" r:id="rId30"/>
    <p:sldLayoutId id="2147484093" r:id="rId31"/>
    <p:sldLayoutId id="2147484094" r:id="rId32"/>
    <p:sldLayoutId id="2147484095" r:id="rId33"/>
    <p:sldLayoutId id="2147484096" r:id="rId34"/>
    <p:sldLayoutId id="2147484097" r:id="rId35"/>
    <p:sldLayoutId id="2147484098" r:id="rId36"/>
    <p:sldLayoutId id="2147484099" r:id="rId37"/>
    <p:sldLayoutId id="2147484100" r:id="rId38"/>
    <p:sldLayoutId id="2147484101" r:id="rId39"/>
    <p:sldLayoutId id="2147484102" r:id="rId40"/>
    <p:sldLayoutId id="2147484103" r:id="rId41"/>
    <p:sldLayoutId id="2147484104" r:id="rId42"/>
    <p:sldLayoutId id="2147484105" r:id="rId43"/>
    <p:sldLayoutId id="2147484106" r:id="rId44"/>
    <p:sldLayoutId id="2147484107" r:id="rId45"/>
    <p:sldLayoutId id="2147484108" r:id="rId46"/>
    <p:sldLayoutId id="2147484109" r:id="rId47"/>
    <p:sldLayoutId id="2147484110" r:id="rId48"/>
    <p:sldLayoutId id="2147484111" r:id="rId49"/>
    <p:sldLayoutId id="2147484112" r:id="rId50"/>
    <p:sldLayoutId id="2147484113" r:id="rId51"/>
    <p:sldLayoutId id="2147484114" r:id="rId52"/>
    <p:sldLayoutId id="2147484115" r:id="rId53"/>
    <p:sldLayoutId id="2147484116" r:id="rId54"/>
    <p:sldLayoutId id="2147484117" r:id="rId55"/>
    <p:sldLayoutId id="2147484118" r:id="rId56"/>
    <p:sldLayoutId id="2147484119" r:id="rId57"/>
    <p:sldLayoutId id="2147484120" r:id="rId58"/>
    <p:sldLayoutId id="2147484121" r:id="rId59"/>
    <p:sldLayoutId id="2147484122" r:id="rId60"/>
    <p:sldLayoutId id="2147484123" r:id="rId61"/>
    <p:sldLayoutId id="2147484124" r:id="rId62"/>
    <p:sldLayoutId id="2147484125" r:id="rId63"/>
    <p:sldLayoutId id="2147484126" r:id="rId64"/>
    <p:sldLayoutId id="2147484127" r:id="rId65"/>
    <p:sldLayoutId id="2147484128" r:id="rId66"/>
    <p:sldLayoutId id="2147484129" r:id="rId67"/>
    <p:sldLayoutId id="2147484130" r:id="rId68"/>
    <p:sldLayoutId id="2147484131" r:id="rId69"/>
    <p:sldLayoutId id="2147484132" r:id="rId70"/>
    <p:sldLayoutId id="2147484133" r:id="rId71"/>
    <p:sldLayoutId id="2147484134" r:id="rId72"/>
    <p:sldLayoutId id="2147484135" r:id="rId73"/>
    <p:sldLayoutId id="2147484136" r:id="rId74"/>
    <p:sldLayoutId id="2147484137" r:id="rId75"/>
    <p:sldLayoutId id="2147484138" r:id="rId76"/>
    <p:sldLayoutId id="2147484139" r:id="rId77"/>
    <p:sldLayoutId id="2147484140" r:id="rId78"/>
    <p:sldLayoutId id="2147484141" r:id="rId79"/>
    <p:sldLayoutId id="2147484142" r:id="rId80"/>
    <p:sldLayoutId id="2147484143" r:id="rId81"/>
    <p:sldLayoutId id="2147484144" r:id="rId82"/>
    <p:sldLayoutId id="2147484145" r:id="rId83"/>
    <p:sldLayoutId id="2147484146" r:id="rId84"/>
    <p:sldLayoutId id="2147484147" r:id="rId85"/>
    <p:sldLayoutId id="2147484148" r:id="rId86"/>
    <p:sldLayoutId id="2147484149" r:id="rId87"/>
    <p:sldLayoutId id="2147484150" r:id="rId88"/>
    <p:sldLayoutId id="2147484151" r:id="rId89"/>
    <p:sldLayoutId id="2147484152" r:id="rId90"/>
    <p:sldLayoutId id="2147484153" r:id="rId91"/>
    <p:sldLayoutId id="2147484154" r:id="rId92"/>
    <p:sldLayoutId id="2147484155" r:id="rId93"/>
    <p:sldLayoutId id="2147484156" r:id="rId94"/>
    <p:sldLayoutId id="2147484157" r:id="rId95"/>
    <p:sldLayoutId id="2147484158" r:id="rId96"/>
    <p:sldLayoutId id="2147484159" r:id="rId97"/>
    <p:sldLayoutId id="2147484160" r:id="rId98"/>
    <p:sldLayoutId id="2147484161" r:id="rId99"/>
    <p:sldLayoutId id="2147484162" r:id="rId100"/>
    <p:sldLayoutId id="2147484163" r:id="rId101"/>
    <p:sldLayoutId id="2147484164" r:id="rId102"/>
    <p:sldLayoutId id="2147484165" r:id="rId103"/>
    <p:sldLayoutId id="2147484166" r:id="rId104"/>
    <p:sldLayoutId id="2147484167" r:id="rId105"/>
    <p:sldLayoutId id="2147484168" r:id="rId106"/>
    <p:sldLayoutId id="2147484169" r:id="rId107"/>
    <p:sldLayoutId id="2147484170" r:id="rId108"/>
    <p:sldLayoutId id="2147484171" r:id="rId109"/>
    <p:sldLayoutId id="2147484172" r:id="rId110"/>
    <p:sldLayoutId id="2147484173" r:id="rId111"/>
    <p:sldLayoutId id="2147484174" r:id="rId112"/>
    <p:sldLayoutId id="2147484175" r:id="rId113"/>
    <p:sldLayoutId id="2147484176" r:id="rId114"/>
    <p:sldLayoutId id="2147484177" r:id="rId115"/>
    <p:sldLayoutId id="2147484178" r:id="rId116"/>
    <p:sldLayoutId id="2147484179" r:id="rId117"/>
    <p:sldLayoutId id="2147484180" r:id="rId118"/>
    <p:sldLayoutId id="2147484181" r:id="rId119"/>
    <p:sldLayoutId id="2147484182" r:id="rId120"/>
    <p:sldLayoutId id="2147484183" r:id="rId121"/>
    <p:sldLayoutId id="2147484184" r:id="rId122"/>
    <p:sldLayoutId id="2147484185" r:id="rId123"/>
    <p:sldLayoutId id="2147484186" r:id="rId124"/>
    <p:sldLayoutId id="2147484187" r:id="rId125"/>
    <p:sldLayoutId id="2147484188" r:id="rId126"/>
    <p:sldLayoutId id="2147484189" r:id="rId127"/>
    <p:sldLayoutId id="2147484190" r:id="rId128"/>
    <p:sldLayoutId id="2147484191" r:id="rId129"/>
    <p:sldLayoutId id="2147484192" r:id="rId130"/>
    <p:sldLayoutId id="2147484193" r:id="rId131"/>
    <p:sldLayoutId id="2147484194" r:id="rId132"/>
    <p:sldLayoutId id="2147484195" r:id="rId133"/>
    <p:sldLayoutId id="2147484196" r:id="rId134"/>
    <p:sldLayoutId id="2147484197" r:id="rId135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6259" y="6248400"/>
            <a:ext cx="281941" cy="287087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681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  <p:sldLayoutId id="2147484210" r:id="rId12"/>
    <p:sldLayoutId id="2147484211" r:id="rId13"/>
    <p:sldLayoutId id="2147484212" r:id="rId14"/>
    <p:sldLayoutId id="2147484213" r:id="rId15"/>
    <p:sldLayoutId id="2147484214" r:id="rId16"/>
    <p:sldLayoutId id="2147484215" r:id="rId17"/>
    <p:sldLayoutId id="2147484216" r:id="rId18"/>
    <p:sldLayoutId id="2147484217" r:id="rId19"/>
    <p:sldLayoutId id="2147484218" r:id="rId20"/>
    <p:sldLayoutId id="2147484219" r:id="rId21"/>
    <p:sldLayoutId id="2147484220" r:id="rId22"/>
    <p:sldLayoutId id="2147484221" r:id="rId23"/>
    <p:sldLayoutId id="2147484222" r:id="rId24"/>
    <p:sldLayoutId id="2147484223" r:id="rId25"/>
    <p:sldLayoutId id="2147484224" r:id="rId26"/>
    <p:sldLayoutId id="2147484225" r:id="rId27"/>
    <p:sldLayoutId id="2147484226" r:id="rId28"/>
    <p:sldLayoutId id="2147484227" r:id="rId29"/>
    <p:sldLayoutId id="2147484228" r:id="rId30"/>
    <p:sldLayoutId id="2147484229" r:id="rId31"/>
    <p:sldLayoutId id="2147484230" r:id="rId32"/>
    <p:sldLayoutId id="2147484231" r:id="rId33"/>
    <p:sldLayoutId id="2147484232" r:id="rId34"/>
    <p:sldLayoutId id="2147484233" r:id="rId35"/>
    <p:sldLayoutId id="2147484234" r:id="rId36"/>
    <p:sldLayoutId id="2147484235" r:id="rId37"/>
    <p:sldLayoutId id="2147484236" r:id="rId38"/>
    <p:sldLayoutId id="2147484237" r:id="rId39"/>
    <p:sldLayoutId id="2147484238" r:id="rId40"/>
    <p:sldLayoutId id="2147484239" r:id="rId41"/>
    <p:sldLayoutId id="2147484240" r:id="rId42"/>
    <p:sldLayoutId id="2147484241" r:id="rId43"/>
    <p:sldLayoutId id="2147484242" r:id="rId44"/>
    <p:sldLayoutId id="2147484243" r:id="rId45"/>
    <p:sldLayoutId id="2147484244" r:id="rId46"/>
    <p:sldLayoutId id="2147484245" r:id="rId47"/>
    <p:sldLayoutId id="2147484246" r:id="rId48"/>
    <p:sldLayoutId id="2147484247" r:id="rId49"/>
    <p:sldLayoutId id="2147484248" r:id="rId50"/>
    <p:sldLayoutId id="2147484249" r:id="rId51"/>
    <p:sldLayoutId id="2147484250" r:id="rId52"/>
    <p:sldLayoutId id="2147484251" r:id="rId53"/>
    <p:sldLayoutId id="2147484252" r:id="rId54"/>
    <p:sldLayoutId id="2147484253" r:id="rId55"/>
    <p:sldLayoutId id="2147484254" r:id="rId56"/>
    <p:sldLayoutId id="2147484255" r:id="rId57"/>
    <p:sldLayoutId id="2147484256" r:id="rId58"/>
    <p:sldLayoutId id="2147484257" r:id="rId59"/>
    <p:sldLayoutId id="2147484258" r:id="rId60"/>
    <p:sldLayoutId id="2147484259" r:id="rId61"/>
    <p:sldLayoutId id="2147484260" r:id="rId62"/>
    <p:sldLayoutId id="2147484261" r:id="rId63"/>
    <p:sldLayoutId id="2147484262" r:id="rId64"/>
    <p:sldLayoutId id="2147484263" r:id="rId65"/>
    <p:sldLayoutId id="2147484264" r:id="rId66"/>
    <p:sldLayoutId id="2147484265" r:id="rId67"/>
    <p:sldLayoutId id="2147484266" r:id="rId68"/>
    <p:sldLayoutId id="2147484267" r:id="rId69"/>
    <p:sldLayoutId id="2147484268" r:id="rId70"/>
    <p:sldLayoutId id="2147484269" r:id="rId71"/>
    <p:sldLayoutId id="2147484270" r:id="rId72"/>
    <p:sldLayoutId id="2147484271" r:id="rId73"/>
    <p:sldLayoutId id="2147484272" r:id="rId74"/>
    <p:sldLayoutId id="2147484273" r:id="rId75"/>
    <p:sldLayoutId id="2147484274" r:id="rId76"/>
    <p:sldLayoutId id="2147484275" r:id="rId77"/>
    <p:sldLayoutId id="2147484276" r:id="rId78"/>
    <p:sldLayoutId id="2147484277" r:id="rId79"/>
    <p:sldLayoutId id="2147484278" r:id="rId80"/>
    <p:sldLayoutId id="2147484279" r:id="rId81"/>
    <p:sldLayoutId id="2147484280" r:id="rId82"/>
    <p:sldLayoutId id="2147484281" r:id="rId83"/>
    <p:sldLayoutId id="2147484282" r:id="rId84"/>
    <p:sldLayoutId id="2147484283" r:id="rId85"/>
    <p:sldLayoutId id="2147484284" r:id="rId86"/>
    <p:sldLayoutId id="2147484285" r:id="rId87"/>
    <p:sldLayoutId id="2147484286" r:id="rId88"/>
    <p:sldLayoutId id="2147484287" r:id="rId89"/>
    <p:sldLayoutId id="2147484288" r:id="rId90"/>
    <p:sldLayoutId id="2147484289" r:id="rId91"/>
    <p:sldLayoutId id="2147484290" r:id="rId92"/>
    <p:sldLayoutId id="2147484291" r:id="rId93"/>
    <p:sldLayoutId id="2147484292" r:id="rId94"/>
    <p:sldLayoutId id="2147484293" r:id="rId95"/>
    <p:sldLayoutId id="2147484294" r:id="rId96"/>
    <p:sldLayoutId id="2147484295" r:id="rId97"/>
    <p:sldLayoutId id="2147484296" r:id="rId98"/>
    <p:sldLayoutId id="2147484297" r:id="rId99"/>
    <p:sldLayoutId id="2147484298" r:id="rId100"/>
    <p:sldLayoutId id="2147484299" r:id="rId101"/>
    <p:sldLayoutId id="2147484300" r:id="rId102"/>
    <p:sldLayoutId id="2147484301" r:id="rId103"/>
    <p:sldLayoutId id="2147484302" r:id="rId104"/>
    <p:sldLayoutId id="2147484303" r:id="rId105"/>
    <p:sldLayoutId id="2147484304" r:id="rId106"/>
    <p:sldLayoutId id="2147484305" r:id="rId107"/>
    <p:sldLayoutId id="2147484306" r:id="rId108"/>
    <p:sldLayoutId id="2147484307" r:id="rId109"/>
    <p:sldLayoutId id="2147484308" r:id="rId110"/>
    <p:sldLayoutId id="2147484309" r:id="rId111"/>
    <p:sldLayoutId id="2147484310" r:id="rId112"/>
    <p:sldLayoutId id="2147484311" r:id="rId113"/>
    <p:sldLayoutId id="2147484312" r:id="rId114"/>
    <p:sldLayoutId id="2147484313" r:id="rId115"/>
    <p:sldLayoutId id="2147484314" r:id="rId116"/>
    <p:sldLayoutId id="2147484315" r:id="rId117"/>
    <p:sldLayoutId id="2147484316" r:id="rId118"/>
    <p:sldLayoutId id="2147484317" r:id="rId119"/>
    <p:sldLayoutId id="2147484318" r:id="rId120"/>
    <p:sldLayoutId id="2147484319" r:id="rId121"/>
    <p:sldLayoutId id="2147484320" r:id="rId122"/>
    <p:sldLayoutId id="2147484321" r:id="rId123"/>
    <p:sldLayoutId id="2147484322" r:id="rId124"/>
    <p:sldLayoutId id="2147484323" r:id="rId125"/>
    <p:sldLayoutId id="2147484324" r:id="rId126"/>
    <p:sldLayoutId id="2147484325" r:id="rId127"/>
    <p:sldLayoutId id="2147484326" r:id="rId128"/>
    <p:sldLayoutId id="2147484327" r:id="rId129"/>
    <p:sldLayoutId id="2147484328" r:id="rId130"/>
    <p:sldLayoutId id="2147484329" r:id="rId131"/>
    <p:sldLayoutId id="2147484330" r:id="rId132"/>
    <p:sldLayoutId id="2147484331" r:id="rId133"/>
    <p:sldLayoutId id="2147484332" r:id="rId134"/>
    <p:sldLayoutId id="2147484333" r:id="rId135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6259" y="6248400"/>
            <a:ext cx="281941" cy="287087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2651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5" r:id="rId1"/>
    <p:sldLayoutId id="2147484336" r:id="rId2"/>
    <p:sldLayoutId id="2147484337" r:id="rId3"/>
    <p:sldLayoutId id="2147484338" r:id="rId4"/>
    <p:sldLayoutId id="2147484339" r:id="rId5"/>
    <p:sldLayoutId id="2147484340" r:id="rId6"/>
    <p:sldLayoutId id="2147484341" r:id="rId7"/>
    <p:sldLayoutId id="2147484342" r:id="rId8"/>
    <p:sldLayoutId id="2147484343" r:id="rId9"/>
    <p:sldLayoutId id="2147484344" r:id="rId10"/>
    <p:sldLayoutId id="2147484345" r:id="rId11"/>
    <p:sldLayoutId id="2147484346" r:id="rId12"/>
    <p:sldLayoutId id="2147484347" r:id="rId13"/>
    <p:sldLayoutId id="2147484348" r:id="rId14"/>
    <p:sldLayoutId id="2147484349" r:id="rId15"/>
    <p:sldLayoutId id="2147484350" r:id="rId16"/>
    <p:sldLayoutId id="2147484351" r:id="rId17"/>
    <p:sldLayoutId id="2147484352" r:id="rId18"/>
    <p:sldLayoutId id="2147484353" r:id="rId19"/>
    <p:sldLayoutId id="2147484354" r:id="rId20"/>
    <p:sldLayoutId id="2147484355" r:id="rId21"/>
    <p:sldLayoutId id="2147484356" r:id="rId22"/>
    <p:sldLayoutId id="2147484357" r:id="rId23"/>
    <p:sldLayoutId id="2147484358" r:id="rId24"/>
    <p:sldLayoutId id="2147484359" r:id="rId25"/>
    <p:sldLayoutId id="2147484360" r:id="rId26"/>
    <p:sldLayoutId id="2147484361" r:id="rId27"/>
    <p:sldLayoutId id="2147484362" r:id="rId28"/>
    <p:sldLayoutId id="2147484363" r:id="rId29"/>
    <p:sldLayoutId id="2147484364" r:id="rId30"/>
    <p:sldLayoutId id="2147484365" r:id="rId31"/>
    <p:sldLayoutId id="2147484366" r:id="rId32"/>
    <p:sldLayoutId id="2147484367" r:id="rId33"/>
    <p:sldLayoutId id="2147484368" r:id="rId34"/>
    <p:sldLayoutId id="2147484369" r:id="rId35"/>
    <p:sldLayoutId id="2147484370" r:id="rId36"/>
    <p:sldLayoutId id="2147484371" r:id="rId37"/>
    <p:sldLayoutId id="2147484372" r:id="rId38"/>
    <p:sldLayoutId id="2147484373" r:id="rId39"/>
    <p:sldLayoutId id="2147484374" r:id="rId40"/>
    <p:sldLayoutId id="2147484375" r:id="rId41"/>
    <p:sldLayoutId id="2147484376" r:id="rId42"/>
    <p:sldLayoutId id="2147484377" r:id="rId43"/>
    <p:sldLayoutId id="2147484378" r:id="rId44"/>
    <p:sldLayoutId id="2147484379" r:id="rId45"/>
    <p:sldLayoutId id="2147484380" r:id="rId46"/>
    <p:sldLayoutId id="2147484381" r:id="rId47"/>
    <p:sldLayoutId id="2147484382" r:id="rId48"/>
    <p:sldLayoutId id="2147484383" r:id="rId49"/>
    <p:sldLayoutId id="2147484384" r:id="rId50"/>
    <p:sldLayoutId id="2147484385" r:id="rId51"/>
    <p:sldLayoutId id="2147484386" r:id="rId52"/>
    <p:sldLayoutId id="2147484387" r:id="rId53"/>
    <p:sldLayoutId id="2147484388" r:id="rId54"/>
    <p:sldLayoutId id="2147484389" r:id="rId55"/>
    <p:sldLayoutId id="2147484390" r:id="rId56"/>
    <p:sldLayoutId id="2147484391" r:id="rId57"/>
    <p:sldLayoutId id="2147484392" r:id="rId58"/>
    <p:sldLayoutId id="2147484393" r:id="rId59"/>
    <p:sldLayoutId id="2147484394" r:id="rId60"/>
    <p:sldLayoutId id="2147484395" r:id="rId61"/>
    <p:sldLayoutId id="2147484396" r:id="rId62"/>
    <p:sldLayoutId id="2147484397" r:id="rId63"/>
    <p:sldLayoutId id="2147484398" r:id="rId64"/>
    <p:sldLayoutId id="2147484399" r:id="rId65"/>
    <p:sldLayoutId id="2147484400" r:id="rId66"/>
    <p:sldLayoutId id="2147484401" r:id="rId67"/>
    <p:sldLayoutId id="2147484402" r:id="rId68"/>
    <p:sldLayoutId id="2147484403" r:id="rId69"/>
    <p:sldLayoutId id="2147484404" r:id="rId70"/>
    <p:sldLayoutId id="2147484405" r:id="rId71"/>
    <p:sldLayoutId id="2147484406" r:id="rId72"/>
    <p:sldLayoutId id="2147484407" r:id="rId73"/>
    <p:sldLayoutId id="2147484408" r:id="rId74"/>
    <p:sldLayoutId id="2147484409" r:id="rId75"/>
    <p:sldLayoutId id="2147484410" r:id="rId76"/>
    <p:sldLayoutId id="2147484411" r:id="rId77"/>
    <p:sldLayoutId id="2147484412" r:id="rId78"/>
    <p:sldLayoutId id="2147484413" r:id="rId79"/>
    <p:sldLayoutId id="2147484414" r:id="rId80"/>
    <p:sldLayoutId id="2147484415" r:id="rId81"/>
    <p:sldLayoutId id="2147484416" r:id="rId82"/>
    <p:sldLayoutId id="2147484417" r:id="rId83"/>
    <p:sldLayoutId id="2147484418" r:id="rId84"/>
    <p:sldLayoutId id="2147484419" r:id="rId85"/>
    <p:sldLayoutId id="2147484420" r:id="rId86"/>
    <p:sldLayoutId id="2147484421" r:id="rId87"/>
    <p:sldLayoutId id="2147484422" r:id="rId88"/>
    <p:sldLayoutId id="2147484423" r:id="rId89"/>
    <p:sldLayoutId id="2147484424" r:id="rId90"/>
    <p:sldLayoutId id="2147484425" r:id="rId91"/>
    <p:sldLayoutId id="2147484426" r:id="rId92"/>
    <p:sldLayoutId id="2147484427" r:id="rId93"/>
    <p:sldLayoutId id="2147484428" r:id="rId94"/>
    <p:sldLayoutId id="2147484429" r:id="rId95"/>
    <p:sldLayoutId id="2147484430" r:id="rId96"/>
    <p:sldLayoutId id="2147484431" r:id="rId97"/>
    <p:sldLayoutId id="2147484432" r:id="rId98"/>
    <p:sldLayoutId id="2147484433" r:id="rId99"/>
    <p:sldLayoutId id="2147484434" r:id="rId100"/>
    <p:sldLayoutId id="2147484435" r:id="rId101"/>
    <p:sldLayoutId id="2147484436" r:id="rId102"/>
    <p:sldLayoutId id="2147484437" r:id="rId103"/>
    <p:sldLayoutId id="2147484438" r:id="rId104"/>
    <p:sldLayoutId id="2147484439" r:id="rId105"/>
    <p:sldLayoutId id="2147484440" r:id="rId106"/>
    <p:sldLayoutId id="2147484441" r:id="rId107"/>
    <p:sldLayoutId id="2147484442" r:id="rId108"/>
    <p:sldLayoutId id="2147484443" r:id="rId109"/>
    <p:sldLayoutId id="2147484444" r:id="rId110"/>
    <p:sldLayoutId id="2147484445" r:id="rId111"/>
    <p:sldLayoutId id="2147484446" r:id="rId112"/>
    <p:sldLayoutId id="2147484447" r:id="rId113"/>
    <p:sldLayoutId id="2147484448" r:id="rId114"/>
    <p:sldLayoutId id="2147484449" r:id="rId115"/>
    <p:sldLayoutId id="2147484450" r:id="rId116"/>
    <p:sldLayoutId id="2147484451" r:id="rId117"/>
    <p:sldLayoutId id="2147484452" r:id="rId118"/>
    <p:sldLayoutId id="2147484453" r:id="rId119"/>
    <p:sldLayoutId id="2147484454" r:id="rId120"/>
    <p:sldLayoutId id="2147484455" r:id="rId121"/>
    <p:sldLayoutId id="2147484456" r:id="rId122"/>
    <p:sldLayoutId id="2147484457" r:id="rId123"/>
    <p:sldLayoutId id="2147484458" r:id="rId124"/>
    <p:sldLayoutId id="2147484459" r:id="rId125"/>
    <p:sldLayoutId id="2147484460" r:id="rId126"/>
    <p:sldLayoutId id="2147484461" r:id="rId127"/>
    <p:sldLayoutId id="2147484462" r:id="rId128"/>
    <p:sldLayoutId id="2147484463" r:id="rId129"/>
    <p:sldLayoutId id="2147484464" r:id="rId130"/>
    <p:sldLayoutId id="2147484465" r:id="rId131"/>
    <p:sldLayoutId id="2147484466" r:id="rId132"/>
    <p:sldLayoutId id="2147484467" r:id="rId133"/>
    <p:sldLayoutId id="2147484468" r:id="rId134"/>
    <p:sldLayoutId id="2147484469" r:id="rId135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1026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69635" name="Freeform 1027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636" name="Freeform 1028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637" name="Freeform 1029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638" name="Freeform 1030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3324" name="Oval 1031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5" name="Oval 1032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6" name="Oval 1033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15" name="Rectangle 103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6" name="Rectangle 103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9644" name="Rectangle 103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 i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45" name="Rectangle 103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1" i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46" name="Rectangle 10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i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5570984-E00C-AF45-8118-7708D4904C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 b="1" i="0">
          <a:solidFill>
            <a:schemeClr val="tx1"/>
          </a:solidFill>
          <a:latin typeface="Arial" panose="020B0604020202020204" pitchFamily="34" charset="0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 b="1" i="0">
          <a:solidFill>
            <a:schemeClr val="tx1"/>
          </a:solidFill>
          <a:latin typeface="Arial" panose="020B0604020202020204" pitchFamily="34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 b="1" i="0">
          <a:solidFill>
            <a:schemeClr val="tx1"/>
          </a:solidFill>
          <a:latin typeface="Arial" panose="020B0604020202020204" pitchFamily="34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 b="1" i="0">
          <a:solidFill>
            <a:schemeClr val="tx1"/>
          </a:solidFill>
          <a:latin typeface="Arial" panose="020B0604020202020204" pitchFamily="34" charset="0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l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l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l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l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540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6699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i="0" kern="1200">
          <a:solidFill>
            <a:srgbClr val="FFFFF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FFFFFF"/>
          </a:solidFill>
          <a:latin typeface="Arial"/>
          <a:ea typeface="+mn-ea"/>
          <a:cs typeface="Arial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FFFFFF"/>
          </a:solidFill>
          <a:latin typeface="Arial"/>
          <a:ea typeface="+mn-ea"/>
          <a:cs typeface="Arial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Arial"/>
          <a:ea typeface="+mn-ea"/>
          <a:cs typeface="Arial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FFFFFF"/>
          </a:solidFill>
          <a:latin typeface="Arial"/>
          <a:ea typeface="+mn-ea"/>
          <a:cs typeface="Arial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FFFFFF"/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728" y="44624"/>
            <a:ext cx="907077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1086487F-A443-774C-B771-167E7F98E6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232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  <p:sldLayoutId id="2147483989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bg1"/>
          </a:solidFill>
          <a:latin typeface="Arial" panose="020B0604020202020204" pitchFamily="34" charset="0"/>
          <a:ea typeface="ＭＳ Ｐゴシック" pitchFamily="-108" charset="-128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 i="0">
          <a:solidFill>
            <a:schemeClr val="bg1"/>
          </a:solidFill>
          <a:latin typeface="Arial" panose="020B0604020202020204" pitchFamily="34" charset="0"/>
          <a:ea typeface="ＭＳ Ｐゴシック" pitchFamily="-108" charset="-128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 i="0">
          <a:solidFill>
            <a:schemeClr val="bg1"/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 i="0">
          <a:solidFill>
            <a:schemeClr val="bg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 i="0">
          <a:solidFill>
            <a:schemeClr val="bg1"/>
          </a:solidFill>
          <a:latin typeface="Arial" panose="020B0604020202020204" pitchFamily="34" charset="0"/>
          <a:ea typeface="Geneva" charset="-128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 i="0">
          <a:solidFill>
            <a:schemeClr val="bg1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11620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rtl="0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US" b="1" i="0">
              <a:latin typeface="Arial" panose="020B0604020202020204" pitchFamily="34" charset="0"/>
            </a:endParaRPr>
          </a:p>
        </p:txBody>
      </p:sp>
      <p:sp>
        <p:nvSpPr>
          <p:cNvPr id="111621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rtl="0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US" b="1" i="0">
              <a:latin typeface="Arial" panose="020B0604020202020204" pitchFamily="34" charset="0"/>
            </a:endParaRP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rtl="0">
              <a:buClr>
                <a:srgbClr val="000000"/>
              </a:buClr>
              <a:buSzPct val="100000"/>
              <a:buFont typeface="Times New Roman" charset="0"/>
              <a:buNone/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08F1D79-3FFE-461D-A767-9F8F5A5419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633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0">
          <a:solidFill>
            <a:srgbClr val="000000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PGothic" pitchFamily="34" charset="-128"/>
          <a:cs typeface="Arial" pitchFamily="34" charset="0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PGothic" pitchFamily="34" charset="-128"/>
          <a:cs typeface="Arial" pitchFamily="34" charset="0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PGothic" pitchFamily="34" charset="-128"/>
          <a:cs typeface="Arial" pitchFamily="34" charset="0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PGothic" pitchFamily="34" charset="-128"/>
          <a:cs typeface="Arial" pitchFamily="34" charset="0"/>
        </a:defRPr>
      </a:lvl5pPr>
      <a:lvl6pPr marL="4572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6pPr>
      <a:lvl7pPr marL="9144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7pPr>
      <a:lvl8pPr marL="13716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8pPr>
      <a:lvl9pPr marL="18288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9pPr>
    </p:titleStyle>
    <p:bodyStyle>
      <a:lvl1pPr marL="341313" indent="-341313" algn="l" defTabSz="449263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 b="1" i="0">
          <a:solidFill>
            <a:srgbClr val="000000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41363" indent="-284163" algn="l" defTabSz="449263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 b="1" i="0">
          <a:solidFill>
            <a:srgbClr val="000000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 b="1" i="0">
          <a:solidFill>
            <a:srgbClr val="000000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 b="1" i="0">
          <a:solidFill>
            <a:srgbClr val="000000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 b="1" i="0">
          <a:solidFill>
            <a:srgbClr val="000000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5pPr>
      <a:lvl6pPr marL="25146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35CDFB2D-0F4B-2840-B608-83E7AB72ECF5}" type="slidenum">
              <a:rPr lang="en-US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089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latin typeface="Arial" panose="020B0604020202020204" pitchFamily="34" charset="0"/>
          <a:ea typeface="ＭＳ Ｐゴシック" pitchFamily="-111" charset="-128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 i="0">
          <a:solidFill>
            <a:schemeClr val="tx1"/>
          </a:solidFill>
          <a:latin typeface="Arial" panose="020B0604020202020204" pitchFamily="34" charset="0"/>
          <a:ea typeface="ＭＳ Ｐゴシック" pitchFamily="-111" charset="-128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 i="0">
          <a:solidFill>
            <a:schemeClr val="tx1"/>
          </a:solidFill>
          <a:latin typeface="Arial" panose="020B0604020202020204" pitchFamily="34" charset="0"/>
          <a:ea typeface="ＭＳ Ｐゴシック" pitchFamily="-110" charset="-128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 i="0">
          <a:solidFill>
            <a:schemeClr val="tx1"/>
          </a:solidFill>
          <a:latin typeface="Arial" panose="020B0604020202020204" pitchFamily="34" charset="0"/>
          <a:ea typeface="ＭＳ Ｐゴシック" pitchFamily="-110" charset="-128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 i="0">
          <a:solidFill>
            <a:schemeClr val="tx1"/>
          </a:solidFill>
          <a:latin typeface="Arial" panose="020B0604020202020204" pitchFamily="34" charset="0"/>
          <a:ea typeface="ＭＳ Ｐゴシック" pitchFamily="-110" charset="-128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 i="0">
          <a:solidFill>
            <a:schemeClr val="tx1"/>
          </a:solidFill>
          <a:latin typeface="Arial" panose="020B0604020202020204" pitchFamily="34" charset="0"/>
          <a:ea typeface="ＭＳ Ｐゴシック" pitchFamily="-110" charset="-128"/>
          <a:cs typeface="Arial" panose="020B060402020202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807065A-C60D-6C48-827E-1927ABF661F9}" type="slidenum">
              <a: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327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latin typeface="Arial" panose="020B0604020202020204" pitchFamily="34" charset="0"/>
          <a:ea typeface="ＭＳ Ｐゴシック" pitchFamily="-108" charset="-128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 i="0">
          <a:solidFill>
            <a:schemeClr val="tx1"/>
          </a:solidFill>
          <a:latin typeface="Arial" panose="020B0604020202020204" pitchFamily="34" charset="0"/>
          <a:ea typeface="ＭＳ Ｐゴシック" pitchFamily="-108" charset="-128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 i="0">
          <a:solidFill>
            <a:schemeClr val="tx1"/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 i="0">
          <a:solidFill>
            <a:schemeClr val="tx1"/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 i="0">
          <a:solidFill>
            <a:schemeClr val="tx1"/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 i="0">
          <a:solidFill>
            <a:schemeClr val="tx1"/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1" i="0">
                <a:solidFill>
                  <a:srgbClr val="000000"/>
                </a:solidFill>
                <a:latin typeface="Arial" panose="020B0604020202020204" pitchFamily="34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 i="0">
                <a:solidFill>
                  <a:srgbClr val="000000"/>
                </a:solidFill>
                <a:latin typeface="Arial" panose="020B0604020202020204" pitchFamily="34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5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1" i="0">
                <a:solidFill>
                  <a:srgbClr val="000000"/>
                </a:solidFill>
                <a:latin typeface="Arial" panose="020B0604020202020204" pitchFamily="34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fld id="{8B1832C5-3FF4-114A-8F14-E7B73B0A9A8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08739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6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6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6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5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6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6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6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6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6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6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6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6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6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6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6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6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6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6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6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6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5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026" descr="img33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1027"/>
          <p:cNvSpPr>
            <a:spLocks noGrp="1" noChangeArrowheads="1"/>
          </p:cNvSpPr>
          <p:nvPr>
            <p:ph type="title" idx="4294967295"/>
          </p:nvPr>
        </p:nvSpPr>
        <p:spPr>
          <a:xfrm>
            <a:off x="-56852" y="260648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ar-SA" sz="6000" b="1" dirty="0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عودة المسيح</a:t>
            </a:r>
            <a:endParaRPr lang="en-US" sz="6000" dirty="0">
              <a:solidFill>
                <a:schemeClr val="bg1"/>
              </a:solidFill>
              <a:effectLst>
                <a:outerShdw blurRad="50800" dist="88900" dir="2700000" algn="tl" rotWithShape="0">
                  <a:srgbClr val="000000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193C44-F3EC-B3B4-C4BB-FDC8C3E8B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324" y="5698944"/>
            <a:ext cx="9144000" cy="680797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914400">
              <a:defRPr/>
            </a:pPr>
            <a:r>
              <a:rPr lang="ar-SA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كريستولوجيا: شخص وعمل يسوع</a:t>
            </a:r>
            <a:endParaRPr lang="en-US" sz="32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0DBAFC-106A-6B52-EBB1-F0A0CBA20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2" y="6381328"/>
            <a:ext cx="9180512" cy="476672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JO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د. ريك جريفيث</a:t>
            </a:r>
            <a: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  </a:t>
            </a:r>
            <a:r>
              <a:rPr kumimoji="0" lang="ar-JO" sz="2000" b="1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الهيئة الانجيلية الثقافية- الأردن</a:t>
            </a:r>
            <a: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 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Rectangle 2"/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202295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/>
            </a:lvl1pPr>
          </a:lstStyle>
          <a:p>
            <a:r>
              <a:rPr lang="ar-JO" dirty="0"/>
              <a:t>يعد المسيح بالكرامة أمام</a:t>
            </a:r>
            <a:br>
              <a:rPr lang="ar-JO" dirty="0"/>
            </a:br>
            <a:r>
              <a:rPr lang="ar-JO" dirty="0"/>
              <a:t>الأعداء (3: 9)</a:t>
            </a:r>
            <a:br>
              <a:rPr lang="ar-JO" dirty="0"/>
            </a:br>
            <a:endParaRPr dirty="0"/>
          </a:p>
        </p:txBody>
      </p:sp>
      <p:sp>
        <p:nvSpPr>
          <p:cNvPr id="1672" name="Rectangle 2"/>
          <p:cNvSpPr txBox="1"/>
          <p:nvPr/>
        </p:nvSpPr>
        <p:spPr>
          <a:xfrm>
            <a:off x="4792608" y="2780055"/>
            <a:ext cx="3838129" cy="317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40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u="none" strike="noStrike" kern="0" cap="none" spc="0" normalizeH="0" baseline="0" noProof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"I have given you an open door that no one can shut" (3:8)</a:t>
            </a:r>
          </a:p>
        </p:txBody>
      </p:sp>
      <p:pic>
        <p:nvPicPr>
          <p:cNvPr id="167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2953"/>
            <a:ext cx="9144000" cy="4835048"/>
          </a:xfrm>
          <a:prstGeom prst="rect">
            <a:avLst/>
          </a:prstGeom>
          <a:ln w="12700">
            <a:miter lim="400000"/>
          </a:ln>
        </p:spPr>
      </p:pic>
      <p:sp>
        <p:nvSpPr>
          <p:cNvPr id="1674" name="Rectangle 2"/>
          <p:cNvSpPr txBox="1"/>
          <p:nvPr/>
        </p:nvSpPr>
        <p:spPr>
          <a:xfrm>
            <a:off x="45719" y="4750447"/>
            <a:ext cx="9052562" cy="1569660"/>
          </a:xfrm>
          <a:prstGeom prst="rect">
            <a:avLst/>
          </a:prstGeom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eaLnBrk="1" hangingPunct="1">
              <a:spcBef>
                <a:spcPct val="0"/>
              </a:spcBef>
              <a:defRPr sz="3200" b="1" kern="1200">
                <a:solidFill>
                  <a:srgbClr val="FFFFFF"/>
                </a:solidFill>
                <a:effectLst>
                  <a:glow rad="165100">
                    <a:prstClr val="black"/>
                  </a:glow>
                </a:effectLst>
                <a:latin typeface="Arial"/>
                <a:ea typeface="ＭＳ Ｐゴシック" charset="0"/>
                <a:cs typeface="Arial"/>
              </a:defRPr>
            </a:lvl1pPr>
            <a:lvl2pPr marL="457200" eaLnBrk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eaLnBrk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eaLnBrk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eaLnBrk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defTabSz="457200" eaLnBrk="1" hangingPunct="1">
              <a:defRPr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defTabSz="457200" eaLnBrk="1" hangingPunct="1">
              <a:defRPr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defTabSz="457200" eaLnBrk="1" hangingPunct="1">
              <a:defRPr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defTabSz="457200" eaLnBrk="1" hangingPunct="1">
              <a:defRPr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"/>
              </a:rPr>
              <a:t>" هَأَنَذَا أَجْعَلُ ٱلَّذِينَ مِنْ مَجْمَعِ ٱلشَّيْطَانِ، مِنَ ٱلْقَائِلِينَ إِنَّهُمْ يَهُودٌ وَلَيْسُوا يَهُودًا، بَلْ يَكْذِبُونَ، هَأَنَذَا أُصَيِّرُهُمْ يَأْتُونَ وَيَسْجُدُونَ أَمَامَ رِجْلَيْكَ، وَيَعْرِفُونَ أَنِّي أَنَا أَحْبَبْتُكَ."</a:t>
            </a:r>
            <a:endParaRPr kumimoji="0" sz="3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65100">
                  <a:prstClr val="black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  <a:sym typeface="Times New Roman"/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-1106945" y="2743200"/>
            <a:ext cx="2971800" cy="28194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1902955" y="2667000"/>
            <a:ext cx="2971800" cy="2819400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1902955" y="2667000"/>
            <a:ext cx="2971800" cy="28194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664955" y="2772216"/>
            <a:ext cx="1447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اسرائيل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78" name="Line 1026"/>
          <p:cNvSpPr>
            <a:spLocks noChangeShapeType="1"/>
          </p:cNvSpPr>
          <p:nvPr/>
        </p:nvSpPr>
        <p:spPr bwMode="auto">
          <a:xfrm>
            <a:off x="1826755" y="4114800"/>
            <a:ext cx="6705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79" name="Line 1027"/>
          <p:cNvSpPr>
            <a:spLocks noChangeShapeType="1"/>
          </p:cNvSpPr>
          <p:nvPr/>
        </p:nvSpPr>
        <p:spPr bwMode="auto">
          <a:xfrm>
            <a:off x="4914443" y="2638425"/>
            <a:ext cx="0" cy="13716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80" name="Text Box 1028"/>
          <p:cNvSpPr txBox="1">
            <a:spLocks noChangeArrowheads="1"/>
          </p:cNvSpPr>
          <p:nvPr/>
        </p:nvSpPr>
        <p:spPr bwMode="auto">
          <a:xfrm>
            <a:off x="-30584" y="3356992"/>
            <a:ext cx="2010296" cy="147732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عصر 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الكنيسة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81" name="Text Box 1029"/>
          <p:cNvSpPr txBox="1">
            <a:spLocks noChangeArrowheads="1"/>
          </p:cNvSpPr>
          <p:nvPr/>
        </p:nvSpPr>
        <p:spPr bwMode="auto">
          <a:xfrm>
            <a:off x="3807955" y="1257300"/>
            <a:ext cx="2057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 err="1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المجئ</a:t>
            </a: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الثاني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82" name="Text Box 1030"/>
          <p:cNvSpPr txBox="1">
            <a:spLocks noChangeArrowheads="1"/>
          </p:cNvSpPr>
          <p:nvPr/>
        </p:nvSpPr>
        <p:spPr bwMode="auto">
          <a:xfrm>
            <a:off x="1979155" y="3276600"/>
            <a:ext cx="2743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الضيقة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83" name="Text Box 1031"/>
          <p:cNvSpPr txBox="1">
            <a:spLocks noChangeArrowheads="1"/>
          </p:cNvSpPr>
          <p:nvPr/>
        </p:nvSpPr>
        <p:spPr bwMode="auto">
          <a:xfrm>
            <a:off x="2283955" y="4267200"/>
            <a:ext cx="2362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٧ سنوات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84" name="Text Box 1032"/>
          <p:cNvSpPr txBox="1">
            <a:spLocks noChangeArrowheads="1"/>
          </p:cNvSpPr>
          <p:nvPr/>
        </p:nvSpPr>
        <p:spPr bwMode="auto">
          <a:xfrm>
            <a:off x="5103355" y="3276600"/>
            <a:ext cx="2971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الألفية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85" name="Text Box 1033"/>
          <p:cNvSpPr txBox="1">
            <a:spLocks noChangeArrowheads="1"/>
          </p:cNvSpPr>
          <p:nvPr/>
        </p:nvSpPr>
        <p:spPr bwMode="auto">
          <a:xfrm>
            <a:off x="5331955" y="4267200"/>
            <a:ext cx="2743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١٠٠٠ سنة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86" name="Text Box 1034"/>
          <p:cNvSpPr txBox="1">
            <a:spLocks noChangeArrowheads="1"/>
          </p:cNvSpPr>
          <p:nvPr/>
        </p:nvSpPr>
        <p:spPr bwMode="auto">
          <a:xfrm rot="5400000" flipH="1">
            <a:off x="6237624" y="3905141"/>
            <a:ext cx="49514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الملكوت الأبدي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87" name="Text Box 1035"/>
          <p:cNvSpPr txBox="1">
            <a:spLocks noChangeArrowheads="1"/>
          </p:cNvSpPr>
          <p:nvPr/>
        </p:nvSpPr>
        <p:spPr bwMode="auto">
          <a:xfrm rot="5381629">
            <a:off x="7000418" y="5125134"/>
            <a:ext cx="2514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الدينونة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CC99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89" name="Rectangle 1037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57200"/>
            <a:ext cx="7772400" cy="707886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t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EG" sz="4000" dirty="0">
                <a:solidFill>
                  <a:srgbClr val="FFFFFF"/>
                </a:solidFill>
                <a:ea typeface="ＭＳ Ｐゴシック" charset="-128"/>
              </a:rPr>
              <a:t>التدبيرية</a:t>
            </a:r>
            <a:endParaRPr lang="en-US" sz="4000" dirty="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2241" name="Text Box 1041"/>
          <p:cNvSpPr txBox="1">
            <a:spLocks noChangeArrowheads="1"/>
          </p:cNvSpPr>
          <p:nvPr/>
        </p:nvSpPr>
        <p:spPr bwMode="auto">
          <a:xfrm>
            <a:off x="8236555" y="0"/>
            <a:ext cx="7020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208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362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8" name="Line 1038"/>
          <p:cNvSpPr>
            <a:spLocks noChangeShapeType="1"/>
          </p:cNvSpPr>
          <p:nvPr/>
        </p:nvSpPr>
        <p:spPr bwMode="auto">
          <a:xfrm>
            <a:off x="1894443" y="251460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9" name="Line 1039"/>
          <p:cNvSpPr>
            <a:spLocks noChangeShapeType="1"/>
          </p:cNvSpPr>
          <p:nvPr/>
        </p:nvSpPr>
        <p:spPr bwMode="auto">
          <a:xfrm flipV="1">
            <a:off x="1892855" y="329565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82234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17" presetClass="entr" presetSubtype="1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  <p:bldP spid="16" grpId="0"/>
      <p:bldP spid="50180" grpId="0" autoUpdateAnimBg="0"/>
      <p:bldP spid="50181" grpId="0" autoUpdateAnimBg="0"/>
      <p:bldP spid="50182" grpId="0"/>
      <p:bldP spid="50183" grpId="0" autoUpdateAnimBg="0"/>
      <p:bldP spid="50184" grpId="0"/>
      <p:bldP spid="50185" grpId="0" autoUpdateAnimBg="0"/>
      <p:bldP spid="50186" grpId="0" autoUpdateAnimBg="0"/>
      <p:bldP spid="50187" grpId="0" autoUpdateAnimBg="0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Oval 17"/>
          <p:cNvSpPr>
            <a:spLocks noChangeArrowheads="1"/>
          </p:cNvSpPr>
          <p:nvPr/>
        </p:nvSpPr>
        <p:spPr bwMode="auto">
          <a:xfrm>
            <a:off x="1524000" y="2667000"/>
            <a:ext cx="2971800" cy="2819400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4275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33400"/>
            <a:ext cx="7772400" cy="707886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t">
            <a:spAutoFit/>
          </a:bodyPr>
          <a:lstStyle/>
          <a:p>
            <a:pPr rtl="1">
              <a:spcBef>
                <a:spcPct val="50000"/>
              </a:spcBef>
            </a:pPr>
            <a:r>
              <a:rPr lang="ar-EG" sz="4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حروف الجر اليونانية</a:t>
            </a:r>
            <a:endParaRPr lang="en-US" sz="4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0"/>
            </a:endParaRP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1524000" y="2667000"/>
            <a:ext cx="2971800" cy="28194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4" name="Notched Right Arrow 23"/>
          <p:cNvSpPr>
            <a:spLocks noChangeArrowheads="1"/>
          </p:cNvSpPr>
          <p:nvPr/>
        </p:nvSpPr>
        <p:spPr bwMode="auto">
          <a:xfrm>
            <a:off x="1219200" y="4886493"/>
            <a:ext cx="1295400" cy="304800"/>
          </a:xfrm>
          <a:prstGeom prst="notchedRightArrow">
            <a:avLst>
              <a:gd name="adj1" fmla="val 50000"/>
              <a:gd name="adj2" fmla="val 4999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6" name="Notched Right Arrow 25"/>
          <p:cNvSpPr>
            <a:spLocks noChangeArrowheads="1"/>
          </p:cNvSpPr>
          <p:nvPr/>
        </p:nvSpPr>
        <p:spPr bwMode="auto">
          <a:xfrm>
            <a:off x="1219200" y="3733560"/>
            <a:ext cx="3657600" cy="30480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2286000" y="4621381"/>
            <a:ext cx="1447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ja-JP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</a:t>
            </a:r>
            <a:r>
              <a:rPr kumimoji="0" lang="ar-SA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داخل</a:t>
            </a:r>
            <a:r>
              <a:rPr kumimoji="0" lang="ru-RU" altLang="ja-JP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1905000" y="3898660"/>
            <a:ext cx="2286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ja-JP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</a:t>
            </a:r>
            <a:r>
              <a:rPr kumimoji="0" lang="ar-SA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عبر</a:t>
            </a:r>
            <a:r>
              <a:rPr kumimoji="0" lang="ru-RU" altLang="ja-JP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1196859" y="1225155"/>
            <a:ext cx="3505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ja-JP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</a:t>
            </a:r>
            <a:r>
              <a:rPr kumimoji="0" lang="ar-EG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من ، خارج ، 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بعيد عن "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0" name="Bent Arrow 29"/>
          <p:cNvSpPr/>
          <p:nvPr/>
        </p:nvSpPr>
        <p:spPr bwMode="auto">
          <a:xfrm rot="16200000" flipV="1">
            <a:off x="1074891" y="2035194"/>
            <a:ext cx="990600" cy="609600"/>
          </a:xfrm>
          <a:prstGeom prst="bentArrow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4907881" y="3460146"/>
            <a:ext cx="2133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ja-JP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</a:t>
            </a:r>
            <a:r>
              <a:rPr kumimoji="0" lang="ar-EG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حول </a:t>
            </a:r>
            <a:r>
              <a:rPr kumimoji="0" lang="ru-RU" altLang="ja-JP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7" name="Text Box 1041"/>
          <p:cNvSpPr txBox="1">
            <a:spLocks noChangeArrowheads="1"/>
          </p:cNvSpPr>
          <p:nvPr/>
        </p:nvSpPr>
        <p:spPr bwMode="auto">
          <a:xfrm>
            <a:off x="8388424" y="76200"/>
            <a:ext cx="6981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209</a:t>
            </a:r>
            <a:b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361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7FCDB2-55ED-B228-23EF-A81139CEE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60" y="1914939"/>
            <a:ext cx="711200" cy="110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F1CC83-ADC5-19F3-C0A1-5CB66F171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60" y="3282935"/>
            <a:ext cx="800100" cy="111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AEC2F0-B800-8ED4-0394-8475B59790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650" y="4483436"/>
            <a:ext cx="800100" cy="111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FC1AB5-5CE9-5EF8-D68B-54E0BA97CF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6440" y="2897792"/>
            <a:ext cx="19177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8570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6" grpId="0" animBg="1"/>
      <p:bldP spid="27" grpId="0"/>
      <p:bldP spid="28" grpId="0"/>
      <p:bldP spid="29" grpId="0"/>
      <p:bldP spid="30" grpId="0" animBg="1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Line 1026"/>
          <p:cNvSpPr>
            <a:spLocks noChangeShapeType="1"/>
          </p:cNvSpPr>
          <p:nvPr/>
        </p:nvSpPr>
        <p:spPr bwMode="auto">
          <a:xfrm>
            <a:off x="1447800" y="4114800"/>
            <a:ext cx="6705600" cy="0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 type="triangle" w="med" len="med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79" name="Line 1027"/>
          <p:cNvSpPr>
            <a:spLocks noChangeShapeType="1"/>
          </p:cNvSpPr>
          <p:nvPr/>
        </p:nvSpPr>
        <p:spPr bwMode="auto">
          <a:xfrm>
            <a:off x="4535488" y="2638425"/>
            <a:ext cx="0" cy="13716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80" name="Text Box 1028"/>
          <p:cNvSpPr txBox="1">
            <a:spLocks noChangeArrowheads="1"/>
          </p:cNvSpPr>
          <p:nvPr/>
        </p:nvSpPr>
        <p:spPr bwMode="auto">
          <a:xfrm rot="-5400000">
            <a:off x="-678656" y="3746391"/>
            <a:ext cx="3125787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عصر الكنيسة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81" name="Text Box 1029"/>
          <p:cNvSpPr txBox="1">
            <a:spLocks noChangeArrowheads="1"/>
          </p:cNvSpPr>
          <p:nvPr/>
        </p:nvSpPr>
        <p:spPr bwMode="auto">
          <a:xfrm>
            <a:off x="3429000" y="1257300"/>
            <a:ext cx="2057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المجيء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الثاني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82" name="Text Box 1030"/>
          <p:cNvSpPr txBox="1">
            <a:spLocks noChangeArrowheads="1"/>
          </p:cNvSpPr>
          <p:nvPr/>
        </p:nvSpPr>
        <p:spPr bwMode="auto">
          <a:xfrm>
            <a:off x="1425819" y="3276600"/>
            <a:ext cx="3109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الضيقة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83" name="Text Box 1031"/>
          <p:cNvSpPr txBox="1">
            <a:spLocks noChangeArrowheads="1"/>
          </p:cNvSpPr>
          <p:nvPr/>
        </p:nvSpPr>
        <p:spPr bwMode="auto">
          <a:xfrm>
            <a:off x="1905000" y="4267200"/>
            <a:ext cx="2362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٧ سنوات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84" name="Text Box 1032"/>
          <p:cNvSpPr txBox="1">
            <a:spLocks noChangeArrowheads="1"/>
          </p:cNvSpPr>
          <p:nvPr/>
        </p:nvSpPr>
        <p:spPr bwMode="auto">
          <a:xfrm>
            <a:off x="4535487" y="3276600"/>
            <a:ext cx="33687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الألفية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85" name="Text Box 1033"/>
          <p:cNvSpPr txBox="1">
            <a:spLocks noChangeArrowheads="1"/>
          </p:cNvSpPr>
          <p:nvPr/>
        </p:nvSpPr>
        <p:spPr bwMode="auto">
          <a:xfrm>
            <a:off x="4953000" y="4267200"/>
            <a:ext cx="2743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١٠٠٠ سنة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86" name="Text Box 1034"/>
          <p:cNvSpPr txBox="1">
            <a:spLocks noChangeArrowheads="1"/>
          </p:cNvSpPr>
          <p:nvPr/>
        </p:nvSpPr>
        <p:spPr bwMode="auto">
          <a:xfrm rot="5400000" flipH="1">
            <a:off x="5858669" y="3905141"/>
            <a:ext cx="49514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الملكوت الأبدي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87" name="Text Box 1035"/>
          <p:cNvSpPr txBox="1">
            <a:spLocks noChangeArrowheads="1"/>
          </p:cNvSpPr>
          <p:nvPr/>
        </p:nvSpPr>
        <p:spPr bwMode="auto">
          <a:xfrm rot="5381629">
            <a:off x="6621463" y="5125134"/>
            <a:ext cx="2514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الدينونة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88" name="Text Box 1036"/>
          <p:cNvSpPr txBox="1">
            <a:spLocks noChangeArrowheads="1"/>
          </p:cNvSpPr>
          <p:nvPr/>
        </p:nvSpPr>
        <p:spPr bwMode="auto">
          <a:xfrm>
            <a:off x="5334000" y="1257300"/>
            <a:ext cx="2438400" cy="125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المجيء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=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الثاني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89" name="Rectangle 1037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57200"/>
            <a:ext cx="7772400" cy="707886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EG" sz="4000" dirty="0">
                <a:solidFill>
                  <a:srgbClr val="FFFFFF"/>
                </a:solidFill>
                <a:ea typeface="ＭＳ Ｐゴシック" charset="-128"/>
              </a:rPr>
              <a:t>عقيدة ما قبل الألفية</a:t>
            </a:r>
            <a:endParaRPr lang="en-US" sz="4000" dirty="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 rot="20751823">
            <a:off x="731706" y="5022354"/>
            <a:ext cx="4724400" cy="1077218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وجهات النظر الخمسة لل</a:t>
            </a:r>
            <a:r>
              <a:rPr kumimoji="0" lang="ar-JO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إ</a:t>
            </a:r>
            <a:r>
              <a:rPr kumimoji="0" lang="ar-SA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ختطاف ما قبل ال</a:t>
            </a:r>
            <a:r>
              <a:rPr kumimoji="0" lang="ar-JO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</a:t>
            </a:r>
            <a:r>
              <a:rPr kumimoji="0" lang="ar-SA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لفية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6" name="Text Box 1041"/>
          <p:cNvSpPr txBox="1">
            <a:spLocks noChangeArrowheads="1"/>
          </p:cNvSpPr>
          <p:nvPr/>
        </p:nvSpPr>
        <p:spPr bwMode="auto">
          <a:xfrm>
            <a:off x="8286337" y="77723"/>
            <a:ext cx="7041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208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433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74017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17" presetClass="entr" presetSubtype="1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56" presetID="7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 autoUpdateAnimBg="0"/>
      <p:bldP spid="50181" grpId="0" autoUpdateAnimBg="0"/>
      <p:bldP spid="50182" grpId="0"/>
      <p:bldP spid="50183" grpId="0" autoUpdateAnimBg="0"/>
      <p:bldP spid="50184" grpId="0"/>
      <p:bldP spid="50185" grpId="0" autoUpdateAnimBg="0"/>
      <p:bldP spid="50186" grpId="0" autoUpdateAnimBg="0"/>
      <p:bldP spid="50187" grpId="0" autoUpdateAnimBg="0"/>
      <p:bldP spid="50188" grpId="0" autoUpdateAnimBg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Line 1026"/>
          <p:cNvSpPr>
            <a:spLocks noChangeShapeType="1"/>
          </p:cNvSpPr>
          <p:nvPr/>
        </p:nvSpPr>
        <p:spPr bwMode="auto">
          <a:xfrm>
            <a:off x="1447800" y="4114800"/>
            <a:ext cx="6705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1987" name="Line 1027"/>
          <p:cNvSpPr>
            <a:spLocks noChangeShapeType="1"/>
          </p:cNvSpPr>
          <p:nvPr/>
        </p:nvSpPr>
        <p:spPr bwMode="auto">
          <a:xfrm>
            <a:off x="4572000" y="2638425"/>
            <a:ext cx="0" cy="13716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6324" name="Text Box 1028"/>
          <p:cNvSpPr txBox="1">
            <a:spLocks noChangeArrowheads="1"/>
          </p:cNvSpPr>
          <p:nvPr/>
        </p:nvSpPr>
        <p:spPr bwMode="auto">
          <a:xfrm rot="-5400000">
            <a:off x="-655637" y="3751946"/>
            <a:ext cx="3117850" cy="64633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عصر الكنيسة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1989" name="Text Box 1029"/>
          <p:cNvSpPr txBox="1">
            <a:spLocks noChangeArrowheads="1"/>
          </p:cNvSpPr>
          <p:nvPr/>
        </p:nvSpPr>
        <p:spPr bwMode="auto">
          <a:xfrm>
            <a:off x="3429000" y="1295400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المجيء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الثاني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1990" name="Text Box 1030"/>
          <p:cNvSpPr txBox="1">
            <a:spLocks noChangeArrowheads="1"/>
          </p:cNvSpPr>
          <p:nvPr/>
        </p:nvSpPr>
        <p:spPr bwMode="auto">
          <a:xfrm>
            <a:off x="478521" y="1868269"/>
            <a:ext cx="220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الاختطاف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1991" name="Text Box 1031"/>
          <p:cNvSpPr txBox="1">
            <a:spLocks noChangeArrowheads="1"/>
          </p:cNvSpPr>
          <p:nvPr/>
        </p:nvSpPr>
        <p:spPr bwMode="auto">
          <a:xfrm>
            <a:off x="1447799" y="3276600"/>
            <a:ext cx="31226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الضيقة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1992" name="Text Box 1032"/>
          <p:cNvSpPr txBox="1">
            <a:spLocks noChangeArrowheads="1"/>
          </p:cNvSpPr>
          <p:nvPr/>
        </p:nvSpPr>
        <p:spPr bwMode="auto">
          <a:xfrm>
            <a:off x="1905000" y="4267200"/>
            <a:ext cx="236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٧ سنوات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1993" name="Text Box 1033"/>
          <p:cNvSpPr txBox="1">
            <a:spLocks noChangeArrowheads="1"/>
          </p:cNvSpPr>
          <p:nvPr/>
        </p:nvSpPr>
        <p:spPr bwMode="auto">
          <a:xfrm>
            <a:off x="4570405" y="3276600"/>
            <a:ext cx="34471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الألفية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1994" name="Text Box 1034"/>
          <p:cNvSpPr txBox="1">
            <a:spLocks noChangeArrowheads="1"/>
          </p:cNvSpPr>
          <p:nvPr/>
        </p:nvSpPr>
        <p:spPr bwMode="auto">
          <a:xfrm>
            <a:off x="4953000" y="4267200"/>
            <a:ext cx="2743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١٠٠٠ سنة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1996" name="Text Box 1036"/>
          <p:cNvSpPr txBox="1">
            <a:spLocks noChangeArrowheads="1"/>
          </p:cNvSpPr>
          <p:nvPr/>
        </p:nvSpPr>
        <p:spPr bwMode="auto">
          <a:xfrm rot="5400000" flipH="1">
            <a:off x="5866607" y="3913078"/>
            <a:ext cx="49514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الملكوت الابدي</a:t>
            </a:r>
          </a:p>
        </p:txBody>
      </p:sp>
      <p:sp>
        <p:nvSpPr>
          <p:cNvPr id="41997" name="Text Box 1037"/>
          <p:cNvSpPr txBox="1">
            <a:spLocks noChangeArrowheads="1"/>
          </p:cNvSpPr>
          <p:nvPr/>
        </p:nvSpPr>
        <p:spPr bwMode="auto">
          <a:xfrm rot="5381629">
            <a:off x="6621463" y="5125134"/>
            <a:ext cx="2514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الدينونة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1998" name="Line 1038"/>
          <p:cNvSpPr>
            <a:spLocks noChangeShapeType="1"/>
          </p:cNvSpPr>
          <p:nvPr/>
        </p:nvSpPr>
        <p:spPr bwMode="auto">
          <a:xfrm>
            <a:off x="1449388" y="251460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1999" name="Line 1039"/>
          <p:cNvSpPr>
            <a:spLocks noChangeShapeType="1"/>
          </p:cNvSpPr>
          <p:nvPr/>
        </p:nvSpPr>
        <p:spPr bwMode="auto">
          <a:xfrm flipV="1">
            <a:off x="1447800" y="329565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6335" name="Rectangle 1040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33400"/>
            <a:ext cx="7772400" cy="707886"/>
          </a:xfrm>
          <a:noFill/>
        </p:spPr>
        <p:txBody>
          <a:bodyPr anchor="t">
            <a:spAutoFit/>
          </a:bodyPr>
          <a:lstStyle/>
          <a:p>
            <a:pPr rtl="1">
              <a:spcBef>
                <a:spcPct val="50000"/>
              </a:spcBef>
            </a:pPr>
            <a:r>
              <a:rPr lang="ar-SA" altLang="ja-JP" sz="4000" dirty="0">
                <a:solidFill>
                  <a:srgbClr val="FFFF99"/>
                </a:solidFill>
                <a:ea typeface="ＭＳ Ｐゴシック" charset="0"/>
              </a:rPr>
              <a:t>الاختطاف "قبل الضيقة"</a:t>
            </a:r>
            <a:endParaRPr lang="en-US" sz="4000" dirty="0">
              <a:solidFill>
                <a:srgbClr val="FFFF99"/>
              </a:solidFill>
              <a:ea typeface="ＭＳ Ｐゴシック" charset="0"/>
            </a:endParaRPr>
          </a:p>
        </p:txBody>
      </p:sp>
      <p:sp>
        <p:nvSpPr>
          <p:cNvPr id="17" name="Text Box 1041"/>
          <p:cNvSpPr txBox="1">
            <a:spLocks noChangeArrowheads="1"/>
          </p:cNvSpPr>
          <p:nvPr/>
        </p:nvSpPr>
        <p:spPr bwMode="auto">
          <a:xfrm>
            <a:off x="8388424" y="76200"/>
            <a:ext cx="8739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209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361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4163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nimBg="1"/>
      <p:bldP spid="41989" grpId="0" autoUpdateAnimBg="0"/>
      <p:bldP spid="41990" grpId="0" autoUpdateAnimBg="0"/>
      <p:bldP spid="41991" grpId="0"/>
      <p:bldP spid="41992" grpId="0" autoUpdateAnimBg="0"/>
      <p:bldP spid="41993" grpId="0"/>
      <p:bldP spid="41994" grpId="0" autoUpdateAnimBg="0"/>
      <p:bldP spid="41996" grpId="0" autoUpdateAnimBg="0"/>
      <p:bldP spid="41997" grpId="0" autoUpdateAnimBg="0"/>
      <p:bldP spid="41998" grpId="0" animBg="1"/>
      <p:bldP spid="4199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660033"/>
          </a:fgClr>
          <a:bgClr>
            <a:schemeClr val="accent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874713"/>
          </a:xfrm>
          <a:solidFill>
            <a:schemeClr val="accent2"/>
          </a:solidFill>
        </p:spPr>
        <p:txBody>
          <a:bodyPr/>
          <a:lstStyle/>
          <a:p>
            <a:r>
              <a:rPr lang="ar-SA" dirty="0">
                <a:solidFill>
                  <a:schemeClr val="bg1"/>
                </a:solidFill>
                <a:ea typeface="ＭＳ Ｐゴシック" charset="0"/>
              </a:rPr>
              <a:t>لماذا </a:t>
            </a:r>
            <a:r>
              <a:rPr lang="ar-JO" dirty="0">
                <a:solidFill>
                  <a:schemeClr val="bg1"/>
                </a:solidFill>
                <a:ea typeface="ＭＳ Ｐゴシック" charset="0"/>
              </a:rPr>
              <a:t>أ</a:t>
            </a:r>
            <a:r>
              <a:rPr lang="ar-SA" dirty="0">
                <a:solidFill>
                  <a:schemeClr val="bg1"/>
                </a:solidFill>
                <a:ea typeface="ＭＳ Ｐゴシック" charset="0"/>
              </a:rPr>
              <a:t>نا من مؤمني ال</a:t>
            </a:r>
            <a:r>
              <a:rPr lang="ar-JO" dirty="0">
                <a:solidFill>
                  <a:schemeClr val="bg1"/>
                </a:solidFill>
                <a:ea typeface="ＭＳ Ｐゴシック" charset="0"/>
              </a:rPr>
              <a:t>إ</a:t>
            </a:r>
            <a:r>
              <a:rPr lang="ar-SA" dirty="0">
                <a:solidFill>
                  <a:schemeClr val="bg1"/>
                </a:solidFill>
                <a:ea typeface="ＭＳ Ｐゴシック" charset="0"/>
              </a:rPr>
              <a:t>ختطاف قبل الضيقة؟</a:t>
            </a:r>
            <a:endParaRPr lang="en-US" dirty="0">
              <a:solidFill>
                <a:schemeClr val="bg1"/>
              </a:solidFill>
              <a:ea typeface="ＭＳ Ｐゴシック" charset="0"/>
            </a:endParaRPr>
          </a:p>
        </p:txBody>
      </p:sp>
      <p:sp>
        <p:nvSpPr>
          <p:cNvPr id="681988" name="Rectangle 4"/>
          <p:cNvSpPr>
            <a:spLocks noChangeArrowheads="1"/>
          </p:cNvSpPr>
          <p:nvPr/>
        </p:nvSpPr>
        <p:spPr bwMode="auto">
          <a:xfrm>
            <a:off x="381000" y="1371600"/>
            <a:ext cx="84963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marR="0" lvl="0" indent="-742950" algn="r" defTabSz="914400" rtl="1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 New Roman" charset="0"/>
              <a:buAutoNum type="arabicPeriod"/>
              <a:tabLst/>
              <a:defRPr/>
            </a:pPr>
            <a:r>
              <a:rPr kumimoji="0" lang="ar-EG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سيتم إبعاد المؤمنين عن هذه "الساعة" أو الفترة الزمنية (رؤيا٣: ١٠).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40292" name="Text Box 18"/>
          <p:cNvSpPr txBox="1">
            <a:spLocks noChangeArrowheads="1"/>
          </p:cNvSpPr>
          <p:nvPr/>
        </p:nvSpPr>
        <p:spPr bwMode="auto">
          <a:xfrm>
            <a:off x="8382000" y="76200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209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9972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198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Line 2"/>
          <p:cNvSpPr>
            <a:spLocks noChangeShapeType="1"/>
          </p:cNvSpPr>
          <p:nvPr/>
        </p:nvSpPr>
        <p:spPr bwMode="auto">
          <a:xfrm>
            <a:off x="1447800" y="4114800"/>
            <a:ext cx="6705600" cy="0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8371" name="Line 3"/>
          <p:cNvSpPr>
            <a:spLocks noChangeShapeType="1"/>
          </p:cNvSpPr>
          <p:nvPr/>
        </p:nvSpPr>
        <p:spPr bwMode="auto">
          <a:xfrm>
            <a:off x="4572000" y="2638425"/>
            <a:ext cx="0" cy="13716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 rot="-5400000">
            <a:off x="-654844" y="3752740"/>
            <a:ext cx="3116263" cy="64633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عصر الكنيسة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8373" name="Text Box 6"/>
          <p:cNvSpPr txBox="1">
            <a:spLocks noChangeArrowheads="1"/>
          </p:cNvSpPr>
          <p:nvPr/>
        </p:nvSpPr>
        <p:spPr bwMode="auto">
          <a:xfrm>
            <a:off x="476934" y="1763494"/>
            <a:ext cx="220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الاختطاف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8374" name="Text Box 7"/>
          <p:cNvSpPr txBox="1">
            <a:spLocks noChangeArrowheads="1"/>
          </p:cNvSpPr>
          <p:nvPr/>
        </p:nvSpPr>
        <p:spPr bwMode="auto">
          <a:xfrm>
            <a:off x="1698509" y="3276600"/>
            <a:ext cx="28719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الضيقة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8375" name="Text Box 8"/>
          <p:cNvSpPr txBox="1">
            <a:spLocks noChangeArrowheads="1"/>
          </p:cNvSpPr>
          <p:nvPr/>
        </p:nvSpPr>
        <p:spPr bwMode="auto">
          <a:xfrm>
            <a:off x="1905000" y="4267200"/>
            <a:ext cx="236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٧ سنوات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8376" name="Text Box 9"/>
          <p:cNvSpPr txBox="1">
            <a:spLocks noChangeArrowheads="1"/>
          </p:cNvSpPr>
          <p:nvPr/>
        </p:nvSpPr>
        <p:spPr bwMode="auto">
          <a:xfrm>
            <a:off x="4570421" y="3276600"/>
            <a:ext cx="33940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الألفية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8377" name="Text Box 10"/>
          <p:cNvSpPr txBox="1">
            <a:spLocks noChangeArrowheads="1"/>
          </p:cNvSpPr>
          <p:nvPr/>
        </p:nvSpPr>
        <p:spPr bwMode="auto">
          <a:xfrm>
            <a:off x="4953000" y="4267200"/>
            <a:ext cx="2743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١٠٠٠ سنة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8378" name="Text Box 11"/>
          <p:cNvSpPr txBox="1">
            <a:spLocks noChangeArrowheads="1"/>
          </p:cNvSpPr>
          <p:nvPr/>
        </p:nvSpPr>
        <p:spPr bwMode="auto">
          <a:xfrm rot="5400000" flipH="1">
            <a:off x="5868194" y="3914666"/>
            <a:ext cx="49514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الملكوت الابدي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8379" name="Text Box 12"/>
          <p:cNvSpPr txBox="1">
            <a:spLocks noChangeArrowheads="1"/>
          </p:cNvSpPr>
          <p:nvPr/>
        </p:nvSpPr>
        <p:spPr bwMode="auto">
          <a:xfrm rot="5381629">
            <a:off x="6601167" y="5155420"/>
            <a:ext cx="2514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الدينونة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8380" name="Line 13"/>
          <p:cNvSpPr>
            <a:spLocks noChangeShapeType="1"/>
          </p:cNvSpPr>
          <p:nvPr/>
        </p:nvSpPr>
        <p:spPr bwMode="auto">
          <a:xfrm>
            <a:off x="1449388" y="251460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8381" name="Line 14"/>
          <p:cNvSpPr>
            <a:spLocks noChangeShapeType="1"/>
          </p:cNvSpPr>
          <p:nvPr/>
        </p:nvSpPr>
        <p:spPr bwMode="auto">
          <a:xfrm flipV="1">
            <a:off x="1447800" y="329565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8382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33400"/>
            <a:ext cx="7772400" cy="707886"/>
          </a:xfrm>
          <a:noFill/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ar-SA" altLang="ja-JP" sz="4000" dirty="0">
                <a:solidFill>
                  <a:srgbClr val="FFFF99"/>
                </a:solidFill>
                <a:ea typeface="ＭＳ Ｐゴシック" charset="0"/>
              </a:rPr>
              <a:t>الاختطاف "قبل الضيقة"</a:t>
            </a:r>
            <a:endParaRPr lang="en-US" sz="4000" dirty="0">
              <a:solidFill>
                <a:srgbClr val="FFFF99"/>
              </a:solidFill>
              <a:ea typeface="ＭＳ Ｐゴシック" charset="0"/>
            </a:endParaRPr>
          </a:p>
        </p:txBody>
      </p:sp>
      <p:sp>
        <p:nvSpPr>
          <p:cNvPr id="58383" name="Text Box 5"/>
          <p:cNvSpPr txBox="1">
            <a:spLocks noChangeArrowheads="1"/>
          </p:cNvSpPr>
          <p:nvPr/>
        </p:nvSpPr>
        <p:spPr bwMode="auto">
          <a:xfrm>
            <a:off x="5120256" y="954821"/>
            <a:ext cx="3810000" cy="24622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altLang="ja-JP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1. " (</a:t>
            </a:r>
            <a:r>
              <a:rPr kumimoji="0" lang="en-US" altLang="ja-JP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ek</a:t>
            </a:r>
            <a:r>
              <a:rPr kumimoji="0" lang="ar-EG" altLang="ja-JP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) </a:t>
            </a:r>
            <a:r>
              <a:rPr kumimoji="0" lang="ar-EG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 أَنَا أَيْضًا سَأَحْفَظُكَ مِنْ سَاعَةِ التَّجْرِبَةِ الْعَتِيدَةِ أَنْ تَأْتِيَ عَلَى الْعَالَمِ كُلِّهِ لِتُجَرِّبَ السَّاكِنِينَ عَلَى الأَرْضِ.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altLang="ja-JP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(رؤيا</a:t>
            </a:r>
            <a:r>
              <a:rPr kumimoji="0" lang="en-US" altLang="ja-JP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kumimoji="0" lang="ar-EG" altLang="ja-JP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٣: ١٠)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45777" name="Text Box 17"/>
          <p:cNvSpPr txBox="1">
            <a:spLocks noChangeArrowheads="1"/>
          </p:cNvSpPr>
          <p:nvPr/>
        </p:nvSpPr>
        <p:spPr bwMode="auto">
          <a:xfrm>
            <a:off x="3429000" y="1295400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 err="1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المجئ</a:t>
            </a: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الثاني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8" name="Text Box 1041"/>
          <p:cNvSpPr txBox="1">
            <a:spLocks noChangeArrowheads="1"/>
          </p:cNvSpPr>
          <p:nvPr/>
        </p:nvSpPr>
        <p:spPr bwMode="auto">
          <a:xfrm>
            <a:off x="8388424" y="76200"/>
            <a:ext cx="7040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209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362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276070"/>
      </p:ext>
    </p:extLst>
  </p:cSld>
  <p:clrMapOvr>
    <a:masterClrMapping/>
  </p:clrMapOvr>
  <p:transition spd="med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82" name="Text Box 17"/>
          <p:cNvSpPr txBox="1">
            <a:spLocks noChangeArrowheads="1"/>
          </p:cNvSpPr>
          <p:nvPr/>
        </p:nvSpPr>
        <p:spPr bwMode="auto">
          <a:xfrm>
            <a:off x="3943845" y="1295400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 err="1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المجئ</a:t>
            </a:r>
            <a:endParaRPr kumimoji="0" lang="ar-SA" sz="3600" b="1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الثاني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2467" name="Oval 17"/>
          <p:cNvSpPr>
            <a:spLocks noChangeArrowheads="1"/>
          </p:cNvSpPr>
          <p:nvPr/>
        </p:nvSpPr>
        <p:spPr bwMode="auto">
          <a:xfrm>
            <a:off x="1524000" y="2667000"/>
            <a:ext cx="2971800" cy="28194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2468" name="Line 2"/>
          <p:cNvSpPr>
            <a:spLocks noChangeShapeType="1"/>
          </p:cNvSpPr>
          <p:nvPr/>
        </p:nvSpPr>
        <p:spPr bwMode="auto">
          <a:xfrm>
            <a:off x="1447800" y="4114800"/>
            <a:ext cx="6705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2469" name="Line 3"/>
          <p:cNvSpPr>
            <a:spLocks noChangeShapeType="1"/>
          </p:cNvSpPr>
          <p:nvPr/>
        </p:nvSpPr>
        <p:spPr bwMode="auto">
          <a:xfrm>
            <a:off x="4572000" y="2638425"/>
            <a:ext cx="0" cy="1371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2470" name="Text Box 4"/>
          <p:cNvSpPr txBox="1">
            <a:spLocks noChangeArrowheads="1"/>
          </p:cNvSpPr>
          <p:nvPr/>
        </p:nvSpPr>
        <p:spPr bwMode="auto">
          <a:xfrm rot="-5400000">
            <a:off x="-1283494" y="3752741"/>
            <a:ext cx="31162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عصر الكنيسة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2471" name="Text Box 6"/>
          <p:cNvSpPr txBox="1">
            <a:spLocks noChangeArrowheads="1"/>
          </p:cNvSpPr>
          <p:nvPr/>
        </p:nvSpPr>
        <p:spPr bwMode="auto">
          <a:xfrm>
            <a:off x="29473" y="1210963"/>
            <a:ext cx="220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الاختطاف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2472" name="Text Box 7"/>
          <p:cNvSpPr txBox="1">
            <a:spLocks noChangeArrowheads="1"/>
          </p:cNvSpPr>
          <p:nvPr/>
        </p:nvSpPr>
        <p:spPr bwMode="auto">
          <a:xfrm>
            <a:off x="1698502" y="3276600"/>
            <a:ext cx="27405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الضيقة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2473" name="Text Box 8"/>
          <p:cNvSpPr txBox="1">
            <a:spLocks noChangeArrowheads="1"/>
          </p:cNvSpPr>
          <p:nvPr/>
        </p:nvSpPr>
        <p:spPr bwMode="auto">
          <a:xfrm>
            <a:off x="1905000" y="4479925"/>
            <a:ext cx="236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٧ سنوات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2474" name="Text Box 9"/>
          <p:cNvSpPr txBox="1">
            <a:spLocks noChangeArrowheads="1"/>
          </p:cNvSpPr>
          <p:nvPr/>
        </p:nvSpPr>
        <p:spPr bwMode="auto">
          <a:xfrm>
            <a:off x="4570411" y="3276600"/>
            <a:ext cx="32387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الألفية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2475" name="Text Box 10"/>
          <p:cNvSpPr txBox="1">
            <a:spLocks noChangeArrowheads="1"/>
          </p:cNvSpPr>
          <p:nvPr/>
        </p:nvSpPr>
        <p:spPr bwMode="auto">
          <a:xfrm>
            <a:off x="4953000" y="4479925"/>
            <a:ext cx="2743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١٠٠٠ سنه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2476" name="Text Box 11"/>
          <p:cNvSpPr txBox="1">
            <a:spLocks noChangeArrowheads="1"/>
          </p:cNvSpPr>
          <p:nvPr/>
        </p:nvSpPr>
        <p:spPr bwMode="auto">
          <a:xfrm rot="5400000" flipH="1">
            <a:off x="5868194" y="3914666"/>
            <a:ext cx="49514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الملكوت الأبدي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2477" name="Text Box 12"/>
          <p:cNvSpPr txBox="1">
            <a:spLocks noChangeArrowheads="1"/>
          </p:cNvSpPr>
          <p:nvPr/>
        </p:nvSpPr>
        <p:spPr bwMode="auto">
          <a:xfrm rot="5381629">
            <a:off x="6621463" y="5125134"/>
            <a:ext cx="2514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الدينونة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2478" name="Line 13"/>
          <p:cNvSpPr>
            <a:spLocks noChangeShapeType="1"/>
          </p:cNvSpPr>
          <p:nvPr/>
        </p:nvSpPr>
        <p:spPr bwMode="auto">
          <a:xfrm>
            <a:off x="1449388" y="2514600"/>
            <a:ext cx="0" cy="7620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2479" name="Line 14"/>
          <p:cNvSpPr>
            <a:spLocks noChangeShapeType="1"/>
          </p:cNvSpPr>
          <p:nvPr/>
        </p:nvSpPr>
        <p:spPr bwMode="auto">
          <a:xfrm flipV="1">
            <a:off x="1447800" y="3295650"/>
            <a:ext cx="0" cy="7620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2480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33400"/>
            <a:ext cx="7772400" cy="707886"/>
          </a:xfrm>
          <a:noFill/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ar-SA" altLang="ja-JP" sz="4000" dirty="0">
                <a:solidFill>
                  <a:srgbClr val="FFFF99"/>
                </a:solidFill>
                <a:ea typeface="ＭＳ Ｐゴシック" charset="0"/>
              </a:rPr>
              <a:t>الاختطاف "قبل الضيقة"</a:t>
            </a:r>
            <a:endParaRPr lang="en-US" sz="4000" dirty="0">
              <a:solidFill>
                <a:srgbClr val="FFFF99"/>
              </a:solidFill>
              <a:ea typeface="ＭＳ Ｐゴシック" charset="0"/>
            </a:endParaRPr>
          </a:p>
        </p:txBody>
      </p:sp>
      <p:sp>
        <p:nvSpPr>
          <p:cNvPr id="62481" name="Text Box 5"/>
          <p:cNvSpPr txBox="1">
            <a:spLocks noChangeArrowheads="1"/>
          </p:cNvSpPr>
          <p:nvPr/>
        </p:nvSpPr>
        <p:spPr bwMode="auto">
          <a:xfrm>
            <a:off x="9202405" y="1099847"/>
            <a:ext cx="3810000" cy="255454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altLang="ja-JP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1. " (ه ، ك)</a:t>
            </a:r>
            <a:r>
              <a:rPr kumimoji="0" lang="ar-EG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 أَنَا أَيْضًا سَأَحْفَظُكَ مِنْ سَاعَةِ التَّجْرِبَةِ الْعَتِيدَةِ أَنْ تَأْتِيَ عَلَى الْعَالَمِ كُلِّهِ لِتُجَرِّبَ السَّاكِنِينَ عَلَى الأَرْضِ.</a:t>
            </a:r>
            <a:r>
              <a:rPr kumimoji="0" lang="ar-EG" altLang="ja-JP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(رؤيا٣: ١٠)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1524000" y="2667000"/>
            <a:ext cx="2971800" cy="28194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4" name="Notched Right Arrow 23"/>
          <p:cNvSpPr>
            <a:spLocks noChangeArrowheads="1"/>
          </p:cNvSpPr>
          <p:nvPr/>
        </p:nvSpPr>
        <p:spPr bwMode="auto">
          <a:xfrm>
            <a:off x="1242078" y="5126775"/>
            <a:ext cx="1295400" cy="304800"/>
          </a:xfrm>
          <a:prstGeom prst="notchedRightArrow">
            <a:avLst>
              <a:gd name="adj1" fmla="val 50000"/>
              <a:gd name="adj2" fmla="val 49997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6" name="Notched Right Arrow 25"/>
          <p:cNvSpPr>
            <a:spLocks noChangeArrowheads="1"/>
          </p:cNvSpPr>
          <p:nvPr/>
        </p:nvSpPr>
        <p:spPr bwMode="auto">
          <a:xfrm>
            <a:off x="1219200" y="3962400"/>
            <a:ext cx="3657600" cy="30480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2308878" y="4861663"/>
            <a:ext cx="14478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ja-JP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</a:t>
            </a:r>
            <a:r>
              <a:rPr kumimoji="0" lang="ar-SA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داخل</a:t>
            </a:r>
            <a:r>
              <a:rPr kumimoji="0" lang="ru-RU" altLang="ja-JP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1905000" y="4038600"/>
            <a:ext cx="2286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ja-JP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</a:t>
            </a:r>
            <a:r>
              <a:rPr kumimoji="0" lang="ar-SA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خلال</a:t>
            </a:r>
            <a:r>
              <a:rPr kumimoji="0" lang="ru-RU" altLang="ja-JP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1528383" y="1666531"/>
            <a:ext cx="263461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ja-JP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</a:t>
            </a:r>
            <a:r>
              <a:rPr kumimoji="0" lang="ar-EG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من ، خارج ، بعيد عن </a:t>
            </a:r>
            <a:r>
              <a:rPr kumimoji="0" lang="ru-RU" altLang="ja-JP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0" name="Bent Arrow 29"/>
          <p:cNvSpPr/>
          <p:nvPr/>
        </p:nvSpPr>
        <p:spPr bwMode="auto">
          <a:xfrm rot="16200000" flipV="1">
            <a:off x="1028700" y="2424216"/>
            <a:ext cx="990600" cy="609600"/>
          </a:xfrm>
          <a:prstGeom prst="bentArrow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1" name="Text Box 1041"/>
          <p:cNvSpPr txBox="1">
            <a:spLocks noChangeArrowheads="1"/>
          </p:cNvSpPr>
          <p:nvPr/>
        </p:nvSpPr>
        <p:spPr bwMode="auto">
          <a:xfrm>
            <a:off x="8388424" y="76200"/>
            <a:ext cx="7040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209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362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C8FB232-8512-D88B-B4F1-604AEF0F4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65" y="2200275"/>
            <a:ext cx="711200" cy="11049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6CAC8FF-6A99-577D-0843-E53522141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65" y="3453971"/>
            <a:ext cx="800100" cy="11176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9CA0F47-6939-6A49-67FC-77FF2B26CA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755" y="4654472"/>
            <a:ext cx="800100" cy="1117600"/>
          </a:xfrm>
          <a:prstGeom prst="rect">
            <a:avLst/>
          </a:prstGeom>
        </p:spPr>
      </p:pic>
      <p:sp>
        <p:nvSpPr>
          <p:cNvPr id="35" name="Text Box 5">
            <a:extLst>
              <a:ext uri="{FF2B5EF4-FFF2-40B4-BE49-F238E27FC236}">
                <a16:creationId xmlns:a16="http://schemas.microsoft.com/office/drawing/2014/main" id="{E6298FEB-F6E6-2E93-FFC0-1CF18BA5A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0256" y="954821"/>
            <a:ext cx="3810000" cy="24622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altLang="ja-JP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1. " (</a:t>
            </a:r>
            <a:r>
              <a:rPr kumimoji="0" lang="en-US" altLang="ja-JP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ek</a:t>
            </a:r>
            <a:r>
              <a:rPr kumimoji="0" lang="ar-EG" altLang="ja-JP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) </a:t>
            </a:r>
            <a:r>
              <a:rPr kumimoji="0" lang="ar-EG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 أَنَا أَيْضًا سَأَحْفَظُكَ مِنْ سَاعَةِ التَّجْرِبَةِ الْعَتِيدَةِ أَنْ تَأْتِيَ عَلَى الْعَالَمِ كُلِّهِ لِتُجَرِّبَ السَّاكِنِينَ عَلَى الأَرْضِ.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altLang="ja-JP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(رؤيا</a:t>
            </a:r>
            <a:r>
              <a:rPr kumimoji="0" lang="en-US" altLang="ja-JP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kumimoji="0" lang="ar-EG" altLang="ja-JP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٣: ١٠)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49956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 animBg="1"/>
      <p:bldP spid="26" grpId="0" animBg="1"/>
      <p:bldP spid="27" grpId="0"/>
      <p:bldP spid="28" grpId="0"/>
      <p:bldP spid="29" grpId="0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Oval 17"/>
          <p:cNvSpPr>
            <a:spLocks noChangeArrowheads="1"/>
          </p:cNvSpPr>
          <p:nvPr/>
        </p:nvSpPr>
        <p:spPr bwMode="auto">
          <a:xfrm>
            <a:off x="1524000" y="2825760"/>
            <a:ext cx="2971800" cy="28194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4515" name="Line 3"/>
          <p:cNvSpPr>
            <a:spLocks noChangeShapeType="1"/>
          </p:cNvSpPr>
          <p:nvPr/>
        </p:nvSpPr>
        <p:spPr bwMode="auto">
          <a:xfrm>
            <a:off x="4572000" y="2797185"/>
            <a:ext cx="0" cy="1371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4516" name="Text Box 7"/>
          <p:cNvSpPr txBox="1">
            <a:spLocks noChangeArrowheads="1"/>
          </p:cNvSpPr>
          <p:nvPr/>
        </p:nvSpPr>
        <p:spPr bwMode="auto">
          <a:xfrm>
            <a:off x="1828800" y="3435360"/>
            <a:ext cx="25146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مجال 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"الشرير"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4517" name="Line 13"/>
          <p:cNvSpPr>
            <a:spLocks noChangeShapeType="1"/>
          </p:cNvSpPr>
          <p:nvPr/>
        </p:nvSpPr>
        <p:spPr bwMode="auto">
          <a:xfrm>
            <a:off x="1449388" y="2673360"/>
            <a:ext cx="0" cy="7620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4518" name="Line 14"/>
          <p:cNvSpPr>
            <a:spLocks noChangeShapeType="1"/>
          </p:cNvSpPr>
          <p:nvPr/>
        </p:nvSpPr>
        <p:spPr bwMode="auto">
          <a:xfrm flipV="1">
            <a:off x="1447800" y="3454410"/>
            <a:ext cx="0" cy="7620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4519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82560"/>
            <a:ext cx="7848600" cy="1323439"/>
          </a:xfrm>
          <a:noFill/>
        </p:spPr>
        <p:txBody>
          <a:bodyPr anchor="t">
            <a:spAutoFit/>
          </a:bodyPr>
          <a:lstStyle/>
          <a:p>
            <a:pPr rtl="1">
              <a:spcBef>
                <a:spcPct val="50000"/>
              </a:spcBef>
            </a:pPr>
            <a:r>
              <a:rPr lang="ar-SA" sz="4000" dirty="0">
                <a:solidFill>
                  <a:srgbClr val="FFFF99"/>
                </a:solidFill>
                <a:ea typeface="ＭＳ Ｐゴシック" charset="0"/>
              </a:rPr>
              <a:t>الظهور </a:t>
            </a:r>
            <a:r>
              <a:rPr lang="ar-EG" sz="4000" dirty="0">
                <a:solidFill>
                  <a:srgbClr val="FFFF99"/>
                </a:solidFill>
                <a:ea typeface="ＭＳ Ｐゴシック" charset="0"/>
              </a:rPr>
              <a:t>الآخر الوحيد في العهد الجديد لـ ”</a:t>
            </a:r>
            <a:r>
              <a:rPr lang="ar-EG" sz="4000" dirty="0">
                <a:solidFill>
                  <a:schemeClr val="accent3"/>
                </a:solidFill>
              </a:rPr>
              <a:t>أَحْفَظُكَ</a:t>
            </a:r>
            <a:r>
              <a:rPr lang="ar-EG" sz="4000" dirty="0">
                <a:solidFill>
                  <a:srgbClr val="FFFF99"/>
                </a:solidFill>
                <a:ea typeface="ＭＳ Ｐゴシック" charset="0"/>
              </a:rPr>
              <a:t>"</a:t>
            </a:r>
            <a:r>
              <a:rPr lang="en-US" sz="4000" dirty="0">
                <a:solidFill>
                  <a:srgbClr val="FFFF99"/>
                </a:solidFill>
                <a:ea typeface="ＭＳ Ｐゴシック" charset="0"/>
              </a:rPr>
              <a:t>(</a:t>
            </a:r>
            <a:r>
              <a:rPr lang="en-US" sz="4000" b="1" dirty="0" err="1">
                <a:solidFill>
                  <a:srgbClr val="FFFF00"/>
                </a:solidFill>
                <a:latin typeface="Bwgrki"/>
                <a:ea typeface="ＭＳ Ｐゴシック" charset="0"/>
                <a:cs typeface="Bwgrki"/>
              </a:rPr>
              <a:t>thre,w</a:t>
            </a:r>
            <a:r>
              <a:rPr lang="en-US" sz="4000" b="1" dirty="0">
                <a:solidFill>
                  <a:srgbClr val="FFFF00"/>
                </a:solidFill>
                <a:latin typeface="Bwgrki"/>
                <a:ea typeface="ＭＳ Ｐゴシック" charset="0"/>
                <a:cs typeface="Bwgrki"/>
              </a:rPr>
              <a:t> e,k</a:t>
            </a:r>
            <a:r>
              <a:rPr lang="en-US" sz="4000" dirty="0">
                <a:solidFill>
                  <a:srgbClr val="FFFF99"/>
                </a:solidFill>
                <a:ea typeface="ＭＳ Ｐゴシック" charset="0"/>
              </a:rPr>
              <a:t>)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1524000" y="2825760"/>
            <a:ext cx="2971800" cy="28194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1219200" y="5511810"/>
            <a:ext cx="3505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ja-JP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</a:t>
            </a:r>
            <a:r>
              <a:rPr kumimoji="0" lang="ar-EG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من ، خارج ، 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بعيد عن </a:t>
            </a:r>
            <a:r>
              <a:rPr kumimoji="0" lang="ru-RU" altLang="ja-JP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0" name="Bent Arrow 29"/>
          <p:cNvSpPr/>
          <p:nvPr/>
        </p:nvSpPr>
        <p:spPr bwMode="auto">
          <a:xfrm rot="5400000">
            <a:off x="800100" y="5073660"/>
            <a:ext cx="990600" cy="609600"/>
          </a:xfrm>
          <a:prstGeom prst="bentArrow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4419600" y="5435610"/>
            <a:ext cx="4724400" cy="830997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لم يتم الاحتفاظ بالموازيات في مجال الشيطان والتي لم يتم الاحتفاظ بها في فترة الضيقة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54925" y="1660725"/>
            <a:ext cx="4724400" cy="830997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تتعلق فكرة إخراجك من العالم بإبعادك عن العالم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6" name="Text Box 1041"/>
          <p:cNvSpPr txBox="1">
            <a:spLocks noChangeArrowheads="1"/>
          </p:cNvSpPr>
          <p:nvPr/>
        </p:nvSpPr>
        <p:spPr bwMode="auto">
          <a:xfrm>
            <a:off x="8445822" y="0"/>
            <a:ext cx="7040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209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362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0824ABB7-9C5A-48D1-057D-5FF24CED7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0256" y="954821"/>
            <a:ext cx="3810000" cy="24622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altLang="ja-JP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1. " (</a:t>
            </a:r>
            <a:r>
              <a:rPr kumimoji="0" lang="en-US" altLang="ja-JP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ek</a:t>
            </a:r>
            <a:r>
              <a:rPr kumimoji="0" lang="ar-EG" altLang="ja-JP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) </a:t>
            </a:r>
            <a:r>
              <a:rPr kumimoji="0" lang="ar-EG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 أَنَا أَيْضًا سَأَحْفَظُكَ مِنْ سَاعَةِ التَّجْرِبَةِ الْعَتِيدَةِ أَنْ تَأْتِيَ عَلَى الْعَالَمِ كُلِّهِ لِتُجَرِّبَ السَّاكِنِينَ عَلَى الأَرْضِ.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altLang="ja-JP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(رؤيا</a:t>
            </a:r>
            <a:r>
              <a:rPr kumimoji="0" lang="en-US" altLang="ja-JP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kumimoji="0" lang="ar-EG" altLang="ja-JP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٣: ١٠)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1F37E69-7667-CD22-6478-188FB2C7E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11" y="4394210"/>
            <a:ext cx="8001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026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  <p:bldP spid="30" grpId="0" animBg="1"/>
      <p:bldP spid="31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Line 2"/>
          <p:cNvSpPr>
            <a:spLocks noChangeShapeType="1"/>
          </p:cNvSpPr>
          <p:nvPr/>
        </p:nvSpPr>
        <p:spPr bwMode="auto">
          <a:xfrm>
            <a:off x="1447800" y="4114800"/>
            <a:ext cx="6705600" cy="0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6563" name="Line 3"/>
          <p:cNvSpPr>
            <a:spLocks noChangeShapeType="1"/>
          </p:cNvSpPr>
          <p:nvPr/>
        </p:nvSpPr>
        <p:spPr bwMode="auto">
          <a:xfrm>
            <a:off x="4572000" y="2638425"/>
            <a:ext cx="0" cy="13716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 rot="-5400000">
            <a:off x="-654844" y="3752740"/>
            <a:ext cx="3116263" cy="64633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عصر الكنيسة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6565" name="Text Box 6"/>
          <p:cNvSpPr txBox="1">
            <a:spLocks noChangeArrowheads="1"/>
          </p:cNvSpPr>
          <p:nvPr/>
        </p:nvSpPr>
        <p:spPr bwMode="auto">
          <a:xfrm>
            <a:off x="633049" y="1905238"/>
            <a:ext cx="220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الاختطاف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6566" name="Text Box 7"/>
          <p:cNvSpPr txBox="1">
            <a:spLocks noChangeArrowheads="1"/>
          </p:cNvSpPr>
          <p:nvPr/>
        </p:nvSpPr>
        <p:spPr bwMode="auto">
          <a:xfrm>
            <a:off x="1635369" y="3276600"/>
            <a:ext cx="29168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الضيقة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6567" name="Text Box 8"/>
          <p:cNvSpPr txBox="1">
            <a:spLocks noChangeArrowheads="1"/>
          </p:cNvSpPr>
          <p:nvPr/>
        </p:nvSpPr>
        <p:spPr bwMode="auto">
          <a:xfrm>
            <a:off x="1905000" y="4267200"/>
            <a:ext cx="236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٧ سنوات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6568" name="Text Box 9"/>
          <p:cNvSpPr txBox="1">
            <a:spLocks noChangeArrowheads="1"/>
          </p:cNvSpPr>
          <p:nvPr/>
        </p:nvSpPr>
        <p:spPr bwMode="auto">
          <a:xfrm>
            <a:off x="4495800" y="3276600"/>
            <a:ext cx="34472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الألفية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6569" name="Text Box 10"/>
          <p:cNvSpPr txBox="1">
            <a:spLocks noChangeArrowheads="1"/>
          </p:cNvSpPr>
          <p:nvPr/>
        </p:nvSpPr>
        <p:spPr bwMode="auto">
          <a:xfrm>
            <a:off x="4953000" y="4267200"/>
            <a:ext cx="2743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١٠٠٠ سنة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6570" name="Text Box 11"/>
          <p:cNvSpPr txBox="1">
            <a:spLocks noChangeArrowheads="1"/>
          </p:cNvSpPr>
          <p:nvPr/>
        </p:nvSpPr>
        <p:spPr bwMode="auto">
          <a:xfrm rot="5400000" flipH="1">
            <a:off x="6371703" y="3866124"/>
            <a:ext cx="49514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الكلوت الأبدي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6571" name="Text Box 12"/>
          <p:cNvSpPr txBox="1">
            <a:spLocks noChangeArrowheads="1"/>
          </p:cNvSpPr>
          <p:nvPr/>
        </p:nvSpPr>
        <p:spPr bwMode="auto">
          <a:xfrm rot="5381629">
            <a:off x="6621463" y="5125134"/>
            <a:ext cx="2514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الدينونة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6572" name="Line 13"/>
          <p:cNvSpPr>
            <a:spLocks noChangeShapeType="1"/>
          </p:cNvSpPr>
          <p:nvPr/>
        </p:nvSpPr>
        <p:spPr bwMode="auto">
          <a:xfrm>
            <a:off x="1449388" y="251460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6573" name="Line 14"/>
          <p:cNvSpPr>
            <a:spLocks noChangeShapeType="1"/>
          </p:cNvSpPr>
          <p:nvPr/>
        </p:nvSpPr>
        <p:spPr bwMode="auto">
          <a:xfrm flipV="1">
            <a:off x="1447800" y="329565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6574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33400"/>
            <a:ext cx="7772400" cy="707886"/>
          </a:xfrm>
          <a:noFill/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ar-SA" altLang="ja-JP" sz="4000" dirty="0">
                <a:solidFill>
                  <a:srgbClr val="FFFF99"/>
                </a:solidFill>
                <a:ea typeface="ＭＳ Ｐゴシック" charset="0"/>
              </a:rPr>
              <a:t>الاختطاف "قبل الضيقة"</a:t>
            </a:r>
            <a:endParaRPr lang="en-US" sz="4000" dirty="0">
              <a:solidFill>
                <a:srgbClr val="FFFF99"/>
              </a:solidFill>
              <a:ea typeface="ＭＳ Ｐゴシック" charset="0"/>
            </a:endParaRPr>
          </a:p>
        </p:txBody>
      </p:sp>
      <p:sp>
        <p:nvSpPr>
          <p:cNvPr id="66576" name="Text Box 17"/>
          <p:cNvSpPr txBox="1">
            <a:spLocks noChangeArrowheads="1"/>
          </p:cNvSpPr>
          <p:nvPr/>
        </p:nvSpPr>
        <p:spPr bwMode="auto">
          <a:xfrm>
            <a:off x="3429000" y="1295400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 err="1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المجئ</a:t>
            </a: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الثاني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8" name="Bent Arrow 17"/>
          <p:cNvSpPr/>
          <p:nvPr/>
        </p:nvSpPr>
        <p:spPr bwMode="auto">
          <a:xfrm rot="5400000" flipH="1">
            <a:off x="304800" y="2895600"/>
            <a:ext cx="1371600" cy="1219200"/>
          </a:xfrm>
          <a:prstGeom prst="ben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9" name="Bent Arrow 18"/>
          <p:cNvSpPr/>
          <p:nvPr/>
        </p:nvSpPr>
        <p:spPr bwMode="auto">
          <a:xfrm rot="5400000">
            <a:off x="2628900" y="1638300"/>
            <a:ext cx="1447800" cy="3352800"/>
          </a:xfrm>
          <a:prstGeom prst="bentArrow">
            <a:avLst>
              <a:gd name="adj1" fmla="val 24350"/>
              <a:gd name="adj2" fmla="val 18210"/>
              <a:gd name="adj3" fmla="val 25000"/>
              <a:gd name="adj4" fmla="val 4436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0" name="Right Arrow 19"/>
          <p:cNvSpPr>
            <a:spLocks noChangeArrowheads="1"/>
          </p:cNvSpPr>
          <p:nvPr/>
        </p:nvSpPr>
        <p:spPr bwMode="auto">
          <a:xfrm>
            <a:off x="5029200" y="3733800"/>
            <a:ext cx="3810000" cy="685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467016" y="4858952"/>
            <a:ext cx="3291251" cy="181588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في كل مرة تحدث هذه العبارة ... يكون </a:t>
            </a:r>
            <a:r>
              <a:rPr kumimoji="0" lang="ar-EG" sz="28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أعداء</a:t>
            </a:r>
            <a:r>
              <a:rPr kumimoji="0" lang="ar-EG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الكنيسة دائمًا في ذهنهم ـ موونس ، 120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5" name="Text Box 1041"/>
          <p:cNvSpPr txBox="1">
            <a:spLocks noChangeArrowheads="1"/>
          </p:cNvSpPr>
          <p:nvPr/>
        </p:nvSpPr>
        <p:spPr bwMode="auto">
          <a:xfrm>
            <a:off x="8388424" y="76200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209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" name="Text Box 5">
            <a:extLst>
              <a:ext uri="{FF2B5EF4-FFF2-40B4-BE49-F238E27FC236}">
                <a16:creationId xmlns:a16="http://schemas.microsoft.com/office/drawing/2014/main" id="{444C6927-60AC-6861-0881-EB693EDE6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0813" y="3159834"/>
            <a:ext cx="3810000" cy="24622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altLang="ja-JP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1. " (</a:t>
            </a:r>
            <a:r>
              <a:rPr kumimoji="0" lang="en-US" altLang="ja-JP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ek</a:t>
            </a:r>
            <a:r>
              <a:rPr kumimoji="0" lang="ar-EG" altLang="ja-JP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) </a:t>
            </a:r>
            <a:r>
              <a:rPr kumimoji="0" lang="ar-EG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 أَنَا أَيْضًا سَأَحْفَظُكَ مِنْ سَاعَةِ التَّجْرِبَةِ الْعَتِيدَةِ أَنْ تَأْتِيَ عَلَى الْعَالَمِ كُلِّهِ </a:t>
            </a:r>
            <a:r>
              <a:rPr kumimoji="0" lang="ar-EG" sz="28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لِتُجَرِّبَ السَّاكِنِينَ عَلَى الأَرْضِ</a:t>
            </a:r>
            <a:r>
              <a:rPr kumimoji="0" lang="ar-EG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altLang="ja-JP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(رؤيا</a:t>
            </a:r>
            <a:r>
              <a:rPr kumimoji="0" lang="en-US" altLang="ja-JP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kumimoji="0" lang="ar-EG" altLang="ja-JP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٣: ١٠)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2" name="Curved Down Arrow 21"/>
          <p:cNvSpPr>
            <a:spLocks noChangeArrowheads="1"/>
          </p:cNvSpPr>
          <p:nvPr/>
        </p:nvSpPr>
        <p:spPr bwMode="auto">
          <a:xfrm rot="9811772" flipV="1">
            <a:off x="3919514" y="4009940"/>
            <a:ext cx="1524000" cy="7620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25777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09-I'm Gonna Miss That Dog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88" y="-24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0415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660033"/>
          </a:fgClr>
          <a:bgClr>
            <a:schemeClr val="accent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874713"/>
          </a:xfrm>
          <a:solidFill>
            <a:schemeClr val="accent2"/>
          </a:solidFill>
        </p:spPr>
        <p:txBody>
          <a:bodyPr/>
          <a:lstStyle/>
          <a:p>
            <a:r>
              <a:rPr lang="ar-SA" dirty="0">
                <a:solidFill>
                  <a:schemeClr val="bg1"/>
                </a:solidFill>
                <a:ea typeface="ＭＳ Ｐゴシック" charset="0"/>
              </a:rPr>
              <a:t>لماذا </a:t>
            </a:r>
            <a:r>
              <a:rPr lang="ar-JO" dirty="0">
                <a:solidFill>
                  <a:schemeClr val="bg1"/>
                </a:solidFill>
                <a:ea typeface="ＭＳ Ｐゴシック" charset="0"/>
              </a:rPr>
              <a:t>أ</a:t>
            </a:r>
            <a:r>
              <a:rPr lang="ar-SA" dirty="0">
                <a:solidFill>
                  <a:schemeClr val="bg1"/>
                </a:solidFill>
                <a:ea typeface="ＭＳ Ｐゴシック" charset="0"/>
              </a:rPr>
              <a:t>نا من مؤمني ال</a:t>
            </a:r>
            <a:r>
              <a:rPr lang="ar-JO" dirty="0">
                <a:solidFill>
                  <a:schemeClr val="bg1"/>
                </a:solidFill>
                <a:ea typeface="ＭＳ Ｐゴシック" charset="0"/>
              </a:rPr>
              <a:t>إ</a:t>
            </a:r>
            <a:r>
              <a:rPr lang="ar-SA" dirty="0">
                <a:solidFill>
                  <a:schemeClr val="bg1"/>
                </a:solidFill>
                <a:ea typeface="ＭＳ Ｐゴシック" charset="0"/>
              </a:rPr>
              <a:t>ختطاف قبل الضيقة؟</a:t>
            </a:r>
            <a:endParaRPr lang="en-US" dirty="0">
              <a:solidFill>
                <a:schemeClr val="bg1"/>
              </a:solidFill>
              <a:ea typeface="ＭＳ Ｐゴシック" charset="0"/>
            </a:endParaRPr>
          </a:p>
        </p:txBody>
      </p:sp>
      <p:sp>
        <p:nvSpPr>
          <p:cNvPr id="681988" name="Rectangle 4"/>
          <p:cNvSpPr>
            <a:spLocks noChangeArrowheads="1"/>
          </p:cNvSpPr>
          <p:nvPr/>
        </p:nvSpPr>
        <p:spPr bwMode="auto">
          <a:xfrm>
            <a:off x="381000" y="1371600"/>
            <a:ext cx="84963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marR="0" lvl="0" indent="-742950" algn="r" defTabSz="914400" rtl="1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 New Roman" charset="0"/>
              <a:buAutoNum type="arabicPeriod"/>
              <a:tabLst/>
              <a:defRPr/>
            </a:pPr>
            <a:r>
              <a:rPr kumimoji="0" lang="ar-EG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سيتم إبعاد المؤمنين عن هذه "الساعة" أو الفترة الزمنية (رؤيا٣: ١٠)</a:t>
            </a:r>
          </a:p>
          <a:p>
            <a:pPr marL="742950" marR="0" lvl="0" indent="-742950" algn="r" defTabSz="914400" rtl="1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 New Roman" charset="0"/>
              <a:buAutoNum type="arabicPeriod"/>
              <a:tabLst/>
              <a:defRPr/>
            </a:pPr>
            <a:r>
              <a:rPr kumimoji="0" lang="ar-EG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الضيقة تختبر غير المؤمنين (٣: ١٠) تحت غضب الله (٦: ١٦-١٧)</a:t>
            </a:r>
          </a:p>
          <a:p>
            <a:pPr marL="742950" marR="0" lvl="0" indent="-742950" algn="r" defTabSz="914400" rtl="1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 New Roman" charset="0"/>
              <a:buAutoNum type="arabicPeriod"/>
              <a:tabLst/>
              <a:defRPr/>
            </a:pPr>
            <a:r>
              <a:rPr kumimoji="0" lang="ar-EG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سيغيب عمل الروح القدس لحجز الشر (٢ تسالونيكي</a:t>
            </a:r>
            <a:b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kumimoji="0" lang="ar-EG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٢: ٦-٧).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40292" name="Text Box 18"/>
          <p:cNvSpPr txBox="1">
            <a:spLocks noChangeArrowheads="1"/>
          </p:cNvSpPr>
          <p:nvPr/>
        </p:nvSpPr>
        <p:spPr bwMode="auto">
          <a:xfrm>
            <a:off x="8382000" y="76200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209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52400" y="6172200"/>
            <a:ext cx="8991600" cy="609600"/>
            <a:chOff x="152400" y="6172200"/>
            <a:chExt cx="8991600" cy="609600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52400" y="6172200"/>
              <a:ext cx="89916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marR="0" lvl="0" indent="-742950" algn="r" defTabSz="914400" rtl="1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uLnTx/>
                  <a:uFillTx/>
                  <a:latin typeface="Bwgrkl" charset="0"/>
                  <a:ea typeface="ＭＳ Ｐゴシック" charset="0"/>
                  <a:cs typeface="Bwgrkl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uLnTx/>
                  <a:uFillTx/>
                  <a:latin typeface="Bwgrkl" charset="0"/>
                  <a:ea typeface="ＭＳ Ｐゴシック" charset="0"/>
                  <a:cs typeface="Bwgrkl" charset="0"/>
                </a:rPr>
                <a:t>pnue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uLnTx/>
                  <a:uFillTx/>
                  <a:latin typeface="Bwgrkl" charset="0"/>
                  <a:ea typeface="ＭＳ Ｐゴシック" charset="0"/>
                  <a:cs typeface="Bwgrkl" charset="0"/>
                </a:rPr>
                <a:t>/ma </a:t>
              </a: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uLnTx/>
                  <a:uFillTx/>
                  <a:latin typeface="Bwgrkl" charset="0"/>
                  <a:ea typeface="ＭＳ Ｐゴシック" charset="0"/>
                  <a:cs typeface="Bwgrkl" charset="0"/>
                </a:rPr>
                <a:t>     </a:t>
              </a:r>
              <a:r>
                <a:rPr kumimoji="0" lang="ar-EG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uLnTx/>
                  <a:uFillTx/>
                  <a:latin typeface="Bwgrkl" charset="0"/>
                  <a:ea typeface="ＭＳ Ｐゴシック" charset="0"/>
                  <a:cs typeface="Bwgrkl" charset="0"/>
                </a:rPr>
                <a:t>"الروح" = اسم محايد ولكنه مستخدم من شخص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pic>
          <p:nvPicPr>
            <p:cNvPr id="140301" name="Picture 1" descr="1 Thess 2.6 GR pneuma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6580" y="6210471"/>
              <a:ext cx="1390720" cy="521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52400" y="5514373"/>
            <a:ext cx="8996304" cy="657827"/>
            <a:chOff x="152400" y="5514373"/>
            <a:chExt cx="8996304" cy="657827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52400" y="5562600"/>
              <a:ext cx="89916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marR="0" lvl="0" indent="-742950" algn="r" defTabSz="914400" rtl="1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uLnTx/>
                  <a:uFillTx/>
                  <a:latin typeface="Bwgrkl" charset="0"/>
                  <a:ea typeface="ＭＳ Ｐゴシック" charset="0"/>
                  <a:cs typeface="Bwgrkl" charset="0"/>
                </a:rPr>
                <a:t>o`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uLnTx/>
                  <a:uFillTx/>
                  <a:latin typeface="Bwgrkl" charset="0"/>
                  <a:ea typeface="ＭＳ Ｐゴシック" charset="0"/>
                  <a:cs typeface="Bwgrkl" charset="0"/>
                </a:rPr>
                <a:t>kate,cw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uLnTx/>
                  <a:uFillTx/>
                  <a:latin typeface="Bwgrkl" charset="0"/>
                  <a:ea typeface="ＭＳ Ｐゴシック" charset="0"/>
                  <a:cs typeface="Bwgrkl" charset="0"/>
                </a:rPr>
                <a:t>  n </a:t>
              </a: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uLnTx/>
                  <a:uFillTx/>
                  <a:latin typeface="Bwgrkl" charset="0"/>
                  <a:ea typeface="ＭＳ Ｐゴシック" charset="0"/>
                  <a:cs typeface="Bwgrkl" charset="0"/>
                </a:rPr>
                <a:t>    </a:t>
              </a:r>
              <a:r>
                <a:rPr kumimoji="0" lang="ar-EG" sz="2800" b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"الذي يحجز" = مذكر ، ٢: ٧ = شخص</a:t>
              </a:r>
              <a:endPara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pic>
          <p:nvPicPr>
            <p:cNvPr id="140299" name="Picture 2" descr="1 Thess 2.6 GR restainer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4670" y="5514373"/>
              <a:ext cx="2034034" cy="560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96580" y="4902917"/>
            <a:ext cx="9169526" cy="659683"/>
            <a:chOff x="96580" y="4902917"/>
            <a:chExt cx="9169526" cy="659683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96580" y="4953000"/>
              <a:ext cx="9169526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marR="0" lvl="0" indent="-742950" algn="r" defTabSz="914400" rtl="1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uLnTx/>
                  <a:uFillTx/>
                  <a:latin typeface="Bwgrkl" charset="0"/>
                  <a:ea typeface="ＭＳ Ｐゴシック" charset="0"/>
                  <a:cs typeface="Bwgrkl" charset="0"/>
                </a:rPr>
                <a:t>to.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uLnTx/>
                  <a:uFillTx/>
                  <a:latin typeface="Bwgrkl" charset="0"/>
                  <a:ea typeface="ＭＳ Ｐゴシック" charset="0"/>
                  <a:cs typeface="Bwgrkl" charset="0"/>
                </a:rPr>
                <a:t>kate,con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uLnTx/>
                  <a:uFillTx/>
                  <a:latin typeface="Bwgrkl" charset="0"/>
                  <a:ea typeface="ＭＳ Ｐゴシック" charset="0"/>
                  <a:cs typeface="Bwgrkl" charset="0"/>
                </a:rPr>
                <a:t> </a:t>
              </a:r>
              <a:r>
                <a:rPr kumimoji="0" lang="ar-EG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uLnTx/>
                  <a:uFillTx/>
                  <a:latin typeface="Bwgrkl" charset="0"/>
                  <a:ea typeface="ＭＳ Ｐゴシック" charset="0"/>
                  <a:cs typeface="Bwgrkl" charset="0"/>
                </a:rPr>
                <a:t>"   ما يقيد" = محايد ، ٢: ٦= الوعظ بالإنجيل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pic>
          <p:nvPicPr>
            <p:cNvPr id="140297" name="Picture 3" descr="1 Thess 2.6 GR what restains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2574" y="4902917"/>
              <a:ext cx="2058732" cy="526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32239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Line 2"/>
          <p:cNvSpPr>
            <a:spLocks noChangeShapeType="1"/>
          </p:cNvSpPr>
          <p:nvPr/>
        </p:nvSpPr>
        <p:spPr bwMode="auto">
          <a:xfrm>
            <a:off x="1447800" y="4114800"/>
            <a:ext cx="6705600" cy="0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8611" name="Line 3"/>
          <p:cNvSpPr>
            <a:spLocks noChangeShapeType="1"/>
          </p:cNvSpPr>
          <p:nvPr/>
        </p:nvSpPr>
        <p:spPr bwMode="auto">
          <a:xfrm>
            <a:off x="4572000" y="2638425"/>
            <a:ext cx="0" cy="13716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 rot="-5400000">
            <a:off x="-654844" y="3752740"/>
            <a:ext cx="3116263" cy="64633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عصر الكنيسة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8613" name="Text Box 6"/>
          <p:cNvSpPr txBox="1">
            <a:spLocks noChangeArrowheads="1"/>
          </p:cNvSpPr>
          <p:nvPr/>
        </p:nvSpPr>
        <p:spPr bwMode="auto">
          <a:xfrm>
            <a:off x="1295400" y="1905000"/>
            <a:ext cx="220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الاختطاف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8614" name="Text Box 7"/>
          <p:cNvSpPr txBox="1">
            <a:spLocks noChangeArrowheads="1"/>
          </p:cNvSpPr>
          <p:nvPr/>
        </p:nvSpPr>
        <p:spPr bwMode="auto">
          <a:xfrm>
            <a:off x="1531253" y="3276600"/>
            <a:ext cx="30407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الضيقة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8615" name="Text Box 8"/>
          <p:cNvSpPr txBox="1">
            <a:spLocks noChangeArrowheads="1"/>
          </p:cNvSpPr>
          <p:nvPr/>
        </p:nvSpPr>
        <p:spPr bwMode="auto">
          <a:xfrm>
            <a:off x="1905000" y="4267200"/>
            <a:ext cx="236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٧ سنوات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8616" name="Text Box 9"/>
          <p:cNvSpPr txBox="1">
            <a:spLocks noChangeArrowheads="1"/>
          </p:cNvSpPr>
          <p:nvPr/>
        </p:nvSpPr>
        <p:spPr bwMode="auto">
          <a:xfrm>
            <a:off x="4372755" y="3276600"/>
            <a:ext cx="35936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الألفيه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8617" name="Text Box 10"/>
          <p:cNvSpPr txBox="1">
            <a:spLocks noChangeArrowheads="1"/>
          </p:cNvSpPr>
          <p:nvPr/>
        </p:nvSpPr>
        <p:spPr bwMode="auto">
          <a:xfrm>
            <a:off x="4953000" y="4267200"/>
            <a:ext cx="2743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١٠٠٠ سنه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8618" name="Text Box 11"/>
          <p:cNvSpPr txBox="1">
            <a:spLocks noChangeArrowheads="1"/>
          </p:cNvSpPr>
          <p:nvPr/>
        </p:nvSpPr>
        <p:spPr bwMode="auto">
          <a:xfrm rot="5400000" flipH="1">
            <a:off x="5868194" y="3914666"/>
            <a:ext cx="49514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الملكوت الأبدي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8619" name="Text Box 12"/>
          <p:cNvSpPr txBox="1">
            <a:spLocks noChangeArrowheads="1"/>
          </p:cNvSpPr>
          <p:nvPr/>
        </p:nvSpPr>
        <p:spPr bwMode="auto">
          <a:xfrm rot="5381629">
            <a:off x="6621463" y="5125134"/>
            <a:ext cx="2514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الدينونة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8620" name="Line 13"/>
          <p:cNvSpPr>
            <a:spLocks noChangeShapeType="1"/>
          </p:cNvSpPr>
          <p:nvPr/>
        </p:nvSpPr>
        <p:spPr bwMode="auto">
          <a:xfrm>
            <a:off x="1449388" y="251460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8621" name="Line 14"/>
          <p:cNvSpPr>
            <a:spLocks noChangeShapeType="1"/>
          </p:cNvSpPr>
          <p:nvPr/>
        </p:nvSpPr>
        <p:spPr bwMode="auto">
          <a:xfrm flipV="1">
            <a:off x="1447800" y="329565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8622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33400"/>
            <a:ext cx="7772400" cy="707886"/>
          </a:xfrm>
          <a:noFill/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ar-SA" altLang="ja-JP" sz="4000" dirty="0">
                <a:solidFill>
                  <a:srgbClr val="FFFF99"/>
                </a:solidFill>
                <a:ea typeface="ＭＳ Ｐゴシック" charset="0"/>
              </a:rPr>
              <a:t>ال</a:t>
            </a:r>
            <a:r>
              <a:rPr lang="ar-JO" altLang="ja-JP" sz="4000" dirty="0">
                <a:solidFill>
                  <a:srgbClr val="FFFF99"/>
                </a:solidFill>
                <a:ea typeface="ＭＳ Ｐゴシック" charset="0"/>
              </a:rPr>
              <a:t>إ</a:t>
            </a:r>
            <a:r>
              <a:rPr lang="ar-SA" altLang="ja-JP" sz="4000" dirty="0">
                <a:solidFill>
                  <a:srgbClr val="FFFF99"/>
                </a:solidFill>
                <a:ea typeface="ＭＳ Ｐゴシック" charset="0"/>
              </a:rPr>
              <a:t>ختطاف "قبل الضيقة"</a:t>
            </a:r>
            <a:endParaRPr lang="en-US" sz="4000" dirty="0">
              <a:solidFill>
                <a:srgbClr val="FFFF99"/>
              </a:solidFill>
              <a:ea typeface="ＭＳ Ｐゴシック" charset="0"/>
            </a:endParaRPr>
          </a:p>
        </p:txBody>
      </p:sp>
      <p:sp>
        <p:nvSpPr>
          <p:cNvPr id="68624" name="Text Box 17"/>
          <p:cNvSpPr txBox="1">
            <a:spLocks noChangeArrowheads="1"/>
          </p:cNvSpPr>
          <p:nvPr/>
        </p:nvSpPr>
        <p:spPr bwMode="auto">
          <a:xfrm>
            <a:off x="3429000" y="1295400"/>
            <a:ext cx="2057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 err="1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المجئ</a:t>
            </a: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الثاني 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8" name="Bent Arrow 17"/>
          <p:cNvSpPr/>
          <p:nvPr/>
        </p:nvSpPr>
        <p:spPr bwMode="auto">
          <a:xfrm rot="5400000" flipH="1">
            <a:off x="304800" y="2895600"/>
            <a:ext cx="1371600" cy="1219200"/>
          </a:xfrm>
          <a:prstGeom prst="ben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9" name="Bent Arrow 18"/>
          <p:cNvSpPr/>
          <p:nvPr/>
        </p:nvSpPr>
        <p:spPr bwMode="auto">
          <a:xfrm rot="5400000">
            <a:off x="2628900" y="1638300"/>
            <a:ext cx="1447800" cy="3352800"/>
          </a:xfrm>
          <a:prstGeom prst="bentArrow">
            <a:avLst>
              <a:gd name="adj1" fmla="val 24350"/>
              <a:gd name="adj2" fmla="val 18210"/>
              <a:gd name="adj3" fmla="val 25000"/>
              <a:gd name="adj4" fmla="val 4436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8627" name="Text Box 5"/>
          <p:cNvSpPr txBox="1">
            <a:spLocks noChangeArrowheads="1"/>
          </p:cNvSpPr>
          <p:nvPr/>
        </p:nvSpPr>
        <p:spPr bwMode="auto">
          <a:xfrm>
            <a:off x="5105400" y="822560"/>
            <a:ext cx="3810000" cy="5509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457200" marR="0" lvl="0" indent="-45720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5. لن تتعرض الكنيسة أبدًا</a:t>
            </a:r>
            <a:b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kumimoji="0" lang="ar-EG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لغضب الله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622300" marR="0" lvl="0" indent="-22860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EG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يو ٥: ٢٤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622300" marR="0" lvl="0" indent="-22860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EG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رو٥: ٩ ؛ ٨: ١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</a:p>
          <a:p>
            <a:pPr marL="622300" marR="0" lvl="0" indent="-22860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EG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١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kumimoji="0" lang="ar-EG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تس ١: ١٠ ، ٥: ٩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622300" marR="0" lvl="0" indent="-22860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EG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رؤ ٦: ١٥-١٧ 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622300" marR="0" lvl="0" indent="-22860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EG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رؤ ١١: ١٨ 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622300" marR="0" lvl="0" indent="-22860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EG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رؤ ١٤: ١٠ ، ١٩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0" name="Text Box 1041"/>
          <p:cNvSpPr txBox="1">
            <a:spLocks noChangeArrowheads="1"/>
          </p:cNvSpPr>
          <p:nvPr/>
        </p:nvSpPr>
        <p:spPr bwMode="auto">
          <a:xfrm>
            <a:off x="8388424" y="76200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209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792264"/>
      </p:ext>
    </p:extLst>
  </p:cSld>
  <p:clrMapOvr>
    <a:masterClrMapping/>
  </p:clrMapOvr>
  <p:transition spd="med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660033"/>
          </a:fgClr>
          <a:bgClr>
            <a:schemeClr val="accent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874713"/>
          </a:xfrm>
          <a:solidFill>
            <a:schemeClr val="accent2"/>
          </a:solidFill>
        </p:spPr>
        <p:txBody>
          <a:bodyPr/>
          <a:lstStyle/>
          <a:p>
            <a:r>
              <a:rPr lang="ar-SA" dirty="0">
                <a:solidFill>
                  <a:schemeClr val="bg1"/>
                </a:solidFill>
                <a:ea typeface="ＭＳ Ｐゴシック" charset="0"/>
              </a:rPr>
              <a:t>لماذا </a:t>
            </a:r>
            <a:r>
              <a:rPr lang="ar-JO" dirty="0">
                <a:solidFill>
                  <a:schemeClr val="bg1"/>
                </a:solidFill>
                <a:ea typeface="ＭＳ Ｐゴシック" charset="0"/>
              </a:rPr>
              <a:t>أ</a:t>
            </a:r>
            <a:r>
              <a:rPr lang="ar-SA" dirty="0">
                <a:solidFill>
                  <a:schemeClr val="bg1"/>
                </a:solidFill>
                <a:ea typeface="ＭＳ Ｐゴシック" charset="0"/>
              </a:rPr>
              <a:t>نا من مؤمني ال</a:t>
            </a:r>
            <a:r>
              <a:rPr lang="ar-JO" dirty="0">
                <a:solidFill>
                  <a:schemeClr val="bg1"/>
                </a:solidFill>
                <a:ea typeface="ＭＳ Ｐゴシック" charset="0"/>
              </a:rPr>
              <a:t>إ</a:t>
            </a:r>
            <a:r>
              <a:rPr lang="ar-SA" dirty="0">
                <a:solidFill>
                  <a:schemeClr val="bg1"/>
                </a:solidFill>
                <a:ea typeface="ＭＳ Ｐゴシック" charset="0"/>
              </a:rPr>
              <a:t>ختطاف قبل الضيقة؟</a:t>
            </a:r>
            <a:endParaRPr lang="en-US" dirty="0">
              <a:solidFill>
                <a:schemeClr val="bg1"/>
              </a:solidFill>
              <a:ea typeface="ＭＳ Ｐゴシック" charset="0"/>
            </a:endParaRPr>
          </a:p>
        </p:txBody>
      </p:sp>
      <p:sp>
        <p:nvSpPr>
          <p:cNvPr id="681988" name="Rectangle 4"/>
          <p:cNvSpPr>
            <a:spLocks noChangeArrowheads="1"/>
          </p:cNvSpPr>
          <p:nvPr/>
        </p:nvSpPr>
        <p:spPr bwMode="auto">
          <a:xfrm>
            <a:off x="381000" y="1371600"/>
            <a:ext cx="84963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marR="0" lvl="0" indent="-742950" algn="r" defTabSz="914400" rtl="1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 New Roman" charset="0"/>
              <a:buAutoNum type="arabicPeriod"/>
              <a:tabLst/>
              <a:defRPr/>
            </a:pPr>
            <a:r>
              <a:rPr kumimoji="0" lang="ar-EG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سيتم إبعاد المؤمنين عن هذه "الساعة" أو الفترة الزمنية (رؤيا٣: ١٠)</a:t>
            </a:r>
          </a:p>
          <a:p>
            <a:pPr marL="742950" marR="0" lvl="0" indent="-742950" algn="r" defTabSz="914400" rtl="1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 New Roman" charset="0"/>
              <a:buAutoNum type="arabicPeriod"/>
              <a:tabLst/>
              <a:defRPr/>
            </a:pPr>
            <a:r>
              <a:rPr kumimoji="0" lang="ar-EG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الضيقة تختبر غير المؤمنين (٣: ١٠) تحت غضب الله (٦: ١٦-١٧)</a:t>
            </a:r>
          </a:p>
          <a:p>
            <a:pPr marL="742950" marR="0" lvl="0" indent="-742950" algn="r" defTabSz="914400" rtl="1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 New Roman" charset="0"/>
              <a:buAutoNum type="arabicPeriod"/>
              <a:tabLst/>
              <a:defRPr/>
            </a:pPr>
            <a:r>
              <a:rPr kumimoji="0" lang="ar-EG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سيغيب عمل الروح القدس لحجز الشر (٢ تسالونيكي</a:t>
            </a:r>
            <a:b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kumimoji="0" lang="ar-EG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٢: ٦-٧).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40292" name="Text Box 18"/>
          <p:cNvSpPr txBox="1">
            <a:spLocks noChangeArrowheads="1"/>
          </p:cNvSpPr>
          <p:nvPr/>
        </p:nvSpPr>
        <p:spPr bwMode="auto">
          <a:xfrm>
            <a:off x="8382000" y="76200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209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69A341-FB60-9902-E6FD-9B25B0EB2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869160"/>
            <a:ext cx="84963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marR="0" lvl="0" indent="-742950" algn="r" defTabSz="914400" rtl="1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4. لم يتم ذكر الكنيسة أبدًا في إصحاحات الضيقة (رؤيا ٤-١٩) باستثناء "مسكن الله" في السماء (١٣: ٦ ؛ راجع أفسس ٢: ٢١-٢٢).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4037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660033"/>
          </a:fgClr>
          <a:bgClr>
            <a:schemeClr val="accent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874713"/>
          </a:xfrm>
          <a:solidFill>
            <a:schemeClr val="accent2"/>
          </a:solidFill>
        </p:spPr>
        <p:txBody>
          <a:bodyPr/>
          <a:lstStyle/>
          <a:p>
            <a:r>
              <a:rPr lang="ar-SA" dirty="0">
                <a:solidFill>
                  <a:schemeClr val="bg1"/>
                </a:solidFill>
                <a:ea typeface="ＭＳ Ｐゴシック" charset="0"/>
              </a:rPr>
              <a:t>لماذا </a:t>
            </a:r>
            <a:r>
              <a:rPr lang="ar-JO" dirty="0">
                <a:solidFill>
                  <a:schemeClr val="bg1"/>
                </a:solidFill>
                <a:ea typeface="ＭＳ Ｐゴシック" charset="0"/>
              </a:rPr>
              <a:t>أ</a:t>
            </a:r>
            <a:r>
              <a:rPr lang="ar-SA" dirty="0">
                <a:solidFill>
                  <a:schemeClr val="bg1"/>
                </a:solidFill>
                <a:ea typeface="ＭＳ Ｐゴシック" charset="0"/>
              </a:rPr>
              <a:t>نا من مؤمني ال</a:t>
            </a:r>
            <a:r>
              <a:rPr lang="ar-JO" dirty="0">
                <a:solidFill>
                  <a:schemeClr val="bg1"/>
                </a:solidFill>
                <a:ea typeface="ＭＳ Ｐゴシック" charset="0"/>
              </a:rPr>
              <a:t>إ</a:t>
            </a:r>
            <a:r>
              <a:rPr lang="ar-SA" dirty="0">
                <a:solidFill>
                  <a:schemeClr val="bg1"/>
                </a:solidFill>
                <a:ea typeface="ＭＳ Ｐゴシック" charset="0"/>
              </a:rPr>
              <a:t>ختطاف قبل الضيقة؟</a:t>
            </a:r>
            <a:endParaRPr lang="en-US" dirty="0">
              <a:solidFill>
                <a:schemeClr val="bg1"/>
              </a:solidFill>
              <a:ea typeface="ＭＳ Ｐゴシック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23850" y="1700808"/>
            <a:ext cx="84963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marR="0" lvl="0" indent="-742950" algn="r" defTabSz="914400" rtl="1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5. لن تتعرض الكنيسة أبدًا لغضب الله (يوحنا ٥: ٢٤، رومية ٥: ٩ ؛ ٨: ١؛ تسالونيكي الأولى ١: ١٠ ؛ ٥: ٩). الاضطهاد والغضب مختلفان تمامًا!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42341" name="Text Box 18"/>
          <p:cNvSpPr txBox="1">
            <a:spLocks noChangeArrowheads="1"/>
          </p:cNvSpPr>
          <p:nvPr/>
        </p:nvSpPr>
        <p:spPr bwMode="auto">
          <a:xfrm>
            <a:off x="8382000" y="76200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209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8708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660033"/>
          </a:fgClr>
          <a:bgClr>
            <a:schemeClr val="accent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33375"/>
            <a:ext cx="7772400" cy="874713"/>
          </a:xfrm>
          <a:solidFill>
            <a:schemeClr val="accent2"/>
          </a:solidFill>
        </p:spPr>
        <p:txBody>
          <a:bodyPr/>
          <a:lstStyle/>
          <a:p>
            <a:r>
              <a:rPr lang="ar-SA" dirty="0">
                <a:solidFill>
                  <a:schemeClr val="bg1"/>
                </a:solidFill>
                <a:ea typeface="ＭＳ Ｐゴシック" charset="0"/>
              </a:rPr>
              <a:t>لماذا </a:t>
            </a:r>
            <a:r>
              <a:rPr lang="ar-JO" dirty="0">
                <a:solidFill>
                  <a:schemeClr val="bg1"/>
                </a:solidFill>
                <a:ea typeface="ＭＳ Ｐゴシック" charset="0"/>
              </a:rPr>
              <a:t>أ</a:t>
            </a:r>
            <a:r>
              <a:rPr lang="ar-SA" dirty="0">
                <a:solidFill>
                  <a:schemeClr val="bg1"/>
                </a:solidFill>
                <a:ea typeface="ＭＳ Ｐゴシック" charset="0"/>
              </a:rPr>
              <a:t>نا من مؤمني ال</a:t>
            </a:r>
            <a:r>
              <a:rPr lang="ar-JO" dirty="0">
                <a:solidFill>
                  <a:schemeClr val="bg1"/>
                </a:solidFill>
                <a:ea typeface="ＭＳ Ｐゴシック" charset="0"/>
              </a:rPr>
              <a:t>إ</a:t>
            </a:r>
            <a:r>
              <a:rPr lang="ar-SA" dirty="0">
                <a:solidFill>
                  <a:schemeClr val="bg1"/>
                </a:solidFill>
                <a:ea typeface="ＭＳ Ｐゴシック" charset="0"/>
              </a:rPr>
              <a:t>ختطاف قبل الضيقة؟</a:t>
            </a:r>
            <a:endParaRPr lang="en-US" dirty="0">
              <a:solidFill>
                <a:schemeClr val="bg1"/>
              </a:solidFill>
              <a:ea typeface="ＭＳ Ｐゴシック" charset="0"/>
            </a:endParaRPr>
          </a:p>
        </p:txBody>
      </p:sp>
      <p:sp>
        <p:nvSpPr>
          <p:cNvPr id="681988" name="Rectangle 4"/>
          <p:cNvSpPr>
            <a:spLocks noChangeArrowheads="1"/>
          </p:cNvSpPr>
          <p:nvPr/>
        </p:nvSpPr>
        <p:spPr bwMode="auto">
          <a:xfrm>
            <a:off x="381000" y="1371600"/>
            <a:ext cx="84963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marR="0" lvl="0" indent="-742950" algn="r" defTabSz="914400" rtl="1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6. الضيقة العظيمة وشيكة ("يمكن أن تحدث في أي وقت") ، لذلك يجب أن يكون أيضًا قبل الضيقة: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66800" y="3213100"/>
            <a:ext cx="78105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9400" marR="0" lvl="0" indent="-279400" algn="r" defTabSz="914400" rtl="1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أ. "... يَوْمَ الرَّبِّ كَلِصٍّ فِي اللَّيْلِ هكَذَا يَجِيءُ.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</a:t>
            </a:r>
            <a:b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kumimoji="0" lang="ar-EG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(١ تسالونيكي ٥: ٢)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66800" y="4241800"/>
            <a:ext cx="78105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ب. وَإِنْ مَضَيْتُ وَأَعْدَدْتُ لَكُمْ مَكَانًا آتِي أَيْضًا وَآخُذُكُمْ إِلَيَّ</a:t>
            </a:r>
            <a:b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kumimoji="0" lang="ar-EG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(يوحنا ١٤: ٣) = "اتي ايضا" في المستقبل القريب بدون علامات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66800" y="5651500"/>
            <a:ext cx="78105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ج. يعقوب ٥: ٨-٩ ؛ تيط ٢: ١٣ ؛ عب ٩: ٢٨ ؛ ١ بط ١: ٦-٧ ؛ ١ يو ٢: ٢٨ ؛ ٣: ٢-٣ ؛ رؤا ٢٢: ١٠ - ١٢ 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144391" name="Text Box 18"/>
          <p:cNvSpPr txBox="1">
            <a:spLocks noChangeArrowheads="1"/>
          </p:cNvSpPr>
          <p:nvPr/>
        </p:nvSpPr>
        <p:spPr bwMode="auto">
          <a:xfrm>
            <a:off x="8382000" y="115888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209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3427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uiExpand="1" build="p"/>
      <p:bldP spid="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27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708025"/>
          </a:xfrm>
        </p:spPr>
        <p:txBody>
          <a:bodyPr anchor="t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EG" sz="4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مراحل المجيء الثاني</a:t>
            </a:r>
            <a:endParaRPr lang="en-US" sz="4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0"/>
            </a:endParaRPr>
          </a:p>
        </p:txBody>
      </p:sp>
      <p:sp>
        <p:nvSpPr>
          <p:cNvPr id="146435" name="Text Box 16"/>
          <p:cNvSpPr txBox="1">
            <a:spLocks noChangeArrowheads="1"/>
          </p:cNvSpPr>
          <p:nvPr/>
        </p:nvSpPr>
        <p:spPr bwMode="auto">
          <a:xfrm>
            <a:off x="8388350" y="71438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210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37160" y="838200"/>
          <a:ext cx="8915400" cy="6188075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8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الاختطاف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5" marB="45725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الرؤيا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1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قبل الضيقة (رؤيا ٣: ١٠</a:t>
                      </a:r>
                      <a:r>
                        <a:rPr kumimoji="0" 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بعد الضيقة (رؤيا ١٩: ١١-١٢)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2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سيأتي المسيح في الهواء (1 تسالونيكي 4: 16)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سيأتي المسيح إلى الأرض ، ورجلاه تلامسان جبل الزيتون (زك ١٤: ٤)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3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المجئ من أجل القديسين (يوحنا ١٤: ١-٢ ؛ ١تسالونيكي ٤: ١٥-١٧)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مجيء مع القديسين (متى ٢٥: ٣١ ؛ ١تسالونيكي ٣: ١٣ ؛ رؤيا ١٩: ١٤)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4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القديسون (أمواتًا وأحياء) سيُخطفون ("يُختطفون") من الأرض لملاقاة الرب في الهواء ويؤخذون إلى السماء (تسالونيكي الأولى ٤: ١٦-١٧)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القديسون على الأرض سيبقون على الأرض (لا ضيقة) ليُدخلوا إلى الألفية (أعمال الرسل ١٥: ١٦ ؛ رؤيا ٥: ١٠ ؛ راجع متى ٦: ١٠ ؛ الفصل ٢٤)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5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تنتج الراحة والأمل (١تسالونيكي ٤: ١٨)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ينتج الخوف والدينونة (متى ٢٤: ٢٧-٣١؛ لوقا ٢١:  ٢٠-٢٨ ؛ رؤيا ٦: ١٥-١٧)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9813207"/>
      </p:ext>
    </p:extLst>
  </p:cSld>
  <p:clrMapOvr>
    <a:masterClrMapping/>
  </p:clrMapOvr>
  <p:transition spd="med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27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708025"/>
          </a:xfrm>
        </p:spPr>
        <p:txBody>
          <a:bodyPr anchor="t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4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مراحل المجيء الثاني</a:t>
            </a:r>
            <a:endParaRPr lang="en-US" sz="4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" y="838200"/>
          <a:ext cx="8915400" cy="5883275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8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الاختطاف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5" marB="45725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الرؤيا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6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كشف الحقيقة الغامضة فقط في عصر العهد الجديد (١ كورنثوس ١٥: ٥١)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مركزية في نبوءة العهد القديم ولكن تم توضيحها في العهد الجديد (ارميا ٣٠: ٧ ؛ زك ١٤: ١-٣ ؛ متى ٢٤: ٣٠ ؛ كولوسي ٣: ٤)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7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تمجدت أجساد قديسي الكنيسة (١ كو ١٥: ٥١-٥٨ ؛ فيلبي ٣: ٢٠-٢١) وأحضرت إلى السماء لمدة سبع سنوات (تسالونيكي الأولى ٤: ١٧)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تركت أجساد قديسين الضيقه في حالة مميتة لتواصل العيش على الأرض في الألفية (متى ٢٥: ٣١-٣٤)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8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وشيكة ، لا حاجة لإشارات (١ تسالونيكي ٤: ١٦)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ليست وشيكة ولكنها مسبوقة بعلامات مذهلة في السماء وعلى الأرض (متى ٢٤: ٢٩-٣١ ؛ لوقا ٢١: ٢٥-٢٨ ؛ أعمال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2</a:t>
                      </a: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: </a:t>
                      </a:r>
                      <a:r>
                        <a:rPr kumimoji="0" 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١٩-٢١</a:t>
                      </a: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؛ رؤ ١: ٧ ؛ الفصل ٦-١٩)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9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الهدف الأساسي هو تحرير القديسين من هذا العالم (١ تسالونيكي ١: ١٠)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الغرض الأساسي هو الدينونة على الغير مؤمنين (متى ٢٥: ٣١-٤٦)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8502" name="Text Box 16"/>
          <p:cNvSpPr txBox="1">
            <a:spLocks noChangeArrowheads="1"/>
          </p:cNvSpPr>
          <p:nvPr/>
        </p:nvSpPr>
        <p:spPr bwMode="auto">
          <a:xfrm>
            <a:off x="8388350" y="71438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210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605504"/>
      </p:ext>
    </p:extLst>
  </p:cSld>
  <p:clrMapOvr>
    <a:masterClrMapping/>
  </p:clrMapOvr>
  <p:transition spd="med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27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708025"/>
          </a:xfrm>
        </p:spPr>
        <p:txBody>
          <a:bodyPr anchor="t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4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مراحل المجيء الثاني</a:t>
            </a:r>
            <a:endParaRPr lang="en-US" sz="4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" y="838200"/>
          <a:ext cx="8915400" cy="5578475"/>
        </p:xfrm>
        <a:graphic>
          <a:graphicData uri="http://schemas.openxmlformats.org/drawingml/2006/table">
            <a:tbl>
              <a:tblPr/>
              <a:tblGrid>
                <a:gridCol w="411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8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8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الاختطاف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5" marB="45725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الرؤيا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10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غير مرئي وسري لأن المؤمنين وحدهم يرون المسيح وبما أن الله يرسل ضلالًا قويًا من خلال المسيح الدجال (٢ تسالونيكي ٢: ١١)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مرئي وعام لأن "كل عين تراه" (رؤ ١: ٧)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11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kumimoji="0" lang="ar-EG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يحقق وعدًا للكنيسة حيث لا يوجد تمييز بين اليهود والأمم (١ تسالونيكي ٤: ١٥ ؛ راجع يوحنا ١٤: ١-٣ ؛ أف ٢: ١١-١٦)</a:t>
                      </a:r>
                    </a:p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الوفاء بالوعود لإسرائيل بالعهود التي أُبرمت في العهد القديم (تكوين ١٢: ١-٣ ؛ مزمور ٨٩ ؛ إشعياء ١١: ١١-١٤ ؛ راجع رومية ١١: </a:t>
                      </a:r>
                      <a:r>
                        <a:rPr kumimoji="0" 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٢٦-٢٧ 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12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يبدأ الشر في الزيادة (٢ تسالونيكي ٢: ١-١٢)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يتم قمع الشر (٢ تسالونيكي ١: ٧ ؛ مز ٣٧: ٩-١٠)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13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إ</a:t>
                      </a: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زالة الكنيسة (١ تسالونيكي ٤: ١٣-١٨)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إزالة الشيطان (رؤيا ٢٠: ١-٣)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0550" name="Text Box 16"/>
          <p:cNvSpPr txBox="1">
            <a:spLocks noChangeArrowheads="1"/>
          </p:cNvSpPr>
          <p:nvPr/>
        </p:nvSpPr>
        <p:spPr bwMode="auto">
          <a:xfrm>
            <a:off x="8388350" y="71438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210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12218"/>
      </p:ext>
    </p:extLst>
  </p:cSld>
  <p:clrMapOvr>
    <a:masterClrMapping/>
  </p:clrMapOvr>
  <p:transition spd="med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27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708025"/>
          </a:xfrm>
        </p:spPr>
        <p:txBody>
          <a:bodyPr anchor="t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4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مراحل المجيء الثاني</a:t>
            </a:r>
            <a:endParaRPr lang="en-US" sz="4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" y="838200"/>
          <a:ext cx="8915400" cy="4968875"/>
        </p:xfrm>
        <a:graphic>
          <a:graphicData uri="http://schemas.openxmlformats.org/drawingml/2006/table">
            <a:tbl>
              <a:tblPr/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1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8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الاختطاف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الرؤيا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14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يظهر المسيح كرئيس للكنيسة وكل الأشياء (أفسس </a:t>
                      </a:r>
                      <a:r>
                        <a:rPr kumimoji="0" 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١</a:t>
                      </a: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: ١٠ ، ٢٢ ؛ ٤: ١٥ ؛ كولوسي ١: ١٨ ؛ ٢: ١٠)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تبرر المسيح على أنه المسيح لإسرائيل (زك ١٤: ٣-٤ ؛ راجع أعمال ١: ٦ مع آية ١١)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15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مقعد دينونة المسيح للمؤمنين (٢ كورنثوس ٥: ١٠ ؛ ١كورنثوس ٣: ١٣</a:t>
                      </a:r>
                      <a:r>
                        <a:rPr kumimoji="0" 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دينونة إسرائيل والأمم (حزقيال ٢٠: ٣٤-٣٨ ؛ متى ٢٥ ؛ زك ١٤: ٤ ؛ راجع ص ١٦٠)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16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الرب قريب (فيلبي ٤: ٥)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الملكوت قريب (متى ٢٤: ١٤)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17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دمرت الطبيعة فيما بعد (رؤيا ٦-١٦)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Times New Roman" charset="0"/>
                        </a:rPr>
                        <a:t>استعادت الطبيعة بعد ذلك (رومية ٨: ١٩-٢٢ ؛ إشعياء ١١: ٦-٩ ؛ ٣٥: ٩ ؛ ٦٥: ٢٥)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2598" name="Text Box 16"/>
          <p:cNvSpPr txBox="1">
            <a:spLocks noChangeArrowheads="1"/>
          </p:cNvSpPr>
          <p:nvPr/>
        </p:nvSpPr>
        <p:spPr bwMode="auto">
          <a:xfrm>
            <a:off x="8388350" y="71438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210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98827"/>
      </p:ext>
    </p:extLst>
  </p:cSld>
  <p:clrMapOvr>
    <a:masterClrMapping/>
  </p:clrMapOvr>
  <p:transition spd="med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Line 2"/>
          <p:cNvSpPr>
            <a:spLocks noChangeShapeType="1"/>
          </p:cNvSpPr>
          <p:nvPr/>
        </p:nvSpPr>
        <p:spPr bwMode="auto">
          <a:xfrm>
            <a:off x="1447800" y="4114800"/>
            <a:ext cx="6705600" cy="0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0963" name="Line 3"/>
          <p:cNvSpPr>
            <a:spLocks noChangeShapeType="1"/>
          </p:cNvSpPr>
          <p:nvPr/>
        </p:nvSpPr>
        <p:spPr bwMode="auto">
          <a:xfrm>
            <a:off x="4572000" y="2638425"/>
            <a:ext cx="0" cy="13716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54628" name="Text Box 4"/>
          <p:cNvSpPr txBox="1">
            <a:spLocks noChangeArrowheads="1"/>
          </p:cNvSpPr>
          <p:nvPr/>
        </p:nvSpPr>
        <p:spPr bwMode="auto">
          <a:xfrm rot="16200000">
            <a:off x="-673894" y="3752741"/>
            <a:ext cx="31162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عصر الكنيسة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3429000" y="1295400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 err="1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المجئ</a:t>
            </a:r>
            <a:endParaRPr kumimoji="0" lang="ar-SA" sz="3600" b="1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الثاني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1295400" y="1812925"/>
            <a:ext cx="220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الاختطاف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1447799" y="3276600"/>
            <a:ext cx="31241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الضيقة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1905000" y="4267200"/>
            <a:ext cx="236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٧ سنوات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4621373" y="3276600"/>
            <a:ext cx="34220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الألفية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4953000" y="4267200"/>
            <a:ext cx="2743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١٠٠٠ سنه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 rot="5400000" flipH="1">
            <a:off x="5868194" y="3914666"/>
            <a:ext cx="49514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الملكوت الأبدي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 rot="5381629">
            <a:off x="6621463" y="5125134"/>
            <a:ext cx="2514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الدينونة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0974" name="Line 14"/>
          <p:cNvSpPr>
            <a:spLocks noChangeShapeType="1"/>
          </p:cNvSpPr>
          <p:nvPr/>
        </p:nvSpPr>
        <p:spPr bwMode="auto">
          <a:xfrm>
            <a:off x="3125788" y="251460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0975" name="Line 15"/>
          <p:cNvSpPr>
            <a:spLocks noChangeShapeType="1"/>
          </p:cNvSpPr>
          <p:nvPr/>
        </p:nvSpPr>
        <p:spPr bwMode="auto">
          <a:xfrm flipV="1">
            <a:off x="3124200" y="329565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457200" y="2514600"/>
            <a:ext cx="2514600" cy="32004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54640" name="Rectangle 17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533400"/>
            <a:ext cx="7772400" cy="707886"/>
          </a:xfrm>
          <a:noFill/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000" dirty="0">
                <a:solidFill>
                  <a:srgbClr val="FFFF99"/>
                </a:solidFill>
                <a:ea typeface="ＭＳ Ｐゴシック" charset="0"/>
              </a:rPr>
              <a:t>الاختطاف " وسط الضيقة "</a:t>
            </a:r>
            <a:endParaRPr lang="en-US" sz="4000" dirty="0">
              <a:solidFill>
                <a:srgbClr val="FFFF99"/>
              </a:solidFill>
              <a:ea typeface="ＭＳ Ｐゴシック" charset="0"/>
            </a:endParaRPr>
          </a:p>
        </p:txBody>
      </p:sp>
      <p:sp>
        <p:nvSpPr>
          <p:cNvPr id="154641" name="Text Box 18"/>
          <p:cNvSpPr txBox="1">
            <a:spLocks noChangeArrowheads="1"/>
          </p:cNvSpPr>
          <p:nvPr/>
        </p:nvSpPr>
        <p:spPr bwMode="auto">
          <a:xfrm>
            <a:off x="8382000" y="76200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208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77765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59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animBg="1"/>
      <p:bldP spid="40965" grpId="0" autoUpdateAnimBg="0"/>
      <p:bldP spid="40966" grpId="0" autoUpdateAnimBg="0"/>
      <p:bldP spid="40967" grpId="0"/>
      <p:bldP spid="40968" grpId="0" autoUpdateAnimBg="0"/>
      <p:bldP spid="40969" grpId="0"/>
      <p:bldP spid="40970" grpId="0" autoUpdateAnimBg="0"/>
      <p:bldP spid="40972" grpId="0" autoUpdateAnimBg="0"/>
      <p:bldP spid="40973" grpId="0" autoUpdateAnimBg="0"/>
      <p:bldP spid="40974" grpId="0" animBg="1"/>
      <p:bldP spid="40975" grpId="0" animBg="1"/>
      <p:bldP spid="4097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8DEF80F1-A407-4F4F-8E1F-F3ACA7B7D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660066"/>
              </a:gs>
              <a:gs pos="100000">
                <a:srgbClr val="6600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8674" name="Line 2"/>
          <p:cNvSpPr>
            <a:spLocks noChangeShapeType="1"/>
          </p:cNvSpPr>
          <p:nvPr/>
        </p:nvSpPr>
        <p:spPr bwMode="auto">
          <a:xfrm>
            <a:off x="1447800" y="4114800"/>
            <a:ext cx="6705600" cy="1588"/>
          </a:xfrm>
          <a:prstGeom prst="line">
            <a:avLst/>
          </a:prstGeom>
          <a:noFill/>
          <a:ln w="7632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dist="36147" dir="2700000" algn="ctr" rotWithShape="0">
              <a:srgbClr val="808080">
                <a:alpha val="75014"/>
              </a:srgbClr>
            </a:outerShdw>
          </a:effectLst>
        </p:spPr>
        <p:txBody>
          <a:bodyPr/>
          <a:lstStyle/>
          <a:p>
            <a:pPr marL="0" marR="0" lvl="0" indent="0" algn="l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buNone/>
              <a:tabLst/>
              <a:defRPr/>
            </a:pPr>
            <a:endParaRPr kumimoji="0" lang="en-SG" sz="20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28675" name="Line 3"/>
          <p:cNvSpPr>
            <a:spLocks noChangeShapeType="1"/>
          </p:cNvSpPr>
          <p:nvPr/>
        </p:nvSpPr>
        <p:spPr bwMode="auto">
          <a:xfrm>
            <a:off x="7126288" y="2638425"/>
            <a:ext cx="1587" cy="1371600"/>
          </a:xfrm>
          <a:prstGeom prst="line">
            <a:avLst/>
          </a:prstGeom>
          <a:noFill/>
          <a:ln w="38160">
            <a:solidFill>
              <a:srgbClr val="00CCFF"/>
            </a:solidFill>
            <a:miter lim="800000"/>
            <a:headEnd/>
            <a:tailEnd type="triangle" w="med" len="med"/>
          </a:ln>
          <a:effectLst>
            <a:outerShdw dist="36147" dir="2700000" algn="ctr" rotWithShape="0">
              <a:srgbClr val="808080">
                <a:alpha val="75014"/>
              </a:srgbClr>
            </a:outerShdw>
          </a:effectLst>
        </p:spPr>
        <p:txBody>
          <a:bodyPr/>
          <a:lstStyle/>
          <a:p>
            <a:pPr marL="0" marR="0" lvl="0" indent="0" algn="l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buNone/>
              <a:tabLst/>
              <a:defRPr/>
            </a:pPr>
            <a:endParaRPr kumimoji="0" lang="en-SG" sz="20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 rot="-5400000">
            <a:off x="-681831" y="3745707"/>
            <a:ext cx="3133725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ts val="2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36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عصر الكنيسة</a:t>
            </a:r>
            <a:endParaRPr kumimoji="0" lang="en-GB" sz="36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 rot="5400000" flipH="1">
            <a:off x="5851526" y="3898900"/>
            <a:ext cx="4951412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ts val="2500"/>
              </a:spcBef>
              <a:spcAft>
                <a:spcPct val="0"/>
              </a:spcAft>
              <a:buClr>
                <a:srgbClr val="FFCC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3600" b="1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الملكوت الأبدي</a:t>
            </a:r>
            <a:endParaRPr kumimoji="0" lang="en-GB" sz="3600" b="1" u="none" strike="noStrike" kern="1200" cap="none" spc="0" normalizeH="0" baseline="0" noProof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6019800" y="1295400"/>
            <a:ext cx="2057400" cy="1201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ts val="2500"/>
              </a:spcBef>
              <a:spcAft>
                <a:spcPct val="0"/>
              </a:spcAft>
              <a:buClr>
                <a:srgbClr val="00CCFF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3600" b="1" u="none" strike="noStrike" kern="1200" cap="none" spc="0" normalizeH="0" baseline="0" noProof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المجيء الثاني</a:t>
            </a:r>
            <a:endParaRPr kumimoji="0" lang="en-GB" sz="3600" b="1" u="none" strike="noStrike" kern="1200" cap="none" spc="0" normalizeH="0" baseline="0" noProof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1828800" y="2971800"/>
            <a:ext cx="3733800" cy="2065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80000"/>
              </a:lnSpc>
              <a:spcBef>
                <a:spcPts val="2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حكم المسيح الروحي</a:t>
            </a:r>
          </a:p>
          <a:p>
            <a:pPr marL="0" marR="0" lvl="0" indent="0" algn="ctr" defTabSz="449263" rtl="0" eaLnBrk="1" fontAlgn="base" latinLnBrk="0" hangingPunct="1">
              <a:lnSpc>
                <a:spcPct val="80000"/>
              </a:lnSpc>
              <a:spcBef>
                <a:spcPts val="2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kumimoji="0" lang="en-GB" sz="3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ctr" defTabSz="449263" rtl="0" eaLnBrk="1" fontAlgn="base" latinLnBrk="0" hangingPunct="1">
              <a:lnSpc>
                <a:spcPct val="80000"/>
              </a:lnSpc>
              <a:spcBef>
                <a:spcPts val="2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الضيقات</a:t>
            </a:r>
            <a:endParaRPr kumimoji="0" lang="en-GB" sz="3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533400" y="2286000"/>
            <a:ext cx="5410200" cy="3657600"/>
          </a:xfrm>
          <a:prstGeom prst="rect">
            <a:avLst/>
          </a:prstGeom>
          <a:noFill/>
          <a:ln w="38160">
            <a:solidFill>
              <a:srgbClr val="BBE0E3"/>
            </a:solidFill>
            <a:miter lim="800000"/>
            <a:headEnd/>
            <a:tailEnd/>
          </a:ln>
          <a:effectLst>
            <a:outerShdw dist="36147" dir="2700000" algn="ctr" rotWithShape="0">
              <a:srgbClr val="808080">
                <a:alpha val="75014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buNone/>
              <a:tabLst/>
              <a:defRPr/>
            </a:pPr>
            <a:endParaRPr kumimoji="0" lang="en-SG" sz="20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 rot="5400000">
            <a:off x="5876132" y="5123656"/>
            <a:ext cx="2514600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ts val="2500"/>
              </a:spcBef>
              <a:spcAft>
                <a:spcPct val="0"/>
              </a:spcAft>
              <a:buClr>
                <a:srgbClr val="FF0066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3600" b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الجينونة</a:t>
            </a:r>
            <a:endParaRPr kumimoji="0" lang="en-GB" sz="3600" b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235531" name="Text Box 11"/>
          <p:cNvSpPr txBox="1">
            <a:spLocks noChangeArrowheads="1"/>
          </p:cNvSpPr>
          <p:nvPr/>
        </p:nvSpPr>
        <p:spPr bwMode="auto">
          <a:xfrm>
            <a:off x="8394700" y="95250"/>
            <a:ext cx="615950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20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473</a:t>
            </a:r>
            <a:endParaRPr kumimoji="0" lang="en-GB" sz="20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 idx="4294967295"/>
          </p:nvPr>
        </p:nvSpPr>
        <p:spPr>
          <a:xfrm>
            <a:off x="838200" y="304800"/>
            <a:ext cx="7770813" cy="990600"/>
          </a:xfrm>
        </p:spPr>
        <p:txBody>
          <a:bodyPr/>
          <a:lstStyle/>
          <a:p>
            <a:pPr>
              <a:buFont typeface="Times New Roman" charset="0"/>
              <a:buNone/>
              <a:defRPr/>
            </a:pPr>
            <a:r>
              <a:rPr lang="ar-JO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اللاألفية</a:t>
            </a:r>
            <a:endParaRPr lang="en-US" sz="4000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481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Line 2"/>
          <p:cNvSpPr>
            <a:spLocks noChangeShapeType="1"/>
          </p:cNvSpPr>
          <p:nvPr/>
        </p:nvSpPr>
        <p:spPr bwMode="auto">
          <a:xfrm>
            <a:off x="1447800" y="4114800"/>
            <a:ext cx="6705600" cy="0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939" name="Line 3"/>
          <p:cNvSpPr>
            <a:spLocks noChangeShapeType="1"/>
          </p:cNvSpPr>
          <p:nvPr/>
        </p:nvSpPr>
        <p:spPr bwMode="auto">
          <a:xfrm>
            <a:off x="4572000" y="2638425"/>
            <a:ext cx="0" cy="13716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58724" name="Text Box 4"/>
          <p:cNvSpPr txBox="1">
            <a:spLocks noChangeArrowheads="1"/>
          </p:cNvSpPr>
          <p:nvPr/>
        </p:nvSpPr>
        <p:spPr bwMode="auto">
          <a:xfrm rot="16200000">
            <a:off x="-677068" y="3749566"/>
            <a:ext cx="31194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عصر الكنيسة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941" name="Line 5"/>
          <p:cNvSpPr>
            <a:spLocks noChangeShapeType="1"/>
          </p:cNvSpPr>
          <p:nvPr/>
        </p:nvSpPr>
        <p:spPr bwMode="auto">
          <a:xfrm>
            <a:off x="4418013" y="251460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942" name="Line 6"/>
          <p:cNvSpPr>
            <a:spLocks noChangeShapeType="1"/>
          </p:cNvSpPr>
          <p:nvPr/>
        </p:nvSpPr>
        <p:spPr bwMode="auto">
          <a:xfrm flipV="1">
            <a:off x="4416425" y="329565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4343400" y="1295400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المجيء 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الثاني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2286000" y="1905000"/>
            <a:ext cx="220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الاختطاف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1441167" y="3276600"/>
            <a:ext cx="28327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الضيقة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1905000" y="4267200"/>
            <a:ext cx="236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٧ سنوات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4556709" y="3276600"/>
            <a:ext cx="33478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الألفية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4953000" y="4267200"/>
            <a:ext cx="2743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١٠٠٠ سنة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950" name="Text Box 14"/>
          <p:cNvSpPr txBox="1">
            <a:spLocks noChangeArrowheads="1"/>
          </p:cNvSpPr>
          <p:nvPr/>
        </p:nvSpPr>
        <p:spPr bwMode="auto">
          <a:xfrm rot="5400000" flipH="1">
            <a:off x="5865019" y="3911491"/>
            <a:ext cx="49514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الملكوت الأبدي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951" name="Text Box 15"/>
          <p:cNvSpPr txBox="1">
            <a:spLocks noChangeArrowheads="1"/>
          </p:cNvSpPr>
          <p:nvPr/>
        </p:nvSpPr>
        <p:spPr bwMode="auto">
          <a:xfrm rot="5381629">
            <a:off x="6621463" y="5125134"/>
            <a:ext cx="2514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الدينونة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457200" y="2590800"/>
            <a:ext cx="3810000" cy="32004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58736" name="Rectangle 17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33400"/>
            <a:ext cx="7772400" cy="707886"/>
          </a:xfrm>
          <a:noFill/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000" dirty="0">
                <a:solidFill>
                  <a:srgbClr val="FFFF99"/>
                </a:solidFill>
                <a:ea typeface="ＭＳ Ｐゴシック" charset="0"/>
              </a:rPr>
              <a:t>الاختطاف " بعد الضيقة "</a:t>
            </a:r>
            <a:endParaRPr lang="en-US" sz="4000" dirty="0">
              <a:solidFill>
                <a:srgbClr val="FFFF99"/>
              </a:solidFill>
              <a:ea typeface="ＭＳ Ｐゴシック" charset="0"/>
            </a:endParaRPr>
          </a:p>
        </p:txBody>
      </p:sp>
      <p:sp>
        <p:nvSpPr>
          <p:cNvPr id="158737" name="Text Box 18"/>
          <p:cNvSpPr txBox="1">
            <a:spLocks noChangeArrowheads="1"/>
          </p:cNvSpPr>
          <p:nvPr/>
        </p:nvSpPr>
        <p:spPr bwMode="auto">
          <a:xfrm>
            <a:off x="8382000" y="76200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208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94657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4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59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animBg="1"/>
      <p:bldP spid="39941" grpId="0" animBg="1"/>
      <p:bldP spid="39942" grpId="0" animBg="1"/>
      <p:bldP spid="39943" grpId="0" autoUpdateAnimBg="0"/>
      <p:bldP spid="39944" grpId="0" autoUpdateAnimBg="0"/>
      <p:bldP spid="39945" grpId="0"/>
      <p:bldP spid="39946" grpId="0" autoUpdateAnimBg="0"/>
      <p:bldP spid="39947" grpId="0"/>
      <p:bldP spid="39948" grpId="0" autoUpdateAnimBg="0"/>
      <p:bldP spid="39950" grpId="0" autoUpdateAnimBg="0"/>
      <p:bldP spid="39951" grpId="0" autoUpdateAnimBg="0"/>
      <p:bldP spid="3995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FF"/>
            </a:gs>
            <a:gs pos="100000">
              <a:srgbClr val="000076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0" name="Rectangle 17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44000" cy="533400"/>
          </a:xfrm>
          <a:prstGeom prst="rect">
            <a:avLst/>
          </a:prstGeom>
          <a:solidFill>
            <a:srgbClr val="000000"/>
          </a:solidFill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  <p:txBody>
          <a:bodyPr>
            <a:normAutofit fontScale="90000"/>
          </a:bodyPr>
          <a:lstStyle/>
          <a:p>
            <a:pPr defTabSz="795527">
              <a:defRPr sz="3132" b="1">
                <a:solidFill>
                  <a:schemeClr val="accent3">
                    <a:lumOff val="44000"/>
                  </a:schemeClr>
                </a:solidFill>
                <a:effectLst>
                  <a:outerShdw blurRad="33147" dist="33147" dir="2700000" rotWithShape="0">
                    <a:srgbClr val="80808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انتقادات للأختطاف "ما بعد الضيقة"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1" name="Text Box 18"/>
          <p:cNvSpPr txBox="1"/>
          <p:nvPr/>
        </p:nvSpPr>
        <p:spPr>
          <a:xfrm>
            <a:off x="8580119" y="76200"/>
            <a:ext cx="43537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u="none" strike="noStrike" kern="0" cap="none" spc="0" normalizeH="0" baseline="0" noProof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70</a:t>
            </a:r>
          </a:p>
        </p:txBody>
      </p:sp>
      <p:sp>
        <p:nvSpPr>
          <p:cNvPr id="1932" name="TextBox 22"/>
          <p:cNvSpPr txBox="1"/>
          <p:nvPr/>
        </p:nvSpPr>
        <p:spPr>
          <a:xfrm>
            <a:off x="0" y="6476999"/>
            <a:ext cx="9144000" cy="40011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>
                <a:solidFill>
                  <a:srgbClr val="8F8F8F">
                    <a:lumOff val="44000"/>
                  </a:srgb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ar-JO" sz="20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بول بينوير، فهم نبوات آخر الأزمنة، 245- 261، ملخص في 260- 61 </a:t>
            </a:r>
            <a:endParaRPr kumimoji="0" sz="2000" b="1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933" name="TextBox 19"/>
          <p:cNvSpPr txBox="1"/>
          <p:nvPr/>
        </p:nvSpPr>
        <p:spPr>
          <a:xfrm>
            <a:off x="198119" y="533400"/>
            <a:ext cx="8900162" cy="597086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66700" marR="0" lvl="0" indent="-266700" algn="r" defTabSz="914400" rtl="1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kumimoji="0" lang="ar-SA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1.	</a:t>
            </a: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ar-SA" sz="2400" b="1" u="sng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تاريخيًا</a:t>
            </a:r>
            <a:r>
              <a:rPr kumimoji="0" lang="ar-SA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كون المذهب جديدًا لا يجعله غير صالح، على أي حال، لم يكن ج. ن. داربي أول  المؤمنين بـ "ما قبل الضيقة" (245- 48)</a:t>
            </a:r>
          </a:p>
          <a:p>
            <a:pPr marL="266700" marR="0" lvl="0" indent="-266700" algn="r" defTabSz="914400" rtl="1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kumimoji="0" lang="ar-SA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2.	</a:t>
            </a: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ar-SA" sz="2400" b="1" u="sng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طبيعة فترة الضيقة </a:t>
            </a:r>
            <a:r>
              <a:rPr kumimoji="0" lang="ar-SA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هي فترة غضب الله، بدءًا من رؤيا 6 (248- 52)</a:t>
            </a:r>
          </a:p>
          <a:p>
            <a:pPr marL="266700" marR="0" lvl="0" indent="-266700" algn="r" defTabSz="914400" rtl="1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kumimoji="0" lang="ar-SA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3.</a:t>
            </a: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ar-SA" sz="2400" b="1" u="sng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طبيعة الكنيسة </a:t>
            </a:r>
            <a:r>
              <a:rPr kumimoji="0" lang="ar-SA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كونها متميزة عن إسرائيل، التي توجه إليها الضيقة (253- 56)</a:t>
            </a:r>
          </a:p>
          <a:p>
            <a:pPr marL="266700" marR="0" lvl="0" indent="-266700" algn="r" defTabSz="914400" rtl="1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kumimoji="0" lang="ar-SA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4.</a:t>
            </a: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ar-SA" sz="2400" b="1" u="sng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الاختلاف بين نصوص الاختطاف والمجئ الثاني</a:t>
            </a:r>
            <a:r>
              <a:rPr kumimoji="0" lang="ar-SA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، رغم تشابه المصطلحات (256- 57)</a:t>
            </a:r>
          </a:p>
          <a:p>
            <a:pPr marL="266700" marR="0" lvl="0" indent="-266700" algn="r" defTabSz="914400" rtl="1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kumimoji="0" lang="ar-SA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5.	</a:t>
            </a: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ar-SA" sz="2400" b="1" u="sng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الوقت اللازم بين الاختطاف والمجئ الثاني </a:t>
            </a:r>
            <a:r>
              <a:rPr kumimoji="0" lang="ar-SA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للحصول على المكافئات، وعشاء العرس والأجساد الميتة (257- 58)</a:t>
            </a:r>
          </a:p>
          <a:p>
            <a:pPr marL="266700" marR="0" lvl="0" indent="-266700" algn="r" defTabSz="914400" rtl="1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kumimoji="0" lang="ar-SA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6.</a:t>
            </a: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ar-SA" sz="2400" b="1" u="sng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الإنكار الوشيك</a:t>
            </a:r>
            <a:r>
              <a:rPr kumimoji="0" lang="ar-SA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لم يكن من الممكن أن يتحقق أي شئ في الوقت الذي كان بطرس يكبر فيه (يوحنا 21: 18- 19؛ راجع 1 بطرس 4: 7)</a:t>
            </a:r>
          </a:p>
          <a:p>
            <a:pPr marL="266700" marR="0" lvl="0" indent="-266700" algn="r" defTabSz="914400" rtl="1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kumimoji="0" lang="ar-SA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7.</a:t>
            </a: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ar-SA" sz="2400" b="1" u="sng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الموعظة على جبل الزيتون </a:t>
            </a:r>
            <a:r>
              <a:rPr kumimoji="0" lang="ar-SA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تتعلق بإسرائيل وتفتقر لموضوعات قيامة الكنيسة أو تمجيدها (259- 60)</a:t>
            </a:r>
          </a:p>
          <a:p>
            <a:pPr marL="266700" marR="0" lvl="0" indent="-266700" algn="r" defTabSz="914400" rtl="1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kumimoji="0" lang="ar-SA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8.	</a:t>
            </a: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ar-SA" sz="2400" b="1" u="sng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الحاجة إلى أجساد غير ممجدة </a:t>
            </a:r>
            <a:r>
              <a:rPr kumimoji="0" lang="ar-SA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في الألفية ووجود "الخراف" في دينونة "الخراف والجداء" (260)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3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660033"/>
          </a:fgClr>
          <a:bgClr>
            <a:schemeClr val="accent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346917" cy="874713"/>
          </a:xfrm>
          <a:solidFill>
            <a:schemeClr val="accent2"/>
          </a:solidFill>
        </p:spPr>
        <p:txBody>
          <a:bodyPr/>
          <a:lstStyle/>
          <a:p>
            <a:pPr rtl="1"/>
            <a:r>
              <a:rPr lang="ar-SA" dirty="0">
                <a:solidFill>
                  <a:schemeClr val="bg1"/>
                </a:solidFill>
                <a:ea typeface="ＭＳ Ｐゴシック" charset="0"/>
              </a:rPr>
              <a:t>لماذا </a:t>
            </a:r>
            <a:r>
              <a:rPr lang="ar-JO" dirty="0">
                <a:solidFill>
                  <a:schemeClr val="bg1"/>
                </a:solidFill>
                <a:ea typeface="ＭＳ Ｐゴシック" charset="0"/>
              </a:rPr>
              <a:t>أ</a:t>
            </a:r>
            <a:r>
              <a:rPr lang="ar-SA" dirty="0">
                <a:solidFill>
                  <a:schemeClr val="bg1"/>
                </a:solidFill>
                <a:ea typeface="ＭＳ Ｐゴシック" charset="0"/>
              </a:rPr>
              <a:t>نا لست من مؤمني بعد الضيقة؟</a:t>
            </a:r>
            <a:endParaRPr lang="en-US" dirty="0">
              <a:solidFill>
                <a:schemeClr val="bg1"/>
              </a:solidFill>
              <a:ea typeface="ＭＳ Ｐゴシック" charset="0"/>
            </a:endParaRPr>
          </a:p>
        </p:txBody>
      </p:sp>
      <p:sp>
        <p:nvSpPr>
          <p:cNvPr id="681988" name="Rectangle 4"/>
          <p:cNvSpPr>
            <a:spLocks noChangeArrowheads="1"/>
          </p:cNvSpPr>
          <p:nvPr/>
        </p:nvSpPr>
        <p:spPr bwMode="auto">
          <a:xfrm>
            <a:off x="381000" y="1371600"/>
            <a:ext cx="84963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marR="0" lvl="0" indent="-457200" algn="r" defTabSz="914400" rtl="1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8. إذا كان بعد الضيقة، فسيتم فصل الأغنام بالفعل عن الماعز (متى ٢٥: ٣١-٤٦).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60772" name="Text Box 18"/>
          <p:cNvSpPr txBox="1">
            <a:spLocks noChangeArrowheads="1"/>
          </p:cNvSpPr>
          <p:nvPr/>
        </p:nvSpPr>
        <p:spPr bwMode="auto">
          <a:xfrm>
            <a:off x="8382000" y="76200"/>
            <a:ext cx="7040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209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435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81000" y="3124200"/>
            <a:ext cx="8458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marR="0" lvl="0" indent="-457200" algn="r" defTabSz="914400" rtl="1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9. سيموت بعض الناس في الألفية (إشعياء ٦٥: ٢٠) ، لكن الاختطاف بعد الضيقة يعطي جسدًا مجيدًا لجميع المؤمنين ؛ لذلك ، يجب أن يثق بعض الناس بالمسيح في الضيقة ويدخلوا الألفية في أجسادهم الفانية.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357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1988" grpId="0" build="p"/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Line 1026"/>
          <p:cNvSpPr>
            <a:spLocks noChangeShapeType="1"/>
          </p:cNvSpPr>
          <p:nvPr/>
        </p:nvSpPr>
        <p:spPr bwMode="auto">
          <a:xfrm>
            <a:off x="1447800" y="4114800"/>
            <a:ext cx="6705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6547" name="Line 1027"/>
          <p:cNvSpPr>
            <a:spLocks noChangeShapeType="1"/>
          </p:cNvSpPr>
          <p:nvPr/>
        </p:nvSpPr>
        <p:spPr bwMode="auto">
          <a:xfrm>
            <a:off x="4572000" y="2638425"/>
            <a:ext cx="0" cy="13716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56676" name="Text Box 1028"/>
          <p:cNvSpPr txBox="1">
            <a:spLocks noChangeArrowheads="1"/>
          </p:cNvSpPr>
          <p:nvPr/>
        </p:nvSpPr>
        <p:spPr bwMode="auto">
          <a:xfrm rot="16200000">
            <a:off x="-677068" y="3749566"/>
            <a:ext cx="31194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عصر الكنيسة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6549" name="Line 1029"/>
          <p:cNvSpPr>
            <a:spLocks noChangeShapeType="1"/>
          </p:cNvSpPr>
          <p:nvPr/>
        </p:nvSpPr>
        <p:spPr bwMode="auto">
          <a:xfrm>
            <a:off x="4418013" y="251460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6550" name="Line 1030"/>
          <p:cNvSpPr>
            <a:spLocks noChangeShapeType="1"/>
          </p:cNvSpPr>
          <p:nvPr/>
        </p:nvSpPr>
        <p:spPr bwMode="auto">
          <a:xfrm flipV="1">
            <a:off x="4416425" y="329565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6551" name="Text Box 1031"/>
          <p:cNvSpPr txBox="1">
            <a:spLocks noChangeArrowheads="1"/>
          </p:cNvSpPr>
          <p:nvPr/>
        </p:nvSpPr>
        <p:spPr bwMode="auto">
          <a:xfrm>
            <a:off x="4343400" y="1295400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المجيء 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الثاني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6552" name="Text Box 1032"/>
          <p:cNvSpPr txBox="1">
            <a:spLocks noChangeArrowheads="1"/>
          </p:cNvSpPr>
          <p:nvPr/>
        </p:nvSpPr>
        <p:spPr bwMode="auto">
          <a:xfrm>
            <a:off x="2170113" y="1888004"/>
            <a:ext cx="220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الاختطاف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6553" name="Text Box 1033"/>
          <p:cNvSpPr txBox="1">
            <a:spLocks noChangeArrowheads="1"/>
          </p:cNvSpPr>
          <p:nvPr/>
        </p:nvSpPr>
        <p:spPr bwMode="auto">
          <a:xfrm>
            <a:off x="1447799" y="3276600"/>
            <a:ext cx="28956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الضيقة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6554" name="Text Box 1034"/>
          <p:cNvSpPr txBox="1">
            <a:spLocks noChangeArrowheads="1"/>
          </p:cNvSpPr>
          <p:nvPr/>
        </p:nvSpPr>
        <p:spPr bwMode="auto">
          <a:xfrm>
            <a:off x="1905000" y="4267200"/>
            <a:ext cx="236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٧ سنوات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6555" name="Text Box 1035"/>
          <p:cNvSpPr txBox="1">
            <a:spLocks noChangeArrowheads="1"/>
          </p:cNvSpPr>
          <p:nvPr/>
        </p:nvSpPr>
        <p:spPr bwMode="auto">
          <a:xfrm>
            <a:off x="4424597" y="3276600"/>
            <a:ext cx="34220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الألفية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6556" name="Text Box 1036"/>
          <p:cNvSpPr txBox="1">
            <a:spLocks noChangeArrowheads="1"/>
          </p:cNvSpPr>
          <p:nvPr/>
        </p:nvSpPr>
        <p:spPr bwMode="auto">
          <a:xfrm>
            <a:off x="4953000" y="4267200"/>
            <a:ext cx="2743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١٠٠٠ سنه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6557" name="Text Box 1037"/>
          <p:cNvSpPr txBox="1">
            <a:spLocks noChangeArrowheads="1"/>
          </p:cNvSpPr>
          <p:nvPr/>
        </p:nvSpPr>
        <p:spPr bwMode="auto">
          <a:xfrm rot="5400000" flipH="1">
            <a:off x="5865019" y="3911491"/>
            <a:ext cx="49514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الملكوت الأبدي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6558" name="Text Box 1038"/>
          <p:cNvSpPr txBox="1">
            <a:spLocks noChangeArrowheads="1"/>
          </p:cNvSpPr>
          <p:nvPr/>
        </p:nvSpPr>
        <p:spPr bwMode="auto">
          <a:xfrm rot="5381629">
            <a:off x="6621463" y="5125134"/>
            <a:ext cx="2514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 err="1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الدينونه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6559" name="Rectangle 1039"/>
          <p:cNvSpPr>
            <a:spLocks noChangeArrowheads="1"/>
          </p:cNvSpPr>
          <p:nvPr/>
        </p:nvSpPr>
        <p:spPr bwMode="auto">
          <a:xfrm>
            <a:off x="457200" y="2590800"/>
            <a:ext cx="3810000" cy="32004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56688" name="Rectangle 1040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33400"/>
            <a:ext cx="7772400" cy="707886"/>
          </a:xfrm>
          <a:noFill/>
        </p:spPr>
        <p:txBody>
          <a:bodyPr anchor="t">
            <a:spAutoFit/>
          </a:bodyPr>
          <a:lstStyle/>
          <a:p>
            <a:pPr rtl="1">
              <a:spcBef>
                <a:spcPct val="50000"/>
              </a:spcBef>
            </a:pPr>
            <a:r>
              <a:rPr lang="ar-SA" sz="4000" dirty="0">
                <a:solidFill>
                  <a:srgbClr val="FFFF99"/>
                </a:solidFill>
                <a:ea typeface="ＭＳ Ｐゴシック" charset="0"/>
              </a:rPr>
              <a:t>الاختطاف </a:t>
            </a:r>
            <a:r>
              <a:rPr lang="ru-RU" sz="4000" dirty="0">
                <a:solidFill>
                  <a:srgbClr val="FFFF99"/>
                </a:solidFill>
                <a:ea typeface="ＭＳ Ｐゴシック" charset="0"/>
              </a:rPr>
              <a:t>"</a:t>
            </a:r>
            <a:r>
              <a:rPr lang="ar-SA" sz="4000" dirty="0">
                <a:solidFill>
                  <a:srgbClr val="FFFF99"/>
                </a:solidFill>
                <a:ea typeface="ＭＳ Ｐゴシック" charset="0"/>
              </a:rPr>
              <a:t> الجزئي "</a:t>
            </a:r>
            <a:endParaRPr lang="en-US" sz="4000" dirty="0">
              <a:solidFill>
                <a:srgbClr val="FFFF99"/>
              </a:solidFill>
              <a:ea typeface="ＭＳ Ｐゴシック" charset="0"/>
            </a:endParaRPr>
          </a:p>
        </p:txBody>
      </p:sp>
      <p:sp>
        <p:nvSpPr>
          <p:cNvPr id="236561" name="Line 1041"/>
          <p:cNvSpPr>
            <a:spLocks noChangeShapeType="1"/>
          </p:cNvSpPr>
          <p:nvPr/>
        </p:nvSpPr>
        <p:spPr bwMode="auto">
          <a:xfrm>
            <a:off x="1449388" y="257175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6562" name="Line 1042"/>
          <p:cNvSpPr>
            <a:spLocks noChangeShapeType="1"/>
          </p:cNvSpPr>
          <p:nvPr/>
        </p:nvSpPr>
        <p:spPr bwMode="auto">
          <a:xfrm flipV="1">
            <a:off x="1447800" y="335280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6563" name="Line 1043"/>
          <p:cNvSpPr>
            <a:spLocks noChangeShapeType="1"/>
          </p:cNvSpPr>
          <p:nvPr/>
        </p:nvSpPr>
        <p:spPr bwMode="auto">
          <a:xfrm>
            <a:off x="2135188" y="257175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6564" name="Line 1044"/>
          <p:cNvSpPr>
            <a:spLocks noChangeShapeType="1"/>
          </p:cNvSpPr>
          <p:nvPr/>
        </p:nvSpPr>
        <p:spPr bwMode="auto">
          <a:xfrm flipV="1">
            <a:off x="2133600" y="335280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6565" name="Line 1045"/>
          <p:cNvSpPr>
            <a:spLocks noChangeShapeType="1"/>
          </p:cNvSpPr>
          <p:nvPr/>
        </p:nvSpPr>
        <p:spPr bwMode="auto">
          <a:xfrm>
            <a:off x="2744788" y="257175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6566" name="Line 1046"/>
          <p:cNvSpPr>
            <a:spLocks noChangeShapeType="1"/>
          </p:cNvSpPr>
          <p:nvPr/>
        </p:nvSpPr>
        <p:spPr bwMode="auto">
          <a:xfrm flipV="1">
            <a:off x="2743200" y="335280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6567" name="Line 1047"/>
          <p:cNvSpPr>
            <a:spLocks noChangeShapeType="1"/>
          </p:cNvSpPr>
          <p:nvPr/>
        </p:nvSpPr>
        <p:spPr bwMode="auto">
          <a:xfrm>
            <a:off x="3430588" y="257175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6568" name="Line 1048"/>
          <p:cNvSpPr>
            <a:spLocks noChangeShapeType="1"/>
          </p:cNvSpPr>
          <p:nvPr/>
        </p:nvSpPr>
        <p:spPr bwMode="auto">
          <a:xfrm flipV="1">
            <a:off x="3429000" y="335280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6569" name="Line 1049"/>
          <p:cNvSpPr>
            <a:spLocks noChangeShapeType="1"/>
          </p:cNvSpPr>
          <p:nvPr/>
        </p:nvSpPr>
        <p:spPr bwMode="auto">
          <a:xfrm>
            <a:off x="7773988" y="249555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6570" name="Line 1050"/>
          <p:cNvSpPr>
            <a:spLocks noChangeShapeType="1"/>
          </p:cNvSpPr>
          <p:nvPr/>
        </p:nvSpPr>
        <p:spPr bwMode="auto">
          <a:xfrm flipV="1">
            <a:off x="7772400" y="327660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56699" name="Text Box 18"/>
          <p:cNvSpPr txBox="1">
            <a:spLocks noChangeArrowheads="1"/>
          </p:cNvSpPr>
          <p:nvPr/>
        </p:nvSpPr>
        <p:spPr bwMode="auto">
          <a:xfrm>
            <a:off x="8382000" y="76200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208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47098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6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6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6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6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6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6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36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4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6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6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6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6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6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6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6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6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6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6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6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6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59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6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6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4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6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6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4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6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6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6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6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84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6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6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6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36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94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36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36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36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36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104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36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36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1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36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36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7" grpId="0" animBg="1"/>
      <p:bldP spid="236549" grpId="0" animBg="1"/>
      <p:bldP spid="236550" grpId="0" animBg="1"/>
      <p:bldP spid="236551" grpId="0" autoUpdateAnimBg="0"/>
      <p:bldP spid="236552" grpId="0" autoUpdateAnimBg="0"/>
      <p:bldP spid="236553" grpId="0"/>
      <p:bldP spid="236554" grpId="0" autoUpdateAnimBg="0"/>
      <p:bldP spid="236555" grpId="0"/>
      <p:bldP spid="236556" grpId="0" autoUpdateAnimBg="0"/>
      <p:bldP spid="236557" grpId="0" autoUpdateAnimBg="0"/>
      <p:bldP spid="236558" grpId="0" autoUpdateAnimBg="0"/>
      <p:bldP spid="236559" grpId="0" animBg="1"/>
      <p:bldP spid="236561" grpId="0" animBg="1"/>
      <p:bldP spid="236562" grpId="0" animBg="1"/>
      <p:bldP spid="236563" grpId="0" animBg="1"/>
      <p:bldP spid="236564" grpId="0" animBg="1"/>
      <p:bldP spid="236565" grpId="0" animBg="1"/>
      <p:bldP spid="236566" grpId="0" animBg="1"/>
      <p:bldP spid="236567" grpId="0" animBg="1"/>
      <p:bldP spid="236568" grpId="0" animBg="1"/>
      <p:bldP spid="236569" grpId="0" animBg="1"/>
      <p:bldP spid="23657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7538" name="Picture 17" descr="blue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50" y="0"/>
            <a:ext cx="913765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7539" name="Line 1026"/>
          <p:cNvSpPr>
            <a:spLocks noChangeShapeType="1"/>
          </p:cNvSpPr>
          <p:nvPr/>
        </p:nvSpPr>
        <p:spPr bwMode="auto">
          <a:xfrm>
            <a:off x="1011238" y="4114800"/>
            <a:ext cx="7208837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4499" name="Line 1027"/>
          <p:cNvSpPr>
            <a:spLocks noChangeShapeType="1"/>
          </p:cNvSpPr>
          <p:nvPr/>
        </p:nvSpPr>
        <p:spPr bwMode="auto">
          <a:xfrm>
            <a:off x="4572000" y="2638425"/>
            <a:ext cx="0" cy="13716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17541" name="Text Box 1028"/>
          <p:cNvSpPr txBox="1">
            <a:spLocks noChangeArrowheads="1"/>
          </p:cNvSpPr>
          <p:nvPr/>
        </p:nvSpPr>
        <p:spPr bwMode="auto">
          <a:xfrm rot="-5400000">
            <a:off x="-879474" y="3822700"/>
            <a:ext cx="3257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عصر الكنيسة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4503" name="Text Box 1031"/>
          <p:cNvSpPr txBox="1">
            <a:spLocks noChangeArrowheads="1"/>
          </p:cNvSpPr>
          <p:nvPr/>
        </p:nvSpPr>
        <p:spPr bwMode="auto">
          <a:xfrm>
            <a:off x="4140199" y="1032927"/>
            <a:ext cx="211613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المجيء 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الثاني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4504" name="Text Box 1032"/>
          <p:cNvSpPr txBox="1">
            <a:spLocks noChangeArrowheads="1"/>
          </p:cNvSpPr>
          <p:nvPr/>
        </p:nvSpPr>
        <p:spPr bwMode="auto">
          <a:xfrm>
            <a:off x="1970882" y="1218247"/>
            <a:ext cx="31337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الغضب قبل</a:t>
            </a:r>
            <a:br>
              <a: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kumimoji="0" lang="ar-SA" sz="4000" b="1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الاختطاف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4505" name="Text Box 1033"/>
          <p:cNvSpPr txBox="1">
            <a:spLocks noChangeArrowheads="1"/>
          </p:cNvSpPr>
          <p:nvPr/>
        </p:nvSpPr>
        <p:spPr bwMode="auto">
          <a:xfrm>
            <a:off x="2344738" y="2667000"/>
            <a:ext cx="941387" cy="707886"/>
          </a:xfrm>
          <a:prstGeom prst="rect">
            <a:avLst/>
          </a:prstGeom>
          <a:noFill/>
          <a:ln w="9525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الضيقة العظيمة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4506" name="Text Box 1034"/>
          <p:cNvSpPr txBox="1">
            <a:spLocks noChangeArrowheads="1"/>
          </p:cNvSpPr>
          <p:nvPr/>
        </p:nvSpPr>
        <p:spPr bwMode="auto">
          <a:xfrm>
            <a:off x="1116013" y="5791200"/>
            <a:ext cx="31734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٧ سنوات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4507" name="Text Box 1035"/>
          <p:cNvSpPr txBox="1">
            <a:spLocks noChangeArrowheads="1"/>
          </p:cNvSpPr>
          <p:nvPr/>
        </p:nvSpPr>
        <p:spPr bwMode="auto">
          <a:xfrm>
            <a:off x="4668838" y="3276600"/>
            <a:ext cx="340836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الألفية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4508" name="Text Box 1036"/>
          <p:cNvSpPr txBox="1">
            <a:spLocks noChangeArrowheads="1"/>
          </p:cNvSpPr>
          <p:nvPr/>
        </p:nvSpPr>
        <p:spPr bwMode="auto">
          <a:xfrm>
            <a:off x="4900613" y="4267200"/>
            <a:ext cx="28225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١٠٠٠ سنه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4509" name="Text Box 1037"/>
          <p:cNvSpPr txBox="1">
            <a:spLocks noChangeArrowheads="1"/>
          </p:cNvSpPr>
          <p:nvPr/>
        </p:nvSpPr>
        <p:spPr bwMode="auto">
          <a:xfrm rot="5400000" flipH="1">
            <a:off x="6066632" y="3885406"/>
            <a:ext cx="49514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الملكوت الأبدي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4510" name="Text Box 1038"/>
          <p:cNvSpPr txBox="1">
            <a:spLocks noChangeArrowheads="1"/>
          </p:cNvSpPr>
          <p:nvPr/>
        </p:nvSpPr>
        <p:spPr bwMode="auto">
          <a:xfrm rot="5381629">
            <a:off x="6461126" y="5256281"/>
            <a:ext cx="28384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الدينونة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4511" name="Rectangle 1039"/>
          <p:cNvSpPr>
            <a:spLocks noChangeArrowheads="1"/>
          </p:cNvSpPr>
          <p:nvPr/>
        </p:nvSpPr>
        <p:spPr bwMode="auto">
          <a:xfrm>
            <a:off x="382588" y="2420938"/>
            <a:ext cx="4075112" cy="3370262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217551" name="Rectangle 104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7993063" cy="762000"/>
          </a:xfrm>
          <a:noFill/>
        </p:spPr>
        <p:txBody>
          <a:bodyPr anchor="t">
            <a:spAutoFit/>
          </a:bodyPr>
          <a:lstStyle/>
          <a:p>
            <a:pPr rtl="1">
              <a:spcBef>
                <a:spcPct val="50000"/>
              </a:spcBef>
            </a:pPr>
            <a:r>
              <a:rPr lang="ru-RU" altLang="ja-JP" dirty="0">
                <a:solidFill>
                  <a:srgbClr val="FFFF99"/>
                </a:solidFill>
                <a:ea typeface="ＭＳ Ｐゴシック" charset="0"/>
              </a:rPr>
              <a:t>"</a:t>
            </a:r>
            <a:r>
              <a:rPr lang="ar-SA" altLang="ja-JP" dirty="0">
                <a:solidFill>
                  <a:srgbClr val="FFFF99"/>
                </a:solidFill>
                <a:ea typeface="ＭＳ Ｐゴシック" charset="0"/>
              </a:rPr>
              <a:t>الغضب قبل</a:t>
            </a:r>
            <a:r>
              <a:rPr lang="ru-RU" altLang="ja-JP" dirty="0">
                <a:solidFill>
                  <a:srgbClr val="FFFF99"/>
                </a:solidFill>
                <a:ea typeface="ＭＳ Ｐゴシック" charset="0"/>
              </a:rPr>
              <a:t>"</a:t>
            </a:r>
            <a:r>
              <a:rPr lang="en-US" altLang="ja-JP" dirty="0">
                <a:solidFill>
                  <a:srgbClr val="FFFF99"/>
                </a:solidFill>
                <a:ea typeface="ＭＳ Ｐゴシック" charset="0"/>
              </a:rPr>
              <a:t> </a:t>
            </a:r>
            <a:r>
              <a:rPr lang="ar-SA" altLang="ja-JP" dirty="0">
                <a:solidFill>
                  <a:srgbClr val="FFFF99"/>
                </a:solidFill>
                <a:ea typeface="ＭＳ Ｐゴシック" charset="0"/>
              </a:rPr>
              <a:t> الاختطاف</a:t>
            </a:r>
            <a:endParaRPr lang="en-US" dirty="0">
              <a:solidFill>
                <a:srgbClr val="FFFF99"/>
              </a:solidFill>
              <a:ea typeface="ＭＳ Ｐゴシック" charset="0"/>
            </a:endParaRPr>
          </a:p>
        </p:txBody>
      </p:sp>
      <p:sp>
        <p:nvSpPr>
          <p:cNvPr id="234519" name="Line 1047"/>
          <p:cNvSpPr>
            <a:spLocks noChangeShapeType="1"/>
          </p:cNvSpPr>
          <p:nvPr/>
        </p:nvSpPr>
        <p:spPr bwMode="auto">
          <a:xfrm>
            <a:off x="3352800" y="251460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4520" name="Line 1048"/>
          <p:cNvSpPr>
            <a:spLocks noChangeShapeType="1"/>
          </p:cNvSpPr>
          <p:nvPr/>
        </p:nvSpPr>
        <p:spPr bwMode="auto">
          <a:xfrm flipV="1">
            <a:off x="3351213" y="329565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4524" name="Text Box 1052"/>
          <p:cNvSpPr txBox="1">
            <a:spLocks noChangeArrowheads="1"/>
          </p:cNvSpPr>
          <p:nvPr/>
        </p:nvSpPr>
        <p:spPr bwMode="auto">
          <a:xfrm>
            <a:off x="3411538" y="2514600"/>
            <a:ext cx="941387" cy="1477328"/>
          </a:xfrm>
          <a:prstGeom prst="rect">
            <a:avLst/>
          </a:prstGeom>
          <a:noFill/>
          <a:ln w="9525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غضب الله 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(يوم الرب)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4525" name="Text Box 1053"/>
          <p:cNvSpPr txBox="1">
            <a:spLocks noChangeArrowheads="1"/>
          </p:cNvSpPr>
          <p:nvPr/>
        </p:nvSpPr>
        <p:spPr bwMode="auto">
          <a:xfrm>
            <a:off x="1109664" y="2667000"/>
            <a:ext cx="1108073" cy="707886"/>
          </a:xfrm>
          <a:prstGeom prst="rect">
            <a:avLst/>
          </a:prstGeom>
          <a:noFill/>
          <a:ln w="9525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بداية الاحزان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4527" name="Text Box 1055"/>
          <p:cNvSpPr txBox="1">
            <a:spLocks noChangeArrowheads="1"/>
          </p:cNvSpPr>
          <p:nvPr/>
        </p:nvSpPr>
        <p:spPr bwMode="auto">
          <a:xfrm>
            <a:off x="1044575" y="4114800"/>
            <a:ext cx="12525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لأنك حفظت كلمتي في الصبر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4528" name="Text Box 1056"/>
          <p:cNvSpPr txBox="1">
            <a:spLocks noChangeArrowheads="1"/>
          </p:cNvSpPr>
          <p:nvPr/>
        </p:nvSpPr>
        <p:spPr bwMode="auto">
          <a:xfrm>
            <a:off x="2165350" y="4114800"/>
            <a:ext cx="1254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سأبقيك من الساعة (هنا)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4529" name="Text Box 1057"/>
          <p:cNvSpPr txBox="1">
            <a:spLocks noChangeArrowheads="1"/>
          </p:cNvSpPr>
          <p:nvPr/>
        </p:nvSpPr>
        <p:spPr bwMode="auto">
          <a:xfrm>
            <a:off x="3254375" y="4175125"/>
            <a:ext cx="125253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الضيقة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ويوم الرب بعد الاختبار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217559" name="Text Box 18"/>
          <p:cNvSpPr txBox="1">
            <a:spLocks noChangeArrowheads="1"/>
          </p:cNvSpPr>
          <p:nvPr/>
        </p:nvSpPr>
        <p:spPr bwMode="auto">
          <a:xfrm>
            <a:off x="8369300" y="76200"/>
            <a:ext cx="717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208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51812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4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4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4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4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4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4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4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4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4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4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4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4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234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4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4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4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4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4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4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4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4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4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4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4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4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6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4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4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4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4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6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4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34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1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34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34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499" grpId="0" animBg="1"/>
      <p:bldP spid="234503" grpId="0" autoUpdateAnimBg="0"/>
      <p:bldP spid="234504" grpId="0" autoUpdateAnimBg="0"/>
      <p:bldP spid="234505" grpId="0" animBg="1" autoUpdateAnimBg="0"/>
      <p:bldP spid="234506" grpId="0" autoUpdateAnimBg="0"/>
      <p:bldP spid="234507" grpId="0" animBg="1" autoUpdateAnimBg="0"/>
      <p:bldP spid="234508" grpId="0" autoUpdateAnimBg="0"/>
      <p:bldP spid="234509" grpId="0" autoUpdateAnimBg="0"/>
      <p:bldP spid="234510" grpId="0" autoUpdateAnimBg="0"/>
      <p:bldP spid="234511" grpId="0" animBg="1"/>
      <p:bldP spid="234519" grpId="0" animBg="1"/>
      <p:bldP spid="234520" grpId="0" animBg="1"/>
      <p:bldP spid="234524" grpId="0" animBg="1" autoUpdateAnimBg="0"/>
      <p:bldP spid="234525" grpId="0" animBg="1" autoUpdateAnimBg="0"/>
      <p:bldP spid="234527" grpId="0"/>
      <p:bldP spid="234528" grpId="0"/>
      <p:bldP spid="23452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BBE0E3"/>
            </a:gs>
            <a:gs pos="100000">
              <a:srgbClr val="CC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>
            <a:extLst>
              <a:ext uri="{FF2B5EF4-FFF2-40B4-BE49-F238E27FC236}">
                <a16:creationId xmlns:a16="http://schemas.microsoft.com/office/drawing/2014/main" id="{AB16F651-853E-F849-BF88-3E5199D87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0" y="4522416"/>
            <a:ext cx="8185150" cy="2348284"/>
          </a:xfrm>
          <a:prstGeom prst="upArrowCallout">
            <a:avLst>
              <a:gd name="adj1" fmla="val 63690"/>
              <a:gd name="adj2" fmla="val 63690"/>
              <a:gd name="adj3" fmla="val 11259"/>
              <a:gd name="adj4" fmla="val 5782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Text Box 22">
            <a:extLst>
              <a:ext uri="{FF2B5EF4-FFF2-40B4-BE49-F238E27FC236}">
                <a16:creationId xmlns:a16="http://schemas.microsoft.com/office/drawing/2014/main" id="{446F8ACF-B9C2-414D-8EB2-2C68E58F3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5492750"/>
            <a:ext cx="81010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ja-JP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t>ارميا ٣٠ : ٧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ja-JP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t>آهِ! لأَنَّ ذَلِكَ الْيَوْمَ عَظِيمٌ وَلَيْسَ مِثْلُهُ. وَهُوَ وَقْتُ ضِيقٍ عَلَى يَعْقُوبَ وَلَكِنَّهُ سَيُخَلَّصُ مِنْهُ.</a:t>
            </a:r>
            <a:r>
              <a:rPr kumimoji="0" lang="ar-SA" altLang="ja-JP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t> 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-6350" y="2019300"/>
            <a:ext cx="692150" cy="1465263"/>
            <a:chOff x="160" y="1272"/>
            <a:chExt cx="436" cy="923"/>
          </a:xfrm>
        </p:grpSpPr>
        <p:sp>
          <p:nvSpPr>
            <p:cNvPr id="88081" name="Line 2"/>
            <p:cNvSpPr>
              <a:spLocks noChangeShapeType="1"/>
            </p:cNvSpPr>
            <p:nvPr/>
          </p:nvSpPr>
          <p:spPr bwMode="auto">
            <a:xfrm>
              <a:off x="384" y="1272"/>
              <a:ext cx="1" cy="924"/>
            </a:xfrm>
            <a:prstGeom prst="line">
              <a:avLst/>
            </a:prstGeom>
            <a:noFill/>
            <a:ln w="57240">
              <a:solidFill>
                <a:srgbClr val="6633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88082" name="Line 3"/>
            <p:cNvSpPr>
              <a:spLocks noChangeShapeType="1"/>
            </p:cNvSpPr>
            <p:nvPr/>
          </p:nvSpPr>
          <p:spPr bwMode="auto">
            <a:xfrm>
              <a:off x="160" y="1512"/>
              <a:ext cx="437" cy="1"/>
            </a:xfrm>
            <a:prstGeom prst="line">
              <a:avLst/>
            </a:prstGeom>
            <a:noFill/>
            <a:ln w="57240">
              <a:solidFill>
                <a:srgbClr val="6633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/>
                <a:cs typeface="ＭＳ Ｐゴシック" charset="0"/>
              </a:endParaRPr>
            </a:p>
          </p:txBody>
        </p:sp>
      </p:grp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509588" y="3524250"/>
            <a:ext cx="1765300" cy="525463"/>
          </a:xfrm>
          <a:prstGeom prst="rect">
            <a:avLst/>
          </a:prstGeom>
          <a:solidFill>
            <a:srgbClr val="9C9CDF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28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عصر الكنيسة</a:t>
            </a:r>
            <a:endParaRPr kumimoji="0" lang="en-GB" sz="28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484438" y="3524250"/>
            <a:ext cx="2725737" cy="895350"/>
          </a:xfrm>
          <a:prstGeom prst="rect">
            <a:avLst/>
          </a:prstGeom>
          <a:solidFill>
            <a:srgbClr val="CCFF66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28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الضيقة</a:t>
            </a:r>
            <a:endParaRPr kumimoji="0" lang="en-GB" sz="28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GB" sz="24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</a:t>
            </a:r>
            <a:r>
              <a:rPr kumimoji="0" lang="ar-JO" sz="24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زك 14 : 1 - 2</a:t>
            </a:r>
            <a:r>
              <a:rPr kumimoji="0" lang="en-GB" sz="24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)</a:t>
            </a:r>
            <a:endParaRPr kumimoji="0" lang="en-GB" sz="28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5295900" y="3524250"/>
            <a:ext cx="2181225" cy="895350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28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الحكم الألفي</a:t>
            </a:r>
            <a:endParaRPr kumimoji="0" lang="en-GB" sz="28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GB" sz="24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</a:t>
            </a:r>
            <a:r>
              <a:rPr kumimoji="0" lang="ar-JO" sz="24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زك 14 : 6 - 21</a:t>
            </a:r>
            <a:r>
              <a:rPr kumimoji="0" lang="en-GB" sz="24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)</a:t>
            </a:r>
            <a:endParaRPr kumimoji="0" lang="en-GB" sz="28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cxnSp>
        <p:nvCxnSpPr>
          <p:cNvPr id="32776" name="AutoShape 8"/>
          <p:cNvCxnSpPr>
            <a:cxnSpLocks noChangeShapeType="1"/>
          </p:cNvCxnSpPr>
          <p:nvPr/>
        </p:nvCxnSpPr>
        <p:spPr bwMode="auto">
          <a:xfrm flipV="1">
            <a:off x="2239963" y="1143000"/>
            <a:ext cx="531812" cy="1046163"/>
          </a:xfrm>
          <a:prstGeom prst="curvedConnector3">
            <a:avLst>
              <a:gd name="adj1" fmla="val 50000"/>
            </a:avLst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1258888" y="1809750"/>
            <a:ext cx="2808287" cy="83343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24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الإختطاف</a:t>
            </a:r>
            <a:br>
              <a:rPr kumimoji="0" lang="en-GB" sz="24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</a:br>
            <a:r>
              <a:rPr kumimoji="0" lang="en-GB" sz="24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</a:t>
            </a:r>
            <a:r>
              <a:rPr kumimoji="0" lang="ar-JO" sz="24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 تس 4 : 13 - 18</a:t>
            </a:r>
            <a:r>
              <a:rPr kumimoji="0" lang="en-GB" sz="24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2778" name="Line 10"/>
          <p:cNvSpPr>
            <a:spLocks noChangeShapeType="1"/>
          </p:cNvSpPr>
          <p:nvPr/>
        </p:nvSpPr>
        <p:spPr bwMode="auto">
          <a:xfrm>
            <a:off x="5173663" y="2276475"/>
            <a:ext cx="1587" cy="11620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charset="0"/>
              <a:ea typeface="ＭＳ Ｐゴシック"/>
              <a:cs typeface="ＭＳ Ｐゴシック" charset="0"/>
            </a:endParaRP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4173538" y="1809750"/>
            <a:ext cx="2009775" cy="895350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28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المجيء الثاني</a:t>
            </a:r>
            <a:endParaRPr kumimoji="0" lang="en-GB" sz="28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GB" sz="24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</a:t>
            </a:r>
            <a:r>
              <a:rPr kumimoji="0" lang="ar-JO" sz="24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زك 14 : 3 - 5</a:t>
            </a:r>
            <a:r>
              <a:rPr kumimoji="0" lang="en-GB" sz="24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3497264" y="4797327"/>
            <a:ext cx="2989262" cy="771623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جوج و ماجوج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kumimoji="0" lang="en-GB" sz="24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</a:t>
            </a: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هرمجدون</a:t>
            </a:r>
            <a:r>
              <a:rPr kumimoji="0" lang="en-GB" sz="24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)</a:t>
            </a:r>
            <a:br>
              <a:rPr kumimoji="0" lang="en-GB" sz="24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</a:br>
            <a:r>
              <a:rPr kumimoji="0" lang="en-GB" sz="20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</a:t>
            </a:r>
            <a:r>
              <a:rPr kumimoji="0" lang="ar-JO" sz="20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حز 38 - 39</a:t>
            </a:r>
            <a:r>
              <a:rPr kumimoji="0" lang="en-GB" sz="20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)</a:t>
            </a:r>
            <a:endParaRPr kumimoji="0" lang="en-GB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6443973" y="4813300"/>
            <a:ext cx="2334590" cy="771623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إرجاع جوج و ماجوج</a:t>
            </a:r>
            <a:endParaRPr kumimoji="0" lang="en-GB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GB" sz="20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</a:t>
            </a:r>
            <a:r>
              <a:rPr kumimoji="0" lang="ar-JO" sz="20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رؤ 20 : 7 - 10</a:t>
            </a:r>
            <a:r>
              <a:rPr kumimoji="0" lang="en-GB" sz="20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2783" name="Line 15"/>
          <p:cNvSpPr>
            <a:spLocks noChangeShapeType="1"/>
          </p:cNvSpPr>
          <p:nvPr/>
        </p:nvSpPr>
        <p:spPr bwMode="auto">
          <a:xfrm flipV="1">
            <a:off x="5189538" y="4037013"/>
            <a:ext cx="1587" cy="84137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charset="0"/>
              <a:ea typeface="ＭＳ Ｐゴシック"/>
              <a:cs typeface="ＭＳ Ｐゴシック" charset="0"/>
            </a:endParaRPr>
          </a:p>
        </p:txBody>
      </p:sp>
      <p:sp>
        <p:nvSpPr>
          <p:cNvPr id="32784" name="Line 16"/>
          <p:cNvSpPr>
            <a:spLocks noChangeShapeType="1"/>
          </p:cNvSpPr>
          <p:nvPr/>
        </p:nvSpPr>
        <p:spPr bwMode="auto">
          <a:xfrm flipV="1">
            <a:off x="7566025" y="4056063"/>
            <a:ext cx="1588" cy="84137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charset="0"/>
              <a:ea typeface="ＭＳ Ｐゴシック"/>
              <a:cs typeface="ＭＳ Ｐゴシック" charset="0"/>
            </a:endParaRPr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 flipV="1">
            <a:off x="0" y="3500438"/>
            <a:ext cx="8388350" cy="4762"/>
          </a:xfrm>
          <a:prstGeom prst="line">
            <a:avLst/>
          </a:prstGeom>
          <a:noFill/>
          <a:ln w="7632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charset="0"/>
              <a:ea typeface="ＭＳ Ｐゴシック"/>
              <a:cs typeface="ＭＳ Ｐゴシック" charset="0"/>
            </a:endParaRPr>
          </a:p>
        </p:txBody>
      </p:sp>
      <p:sp>
        <p:nvSpPr>
          <p:cNvPr id="275471" name="Title 18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  <a:solidFill>
            <a:srgbClr val="000000"/>
          </a:solidFill>
        </p:spPr>
        <p:txBody>
          <a:bodyPr/>
          <a:lstStyle/>
          <a:p>
            <a:r>
              <a:rPr lang="ar-JO" sz="3600">
                <a:solidFill>
                  <a:schemeClr val="bg1"/>
                </a:solidFill>
              </a:rPr>
              <a:t>نظرة عامة على المستقبل</a:t>
            </a:r>
            <a:endParaRPr lang="en-US" sz="5400"/>
          </a:p>
        </p:txBody>
      </p:sp>
      <p:sp>
        <p:nvSpPr>
          <p:cNvPr id="19" name="Line 10"/>
          <p:cNvSpPr>
            <a:spLocks noChangeShapeType="1"/>
          </p:cNvSpPr>
          <p:nvPr/>
        </p:nvSpPr>
        <p:spPr bwMode="auto">
          <a:xfrm>
            <a:off x="7796213" y="2276475"/>
            <a:ext cx="1587" cy="116205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charset="0"/>
              <a:ea typeface="ＭＳ Ｐゴシック"/>
              <a:cs typeface="ＭＳ Ｐゴシック" charset="0"/>
            </a:endParaRPr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6632575" y="981075"/>
            <a:ext cx="2328863" cy="17557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28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العرش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28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العظيم 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28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الأبيض</a:t>
            </a:r>
            <a:endParaRPr kumimoji="0" lang="en-GB" sz="28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GB" sz="24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</a:t>
            </a:r>
            <a:r>
              <a:rPr kumimoji="0" lang="ar-JO" sz="24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رؤ 20 : 11 - 14</a:t>
            </a:r>
            <a:r>
              <a:rPr kumimoji="0" lang="en-GB" sz="24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 flipV="1">
            <a:off x="2484438" y="2708275"/>
            <a:ext cx="1587" cy="84137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charset="0"/>
              <a:ea typeface="ＭＳ Ｐゴシック"/>
              <a:cs typeface="ＭＳ Ｐゴシック" charset="0"/>
            </a:endParaRPr>
          </a:p>
        </p:txBody>
      </p:sp>
      <p:sp>
        <p:nvSpPr>
          <p:cNvPr id="275475" name="Text Box 4"/>
          <p:cNvSpPr txBox="1">
            <a:spLocks noChangeArrowheads="1"/>
          </p:cNvSpPr>
          <p:nvPr/>
        </p:nvSpPr>
        <p:spPr bwMode="auto">
          <a:xfrm>
            <a:off x="8101013" y="0"/>
            <a:ext cx="1042987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39" tIns="40820" rIns="81639" bIns="40820"/>
          <a:lstStyle/>
          <a:p>
            <a:pPr marL="0" marR="0" lvl="0" indent="0" algn="ctr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None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r>
              <a:rPr kumimoji="0" lang="ar-JO" sz="24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</a:rPr>
              <a:t>437</a:t>
            </a:r>
            <a:endParaRPr kumimoji="0" lang="en-GB" sz="24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2088235D-4B19-134B-A398-BAC98555A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648" y="2780928"/>
            <a:ext cx="5168703" cy="64851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1000">
                <a:srgbClr val="008000"/>
              </a:gs>
            </a:gsLst>
            <a:lin ang="0" scaled="1"/>
            <a:tileRect/>
          </a:gradFill>
          <a:ln>
            <a:noFill/>
          </a:ln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يوم الرب </a:t>
            </a:r>
            <a:endParaRPr kumimoji="0" lang="en-GB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364668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8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2" dur="2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4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6" dur="2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7" dur="2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2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2" dur="2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6" dur="20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47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0" dur="20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1" dur="2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2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4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6" dur="20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8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additive="repl"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50" dur="2000"/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52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4" dur="2000"/>
                                        <p:tgtEl>
                                          <p:spTgt spid="327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5" dur="20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20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58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60" dur="2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62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64" dur="20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66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additive="repl"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68" dur="2000"/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70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additive="repl"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2" dur="2000"/>
                                        <p:tgtEl>
                                          <p:spTgt spid="3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74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6" dur="2000"/>
                                        <p:tgtEl>
                                          <p:spTgt spid="327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7" dur="20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8" dur="20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80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82" dur="20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84" presetID="27" presetClass="emph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additive="repl">
                                        <p:cTn id="85" dur="1000" autoRev="1" fill="hold" masterRel="sameClick"/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86" dur="1000" autoRev="1" fill="hold" masterRel="sameClick"/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87" dur="1000" autoRev="1" fill="hold"/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8600"/>
                            </p:stCondLst>
                            <p:childTnLst>
                              <p:par>
                                <p:cTn id="89" presetID="27" presetClass="emph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additive="repl">
                                        <p:cTn id="90" dur="1000" autoRev="1" fill="hold" masterRel="sameClick"/>
                                        <p:tgtEl>
                                          <p:spTgt spid="3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91" dur="1000" autoRev="1" fill="hold" masterRel="sameClick"/>
                                        <p:tgtEl>
                                          <p:spTgt spid="3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92" dur="1000" autoRev="1" fill="hold"/>
                                        <p:tgtEl>
                                          <p:spTgt spid="3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42600"/>
                            </p:stCondLst>
                            <p:childTnLst>
                              <p:par>
                                <p:cTn id="94" presetID="27" presetClass="emph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additive="repl">
                                        <p:cTn id="95" dur="1000" autoRev="1" fill="hold" masterRel="sameClick"/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96" dur="1000" autoRev="1" fill="hold" masterRel="sameClick"/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97" dur="1000" autoRev="1" fill="hold"/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9800"/>
                            </p:stCondLst>
                            <p:childTnLst>
                              <p:par>
                                <p:cTn id="99" presetID="47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0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1800"/>
                            </p:stCondLst>
                            <p:childTnLst>
                              <p:par>
                                <p:cTn id="105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0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3800"/>
                            </p:stCondLst>
                            <p:childTnLst>
                              <p:par>
                                <p:cTn id="111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 descr="img3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810000" cy="2209800"/>
          </a:xfrm>
          <a:solidFill>
            <a:schemeClr val="bg2"/>
          </a:solidFill>
        </p:spPr>
        <p:txBody>
          <a:bodyPr/>
          <a:lstStyle/>
          <a:p>
            <a:pPr>
              <a:defRPr/>
            </a:pPr>
            <a:r>
              <a:rPr lang="ar-JO" altLang="ja-JP" sz="3600" dirty="0">
                <a:ea typeface="ＭＳ Ｐゴシック" charset="0"/>
                <a:cs typeface="ＭＳ Ｐゴシック" charset="0"/>
              </a:rPr>
              <a:t>و الأموات في المسيح سيقومون أولاً</a:t>
            </a:r>
            <a:br>
              <a:rPr lang="en-US" sz="3600" dirty="0">
                <a:ea typeface="ＭＳ Ｐゴシック" charset="0"/>
                <a:cs typeface="ＭＳ Ｐゴシック" charset="0"/>
              </a:rPr>
            </a:br>
            <a:r>
              <a:rPr lang="en-US" sz="3600" dirty="0">
                <a:ea typeface="ＭＳ Ｐゴシック" charset="0"/>
                <a:cs typeface="ＭＳ Ｐゴシック" charset="0"/>
              </a:rPr>
              <a:t>(</a:t>
            </a:r>
            <a:r>
              <a:rPr lang="ar-JO" sz="3600" dirty="0">
                <a:ea typeface="ＭＳ Ｐゴシック" charset="0"/>
                <a:cs typeface="ＭＳ Ｐゴシック" charset="0"/>
              </a:rPr>
              <a:t>1 تس 4: 16ب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41004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09" name="Picture 2" descr="angel_trump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" y="404813"/>
            <a:ext cx="9070975" cy="1143000"/>
          </a:xfrm>
        </p:spPr>
        <p:txBody>
          <a:bodyPr/>
          <a:lstStyle/>
          <a:p>
            <a:r>
              <a:rPr lang="ar-JO" b="1" dirty="0">
                <a:latin typeface="Arial" panose="020B0604020202020204" pitchFamily="34" charset="0"/>
                <a:ea typeface="ＭＳ Ｐゴシック" charset="0"/>
              </a:rPr>
              <a:t>سوف نلتقي به في السحب</a:t>
            </a:r>
            <a:endParaRPr lang="en-US" b="1" dirty="0">
              <a:latin typeface="Arial" panose="020B0604020202020204" pitchFamily="3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0006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4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3437"/>
            <a:ext cx="9056689" cy="6024564"/>
          </a:xfrm>
          <a:prstGeom prst="rect">
            <a:avLst/>
          </a:prstGeom>
          <a:ln w="12700">
            <a:miter lim="400000"/>
          </a:ln>
        </p:spPr>
      </p:pic>
      <p:sp>
        <p:nvSpPr>
          <p:cNvPr id="2025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0" y="-119063"/>
            <a:ext cx="9144000" cy="992188"/>
          </a:xfrm>
          <a:prstGeom prst="rect">
            <a:avLst/>
          </a:prstGeom>
        </p:spPr>
        <p:txBody>
          <a:bodyPr/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"سوف نراه"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6" name="Rectangle 2"/>
          <p:cNvSpPr txBox="1"/>
          <p:nvPr/>
        </p:nvSpPr>
        <p:spPr>
          <a:xfrm>
            <a:off x="45719" y="5946408"/>
            <a:ext cx="9052562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4800" b="1" i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800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غنتها ساندي باتي</a:t>
            </a:r>
            <a:endParaRPr kumimoji="0" sz="4800" i="0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8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29" name="Rectangle 3"/>
          <p:cNvSpPr txBox="1">
            <a:spLocks noGrp="1"/>
          </p:cNvSpPr>
          <p:nvPr>
            <p:ph type="title" idx="4294967295"/>
          </p:nvPr>
        </p:nvSpPr>
        <p:spPr>
          <a:xfrm>
            <a:off x="3200400" y="4191000"/>
            <a:ext cx="3505200" cy="2362200"/>
          </a:xfrm>
          <a:prstGeom prst="rect">
            <a:avLst/>
          </a:prstGeom>
          <a:effectLst>
            <a:outerShdw blurRad="63500" dist="35921" dir="2700000" rotWithShape="0">
              <a:srgbClr val="000000">
                <a:alpha val="74998"/>
              </a:srgbClr>
            </a:outerShdw>
          </a:effectLst>
        </p:spPr>
        <p:txBody>
          <a:bodyPr anchor="t"/>
          <a:lstStyle>
            <a:lvl1pPr algn="l">
              <a:lnSpc>
                <a:spcPct val="90000"/>
              </a:lnSpc>
              <a:spcBef>
                <a:spcPts val="1000"/>
              </a:spcBef>
              <a:defRPr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ستنفتح</a:t>
            </a:r>
            <a:b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السموات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rgbClr val="18185E"/>
              </a:gs>
            </a:gsLst>
            <a:path path="circle">
              <a:fillToRect l="37721" t="-19636" r="62278" b="119636"/>
            </a:path>
          </a:gradFill>
          <a:ln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586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0000"/>
          </a:solidFill>
        </p:spPr>
        <p:txBody>
          <a:bodyPr/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انتقادات اللاهوت العهدي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7" name="TextBox 2"/>
          <p:cNvSpPr txBox="1"/>
          <p:nvPr/>
        </p:nvSpPr>
        <p:spPr>
          <a:xfrm>
            <a:off x="198119" y="990600"/>
            <a:ext cx="8900162" cy="4893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66700" marR="0" lvl="0" indent="-266700" algn="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b="1"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منهاج روحاني (83- 84)</a:t>
            </a:r>
            <a:endParaRPr kumimoji="0" sz="2400" b="1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>
                <a:outerShdw blurRad="50800" dist="101600" dir="2700000" rotWithShape="0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66700" marR="0" lvl="0" indent="-266700" algn="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b="1"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رؤية التدبيرات لكن الإصرار على عهد نعمة واحد (8)</a:t>
            </a:r>
            <a:endParaRPr kumimoji="0" sz="2400" b="1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>
                <a:outerShdw blurRad="50800" dist="101600" dir="2700000" rotWithShape="0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66700" marR="0" lvl="0" indent="-266700" algn="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b="1"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العهود الكتابية لها عناصر بجانب الفداء (85)</a:t>
            </a:r>
            <a:endParaRPr kumimoji="0" sz="2400" b="1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>
                <a:outerShdw blurRad="50800" dist="101600" dir="2700000" rotWithShape="0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66700" marR="0" lvl="0" indent="-266700" algn="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b="1"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kumimoji="0" lang="ar-SA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هدف التاريخ ليس واسعًا بما فيه الكفاية – باستثناء الأغراض المتعلقة بإسرائيل، والكنيسة، والملائكة، والكون (85- 86)</a:t>
            </a:r>
            <a:endParaRPr kumimoji="0" lang="ar-JO" sz="2400" b="1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>
                <a:outerShdw blurRad="50800" dist="101600" dir="2700000" rotWithShape="0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66700" marR="0" lvl="0" indent="-266700" algn="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b="1"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kumimoji="0" lang="ar-SA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وجهات النظر القديمة ليست صحيحة بالضرورة (المسألة كتابية)</a:t>
            </a:r>
            <a:endParaRPr kumimoji="0" lang="ar-JO" sz="2400" b="1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>
                <a:outerShdw blurRad="50800" dist="101600" dir="2700000" rotWithShape="0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66700" marR="0" lvl="0" indent="-266700" algn="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b="1"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kumimoji="0" lang="ar-SA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"عهد النعمة" و "عهد الأعمال" غير موجودان في الكتاب المقدس أبدًا</a:t>
            </a: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(82)</a:t>
            </a:r>
            <a:r>
              <a:rPr kumimoji="0" lang="ar-SA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endParaRPr kumimoji="0" lang="ar-JO" sz="2400" b="1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>
                <a:outerShdw blurRad="50800" dist="101600" dir="2700000" rotWithShape="0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66700" marR="0" lvl="0" indent="-266700" algn="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b="1"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kumimoji="0" lang="ar-SA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المقاطع المذكورة (تثنية 6: 5، 10- 12؛ 30: 15- 20) = الحياة في أرض الموعد (وليس السماء) (رايري، 189)</a:t>
            </a: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>
                <a:outerShdw blurRad="50800" dist="101600" dir="2700000" rotWithShape="0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66700" marR="0" lvl="0" indent="-266700" algn="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b="1"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kumimoji="0" lang="ar-SA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الاستخدام الاستنتاجي (وليس الاستقرائي) والتفسير بدلاً من البيانات الواضحة </a:t>
            </a:r>
            <a:endParaRPr kumimoji="0" lang="ar-JO" sz="2400" b="1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>
                <a:outerShdw blurRad="50800" dist="101600" dir="2700000" rotWithShape="0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b="1"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</a:t>
            </a:r>
            <a:r>
              <a:rPr kumimoji="0" lang="ar-SA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(رايري، 189- 90)</a:t>
            </a:r>
            <a:r>
              <a:rPr kumimoji="0" lang="en-US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endParaRPr kumimoji="0" lang="ar-JO" sz="2400" b="1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>
                <a:outerShdw blurRad="50800" dist="101600" dir="2700000" rotWithShape="0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66700" marR="0" lvl="0" indent="-266700" algn="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b="1"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ar-SA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يُقرأ العهد الجديد مرة أخرى في العهد القديم (رايري، 191 -93)</a:t>
            </a:r>
            <a:endParaRPr kumimoji="0" sz="2400" b="1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>
                <a:outerShdw blurRad="50800" dist="101600" dir="2700000" rotWithShape="0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66700" marR="0" lvl="0" indent="-266700" algn="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b="1"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العهد الإبراهيمي مشروط</a:t>
            </a:r>
            <a:endParaRPr kumimoji="0" sz="2400" b="1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>
                <a:outerShdw blurRad="50800" dist="101600" dir="2700000" rotWithShape="0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88" name="TextBox 3"/>
          <p:cNvSpPr txBox="1"/>
          <p:nvPr/>
        </p:nvSpPr>
        <p:spPr>
          <a:xfrm>
            <a:off x="0" y="6477000"/>
            <a:ext cx="9144000" cy="30777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8F8F8F">
                    <a:lumOff val="44000"/>
                  </a:srgb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ar-JO" sz="14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بول ن. بينوير، فهم نبوات آخر الأزمنة، 83- 86؛ راجع، رايري، التدبيرية، 189، 193</a:t>
            </a:r>
            <a:endParaRPr kumimoji="0" sz="1400" b="1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89" name="Straight Connector 7"/>
          <p:cNvSpPr/>
          <p:nvPr/>
        </p:nvSpPr>
        <p:spPr>
          <a:xfrm>
            <a:off x="0" y="2895600"/>
            <a:ext cx="9144001" cy="1589"/>
          </a:xfrm>
          <a:prstGeom prst="line">
            <a:avLst/>
          </a:prstGeom>
          <a:ln w="38100">
            <a:solidFill>
              <a:schemeClr val="accent3">
                <a:lumOff val="44000"/>
              </a:schemeClr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5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" grpId="0" uiExpand="1" build="p" bldLvl="5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1175"/>
          </a:xfrm>
          <a:prstGeom prst="rect">
            <a:avLst/>
          </a:prstGeom>
          <a:ln w="12700">
            <a:miter lim="400000"/>
          </a:ln>
        </p:spPr>
      </p:pic>
      <p:sp>
        <p:nvSpPr>
          <p:cNvPr id="2032" name="Rectangle 3"/>
          <p:cNvSpPr txBox="1">
            <a:spLocks noGrp="1"/>
          </p:cNvSpPr>
          <p:nvPr>
            <p:ph type="title" idx="4294967295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  <a:effectLst>
            <a:outerShdw blurRad="63500" dist="35921" dir="2700000" rotWithShape="0">
              <a:srgbClr val="000000">
                <a:alpha val="74998"/>
              </a:srgbClr>
            </a:outerShdw>
          </a:effectLst>
        </p:spPr>
        <p:txBody>
          <a:bodyPr/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تحضيرًا لدخولهِ...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4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35" name="Rectangle 3"/>
          <p:cNvSpPr txBox="1">
            <a:spLocks noGrp="1"/>
          </p:cNvSpPr>
          <p:nvPr>
            <p:ph type="title"/>
          </p:nvPr>
        </p:nvSpPr>
        <p:spPr>
          <a:xfrm>
            <a:off x="5334000" y="381000"/>
            <a:ext cx="3581400" cy="6308725"/>
          </a:xfrm>
          <a:prstGeom prst="rect">
            <a:avLst/>
          </a:prstGeom>
          <a:effectLst>
            <a:outerShdw blurRad="63500" dist="35921" dir="2700000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 b="1">
                <a:solidFill>
                  <a:schemeClr val="accent3">
                    <a:lumOff val="44000"/>
                  </a:schemeClr>
                </a:solidFill>
              </a:defRPr>
            </a:pPr>
            <a:r>
              <a:rPr lang="ar-JO" dirty="0"/>
              <a:t>ستصفق</a:t>
            </a:r>
            <a:br>
              <a:rPr lang="ar-JO" dirty="0"/>
            </a:br>
            <a:r>
              <a:rPr lang="ar-JO" dirty="0"/>
              <a:t>له النجوم</a:t>
            </a:r>
            <a:br>
              <a:rPr lang="ar-JO" dirty="0"/>
            </a:br>
            <a:r>
              <a:rPr lang="ar-JO" dirty="0"/>
              <a:t>برعود</a:t>
            </a:r>
            <a:br>
              <a:rPr lang="ar-JO" dirty="0"/>
            </a:br>
            <a:r>
              <a:rPr lang="ar-JO" dirty="0"/>
              <a:t>التسبيح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38" name="Rectangle 3"/>
          <p:cNvSpPr txBox="1">
            <a:spLocks noGrp="1"/>
          </p:cNvSpPr>
          <p:nvPr>
            <p:ph type="title" idx="4294967295"/>
          </p:nvPr>
        </p:nvSpPr>
        <p:spPr>
          <a:xfrm>
            <a:off x="228600" y="0"/>
            <a:ext cx="2743200" cy="6553200"/>
          </a:xfrm>
          <a:prstGeom prst="rect">
            <a:avLst/>
          </a:prstGeom>
          <a:effectLst>
            <a:outerShdw blurRad="63500" dist="35921" dir="2700000" rotWithShape="0">
              <a:srgbClr val="000000">
                <a:alpha val="74998"/>
              </a:srgbClr>
            </a:outerShdw>
          </a:effectLst>
        </p:spPr>
        <p:txBody>
          <a:bodyPr/>
          <a:lstStyle>
            <a:lvl1pPr algn="l">
              <a:defRPr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النور</a:t>
            </a:r>
            <a:b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العذب</a:t>
            </a:r>
            <a:b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في</a:t>
            </a:r>
            <a:b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عينية</a:t>
            </a:r>
            <a:b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سيقوّي</a:t>
            </a:r>
            <a:b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الذين</a:t>
            </a:r>
            <a:b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ينتظرونه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41" name="Rectangle 3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  <a:effectLst>
            <a:outerShdw blurRad="63500" dist="35921" dir="2700000" rotWithShape="0">
              <a:srgbClr val="000000">
                <a:alpha val="74998"/>
              </a:srgbClr>
            </a:outerShdw>
          </a:effectLst>
        </p:spPr>
        <p:txBody>
          <a:bodyPr>
            <a:normAutofit/>
          </a:bodyPr>
          <a:lstStyle>
            <a:lvl1pPr defTabSz="768095">
              <a:defRPr sz="3696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وسنراه حينئذ وجهًا لوجه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3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44" name="Rectangle 3"/>
          <p:cNvSpPr txBox="1">
            <a:spLocks noGrp="1"/>
          </p:cNvSpPr>
          <p:nvPr>
            <p:ph type="title" idx="4294967295"/>
          </p:nvPr>
        </p:nvSpPr>
        <p:spPr>
          <a:xfrm>
            <a:off x="762000" y="4953000"/>
            <a:ext cx="7772400" cy="762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سوف نراه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5" name="Rectangle 3"/>
          <p:cNvSpPr txBox="1"/>
          <p:nvPr/>
        </p:nvSpPr>
        <p:spPr>
          <a:xfrm>
            <a:off x="807719" y="5635080"/>
            <a:ext cx="7680962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 defTabSz="457200">
              <a:defRPr sz="4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سوف نراه</a:t>
            </a:r>
            <a:endParaRPr kumimoji="0" sz="4400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5" grpId="0" build="p" bldLvl="5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7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61200"/>
          </a:xfrm>
          <a:prstGeom prst="rect">
            <a:avLst/>
          </a:prstGeom>
          <a:ln w="12700">
            <a:miter lim="400000"/>
          </a:ln>
        </p:spPr>
      </p:pic>
      <p:sp>
        <p:nvSpPr>
          <p:cNvPr id="2048" name="Rectangle 3"/>
          <p:cNvSpPr txBox="1">
            <a:spLocks noGrp="1"/>
          </p:cNvSpPr>
          <p:nvPr>
            <p:ph type="title" idx="4294967295"/>
          </p:nvPr>
        </p:nvSpPr>
        <p:spPr>
          <a:xfrm>
            <a:off x="685800" y="4495800"/>
            <a:ext cx="7924800" cy="1981200"/>
          </a:xfrm>
          <a:prstGeom prst="rect">
            <a:avLst/>
          </a:prstGeom>
        </p:spPr>
        <p:txBody>
          <a:bodyPr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...وجهًا لوجه</a:t>
            </a:r>
            <a:br>
              <a:rPr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في كل مجده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51" name="Rectangle 3"/>
          <p:cNvSpPr txBox="1">
            <a:spLocks noGrp="1"/>
          </p:cNvSpPr>
          <p:nvPr>
            <p:ph type="title" idx="4294967295"/>
          </p:nvPr>
        </p:nvSpPr>
        <p:spPr>
          <a:xfrm>
            <a:off x="2743200" y="1371600"/>
            <a:ext cx="3962400" cy="1905000"/>
          </a:xfrm>
          <a:prstGeom prst="rect">
            <a:avLst/>
          </a:prstGeom>
        </p:spPr>
        <p:txBody>
          <a:bodyPr/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سوف</a:t>
            </a:r>
            <a:b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نراه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2" name="Rectangle 3"/>
          <p:cNvSpPr txBox="1"/>
          <p:nvPr/>
        </p:nvSpPr>
        <p:spPr>
          <a:xfrm>
            <a:off x="2788919" y="3505825"/>
            <a:ext cx="3870962" cy="144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4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سوف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نراه</a:t>
            </a:r>
            <a:endParaRPr kumimoji="0" sz="4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build="p" bldLvl="5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55" name="Rectangle 3"/>
          <p:cNvSpPr txBox="1">
            <a:spLocks noGrp="1"/>
          </p:cNvSpPr>
          <p:nvPr>
            <p:ph type="title" idx="4294967295"/>
          </p:nvPr>
        </p:nvSpPr>
        <p:spPr>
          <a:xfrm>
            <a:off x="228600" y="4572000"/>
            <a:ext cx="5562600" cy="2286000"/>
          </a:xfrm>
          <a:prstGeom prst="rect">
            <a:avLst/>
          </a:prstGeom>
          <a:effectLst>
            <a:outerShdw blurRad="63500" dist="35921" dir="2700000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...وجهًا لوجه</a:t>
            </a:r>
            <a:br>
              <a:rPr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ربنا ومخلصنا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925"/>
            <a:ext cx="9144000" cy="6892925"/>
          </a:xfrm>
          <a:prstGeom prst="rect">
            <a:avLst/>
          </a:prstGeom>
          <a:ln w="12700">
            <a:miter lim="400000"/>
          </a:ln>
        </p:spPr>
      </p:pic>
      <p:sp>
        <p:nvSpPr>
          <p:cNvPr id="2058" name="Rectangle 3"/>
          <p:cNvSpPr txBox="1">
            <a:spLocks noGrp="1"/>
          </p:cNvSpPr>
          <p:nvPr>
            <p:ph type="title" idx="4294967295"/>
          </p:nvPr>
        </p:nvSpPr>
        <p:spPr>
          <a:xfrm>
            <a:off x="838200" y="5562600"/>
            <a:ext cx="7772400" cy="1143000"/>
          </a:xfrm>
          <a:prstGeom prst="rect">
            <a:avLst/>
          </a:prstGeom>
          <a:effectLst>
            <a:outerShdw blurRad="63500" dist="35921" dir="2700000" rotWithShape="0">
              <a:srgbClr val="000000">
                <a:alpha val="74998"/>
              </a:srgbClr>
            </a:outerShdw>
          </a:effectLst>
        </p:spPr>
        <p:txBody>
          <a:bodyPr>
            <a:normAutofit fontScale="90000"/>
          </a:bodyPr>
          <a:lstStyle>
            <a:lvl1pPr defTabSz="768095">
              <a:defRPr sz="3696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وستطلق الملائكة صيحة</a:t>
            </a:r>
            <a:b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مجيئهِ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61" name="Rectangle 3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68095">
              <a:defRPr sz="3696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وسينهض النائمون</a:t>
            </a:r>
            <a:b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من أماكن سباتهم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5E4700"/>
            </a:gs>
            <a:gs pos="100000">
              <a:srgbClr val="CC99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2E5C2D"/>
              </a:gs>
              <a:gs pos="100000">
                <a:srgbClr val="183118"/>
              </a:gs>
            </a:gsLst>
            <a:path path="shape">
              <a:fillToRect l="50000" t="50000" r="50000" b="50000"/>
            </a:path>
          </a:gra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36147" dir="2700000" algn="ctr" rotWithShape="0">
              <a:srgbClr val="808080">
                <a:alpha val="75014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buNone/>
              <a:tabLst/>
              <a:defRPr/>
            </a:pPr>
            <a:endParaRPr kumimoji="0" lang="en-US" sz="24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9698" name="Line 2"/>
          <p:cNvSpPr>
            <a:spLocks noChangeShapeType="1"/>
          </p:cNvSpPr>
          <p:nvPr/>
        </p:nvSpPr>
        <p:spPr bwMode="auto">
          <a:xfrm flipV="1">
            <a:off x="1979613" y="4116388"/>
            <a:ext cx="6029325" cy="33337"/>
          </a:xfrm>
          <a:prstGeom prst="line">
            <a:avLst/>
          </a:prstGeom>
          <a:noFill/>
          <a:ln w="7632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dist="36147" dir="2700000" algn="ctr" rotWithShape="0">
              <a:srgbClr val="808080">
                <a:alpha val="75014"/>
              </a:srgbClr>
            </a:outerShdw>
          </a:effectLst>
          <a:extLst>
            <a:ext uri="{909E8E84-426E-40dd-AFC4-6F175D3DCCD1}"/>
          </a:extLst>
        </p:spPr>
        <p:txBody>
          <a:bodyPr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699" name="Line 3"/>
          <p:cNvSpPr>
            <a:spLocks noChangeShapeType="1"/>
          </p:cNvSpPr>
          <p:nvPr/>
        </p:nvSpPr>
        <p:spPr bwMode="auto">
          <a:xfrm>
            <a:off x="7126288" y="2638425"/>
            <a:ext cx="1587" cy="1371600"/>
          </a:xfrm>
          <a:prstGeom prst="line">
            <a:avLst/>
          </a:prstGeom>
          <a:noFill/>
          <a:ln w="38160">
            <a:solidFill>
              <a:srgbClr val="00CCFF"/>
            </a:solidFill>
            <a:miter lim="800000"/>
            <a:headEnd/>
            <a:tailEnd type="triangle" w="med" len="med"/>
          </a:ln>
          <a:effectLst>
            <a:outerShdw dist="36147" dir="2700000" algn="ctr" rotWithShape="0">
              <a:srgbClr val="808080">
                <a:alpha val="75014"/>
              </a:srgbClr>
            </a:outerShdw>
          </a:effectLst>
          <a:extLst>
            <a:ext uri="{909E8E84-426E-40dd-AFC4-6F175D3DCCD1}"/>
          </a:extLst>
        </p:spPr>
        <p:txBody>
          <a:bodyPr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 rot="-5400000">
            <a:off x="37307" y="3609181"/>
            <a:ext cx="2495550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80000"/>
              </a:lnSpc>
              <a:spcBef>
                <a:spcPts val="2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44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عصر الكنيسة</a:t>
            </a:r>
            <a:endParaRPr kumimoji="0" lang="en-GB" sz="44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6019800" y="1295400"/>
            <a:ext cx="22098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ts val="2500"/>
              </a:spcBef>
              <a:spcAft>
                <a:spcPct val="0"/>
              </a:spcAft>
              <a:buClr>
                <a:srgbClr val="00CCFF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4000" b="1" u="none" strike="noStrike" kern="1200" cap="none" spc="0" normalizeH="0" baseline="0" noProof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المجيء الثاني</a:t>
            </a:r>
            <a:endParaRPr kumimoji="0" lang="en-GB" sz="4000" b="1" u="none" strike="noStrike" kern="1200" cap="none" spc="0" normalizeH="0" baseline="0" noProof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1828800" y="2971800"/>
            <a:ext cx="373380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80000"/>
              </a:lnSpc>
              <a:spcBef>
                <a:spcPts val="2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40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عصر الإنجيل </a:t>
            </a:r>
          </a:p>
          <a:p>
            <a:pPr marL="0" marR="0" lvl="0" indent="0" algn="ctr" defTabSz="449263" rtl="0" eaLnBrk="1" fontAlgn="base" latinLnBrk="0" hangingPunct="1">
              <a:lnSpc>
                <a:spcPct val="80000"/>
              </a:lnSpc>
              <a:spcBef>
                <a:spcPts val="2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40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الذهبي</a:t>
            </a:r>
            <a:endParaRPr kumimoji="0" lang="en-GB" sz="40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ctr" defTabSz="449263" rtl="0" eaLnBrk="1" fontAlgn="base" latinLnBrk="0" hangingPunct="1">
              <a:lnSpc>
                <a:spcPct val="80000"/>
              </a:lnSpc>
              <a:spcBef>
                <a:spcPts val="2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40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الضيقات</a:t>
            </a:r>
            <a:endParaRPr kumimoji="0" lang="en-GB" sz="40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 rot="5400000" flipH="1">
            <a:off x="5856287" y="3876676"/>
            <a:ext cx="4951413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ts val="2500"/>
              </a:spcBef>
              <a:spcAft>
                <a:spcPct val="0"/>
              </a:spcAft>
              <a:buClr>
                <a:srgbClr val="FFCC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4000" b="1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الملكوت الأبدي</a:t>
            </a:r>
            <a:endParaRPr kumimoji="0" lang="en-GB" sz="4000" b="1" u="none" strike="noStrike" kern="1200" cap="none" spc="0" normalizeH="0" baseline="0" noProof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 rot="5400000">
            <a:off x="5826125" y="5168900"/>
            <a:ext cx="26670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ts val="2500"/>
              </a:spcBef>
              <a:spcAft>
                <a:spcPct val="0"/>
              </a:spcAft>
              <a:buClr>
                <a:srgbClr val="FF0066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4000" b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الدينونة</a:t>
            </a:r>
            <a:endParaRPr kumimoji="0" lang="en-GB" sz="4000" b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 rot="5400000">
            <a:off x="1215232" y="1456531"/>
            <a:ext cx="4121150" cy="53292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741 w 21600"/>
              <a:gd name="T13" fmla="*/ 3741 h 21600"/>
              <a:gd name="T14" fmla="*/ 17859 w 21600"/>
              <a:gd name="T15" fmla="*/ 1785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882" y="21600"/>
                </a:lnTo>
                <a:lnTo>
                  <a:pt x="17718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38160">
            <a:solidFill>
              <a:srgbClr val="BBE0E3"/>
            </a:solidFill>
            <a:miter lim="800000"/>
            <a:headEnd/>
            <a:tailEnd/>
          </a:ln>
          <a:effectLst>
            <a:outerShdw dist="36147" dir="2700000" algn="ctr" rotWithShape="0">
              <a:srgbClr val="808080">
                <a:alpha val="75014"/>
              </a:srgbClr>
            </a:outerShdw>
          </a:effectLst>
          <a:extLst>
            <a:ext uri="{909E8E84-426E-40dd-AFC4-6F175D3DCCD1}"/>
          </a:extLst>
        </p:spPr>
        <p:txBody>
          <a:bodyPr rot="10800000"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6555" name="Text Box 10"/>
          <p:cNvSpPr txBox="1">
            <a:spLocks noChangeArrowheads="1"/>
          </p:cNvSpPr>
          <p:nvPr/>
        </p:nvSpPr>
        <p:spPr bwMode="auto">
          <a:xfrm>
            <a:off x="685800" y="4572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ts val="275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ar-JO" sz="44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ما بعد الألفية</a:t>
            </a:r>
            <a:endParaRPr kumimoji="0" lang="en-GB" sz="44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236556" name="Text Box 11"/>
          <p:cNvSpPr txBox="1">
            <a:spLocks noChangeArrowheads="1"/>
          </p:cNvSpPr>
          <p:nvPr/>
        </p:nvSpPr>
        <p:spPr bwMode="auto">
          <a:xfrm>
            <a:off x="8353425" y="95250"/>
            <a:ext cx="7016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24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473</a:t>
            </a:r>
            <a:endParaRPr kumimoji="0" lang="en-GB" sz="24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20025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3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239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64" name="Rectangle 3"/>
          <p:cNvSpPr txBox="1">
            <a:spLocks noGrp="1"/>
          </p:cNvSpPr>
          <p:nvPr>
            <p:ph type="title" idx="4294967295"/>
          </p:nvPr>
        </p:nvSpPr>
        <p:spPr>
          <a:xfrm>
            <a:off x="4760495" y="144379"/>
            <a:ext cx="4383505" cy="1143000"/>
          </a:xfrm>
          <a:prstGeom prst="rect">
            <a:avLst/>
          </a:prstGeom>
          <a:effectLst>
            <a:outerShdw blurRad="63500" dist="35921" dir="2700000" rotWithShape="0">
              <a:schemeClr val="accent3">
                <a:lumOff val="44000"/>
                <a:alpha val="74998"/>
              </a:schemeClr>
            </a:outerShdw>
          </a:effectLst>
        </p:spPr>
        <p:txBody>
          <a:bodyPr>
            <a:normAutofit fontScale="90000"/>
          </a:bodyPr>
          <a:lstStyle>
            <a:lvl1pPr defTabSz="768095">
              <a:defRPr sz="3696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وأولئك الباقون</a:t>
            </a:r>
            <a:b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سيتغيّرون في لحظة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6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67" name="Rectangle 3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  <a:effectLst>
            <a:outerShdw blurRad="63500" dist="35921" dir="2700000" rotWithShape="0">
              <a:srgbClr val="000000">
                <a:alpha val="74998"/>
              </a:srgbClr>
            </a:outerShdw>
          </a:effectLst>
        </p:spPr>
        <p:txBody>
          <a:bodyPr>
            <a:normAutofit fontScale="90000"/>
          </a:bodyPr>
          <a:lstStyle/>
          <a:p>
            <a:pPr defTabSz="768095">
              <a:defRPr sz="3696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وسنراه حينئدٍ</a:t>
            </a:r>
            <a:b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وجهًا لوجه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800"/>
            <a:ext cx="9144000" cy="69088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0" name="Rectangle 3"/>
          <p:cNvSpPr txBox="1">
            <a:spLocks noGrp="1"/>
          </p:cNvSpPr>
          <p:nvPr>
            <p:ph type="title" idx="4294967295"/>
          </p:nvPr>
        </p:nvSpPr>
        <p:spPr>
          <a:xfrm>
            <a:off x="762000" y="42672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سوف تراه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71" name="Rectangle 3"/>
          <p:cNvSpPr txBox="1"/>
          <p:nvPr/>
        </p:nvSpPr>
        <p:spPr>
          <a:xfrm>
            <a:off x="807719" y="5444580"/>
            <a:ext cx="7680962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4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سوف نراه</a:t>
            </a:r>
            <a:endParaRPr kumimoji="0" sz="4400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1" grpId="0" build="p" bldLvl="5" animBg="1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3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9413"/>
            <a:ext cx="4405313" cy="5208588"/>
          </a:xfrm>
          <a:prstGeom prst="rect">
            <a:avLst/>
          </a:prstGeom>
          <a:ln w="12700">
            <a:miter lim="400000"/>
          </a:ln>
        </p:spPr>
      </p:pic>
      <p:sp>
        <p:nvSpPr>
          <p:cNvPr id="2074" name="Rectangle 3"/>
          <p:cNvSpPr txBox="1">
            <a:spLocks noGrp="1"/>
          </p:cNvSpPr>
          <p:nvPr>
            <p:ph type="title" idx="4294967295"/>
          </p:nvPr>
        </p:nvSpPr>
        <p:spPr>
          <a:xfrm>
            <a:off x="3352800" y="609600"/>
            <a:ext cx="5105400" cy="2209800"/>
          </a:xfrm>
          <a:prstGeom prst="rect">
            <a:avLst/>
          </a:prstGeom>
        </p:spPr>
        <p:txBody>
          <a:bodyPr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...وجهًا لوجه</a:t>
            </a:r>
            <a:br>
              <a:rPr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في كل مجدهِ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6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925"/>
            <a:ext cx="9144000" cy="6892925"/>
          </a:xfrm>
          <a:prstGeom prst="rect">
            <a:avLst/>
          </a:prstGeom>
          <a:ln w="12700">
            <a:miter lim="400000"/>
          </a:ln>
        </p:spPr>
      </p:pic>
      <p:sp>
        <p:nvSpPr>
          <p:cNvPr id="2077" name="Rectangle 3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DFFFA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سوف نراه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78" name="Rectangle 3"/>
          <p:cNvSpPr txBox="1"/>
          <p:nvPr/>
        </p:nvSpPr>
        <p:spPr>
          <a:xfrm>
            <a:off x="731519" y="1634580"/>
            <a:ext cx="7680962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4400" b="1">
                <a:solidFill>
                  <a:srgbClr val="FDFFFA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u="none" strike="noStrike" kern="0" cap="none" spc="0" normalizeH="0" baseline="0" noProof="0" dirty="0">
                <a:ln>
                  <a:noFill/>
                </a:ln>
                <a:solidFill>
                  <a:srgbClr val="FDFFFA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سوف نراه</a:t>
            </a:r>
            <a:endParaRPr kumimoji="0" sz="4400" u="none" strike="noStrike" kern="0" cap="none" spc="0" normalizeH="0" baseline="0" noProof="0" dirty="0">
              <a:ln>
                <a:noFill/>
              </a:ln>
              <a:solidFill>
                <a:srgbClr val="FDFFFA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" grpId="0" build="p" bldLvl="5" animBg="1" advAuto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488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81" name="Rectangle 3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  <a:effectLst>
            <a:outerShdw blurRad="63500" dist="35921" dir="2700000" rotWithShape="0">
              <a:srgbClr val="000000">
                <a:alpha val="74998"/>
              </a:srgbClr>
            </a:outerShdw>
          </a:effectLst>
        </p:spPr>
        <p:txBody>
          <a:bodyPr>
            <a:normAutofit fontScale="90000"/>
          </a:bodyPr>
          <a:lstStyle/>
          <a:p>
            <a:pPr defTabSz="768095">
              <a:defRPr sz="3696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...وجهًا لوجه</a:t>
            </a:r>
            <a:br>
              <a:rPr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ربنا ومخلصنا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3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2" y="836612"/>
            <a:ext cx="9144001" cy="6021389"/>
          </a:xfrm>
          <a:prstGeom prst="rect">
            <a:avLst/>
          </a:prstGeom>
          <a:ln w="12700">
            <a:miter lim="400000"/>
          </a:ln>
        </p:spPr>
      </p:pic>
      <p:sp>
        <p:nvSpPr>
          <p:cNvPr id="2084" name="Rectangle 3"/>
          <p:cNvSpPr txBox="1">
            <a:spLocks noGrp="1"/>
          </p:cNvSpPr>
          <p:nvPr>
            <p:ph type="title" idx="4294967295"/>
          </p:nvPr>
        </p:nvSpPr>
        <p:spPr>
          <a:xfrm>
            <a:off x="1274762" y="4572000"/>
            <a:ext cx="6629400" cy="2286000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سوف نراه،</a:t>
            </a:r>
            <a:br>
              <a:rPr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ربنا ومخلصنا!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6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9144000" cy="6867248"/>
          </a:xfrm>
          <a:prstGeom prst="rect">
            <a:avLst/>
          </a:prstGeom>
          <a:ln w="12700">
            <a:miter lim="400000"/>
          </a:ln>
        </p:spPr>
      </p:pic>
      <p:sp>
        <p:nvSpPr>
          <p:cNvPr id="2087" name="Rectangle 3"/>
          <p:cNvSpPr txBox="1">
            <a:spLocks noGrp="1"/>
          </p:cNvSpPr>
          <p:nvPr>
            <p:ph type="title" idx="4294967295"/>
          </p:nvPr>
        </p:nvSpPr>
        <p:spPr>
          <a:xfrm>
            <a:off x="2514600" y="4572000"/>
            <a:ext cx="6629400" cy="2286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... ربنا ومخلصنا!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92" name="Rectangle 3"/>
          <p:cNvSpPr txBox="1">
            <a:spLocks noGrp="1"/>
          </p:cNvSpPr>
          <p:nvPr>
            <p:ph type="title"/>
          </p:nvPr>
        </p:nvSpPr>
        <p:spPr>
          <a:xfrm>
            <a:off x="533400" y="609600"/>
            <a:ext cx="7924800" cy="3733800"/>
          </a:xfrm>
          <a:prstGeom prst="rect">
            <a:avLst/>
          </a:prstGeom>
          <a:effectLst>
            <a:outerShdw blurRad="63500" dist="35921" dir="2700000" rotWithShape="0">
              <a:srgbClr val="000000">
                <a:alpha val="74998"/>
              </a:srgbClr>
            </a:outerShdw>
          </a:effectLst>
        </p:spPr>
        <p:txBody>
          <a:bodyPr/>
          <a:lstStyle>
            <a:lvl1pPr>
              <a:defRPr sz="60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ar-JO" dirty="0"/>
              <a:t>سنعيش إلى الأبد</a:t>
            </a:r>
            <a:br>
              <a:rPr lang="ar-JO" dirty="0"/>
            </a:br>
            <a:r>
              <a:rPr lang="ar-JO" dirty="0"/>
              <a:t>مع الذي رمى</a:t>
            </a:r>
            <a:br>
              <a:rPr lang="ar-JO" dirty="0"/>
            </a:br>
            <a:r>
              <a:rPr lang="ar-JO" dirty="0"/>
              <a:t>النجوم في الفضاء!</a:t>
            </a:r>
            <a:endParaRPr dirty="0"/>
          </a:p>
        </p:txBody>
      </p:sp>
    </p:spTree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288036636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Line 1026"/>
          <p:cNvSpPr>
            <a:spLocks noChangeShapeType="1"/>
          </p:cNvSpPr>
          <p:nvPr/>
        </p:nvSpPr>
        <p:spPr bwMode="auto">
          <a:xfrm>
            <a:off x="1447800" y="4114800"/>
            <a:ext cx="6705600" cy="0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 type="triangle" w="med" len="med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79" name="Line 1027"/>
          <p:cNvSpPr>
            <a:spLocks noChangeShapeType="1"/>
          </p:cNvSpPr>
          <p:nvPr/>
        </p:nvSpPr>
        <p:spPr bwMode="auto">
          <a:xfrm>
            <a:off x="4535488" y="2638425"/>
            <a:ext cx="0" cy="13716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80" name="Text Box 1028"/>
          <p:cNvSpPr txBox="1">
            <a:spLocks noChangeArrowheads="1"/>
          </p:cNvSpPr>
          <p:nvPr/>
        </p:nvSpPr>
        <p:spPr bwMode="auto">
          <a:xfrm rot="-5400000">
            <a:off x="-678656" y="3746391"/>
            <a:ext cx="3125787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عصر الكنيسة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81" name="Text Box 1029"/>
          <p:cNvSpPr txBox="1">
            <a:spLocks noChangeArrowheads="1"/>
          </p:cNvSpPr>
          <p:nvPr/>
        </p:nvSpPr>
        <p:spPr bwMode="auto">
          <a:xfrm>
            <a:off x="3429000" y="1257300"/>
            <a:ext cx="2057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المجيء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الثاني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82" name="Text Box 1030"/>
          <p:cNvSpPr txBox="1">
            <a:spLocks noChangeArrowheads="1"/>
          </p:cNvSpPr>
          <p:nvPr/>
        </p:nvSpPr>
        <p:spPr bwMode="auto">
          <a:xfrm>
            <a:off x="1425819" y="3276600"/>
            <a:ext cx="3109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الضيقة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83" name="Text Box 1031"/>
          <p:cNvSpPr txBox="1">
            <a:spLocks noChangeArrowheads="1"/>
          </p:cNvSpPr>
          <p:nvPr/>
        </p:nvSpPr>
        <p:spPr bwMode="auto">
          <a:xfrm>
            <a:off x="1905000" y="4267200"/>
            <a:ext cx="2362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٧ سنوات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84" name="Text Box 1032"/>
          <p:cNvSpPr txBox="1">
            <a:spLocks noChangeArrowheads="1"/>
          </p:cNvSpPr>
          <p:nvPr/>
        </p:nvSpPr>
        <p:spPr bwMode="auto">
          <a:xfrm>
            <a:off x="4535487" y="3276600"/>
            <a:ext cx="33687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الألفية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85" name="Text Box 1033"/>
          <p:cNvSpPr txBox="1">
            <a:spLocks noChangeArrowheads="1"/>
          </p:cNvSpPr>
          <p:nvPr/>
        </p:nvSpPr>
        <p:spPr bwMode="auto">
          <a:xfrm>
            <a:off x="4953000" y="4267200"/>
            <a:ext cx="2743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١٠٠٠ سنة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86" name="Text Box 1034"/>
          <p:cNvSpPr txBox="1">
            <a:spLocks noChangeArrowheads="1"/>
          </p:cNvSpPr>
          <p:nvPr/>
        </p:nvSpPr>
        <p:spPr bwMode="auto">
          <a:xfrm rot="5400000" flipH="1">
            <a:off x="5858669" y="3905141"/>
            <a:ext cx="49514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الملكوت الأبدي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87" name="Text Box 1035"/>
          <p:cNvSpPr txBox="1">
            <a:spLocks noChangeArrowheads="1"/>
          </p:cNvSpPr>
          <p:nvPr/>
        </p:nvSpPr>
        <p:spPr bwMode="auto">
          <a:xfrm rot="5381629">
            <a:off x="6621463" y="5125134"/>
            <a:ext cx="2514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الدينونة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88" name="Text Box 1036"/>
          <p:cNvSpPr txBox="1">
            <a:spLocks noChangeArrowheads="1"/>
          </p:cNvSpPr>
          <p:nvPr/>
        </p:nvSpPr>
        <p:spPr bwMode="auto">
          <a:xfrm>
            <a:off x="5334000" y="1257300"/>
            <a:ext cx="2438400" cy="125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المجيء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=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الثاني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89" name="Rectangle 1037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57200"/>
            <a:ext cx="7772400" cy="707886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EG" sz="4000" dirty="0">
                <a:solidFill>
                  <a:srgbClr val="FFFFFF"/>
                </a:solidFill>
                <a:ea typeface="ＭＳ Ｐゴシック" charset="-128"/>
              </a:rPr>
              <a:t>عقيدة ما قبل الألفية</a:t>
            </a:r>
            <a:endParaRPr lang="en-US" sz="4000" dirty="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 rot="20751823">
            <a:off x="731706" y="5022354"/>
            <a:ext cx="4724400" cy="1077218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وجهات النظر الخمسة لل</a:t>
            </a:r>
            <a:r>
              <a:rPr kumimoji="0" lang="ar-JO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إ</a:t>
            </a:r>
            <a:r>
              <a:rPr kumimoji="0" lang="ar-SA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ختطاف ما قبل ال</a:t>
            </a:r>
            <a:r>
              <a:rPr kumimoji="0" lang="ar-JO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</a:t>
            </a:r>
            <a:r>
              <a:rPr kumimoji="0" lang="ar-SA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لفية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6" name="Text Box 1041"/>
          <p:cNvSpPr txBox="1">
            <a:spLocks noChangeArrowheads="1"/>
          </p:cNvSpPr>
          <p:nvPr/>
        </p:nvSpPr>
        <p:spPr bwMode="auto">
          <a:xfrm>
            <a:off x="8286337" y="77723"/>
            <a:ext cx="7041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208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433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72222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17" presetClass="entr" presetSubtype="1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56" presetID="7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 autoUpdateAnimBg="0"/>
      <p:bldP spid="50181" grpId="0" autoUpdateAnimBg="0"/>
      <p:bldP spid="50182" grpId="0"/>
      <p:bldP spid="50183" grpId="0" autoUpdateAnimBg="0"/>
      <p:bldP spid="50184" grpId="0"/>
      <p:bldP spid="50185" grpId="0" autoUpdateAnimBg="0"/>
      <p:bldP spid="50186" grpId="0" autoUpdateAnimBg="0"/>
      <p:bldP spid="50187" grpId="0" autoUpdateAnimBg="0"/>
      <p:bldP spid="50188" grpId="0" autoUpdateAnimBg="0"/>
      <p:bldP spid="1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solidFill>
                  <a:srgbClr val="FFFFFF"/>
                </a:solidFill>
                <a:ea typeface="ＭＳ Ｐゴシック" charset="0"/>
              </a:rPr>
              <a:t>Christology link at </a:t>
            </a:r>
            <a:r>
              <a:rPr lang="en-US" sz="2800" dirty="0" err="1">
                <a:solidFill>
                  <a:srgbClr val="FFFFFF"/>
                </a:solidFill>
                <a:ea typeface="ＭＳ Ｐゴシック" charset="0"/>
              </a:rPr>
              <a:t>BibleStudyDownloads.org</a:t>
            </a:r>
            <a:endParaRPr lang="en-US" sz="1050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this presentation for free!</a:t>
            </a:r>
            <a:endParaRPr lang="en-US" sz="14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334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-1106945" y="2743200"/>
            <a:ext cx="2971800" cy="28194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1902955" y="2667000"/>
            <a:ext cx="2971800" cy="2819400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1902955" y="2667000"/>
            <a:ext cx="2971800" cy="28194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664955" y="2772216"/>
            <a:ext cx="1447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اسرائيل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78" name="Line 1026"/>
          <p:cNvSpPr>
            <a:spLocks noChangeShapeType="1"/>
          </p:cNvSpPr>
          <p:nvPr/>
        </p:nvSpPr>
        <p:spPr bwMode="auto">
          <a:xfrm>
            <a:off x="1826755" y="4114800"/>
            <a:ext cx="6705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79" name="Line 1027"/>
          <p:cNvSpPr>
            <a:spLocks noChangeShapeType="1"/>
          </p:cNvSpPr>
          <p:nvPr/>
        </p:nvSpPr>
        <p:spPr bwMode="auto">
          <a:xfrm>
            <a:off x="4914443" y="2638425"/>
            <a:ext cx="0" cy="13716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80" name="Text Box 1028"/>
          <p:cNvSpPr txBox="1">
            <a:spLocks noChangeArrowheads="1"/>
          </p:cNvSpPr>
          <p:nvPr/>
        </p:nvSpPr>
        <p:spPr bwMode="auto">
          <a:xfrm>
            <a:off x="-30584" y="3356992"/>
            <a:ext cx="2010296" cy="147732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عصر 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الكنيسة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81" name="Text Box 1029"/>
          <p:cNvSpPr txBox="1">
            <a:spLocks noChangeArrowheads="1"/>
          </p:cNvSpPr>
          <p:nvPr/>
        </p:nvSpPr>
        <p:spPr bwMode="auto">
          <a:xfrm>
            <a:off x="3807955" y="1257300"/>
            <a:ext cx="2057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 err="1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المجئ</a:t>
            </a: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الثاني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82" name="Text Box 1030"/>
          <p:cNvSpPr txBox="1">
            <a:spLocks noChangeArrowheads="1"/>
          </p:cNvSpPr>
          <p:nvPr/>
        </p:nvSpPr>
        <p:spPr bwMode="auto">
          <a:xfrm>
            <a:off x="1979155" y="3276600"/>
            <a:ext cx="2743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الضيقة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83" name="Text Box 1031"/>
          <p:cNvSpPr txBox="1">
            <a:spLocks noChangeArrowheads="1"/>
          </p:cNvSpPr>
          <p:nvPr/>
        </p:nvSpPr>
        <p:spPr bwMode="auto">
          <a:xfrm>
            <a:off x="2283955" y="4267200"/>
            <a:ext cx="2362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٧ سنوات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84" name="Text Box 1032"/>
          <p:cNvSpPr txBox="1">
            <a:spLocks noChangeArrowheads="1"/>
          </p:cNvSpPr>
          <p:nvPr/>
        </p:nvSpPr>
        <p:spPr bwMode="auto">
          <a:xfrm>
            <a:off x="5103355" y="3276600"/>
            <a:ext cx="2971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الألفية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85" name="Text Box 1033"/>
          <p:cNvSpPr txBox="1">
            <a:spLocks noChangeArrowheads="1"/>
          </p:cNvSpPr>
          <p:nvPr/>
        </p:nvSpPr>
        <p:spPr bwMode="auto">
          <a:xfrm>
            <a:off x="5331955" y="4267200"/>
            <a:ext cx="2743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١٠٠٠ سنة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86" name="Text Box 1034"/>
          <p:cNvSpPr txBox="1">
            <a:spLocks noChangeArrowheads="1"/>
          </p:cNvSpPr>
          <p:nvPr/>
        </p:nvSpPr>
        <p:spPr bwMode="auto">
          <a:xfrm rot="5400000" flipH="1">
            <a:off x="6237624" y="3905141"/>
            <a:ext cx="49514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الملكوت الأبدي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87" name="Text Box 1035"/>
          <p:cNvSpPr txBox="1">
            <a:spLocks noChangeArrowheads="1"/>
          </p:cNvSpPr>
          <p:nvPr/>
        </p:nvSpPr>
        <p:spPr bwMode="auto">
          <a:xfrm rot="5381629">
            <a:off x="7000418" y="5125134"/>
            <a:ext cx="2514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الدينونة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CC99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89" name="Rectangle 1037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57200"/>
            <a:ext cx="7772400" cy="707886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t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EG" sz="4000" dirty="0">
                <a:solidFill>
                  <a:srgbClr val="FFFFFF"/>
                </a:solidFill>
                <a:ea typeface="ＭＳ Ｐゴシック" charset="-128"/>
              </a:rPr>
              <a:t>التدبيرية</a:t>
            </a:r>
            <a:endParaRPr lang="en-US" sz="4000" dirty="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2241" name="Text Box 1041"/>
          <p:cNvSpPr txBox="1">
            <a:spLocks noChangeArrowheads="1"/>
          </p:cNvSpPr>
          <p:nvPr/>
        </p:nvSpPr>
        <p:spPr bwMode="auto">
          <a:xfrm>
            <a:off x="8236555" y="0"/>
            <a:ext cx="7020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208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362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8" name="Line 1038"/>
          <p:cNvSpPr>
            <a:spLocks noChangeShapeType="1"/>
          </p:cNvSpPr>
          <p:nvPr/>
        </p:nvSpPr>
        <p:spPr bwMode="auto">
          <a:xfrm>
            <a:off x="1894443" y="251460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9" name="Line 1039"/>
          <p:cNvSpPr>
            <a:spLocks noChangeShapeType="1"/>
          </p:cNvSpPr>
          <p:nvPr/>
        </p:nvSpPr>
        <p:spPr bwMode="auto">
          <a:xfrm flipV="1">
            <a:off x="1892855" y="329565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04297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17" presetClass="entr" presetSubtype="1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  <p:bldP spid="16" grpId="0"/>
      <p:bldP spid="50180" grpId="0" autoUpdateAnimBg="0"/>
      <p:bldP spid="50181" grpId="0" autoUpdateAnimBg="0"/>
      <p:bldP spid="50182" grpId="0"/>
      <p:bldP spid="50183" grpId="0" autoUpdateAnimBg="0"/>
      <p:bldP spid="50184" grpId="0"/>
      <p:bldP spid="50185" grpId="0" autoUpdateAnimBg="0"/>
      <p:bldP spid="50186" grpId="0" autoUpdateAnimBg="0"/>
      <p:bldP spid="50187" grpId="0" autoUpdateAnimBg="0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Jesus Coming Sphe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9588"/>
            <a:ext cx="9145588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1" y="609600"/>
            <a:ext cx="8785697" cy="1143000"/>
          </a:xfrm>
        </p:spPr>
        <p:txBody>
          <a:bodyPr>
            <a:normAutofit/>
          </a:bodyPr>
          <a:lstStyle/>
          <a:p>
            <a:pPr rtl="1"/>
            <a:r>
              <a:rPr lang="ar-SA" dirty="0">
                <a:solidFill>
                  <a:schemeClr val="bg1"/>
                </a:solidFill>
                <a:ea typeface="ＭＳ Ｐゴシック" charset="0"/>
              </a:rPr>
              <a:t>متى سيحدث الاختطاف؟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52657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5325"/>
            <a:ext cx="9144000" cy="61626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45" name="Group 20"/>
          <p:cNvGrpSpPr/>
          <p:nvPr/>
        </p:nvGrpSpPr>
        <p:grpSpPr>
          <a:xfrm>
            <a:off x="3059113" y="2349500"/>
            <a:ext cx="2665413" cy="2663825"/>
            <a:chOff x="0" y="0"/>
            <a:chExt cx="2665412" cy="2663825"/>
          </a:xfrm>
        </p:grpSpPr>
        <p:sp>
          <p:nvSpPr>
            <p:cNvPr id="1643" name="Oval Callout 2"/>
            <p:cNvSpPr/>
            <p:nvPr/>
          </p:nvSpPr>
          <p:spPr>
            <a:xfrm>
              <a:off x="0" y="0"/>
              <a:ext cx="2665412" cy="2663825"/>
            </a:xfrm>
            <a:prstGeom prst="wedgeEllipseCallout">
              <a:avLst>
                <a:gd name="adj1" fmla="val 107778"/>
                <a:gd name="adj2" fmla="val 57255"/>
              </a:avLst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sym typeface="Comic Sans MS"/>
              </a:endParaRPr>
            </a:p>
          </p:txBody>
        </p:sp>
        <p:sp>
          <p:nvSpPr>
            <p:cNvPr id="1644" name="TextBox 26"/>
            <p:cNvSpPr txBox="1"/>
            <p:nvPr/>
          </p:nvSpPr>
          <p:spPr>
            <a:xfrm>
              <a:off x="190182" y="360363"/>
              <a:ext cx="2358074" cy="19389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2400" b="1" u="none" strike="noStrike" kern="0" cap="none" spc="0" normalizeH="0" baseline="0" noProof="0">
                  <a:ln>
                    <a:noFill/>
                  </a:ln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Christ:</a:t>
              </a:r>
              <a:br>
                <a:rPr kumimoji="0" sz="2400" b="1" u="none" strike="noStrike" kern="0" cap="none" spc="0" normalizeH="0" baseline="0" noProof="0">
                  <a:ln>
                    <a:noFill/>
                  </a:ln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</a:br>
              <a:endParaRPr kumimoji="0" sz="2400" b="1" u="none" strike="noStrike" kern="0" cap="none" spc="0" normalizeH="0" baseline="0" noProof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2400" b="1" u="none" strike="noStrike" kern="0" cap="none" spc="0" normalizeH="0" baseline="0" noProof="0">
                  <a:ln>
                    <a:noFill/>
                  </a:ln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Holy and true, holds the key of David</a:t>
              </a:r>
            </a:p>
          </p:txBody>
        </p:sp>
      </p:grpSp>
      <p:grpSp>
        <p:nvGrpSpPr>
          <p:cNvPr id="1648" name="Group 6"/>
          <p:cNvGrpSpPr/>
          <p:nvPr/>
        </p:nvGrpSpPr>
        <p:grpSpPr>
          <a:xfrm>
            <a:off x="2958782" y="2276474"/>
            <a:ext cx="2862900" cy="2808291"/>
            <a:chOff x="0" y="0"/>
            <a:chExt cx="2862898" cy="2808289"/>
          </a:xfrm>
        </p:grpSpPr>
        <p:sp>
          <p:nvSpPr>
            <p:cNvPr id="1646" name="Oval 23"/>
            <p:cNvSpPr/>
            <p:nvPr/>
          </p:nvSpPr>
          <p:spPr>
            <a:xfrm>
              <a:off x="29932" y="0"/>
              <a:ext cx="2799172" cy="2808289"/>
            </a:xfrm>
            <a:prstGeom prst="ellipse">
              <a:avLst/>
            </a:prstGeom>
            <a:solidFill>
              <a:srgbClr val="008000"/>
            </a:solidFill>
            <a:ln w="9525" cap="flat">
              <a:solidFill>
                <a:srgbClr val="00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sym typeface="Comic Sans MS"/>
              </a:endParaRPr>
            </a:p>
          </p:txBody>
        </p:sp>
        <p:sp>
          <p:nvSpPr>
            <p:cNvPr id="1647" name="TextBox 24"/>
            <p:cNvSpPr txBox="1"/>
            <p:nvPr/>
          </p:nvSpPr>
          <p:spPr>
            <a:xfrm>
              <a:off x="0" y="74612"/>
              <a:ext cx="2862898" cy="23083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2400" b="1" u="none" strike="noStrike" kern="0" cap="none" spc="0" normalizeH="0" baseline="0" noProof="0">
                  <a:ln>
                    <a:noFill/>
                  </a:ln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Commendation:</a:t>
              </a: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2400" b="1" u="none" strike="noStrike" kern="0" cap="none" spc="0" normalizeH="0" baseline="0" noProof="0">
                  <a:ln>
                    <a:noFill/>
                  </a:ln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Deeds, keeps Christ's word and does not deny His name, endures patiently</a:t>
              </a:r>
            </a:p>
          </p:txBody>
        </p:sp>
      </p:grpSp>
      <p:grpSp>
        <p:nvGrpSpPr>
          <p:cNvPr id="1651" name="Group 8"/>
          <p:cNvGrpSpPr/>
          <p:nvPr/>
        </p:nvGrpSpPr>
        <p:grpSpPr>
          <a:xfrm>
            <a:off x="2555875" y="1844675"/>
            <a:ext cx="3671889" cy="3671889"/>
            <a:chOff x="0" y="0"/>
            <a:chExt cx="3671888" cy="3671888"/>
          </a:xfrm>
        </p:grpSpPr>
        <p:sp>
          <p:nvSpPr>
            <p:cNvPr id="1649" name="Oval 21"/>
            <p:cNvSpPr/>
            <p:nvPr/>
          </p:nvSpPr>
          <p:spPr>
            <a:xfrm>
              <a:off x="0" y="0"/>
              <a:ext cx="3671888" cy="3671888"/>
            </a:xfrm>
            <a:prstGeom prst="ellipse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sym typeface="Comic Sans MS"/>
              </a:endParaRPr>
            </a:p>
          </p:txBody>
        </p:sp>
        <p:sp>
          <p:nvSpPr>
            <p:cNvPr id="1650" name="TextBox 22"/>
            <p:cNvSpPr txBox="1"/>
            <p:nvPr/>
          </p:nvSpPr>
          <p:spPr>
            <a:xfrm>
              <a:off x="895033" y="33338"/>
              <a:ext cx="1881822" cy="1200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2400" b="1" u="none" strike="noStrike" kern="0" cap="none" spc="0" normalizeH="0" baseline="0" noProof="0">
                  <a:ln>
                    <a:noFill/>
                  </a:ln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Rebuke</a:t>
              </a: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 kumimoji="0" sz="2400" b="1" u="none" strike="noStrike" kern="0" cap="none" spc="0" normalizeH="0" baseline="0" noProof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2400" b="1" u="none" strike="noStrike" kern="0" cap="none" spc="0" normalizeH="0" baseline="0" noProof="0">
                  <a:ln>
                    <a:noFill/>
                  </a:ln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None!</a:t>
              </a:r>
            </a:p>
          </p:txBody>
        </p:sp>
      </p:grpSp>
      <p:grpSp>
        <p:nvGrpSpPr>
          <p:cNvPr id="1654" name="Group 10"/>
          <p:cNvGrpSpPr/>
          <p:nvPr/>
        </p:nvGrpSpPr>
        <p:grpSpPr>
          <a:xfrm>
            <a:off x="2060573" y="1349373"/>
            <a:ext cx="4672018" cy="4600580"/>
            <a:chOff x="-1" y="-1"/>
            <a:chExt cx="4672016" cy="4600578"/>
          </a:xfrm>
        </p:grpSpPr>
        <p:sp>
          <p:nvSpPr>
            <p:cNvPr id="1652" name="Oval 16"/>
            <p:cNvSpPr/>
            <p:nvPr/>
          </p:nvSpPr>
          <p:spPr>
            <a:xfrm>
              <a:off x="-1" y="-1"/>
              <a:ext cx="4672016" cy="4600578"/>
            </a:xfrm>
            <a:prstGeom prst="ellipse">
              <a:avLst/>
            </a:prstGeom>
            <a:solidFill>
              <a:srgbClr val="F79646"/>
            </a:solidFill>
            <a:ln w="9525" cap="flat">
              <a:solidFill>
                <a:srgbClr val="00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sym typeface="Comic Sans MS"/>
              </a:endParaRPr>
            </a:p>
          </p:txBody>
        </p:sp>
        <p:sp>
          <p:nvSpPr>
            <p:cNvPr id="1653" name="TextBox 18"/>
            <p:cNvSpPr txBox="1"/>
            <p:nvPr/>
          </p:nvSpPr>
          <p:spPr>
            <a:xfrm>
              <a:off x="1045844" y="63500"/>
              <a:ext cx="2572385" cy="15696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2400" b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Exhortation</a:t>
              </a: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 kumimoji="0" sz="2400" b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2400" b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Hold on to what you have</a:t>
              </a:r>
            </a:p>
          </p:txBody>
        </p:sp>
      </p:grpSp>
      <p:grpSp>
        <p:nvGrpSpPr>
          <p:cNvPr id="1657" name="Group 27"/>
          <p:cNvGrpSpPr/>
          <p:nvPr/>
        </p:nvGrpSpPr>
        <p:grpSpPr>
          <a:xfrm>
            <a:off x="1604960" y="836611"/>
            <a:ext cx="5688017" cy="5688014"/>
            <a:chOff x="-1" y="-1"/>
            <a:chExt cx="5688015" cy="5688013"/>
          </a:xfrm>
        </p:grpSpPr>
        <p:sp>
          <p:nvSpPr>
            <p:cNvPr id="1655" name="Oval 4"/>
            <p:cNvSpPr/>
            <p:nvPr/>
          </p:nvSpPr>
          <p:spPr>
            <a:xfrm>
              <a:off x="-1" y="-1"/>
              <a:ext cx="5688015" cy="5688013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rgbClr val="00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sym typeface="Comic Sans MS"/>
              </a:endParaRPr>
            </a:p>
          </p:txBody>
        </p:sp>
        <p:sp>
          <p:nvSpPr>
            <p:cNvPr id="1656" name="TextBox 29"/>
            <p:cNvSpPr txBox="1"/>
            <p:nvPr/>
          </p:nvSpPr>
          <p:spPr>
            <a:xfrm>
              <a:off x="477519" y="-1"/>
              <a:ext cx="4732974" cy="1569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lang="ar-JO" sz="2400" b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التحذير</a:t>
              </a:r>
              <a:endParaRPr kumimoji="0" sz="24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 kumimoji="0" sz="24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 kumimoji="0" sz="24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lang="ar-SA" sz="2400" b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لا أحد</a:t>
              </a:r>
              <a:endParaRPr kumimoji="0" sz="24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658" name="Title 1"/>
          <p:cNvSpPr txBox="1">
            <a:spLocks noGrp="1"/>
          </p:cNvSpPr>
          <p:nvPr>
            <p:ph type="title"/>
          </p:nvPr>
        </p:nvSpPr>
        <p:spPr>
          <a:xfrm>
            <a:off x="-31751" y="-26989"/>
            <a:ext cx="9212265" cy="719140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rPr lang="ar-JO" dirty="0"/>
              <a:t>فيلادلفيا (رؤ 3: 7- 13)</a:t>
            </a:r>
            <a:endParaRPr dirty="0"/>
          </a:p>
        </p:txBody>
      </p:sp>
      <p:sp>
        <p:nvSpPr>
          <p:cNvPr id="1659" name="TextBox 7"/>
          <p:cNvSpPr txBox="1"/>
          <p:nvPr/>
        </p:nvSpPr>
        <p:spPr>
          <a:xfrm>
            <a:off x="153669" y="5013325"/>
            <a:ext cx="179451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أفسس</a:t>
            </a:r>
            <a:endParaRPr kumimoji="0" sz="2400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60" name="TextBox 9"/>
          <p:cNvSpPr txBox="1"/>
          <p:nvPr/>
        </p:nvSpPr>
        <p:spPr>
          <a:xfrm>
            <a:off x="3538219" y="6423025"/>
            <a:ext cx="179451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لاودكية</a:t>
            </a:r>
            <a:endParaRPr kumimoji="0" sz="2400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61" name="TextBox 11"/>
          <p:cNvSpPr txBox="1"/>
          <p:nvPr/>
        </p:nvSpPr>
        <p:spPr>
          <a:xfrm>
            <a:off x="6906894" y="5127625"/>
            <a:ext cx="208343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فيلادلفيا</a:t>
            </a:r>
            <a:endParaRPr kumimoji="0" sz="24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62" name="TextBox 13"/>
          <p:cNvSpPr txBox="1"/>
          <p:nvPr/>
        </p:nvSpPr>
        <p:spPr>
          <a:xfrm>
            <a:off x="7338694" y="2895600"/>
            <a:ext cx="158020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ساردس</a:t>
            </a:r>
            <a:endParaRPr kumimoji="0" sz="2400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63" name="TextBox 15"/>
          <p:cNvSpPr txBox="1"/>
          <p:nvPr/>
        </p:nvSpPr>
        <p:spPr>
          <a:xfrm>
            <a:off x="5827394" y="836612"/>
            <a:ext cx="186753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ثياتيرا</a:t>
            </a:r>
            <a:endParaRPr kumimoji="0" sz="2400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64" name="TextBox 17"/>
          <p:cNvSpPr txBox="1"/>
          <p:nvPr/>
        </p:nvSpPr>
        <p:spPr>
          <a:xfrm>
            <a:off x="1017269" y="908050"/>
            <a:ext cx="179610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برغامس</a:t>
            </a:r>
            <a:endParaRPr kumimoji="0" sz="2400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65" name="TextBox 19"/>
          <p:cNvSpPr txBox="1"/>
          <p:nvPr/>
        </p:nvSpPr>
        <p:spPr>
          <a:xfrm>
            <a:off x="45719" y="2924175"/>
            <a:ext cx="138493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سميرنا</a:t>
            </a:r>
            <a:endParaRPr kumimoji="0" sz="2400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668" name="Group 12"/>
          <p:cNvGrpSpPr/>
          <p:nvPr/>
        </p:nvGrpSpPr>
        <p:grpSpPr>
          <a:xfrm>
            <a:off x="1389800" y="686582"/>
            <a:ext cx="5948894" cy="5906030"/>
            <a:chOff x="-155474" y="-2066375"/>
            <a:chExt cx="6696076" cy="6694488"/>
          </a:xfrm>
        </p:grpSpPr>
        <p:sp>
          <p:nvSpPr>
            <p:cNvPr id="1666" name="Oval 4"/>
            <p:cNvSpPr/>
            <p:nvPr/>
          </p:nvSpPr>
          <p:spPr>
            <a:xfrm>
              <a:off x="-155474" y="-2066375"/>
              <a:ext cx="6696076" cy="6694488"/>
            </a:xfrm>
            <a:prstGeom prst="ellipse">
              <a:avLst/>
            </a:prstGeom>
            <a:solidFill>
              <a:srgbClr val="660066"/>
            </a:solidFill>
            <a:ln w="9525" cap="flat">
              <a:solidFill>
                <a:srgbClr val="00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sym typeface="Comic Sans MS"/>
              </a:endParaRPr>
            </a:p>
          </p:txBody>
        </p:sp>
        <p:sp>
          <p:nvSpPr>
            <p:cNvPr id="1667" name="TextBox 14"/>
            <p:cNvSpPr txBox="1"/>
            <p:nvPr/>
          </p:nvSpPr>
          <p:spPr>
            <a:xfrm>
              <a:off x="944244" y="0"/>
              <a:ext cx="4807587" cy="38723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b="1"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lang="ar-JO" sz="3600" b="1" u="none" strike="noStrike" kern="0" cap="none" spc="0" normalizeH="0" baseline="0" noProof="0" dirty="0">
                  <a:ln>
                    <a:noFill/>
                  </a:ln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الوعد</a:t>
              </a: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b="1"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 kumimoji="0" lang="ar-JO" sz="36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b="1"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lang="ar-JO" sz="3600" b="1" u="none" strike="noStrike" kern="0" cap="none" spc="0" normalizeH="0" baseline="0" noProof="0" dirty="0">
                  <a:ln>
                    <a:noFill/>
                  </a:ln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وعد المسيح</a:t>
              </a: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b="1"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lang="ar-JO" sz="3600" b="1" u="none" strike="noStrike" kern="0" cap="none" spc="0" normalizeH="0" baseline="0" noProof="0" dirty="0">
                  <a:ln>
                    <a:noFill/>
                  </a:ln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مؤمني فيلادلفيا</a:t>
              </a: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b="1"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lang="ar-JO" sz="3600" b="1" u="none" strike="noStrike" kern="0" cap="none" spc="0" normalizeH="0" baseline="0" noProof="0" dirty="0">
                  <a:ln>
                    <a:noFill/>
                  </a:ln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بفوائد لمثابرتهم</a:t>
              </a: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b="1"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lang="ar-JO" sz="3600" b="1" u="none" strike="noStrike" kern="0" cap="none" spc="0" normalizeH="0" baseline="0" noProof="0" dirty="0">
                  <a:ln>
                    <a:noFill/>
                  </a:ln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(3: 9- 13)</a:t>
              </a:r>
              <a:endParaRPr kumimoji="0" sz="3600" b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669" name="Text Box 37"/>
          <p:cNvSpPr txBox="1"/>
          <p:nvPr/>
        </p:nvSpPr>
        <p:spPr>
          <a:xfrm>
            <a:off x="8542636" y="44449"/>
            <a:ext cx="437555" cy="463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6799" tIns="46799" rIns="46799" bIns="46799">
            <a:spAutoFit/>
          </a:bodyPr>
          <a:lstStyle>
            <a:lvl1pPr algn="ctr">
              <a:defRPr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u="none" strike="noStrike" kern="0" cap="none" spc="0" normalizeH="0" baseline="0" noProof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8" grpId="0" animBg="1" advAuto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Blank Presentation">
  <a:themeElements>
    <a:clrScheme name="Blank Presentati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8F8F8F"/>
      </a:accent3>
      <a:accent4>
        <a:srgbClr val="707070"/>
      </a:accent4>
      <a:accent5>
        <a:srgbClr val="AAE2CA"/>
      </a:accent5>
      <a:accent6>
        <a:srgbClr val="2D2DB9"/>
      </a:accent6>
      <a:hlink>
        <a:srgbClr val="0000FF"/>
      </a:hlink>
      <a:folHlink>
        <a:srgbClr val="FF00FF"/>
      </a:folHlink>
    </a:clrScheme>
    <a:fontScheme name="Blank Presentation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Blank Presenta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3.xml><?xml version="1.0" encoding="utf-8"?>
<a:theme xmlns:a="http://schemas.openxmlformats.org/drawingml/2006/main" name="3_Blank Presentation">
  <a:themeElements>
    <a:clrScheme name="Blank Presentati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8F8F8F"/>
      </a:accent3>
      <a:accent4>
        <a:srgbClr val="707070"/>
      </a:accent4>
      <a:accent5>
        <a:srgbClr val="AAE2CA"/>
      </a:accent5>
      <a:accent6>
        <a:srgbClr val="2D2DB9"/>
      </a:accent6>
      <a:hlink>
        <a:srgbClr val="0000FF"/>
      </a:hlink>
      <a:folHlink>
        <a:srgbClr val="FF00FF"/>
      </a:folHlink>
    </a:clrScheme>
    <a:fontScheme name="Blank Presentation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Blank Presenta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4.xml><?xml version="1.0" encoding="utf-8"?>
<a:theme xmlns:a="http://schemas.openxmlformats.org/drawingml/2006/main" name="1_Blank Presentation">
  <a:themeElements>
    <a:clrScheme name="Blank Presentati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8F8F8F"/>
      </a:accent3>
      <a:accent4>
        <a:srgbClr val="707070"/>
      </a:accent4>
      <a:accent5>
        <a:srgbClr val="AAE2CA"/>
      </a:accent5>
      <a:accent6>
        <a:srgbClr val="2D2DB9"/>
      </a:accent6>
      <a:hlink>
        <a:srgbClr val="0000FF"/>
      </a:hlink>
      <a:folHlink>
        <a:srgbClr val="FF00FF"/>
      </a:folHlink>
    </a:clrScheme>
    <a:fontScheme name="Blank Presentation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Blank Presenta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2175</TotalTime>
  <Words>2880</Words>
  <Application>Microsoft Macintosh PowerPoint</Application>
  <PresentationFormat>Letter Paper (8.5x11 in)</PresentationFormat>
  <Paragraphs>513</Paragraphs>
  <Slides>60</Slides>
  <Notes>37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60</vt:i4>
      </vt:variant>
    </vt:vector>
  </HeadingPairs>
  <TitlesOfParts>
    <vt:vector size="82" baseType="lpstr">
      <vt:lpstr>ＭＳ Ｐゴシック</vt:lpstr>
      <vt:lpstr>Arial</vt:lpstr>
      <vt:lpstr>Bwgrki</vt:lpstr>
      <vt:lpstr>Bwgrkl</vt:lpstr>
      <vt:lpstr>Calibri</vt:lpstr>
      <vt:lpstr>Comic Sans MS</vt:lpstr>
      <vt:lpstr>Times New Roman</vt:lpstr>
      <vt:lpstr>Wingdings</vt:lpstr>
      <vt:lpstr>Blank Presentation</vt:lpstr>
      <vt:lpstr>Orbit</vt:lpstr>
      <vt:lpstr>1_Orbit</vt:lpstr>
      <vt:lpstr>4_Office Theme</vt:lpstr>
      <vt:lpstr>46_Blank Presentation</vt:lpstr>
      <vt:lpstr>9_Office Theme</vt:lpstr>
      <vt:lpstr>25_Blank Presentation</vt:lpstr>
      <vt:lpstr>23_Blank Presentation</vt:lpstr>
      <vt:lpstr>1_預設簡報設計</vt:lpstr>
      <vt:lpstr>23_Office Theme</vt:lpstr>
      <vt:lpstr>1_Beam</vt:lpstr>
      <vt:lpstr>2_Blank Presentation</vt:lpstr>
      <vt:lpstr>3_Blank Presentation</vt:lpstr>
      <vt:lpstr>1_Blank Presentation</vt:lpstr>
      <vt:lpstr>عودة المسيح</vt:lpstr>
      <vt:lpstr>PowerPoint Presentation</vt:lpstr>
      <vt:lpstr>اللاألفية</vt:lpstr>
      <vt:lpstr>انتقادات اللاهوت العهدي</vt:lpstr>
      <vt:lpstr>PowerPoint Presentation</vt:lpstr>
      <vt:lpstr>عقيدة ما قبل الألفية</vt:lpstr>
      <vt:lpstr>التدبيرية</vt:lpstr>
      <vt:lpstr>متى سيحدث الاختطاف؟</vt:lpstr>
      <vt:lpstr>فيلادلفيا (رؤ 3: 7- 13)</vt:lpstr>
      <vt:lpstr>يعد المسيح بالكرامة أمام الأعداء (3: 9) </vt:lpstr>
      <vt:lpstr>التدبيرية</vt:lpstr>
      <vt:lpstr>حروف الجر اليونانية</vt:lpstr>
      <vt:lpstr>عقيدة ما قبل الألفية</vt:lpstr>
      <vt:lpstr>الاختطاف "قبل الضيقة"</vt:lpstr>
      <vt:lpstr>لماذا أنا من مؤمني الإختطاف قبل الضيقة؟</vt:lpstr>
      <vt:lpstr>الاختطاف "قبل الضيقة"</vt:lpstr>
      <vt:lpstr>الاختطاف "قبل الضيقة"</vt:lpstr>
      <vt:lpstr>الظهور الآخر الوحيد في العهد الجديد لـ ”أَحْفَظُكَ"(thre,w e,k)</vt:lpstr>
      <vt:lpstr>الاختطاف "قبل الضيقة"</vt:lpstr>
      <vt:lpstr>لماذا أنا من مؤمني الإختطاف قبل الضيقة؟</vt:lpstr>
      <vt:lpstr>الإختطاف "قبل الضيقة"</vt:lpstr>
      <vt:lpstr>لماذا أنا من مؤمني الإختطاف قبل الضيقة؟</vt:lpstr>
      <vt:lpstr>لماذا أنا من مؤمني الإختطاف قبل الضيقة؟</vt:lpstr>
      <vt:lpstr>لماذا أنا من مؤمني الإختطاف قبل الضيقة؟</vt:lpstr>
      <vt:lpstr>مراحل المجيء الثاني</vt:lpstr>
      <vt:lpstr>مراحل المجيء الثاني</vt:lpstr>
      <vt:lpstr>مراحل المجيء الثاني</vt:lpstr>
      <vt:lpstr>مراحل المجيء الثاني</vt:lpstr>
      <vt:lpstr>الاختطاف " وسط الضيقة "</vt:lpstr>
      <vt:lpstr>الاختطاف " بعد الضيقة "</vt:lpstr>
      <vt:lpstr>انتقادات للأختطاف "ما بعد الضيقة"</vt:lpstr>
      <vt:lpstr>لماذا أنا لست من مؤمني بعد الضيقة؟</vt:lpstr>
      <vt:lpstr>الاختطاف " الجزئي "</vt:lpstr>
      <vt:lpstr>"الغضب قبل"  الاختطاف</vt:lpstr>
      <vt:lpstr>نظرة عامة على المستقبل</vt:lpstr>
      <vt:lpstr>و الأموات في المسيح سيقومون أولاً (1 تس 4: 16ب)</vt:lpstr>
      <vt:lpstr>سوف نلتقي به في السحب</vt:lpstr>
      <vt:lpstr>"سوف نراه"</vt:lpstr>
      <vt:lpstr>ستنفتح السموات</vt:lpstr>
      <vt:lpstr>تحضيرًا لدخولهِ... </vt:lpstr>
      <vt:lpstr>ستصفق له النجوم برعود التسبيح</vt:lpstr>
      <vt:lpstr>النور العذب في عينية سيقوّي الذين ينتظرونه</vt:lpstr>
      <vt:lpstr>وسنراه حينئذ وجهًا لوجه</vt:lpstr>
      <vt:lpstr>سوف نراه</vt:lpstr>
      <vt:lpstr>...وجهًا لوجه في كل مجده</vt:lpstr>
      <vt:lpstr>سوف نراه</vt:lpstr>
      <vt:lpstr>...وجهًا لوجه ربنا ومخلصنا</vt:lpstr>
      <vt:lpstr>وستطلق الملائكة صيحة مجيئهِ</vt:lpstr>
      <vt:lpstr>وسينهض النائمون من أماكن سباتهم</vt:lpstr>
      <vt:lpstr>وأولئك الباقون سيتغيّرون في لحظة</vt:lpstr>
      <vt:lpstr>وسنراه حينئدٍ وجهًا لوجه</vt:lpstr>
      <vt:lpstr>سوف تراه</vt:lpstr>
      <vt:lpstr>...وجهًا لوجه في كل مجدهِ</vt:lpstr>
      <vt:lpstr>سوف نراه</vt:lpstr>
      <vt:lpstr>...وجهًا لوجه ربنا ومخلصنا</vt:lpstr>
      <vt:lpstr>سوف نراه، ربنا ومخلصنا!</vt:lpstr>
      <vt:lpstr>... ربنا ومخلصنا!</vt:lpstr>
      <vt:lpstr>سنعيش إلى الأبد مع الذي رمى النجوم في الفضاء!</vt:lpstr>
      <vt:lpstr>Black</vt:lpstr>
      <vt:lpstr>Christology link at BibleStudyDownloads.org</vt:lpstr>
    </vt:vector>
  </TitlesOfParts>
  <Company>First Baptist Church Yucaipa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Mahlon Friesen</dc:creator>
  <cp:lastModifiedBy>Rick Griffith</cp:lastModifiedBy>
  <cp:revision>158</cp:revision>
  <cp:lastPrinted>1999-09-09T19:37:30Z</cp:lastPrinted>
  <dcterms:created xsi:type="dcterms:W3CDTF">2009-03-11T14:46:21Z</dcterms:created>
  <dcterms:modified xsi:type="dcterms:W3CDTF">2026-04-16T08:50:07Z</dcterms:modified>
</cp:coreProperties>
</file>