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2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1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  <p:sldMasterId id="2147483901" r:id="rId3"/>
    <p:sldMasterId id="2147483913" r:id="rId4"/>
    <p:sldMasterId id="2147483976" r:id="rId5"/>
    <p:sldMasterId id="2147483990" r:id="rId6"/>
    <p:sldMasterId id="2147484002" r:id="rId7"/>
    <p:sldMasterId id="2147484004" r:id="rId8"/>
    <p:sldMasterId id="2147484007" r:id="rId9"/>
    <p:sldMasterId id="2147484019" r:id="rId10"/>
    <p:sldMasterId id="2147484021" r:id="rId11"/>
    <p:sldMasterId id="2147484062" r:id="rId12"/>
    <p:sldMasterId id="2147484198" r:id="rId13"/>
    <p:sldMasterId id="2147484334" r:id="rId14"/>
  </p:sldMasterIdLst>
  <p:notesMasterIdLst>
    <p:notesMasterId r:id="rId75"/>
  </p:notesMasterIdLst>
  <p:handoutMasterIdLst>
    <p:handoutMasterId r:id="rId76"/>
  </p:handoutMasterIdLst>
  <p:sldIdLst>
    <p:sldId id="289" r:id="rId15"/>
    <p:sldId id="422" r:id="rId16"/>
    <p:sldId id="5222" r:id="rId17"/>
    <p:sldId id="260" r:id="rId18"/>
    <p:sldId id="823" r:id="rId19"/>
    <p:sldId id="5296" r:id="rId20"/>
    <p:sldId id="5298" r:id="rId21"/>
    <p:sldId id="5280" r:id="rId22"/>
    <p:sldId id="265" r:id="rId23"/>
    <p:sldId id="266" r:id="rId24"/>
    <p:sldId id="5299" r:id="rId25"/>
    <p:sldId id="5281" r:id="rId26"/>
    <p:sldId id="5300" r:id="rId27"/>
    <p:sldId id="5282" r:id="rId28"/>
    <p:sldId id="5283" r:id="rId29"/>
    <p:sldId id="5284" r:id="rId30"/>
    <p:sldId id="5285" r:id="rId31"/>
    <p:sldId id="5286" r:id="rId32"/>
    <p:sldId id="5287" r:id="rId33"/>
    <p:sldId id="5288" r:id="rId34"/>
    <p:sldId id="5290" r:id="rId35"/>
    <p:sldId id="5305" r:id="rId36"/>
    <p:sldId id="5289" r:id="rId37"/>
    <p:sldId id="5291" r:id="rId38"/>
    <p:sldId id="5301" r:id="rId39"/>
    <p:sldId id="5302" r:id="rId40"/>
    <p:sldId id="5303" r:id="rId41"/>
    <p:sldId id="5304" r:id="rId42"/>
    <p:sldId id="5306" r:id="rId43"/>
    <p:sldId id="5307" r:id="rId44"/>
    <p:sldId id="287" r:id="rId45"/>
    <p:sldId id="5310" r:id="rId46"/>
    <p:sldId id="5308" r:id="rId47"/>
    <p:sldId id="5309" r:id="rId48"/>
    <p:sldId id="5311" r:id="rId49"/>
    <p:sldId id="5223" r:id="rId50"/>
    <p:sldId id="4157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5" r:id="rId72"/>
    <p:sldId id="393" r:id="rId73"/>
    <p:sldId id="424" r:id="rId74"/>
  </p:sldIdLst>
  <p:sldSz cx="9144000" cy="6858000" type="letter"/>
  <p:notesSz cx="698500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zi Nari" initials="RN" lastIdx="2" clrIdx="0">
    <p:extLst>
      <p:ext uri="{19B8F6BF-5375-455C-9EA6-DF929625EA0E}">
        <p15:presenceInfo xmlns:p15="http://schemas.microsoft.com/office/powerpoint/2012/main" userId="cad0834913d405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425"/>
    <p:restoredTop sz="79650"/>
  </p:normalViewPr>
  <p:slideViewPr>
    <p:cSldViewPr>
      <p:cViewPr varScale="1">
        <p:scale>
          <a:sx n="81" d="100"/>
          <a:sy n="81" d="100"/>
        </p:scale>
        <p:origin x="184" y="1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17T00:44:42.327" idx="2">
    <p:pos x="4032" y="104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790AAA37-9F9E-4743-829F-6FCD220DB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49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652420-B985-F441-80C6-ABDBF1AF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57DC49-866A-4341-93E1-BF911A9CA5F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07DCC-0C4C-7348-B17F-4059EFEC84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4" tIns="45716" rIns="91434" bIns="45716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3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4AD7B-1A70-F348-9821-F72DA804B4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35B16-E1B2-0440-8B19-BDDE554170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51627-13AE-3242-9BD0-51F93EEC3B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E7804-7A63-7D42-8FC5-436EC93C49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331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algn="r" rtl="1"/>
            <a:r>
              <a:rPr lang="ar-EG" altLang="ja-JP" dirty="0">
                <a:latin typeface="Arial"/>
                <a:ea typeface="ＭＳ Ｐゴシック" charset="0"/>
                <a:cs typeface="Arial"/>
              </a:rPr>
              <a:t>"في كثير من الأحيان ، ولكن ليس دائمًا ، تعني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ek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 من الداخل ، بينما تعني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ek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 من بطريقة أكثر عمومية (على سبيل المثال ، من الخارج ، من المنطقة المجاورة)" </a:t>
            </a:r>
          </a:p>
          <a:p>
            <a:pPr algn="r" rtl="1"/>
            <a:r>
              <a:rPr lang="ar-EG" altLang="ja-JP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Eugene Van Ness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Goetchius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، The Language of the New Testament [New York :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أبناء تشارلز شريبنر ، 1965] ، 151).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22795-329B-D24B-AE90-624A617767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331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endParaRPr lang="en-US" altLang="ja-JP" dirty="0">
              <a:latin typeface="Arial"/>
              <a:ea typeface="ＭＳ Ｐゴシック" charset="0"/>
              <a:cs typeface="Arial"/>
            </a:endParaRPr>
          </a:p>
          <a:p>
            <a:pPr algn="r" rtl="1"/>
            <a:r>
              <a:rPr lang="ar-EG" altLang="ja-JP" dirty="0">
                <a:latin typeface="Arial"/>
                <a:ea typeface="ＭＳ Ｐゴシック" charset="0"/>
                <a:cs typeface="Arial"/>
              </a:rPr>
              <a:t>"في كثير من الأحيان ، ولكن ليس دائمًا ، تعني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ek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 من الداخل ، بينما تعني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ek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 من بطريقة أكثر عمومية (على سبيل المثال ، من الخارج ، من المنطقة المجاورة)" </a:t>
            </a:r>
          </a:p>
          <a:p>
            <a:pPr algn="r" rtl="1"/>
            <a:r>
              <a:rPr lang="ar-EG" altLang="ja-JP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Eugene Van Ness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Goetchius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، The Language of the New Testament [New York :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أبناء تشارلز شريبنر ، 1965] ، 151).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D1384-30E3-AA43-AB9F-4C587EB21D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35B16-E1B2-0440-8B19-BDDE554170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7D826-F788-BC4D-BD93-112C753CA3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35B16-E1B2-0440-8B19-BDDE554170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3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10/06/10</a:t>
            </a:r>
          </a:p>
        </p:txBody>
      </p:sp>
      <p:sp>
        <p:nvSpPr>
          <p:cNvPr id="33792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6A436B2-7EF5-4BBD-BF62-99F03C7FEA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7924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BFCEE945-117C-4687-AA68-C870730B346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792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792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A78EA-A91C-7745-A39B-3D0268FB3DC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746D5-5443-1F4A-B900-B1AB7E391C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C9E41-EC12-3C42-9432-0A9B49540B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7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7A706-DEB1-E64E-A346-66426586AE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9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77ABB-BE61-0949-BA97-1D9B0D1851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1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9811E-D288-4943-BF18-7C901C11B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3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025EF-1F1C-AF4E-8A65-D714F121E7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381BC-C9AA-C54B-AA05-E84D49A849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53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900AE-51CC-F244-958B-A709083AC73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8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AAD63-E713-0547-982E-AB116C1B6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3313" y="676275"/>
            <a:ext cx="4602162" cy="3452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354513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A6A88-2847-2D4A-887B-09E9F1810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18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6275"/>
            <a:ext cx="4602162" cy="3452813"/>
          </a:xfrm>
          <a:solidFill>
            <a:srgbClr val="FFFFFF"/>
          </a:solidFill>
          <a:ln/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4513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10/06/10</a:t>
            </a:r>
          </a:p>
        </p:txBody>
      </p:sp>
      <p:sp>
        <p:nvSpPr>
          <p:cNvPr id="37785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0E7E4A8-25B0-4CBD-96DC-0C472CABF6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77860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BF50C50-97C7-44E9-81A7-6251D0109DB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7786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2771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/>
          </a:extLst>
        </p:spPr>
        <p:txBody>
          <a:bodyPr anchor="ctr"/>
          <a:lstStyle/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Arabic Common Slides-298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JE-09-Return of Christ-36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OS-23-Isaiah 1-12-Slide 87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OS-26-Ezekiel 1-39-Slide 247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OS-26-Ezekiel 40-43-Slide 24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OS-29-Joel-87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OS-31-Obadiah-142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OS-39-Zechariah-158, 167, 184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NS-22-Rev4-6-slide 117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NS-22-Rev20-22-slide 137</a:t>
            </a:r>
          </a:p>
          <a:p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7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0840" indent="-281092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4369" indent="-22487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4117" indent="-22487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3864" indent="-22487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3612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3360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3107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2855" indent="-2248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355283-6062-3E47-B905-D36181E84A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/>
              <a:ea typeface="ＭＳ Ｐゴシック" charset="0"/>
              <a:cs typeface="Arial"/>
            </a:endParaRPr>
          </a:p>
          <a:p>
            <a:r>
              <a:rPr lang="en-US">
                <a:latin typeface="Arial"/>
                <a:ea typeface="ＭＳ Ｐゴシック" charset="0"/>
                <a:cs typeface="Arial"/>
              </a:rPr>
              <a:t>But what happens to the bodies of these who have died?  Are they changed?  (RAPTURE transformation of the body= farmer's wife in elevator).</a:t>
            </a:r>
          </a:p>
          <a:p>
            <a:r>
              <a:rPr lang="en-US">
                <a:latin typeface="Arial"/>
                <a:ea typeface="ＭＳ Ｐゴシック" charset="0"/>
                <a:cs typeface="Arial"/>
              </a:rPr>
              <a:t>For sure!  Read 1 Corinthians 15:50-55.</a:t>
            </a:r>
          </a:p>
          <a:p>
            <a:r>
              <a:rPr lang="en-US">
                <a:latin typeface="Arial"/>
                <a:ea typeface="ＭＳ Ｐゴシック" charset="0"/>
                <a:cs typeface="Arial"/>
              </a:rPr>
              <a:t>Exactly how these bodies are reassembled and resurrected is not stated.</a:t>
            </a:r>
          </a:p>
          <a:p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A8BDE2-278E-B648-8725-0B551DB27339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56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>
              <a:spcBef>
                <a:spcPts val="400"/>
              </a:spcBef>
            </a:pPr>
            <a:endParaRPr lang="en-US" dirty="0"/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_________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ES-09-Rapture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NS-13-1 Thess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NS-14-2 Thess</a:t>
            </a:r>
          </a:p>
          <a:p>
            <a:pPr algn="l" rtl="0" latinLnBrk="0">
              <a:spcBef>
                <a:spcPts val="400"/>
              </a:spcBef>
            </a:pPr>
            <a:r>
              <a:rPr lang="en-US" dirty="0"/>
              <a:t>NS-27-Rev20-22</a:t>
            </a:r>
          </a:p>
        </p:txBody>
      </p:sp>
    </p:spTree>
    <p:extLst>
      <p:ext uri="{BB962C8B-B14F-4D97-AF65-F5344CB8AC3E}">
        <p14:creationId xmlns:p14="http://schemas.microsoft.com/office/powerpoint/2010/main" val="2361477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7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5209" indent="-29046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1860" indent="-232372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6603" indent="-232372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1347" indent="-232372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56091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0835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85579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0322" indent="-23237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Creation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10/06/10</a:t>
            </a:r>
          </a:p>
        </p:txBody>
      </p:sp>
      <p:sp>
        <p:nvSpPr>
          <p:cNvPr id="3389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1276593-04F0-48BA-8603-307EF37B29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894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3AC3D55-9A8B-42D1-A72A-281804921EA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894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3895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8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07DCC-0C4C-7348-B17F-4059EFEC84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4" tIns="45716" rIns="91434" bIns="45716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CA20C-4FE3-3B4A-87AD-24DE9D7C8E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4" tIns="45716" rIns="91434" bIns="45716">
            <a:normAutofit fontScale="47500" lnSpcReduction="20000"/>
          </a:bodyPr>
          <a:lstStyle/>
          <a:p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algn="r" rtl="1"/>
            <a:r>
              <a:rPr lang="ar-EG" dirty="0">
                <a:latin typeface="Arial"/>
                <a:ea typeface="ＭＳ Ｐゴシック" charset="0"/>
                <a:cs typeface="Arial"/>
              </a:rPr>
              <a:t>الشرائح الـ 22 التالية هي نفسها الشرائح 193-215 من عرض رؤيا 1-12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1F42-2519-BD46-972A-C90C4E73E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CA20C-4FE3-3B4A-87AD-24DE9D7C8E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2892"/>
            <a:ext cx="5028161" cy="27699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4" tIns="45716" rIns="91434" bIns="45716">
            <a:normAutofit fontScale="47500" lnSpcReduction="20000"/>
          </a:bodyPr>
          <a:lstStyle/>
          <a:p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algn="r" rtl="1"/>
            <a:r>
              <a:rPr lang="ar-EG" dirty="0">
                <a:latin typeface="Arial"/>
                <a:ea typeface="ＭＳ Ｐゴシック" charset="0"/>
                <a:cs typeface="Arial"/>
              </a:rPr>
              <a:t>الشرائح الـ 22 التالية هي نفسها الشرائح 193-215 من عرض رؤيا 1-12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4820"/>
            <a:ext cx="2971800" cy="2791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313438" indent="-3686369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7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4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92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9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B0D31-577B-FB4C-863E-0A8E9078BC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3317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algn="r" rtl="1"/>
            <a:r>
              <a:rPr lang="ar-EG" altLang="ja-JP" dirty="0">
                <a:latin typeface="Arial"/>
                <a:ea typeface="ＭＳ Ｐゴシック" charset="0"/>
                <a:cs typeface="Arial"/>
              </a:rPr>
              <a:t>"في كثير من الأحيان ، ولكن ليس دائمًا ، تعني 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ek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 من الداخل ، بينما تعني كلمة 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apo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 من بطريقة أكثر عمومية (على سبيل المثال ، من الخارج ، من المنطقة المجاورة)" </a:t>
            </a:r>
          </a:p>
          <a:p>
            <a:pPr algn="r" rtl="1"/>
            <a:r>
              <a:rPr lang="ar-EG" altLang="ja-JP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Eugene Van Ness 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Goetchius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، The Language of the New Testament [New York : </a:t>
            </a:r>
            <a:r>
              <a:rPr lang="ar-EG" altLang="ja-JP" dirty="0">
                <a:latin typeface="Arial"/>
                <a:ea typeface="ＭＳ Ｐゴシック" charset="0"/>
                <a:cs typeface="Arial"/>
              </a:rPr>
              <a:t>أبناء تشارلز شريبنر ، 1965] ، 151).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54D27-E318-E54F-85CB-632234157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7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F99A3-1447-7E45-AD71-B203D1D80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60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9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0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13732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96238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2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07800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442763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78674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32566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86878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40184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91765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8472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BCA0C-98FD-FB47-896C-EB08B4A25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2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45551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38616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662195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43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4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5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6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7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8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9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3485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60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1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2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3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4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5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6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71796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77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8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9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0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1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3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848579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95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6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8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9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0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1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81972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11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2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3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4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5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6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7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9337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3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10047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44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5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6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8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9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50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12598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CD66-E074-BC44-B23B-1553C319D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3775"/>
      </p:ext>
    </p:extLst>
  </p:cSld>
  <p:clrMapOvr>
    <a:masterClrMapping/>
  </p:clrMapOvr>
  <p:transition spd="slow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1351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12961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9520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36391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43280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64840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95394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69881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49572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4145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EECC-0529-2549-AD7F-8B1EC7330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9017"/>
      </p:ext>
    </p:extLst>
  </p:cSld>
  <p:clrMapOvr>
    <a:masterClrMapping/>
  </p:clrMapOvr>
  <p:transition spd="slow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90307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66455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44558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47632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81171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03491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78416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383005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69368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08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D0BD2-9893-6A47-9F81-D179D4C80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66319"/>
      </p:ext>
    </p:extLst>
  </p:cSld>
  <p:clrMapOvr>
    <a:masterClrMapping/>
  </p:clrMapOvr>
  <p:transition spd="slow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87627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597666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17633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01926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9364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153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65522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80881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07881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2910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94A75-FC67-364C-8639-F516BA334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81427"/>
      </p:ext>
    </p:extLst>
  </p:cSld>
  <p:clrMapOvr>
    <a:masterClrMapping/>
  </p:clrMapOvr>
  <p:transition spd="slow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982762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0814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65919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l" defTabSz="449262">
              <a:lnSpc>
                <a:spcPct val="95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72014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88723" indent="-33152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1196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/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565806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55913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468537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/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497612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784295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8860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E6B21-6198-1A45-8F11-7B66A824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15070"/>
      </p:ext>
    </p:extLst>
  </p:cSld>
  <p:clrMapOvr>
    <a:masterClrMapping/>
  </p:clrMapOvr>
  <p:transition spd="slow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78672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18765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15605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55094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369582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420461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771727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5327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26196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83058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25644-BF1A-4247-A2FA-8EA989ED0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36640"/>
      </p:ext>
    </p:extLst>
  </p:cSld>
  <p:clrMapOvr>
    <a:masterClrMapping/>
  </p:clrMapOvr>
  <p:transition spd="slow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64109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52545" y="6248400"/>
            <a:ext cx="304069" cy="290984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defRPr>
                <a:effectLst>
                  <a:outerShdw blurRad="38100" dist="381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84971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gradFill flip="none" rotWithShape="1">
          <a:gsLst>
            <a:gs pos="0">
              <a:srgbClr val="000058"/>
            </a:gs>
            <a:gs pos="100000">
              <a:srgbClr val="0000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roup 2"/>
          <p:cNvGrpSpPr/>
          <p:nvPr/>
        </p:nvGrpSpPr>
        <p:grpSpPr>
          <a:xfrm>
            <a:off x="-1" y="-1"/>
            <a:ext cx="9145589" cy="6856415"/>
            <a:chOff x="0" y="0"/>
            <a:chExt cx="9145587" cy="6856413"/>
          </a:xfrm>
        </p:grpSpPr>
        <p:sp>
          <p:nvSpPr>
            <p:cNvPr id="940" name="Freeform 3"/>
            <p:cNvSpPr/>
            <p:nvPr/>
          </p:nvSpPr>
          <p:spPr>
            <a:xfrm>
              <a:off x="0" y="19049"/>
              <a:ext cx="9140826" cy="519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1" name="Freeform 4"/>
            <p:cNvSpPr/>
            <p:nvPr/>
          </p:nvSpPr>
          <p:spPr>
            <a:xfrm>
              <a:off x="236538" y="-1"/>
              <a:ext cx="8904287" cy="51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2" name="Freeform 5"/>
            <p:cNvSpPr/>
            <p:nvPr/>
          </p:nvSpPr>
          <p:spPr>
            <a:xfrm>
              <a:off x="-1" y="5449888"/>
              <a:ext cx="6410326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3" name="Freeform 6"/>
            <p:cNvSpPr/>
            <p:nvPr/>
          </p:nvSpPr>
          <p:spPr>
            <a:xfrm>
              <a:off x="6410325" y="5678488"/>
              <a:ext cx="2730501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4" name="Freeform 7"/>
            <p:cNvSpPr/>
            <p:nvPr/>
          </p:nvSpPr>
          <p:spPr>
            <a:xfrm>
              <a:off x="-1" y="5915025"/>
              <a:ext cx="7594601" cy="52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5" name="Freeform 8"/>
            <p:cNvSpPr/>
            <p:nvPr/>
          </p:nvSpPr>
          <p:spPr>
            <a:xfrm>
              <a:off x="7594600" y="5876925"/>
              <a:ext cx="1546226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6" name="Freeform 9"/>
            <p:cNvSpPr/>
            <p:nvPr/>
          </p:nvSpPr>
          <p:spPr>
            <a:xfrm>
              <a:off x="5745162" y="6056313"/>
              <a:ext cx="3395664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7" name="Freeform 10"/>
            <p:cNvSpPr/>
            <p:nvPr/>
          </p:nvSpPr>
          <p:spPr>
            <a:xfrm>
              <a:off x="0" y="6303963"/>
              <a:ext cx="5745163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8" name="Freeform 11"/>
            <p:cNvSpPr/>
            <p:nvPr/>
          </p:nvSpPr>
          <p:spPr>
            <a:xfrm>
              <a:off x="3328987" y="6418263"/>
              <a:ext cx="3990976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9" name="Freeform 12"/>
            <p:cNvSpPr/>
            <p:nvPr/>
          </p:nvSpPr>
          <p:spPr>
            <a:xfrm>
              <a:off x="6911975" y="6142038"/>
              <a:ext cx="2228851" cy="60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0" name="Freeform 13"/>
            <p:cNvSpPr/>
            <p:nvPr/>
          </p:nvSpPr>
          <p:spPr>
            <a:xfrm>
              <a:off x="7985125" y="5002213"/>
              <a:ext cx="11557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1" name="Freeform 14"/>
            <p:cNvSpPr/>
            <p:nvPr/>
          </p:nvSpPr>
          <p:spPr>
            <a:xfrm>
              <a:off x="0" y="2359025"/>
              <a:ext cx="7985126" cy="265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2" name="Freeform 15"/>
            <p:cNvSpPr/>
            <p:nvPr/>
          </p:nvSpPr>
          <p:spPr>
            <a:xfrm>
              <a:off x="7985125" y="4840288"/>
              <a:ext cx="1155701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3" name="Freeform 16"/>
            <p:cNvSpPr/>
            <p:nvPr/>
          </p:nvSpPr>
          <p:spPr>
            <a:xfrm>
              <a:off x="0" y="1454150"/>
              <a:ext cx="7985126" cy="347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4" name="Freeform 17"/>
            <p:cNvSpPr/>
            <p:nvPr/>
          </p:nvSpPr>
          <p:spPr>
            <a:xfrm>
              <a:off x="3641725" y="-1"/>
              <a:ext cx="5014913" cy="43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5" name="Freeform 18"/>
            <p:cNvSpPr/>
            <p:nvPr/>
          </p:nvSpPr>
          <p:spPr>
            <a:xfrm>
              <a:off x="8628062" y="4289425"/>
              <a:ext cx="512764" cy="474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6" name="Freeform 19"/>
            <p:cNvSpPr/>
            <p:nvPr/>
          </p:nvSpPr>
          <p:spPr>
            <a:xfrm>
              <a:off x="8694737" y="4108450"/>
              <a:ext cx="446089" cy="53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7" name="Freeform 20"/>
            <p:cNvSpPr/>
            <p:nvPr/>
          </p:nvSpPr>
          <p:spPr>
            <a:xfrm>
              <a:off x="3895724" y="0"/>
              <a:ext cx="4951414" cy="425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60" name="Freeform 21"/>
            <p:cNvGrpSpPr/>
            <p:nvPr/>
          </p:nvGrpSpPr>
          <p:grpSpPr>
            <a:xfrm>
              <a:off x="8931275" y="4022725"/>
              <a:ext cx="209551" cy="209551"/>
              <a:chOff x="0" y="0"/>
              <a:chExt cx="209550" cy="209550"/>
            </a:xfrm>
          </p:grpSpPr>
          <p:sp>
            <p:nvSpPr>
              <p:cNvPr id="958" name="Line"/>
              <p:cNvSpPr/>
              <p:nvPr/>
            </p:nvSpPr>
            <p:spPr>
              <a:xfrm flipH="1" flipV="1">
                <a:off x="0" y="0"/>
                <a:ext cx="209551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Line"/>
              <p:cNvSpPr/>
              <p:nvPr/>
            </p:nvSpPr>
            <p:spPr>
              <a:xfrm>
                <a:off x="-1" y="0"/>
                <a:ext cx="209552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1" name="Freeform 22"/>
            <p:cNvSpPr/>
            <p:nvPr/>
          </p:nvSpPr>
          <p:spPr>
            <a:xfrm>
              <a:off x="4940300" y="0"/>
              <a:ext cx="3990976" cy="402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2" name="Freeform 23"/>
            <p:cNvSpPr/>
            <p:nvPr/>
          </p:nvSpPr>
          <p:spPr>
            <a:xfrm>
              <a:off x="5537199" y="0"/>
              <a:ext cx="3489326" cy="39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3" name="Freeform 24"/>
            <p:cNvSpPr/>
            <p:nvPr/>
          </p:nvSpPr>
          <p:spPr>
            <a:xfrm>
              <a:off x="9007475" y="3927475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4" name="Freeform 25"/>
            <p:cNvSpPr/>
            <p:nvPr/>
          </p:nvSpPr>
          <p:spPr>
            <a:xfrm>
              <a:off x="8894762" y="1349375"/>
              <a:ext cx="246064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5" name="Freeform 26"/>
            <p:cNvSpPr/>
            <p:nvPr/>
          </p:nvSpPr>
          <p:spPr>
            <a:xfrm>
              <a:off x="8107362" y="-1"/>
              <a:ext cx="909639" cy="165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6" name="Freeform 27"/>
            <p:cNvSpPr/>
            <p:nvPr/>
          </p:nvSpPr>
          <p:spPr>
            <a:xfrm>
              <a:off x="8589962" y="-1"/>
              <a:ext cx="541339" cy="126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7" name="Freeform 28"/>
            <p:cNvSpPr/>
            <p:nvPr/>
          </p:nvSpPr>
          <p:spPr>
            <a:xfrm>
              <a:off x="9045575" y="1036637"/>
              <a:ext cx="95251" cy="49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8" name="Freeform 29"/>
            <p:cNvSpPr/>
            <p:nvPr/>
          </p:nvSpPr>
          <p:spPr>
            <a:xfrm>
              <a:off x="3175" y="2541587"/>
              <a:ext cx="9131301" cy="29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9" name="Freeform 30"/>
            <p:cNvSpPr/>
            <p:nvPr/>
          </p:nvSpPr>
          <p:spPr>
            <a:xfrm>
              <a:off x="9132887" y="55276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8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0" name="Freeform 31"/>
            <p:cNvSpPr/>
            <p:nvPr/>
          </p:nvSpPr>
          <p:spPr>
            <a:xfrm>
              <a:off x="3175" y="3416300"/>
              <a:ext cx="9131301" cy="21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1" name="Freeform 32"/>
            <p:cNvSpPr/>
            <p:nvPr/>
          </p:nvSpPr>
          <p:spPr>
            <a:xfrm>
              <a:off x="3175" y="5043488"/>
              <a:ext cx="9131301" cy="6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2" name="Freeform 33"/>
            <p:cNvSpPr/>
            <p:nvPr/>
          </p:nvSpPr>
          <p:spPr>
            <a:xfrm>
              <a:off x="2058987" y="-1"/>
              <a:ext cx="7075489" cy="504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3" name="Freeform 34"/>
            <p:cNvSpPr/>
            <p:nvPr/>
          </p:nvSpPr>
          <p:spPr>
            <a:xfrm>
              <a:off x="5272087" y="-1"/>
              <a:ext cx="3862389" cy="41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4" name="Freeform 35"/>
            <p:cNvSpPr/>
            <p:nvPr/>
          </p:nvSpPr>
          <p:spPr>
            <a:xfrm>
              <a:off x="6270625" y="-1"/>
              <a:ext cx="2863851" cy="391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5" name="Freeform 36"/>
            <p:cNvSpPr/>
            <p:nvPr/>
          </p:nvSpPr>
          <p:spPr>
            <a:xfrm>
              <a:off x="7173912" y="0"/>
              <a:ext cx="1960564" cy="32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6" name="Freeform 37"/>
            <p:cNvSpPr/>
            <p:nvPr/>
          </p:nvSpPr>
          <p:spPr>
            <a:xfrm>
              <a:off x="7451725" y="0"/>
              <a:ext cx="1682751" cy="30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7" name="Freeform 38"/>
            <p:cNvSpPr/>
            <p:nvPr/>
          </p:nvSpPr>
          <p:spPr>
            <a:xfrm>
              <a:off x="7907337" y="0"/>
              <a:ext cx="1227139" cy="23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80" name="Group 39"/>
            <p:cNvGrpSpPr/>
            <p:nvPr/>
          </p:nvGrpSpPr>
          <p:grpSpPr>
            <a:xfrm>
              <a:off x="-1" y="2590800"/>
              <a:ext cx="9140826" cy="2949576"/>
              <a:chOff x="0" y="0"/>
              <a:chExt cx="9140824" cy="2949575"/>
            </a:xfrm>
          </p:grpSpPr>
          <p:sp>
            <p:nvSpPr>
              <p:cNvPr id="978" name="Freeform 40"/>
              <p:cNvSpPr/>
              <p:nvPr/>
            </p:nvSpPr>
            <p:spPr>
              <a:xfrm>
                <a:off x="-1" y="0"/>
                <a:ext cx="5826126" cy="208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9" name="Freeform 41"/>
              <p:cNvSpPr/>
              <p:nvPr/>
            </p:nvSpPr>
            <p:spPr>
              <a:xfrm>
                <a:off x="5788024" y="1846262"/>
                <a:ext cx="3352801" cy="110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36583"/>
            <a:ext cx="273657" cy="26425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20677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8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47498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057279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2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066040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4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057136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5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6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32090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7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652517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04289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D6A0F-BC15-674E-8AA4-CF8B3B03B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3216"/>
      </p:ext>
    </p:extLst>
  </p:cSld>
  <p:clrMapOvr>
    <a:masterClrMapping/>
  </p:clrMapOvr>
  <p:transition spd="slow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469265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2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200748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81359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950507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60184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725247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275566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485416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90852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72565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A1738-B448-9D40-91CA-44ABCB536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8953"/>
      </p:ext>
    </p:extLst>
  </p:cSld>
  <p:clrMapOvr>
    <a:masterClrMapping/>
  </p:clrMapOvr>
  <p:transition spd="slow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019814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591624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196953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325664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98394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663481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4782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163430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203622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8042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92A98-744D-C941-A5FD-F64BE2655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95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734EB-8C01-0242-B55D-4B89B5AD3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8695"/>
      </p:ext>
    </p:extLst>
  </p:cSld>
  <p:clrMapOvr>
    <a:masterClrMapping/>
  </p:clrMapOvr>
  <p:transition spd="slow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282021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15526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952381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361181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198484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23923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260449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172251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123287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393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CE7C-F33D-2D49-83B4-AEBC4E21C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16654"/>
      </p:ext>
    </p:extLst>
  </p:cSld>
  <p:clrMapOvr>
    <a:masterClrMapping/>
  </p:clrMapOvr>
  <p:transition spd="slow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775650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0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852147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993795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4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74005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5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98421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6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473132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8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458840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0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225203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2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897472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3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4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12379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F3553-6D59-D44B-8604-FBFBAB652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8563"/>
      </p:ext>
    </p:extLst>
  </p:cSld>
  <p:clrMapOvr>
    <a:masterClrMapping/>
  </p:clrMapOvr>
  <p:transition spd="slow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328249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04672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139663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76956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917998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033028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852270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903506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474826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22125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3370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175095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2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993819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627890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6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027416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7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7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963781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9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0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93265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57221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2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447022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165032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80138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3600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894562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110664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054963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170646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016662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148764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929073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52658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43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4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5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6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7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8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9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21630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60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1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2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3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4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5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6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78816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714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77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8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9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0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1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3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508196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95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6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8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9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0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1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181670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11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2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3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4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5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6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7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2707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3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630618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44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5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6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8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9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50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342317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426415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566717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66931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557144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07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54652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194854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5953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75914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945243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01548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1221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758250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776538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22025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79512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8963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320246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907407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744402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238924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194586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10637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051582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335748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443050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8748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26186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925290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007263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517318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958980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506648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766733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0814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084141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l" defTabSz="449262">
              <a:lnSpc>
                <a:spcPct val="95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769320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88723" indent="-33152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617368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/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95307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1333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731400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03565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/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702123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369956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544684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069741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280982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049082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177978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5559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86B38-1845-0044-A9C1-512607A19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2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348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390159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263642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09206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11760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36880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364465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52545" y="6248400"/>
            <a:ext cx="304069" cy="290984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defRPr>
                <a:effectLst>
                  <a:outerShdw blurRad="38100" dist="381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468374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gradFill flip="none" rotWithShape="1">
          <a:gsLst>
            <a:gs pos="0">
              <a:srgbClr val="000058"/>
            </a:gs>
            <a:gs pos="100000">
              <a:srgbClr val="0000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roup 2"/>
          <p:cNvGrpSpPr/>
          <p:nvPr/>
        </p:nvGrpSpPr>
        <p:grpSpPr>
          <a:xfrm>
            <a:off x="-1" y="-1"/>
            <a:ext cx="9145589" cy="6856415"/>
            <a:chOff x="0" y="0"/>
            <a:chExt cx="9145587" cy="6856413"/>
          </a:xfrm>
        </p:grpSpPr>
        <p:sp>
          <p:nvSpPr>
            <p:cNvPr id="940" name="Freeform 3"/>
            <p:cNvSpPr/>
            <p:nvPr/>
          </p:nvSpPr>
          <p:spPr>
            <a:xfrm>
              <a:off x="0" y="19049"/>
              <a:ext cx="9140826" cy="519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1" name="Freeform 4"/>
            <p:cNvSpPr/>
            <p:nvPr/>
          </p:nvSpPr>
          <p:spPr>
            <a:xfrm>
              <a:off x="236538" y="-1"/>
              <a:ext cx="8904287" cy="51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2" name="Freeform 5"/>
            <p:cNvSpPr/>
            <p:nvPr/>
          </p:nvSpPr>
          <p:spPr>
            <a:xfrm>
              <a:off x="-1" y="5449888"/>
              <a:ext cx="6410326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3" name="Freeform 6"/>
            <p:cNvSpPr/>
            <p:nvPr/>
          </p:nvSpPr>
          <p:spPr>
            <a:xfrm>
              <a:off x="6410325" y="5678488"/>
              <a:ext cx="2730501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4" name="Freeform 7"/>
            <p:cNvSpPr/>
            <p:nvPr/>
          </p:nvSpPr>
          <p:spPr>
            <a:xfrm>
              <a:off x="-1" y="5915025"/>
              <a:ext cx="7594601" cy="52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5" name="Freeform 8"/>
            <p:cNvSpPr/>
            <p:nvPr/>
          </p:nvSpPr>
          <p:spPr>
            <a:xfrm>
              <a:off x="7594600" y="5876925"/>
              <a:ext cx="1546226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6" name="Freeform 9"/>
            <p:cNvSpPr/>
            <p:nvPr/>
          </p:nvSpPr>
          <p:spPr>
            <a:xfrm>
              <a:off x="5745162" y="6056313"/>
              <a:ext cx="3395664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7" name="Freeform 10"/>
            <p:cNvSpPr/>
            <p:nvPr/>
          </p:nvSpPr>
          <p:spPr>
            <a:xfrm>
              <a:off x="0" y="6303963"/>
              <a:ext cx="5745163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8" name="Freeform 11"/>
            <p:cNvSpPr/>
            <p:nvPr/>
          </p:nvSpPr>
          <p:spPr>
            <a:xfrm>
              <a:off x="3328987" y="6418263"/>
              <a:ext cx="3990976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9" name="Freeform 12"/>
            <p:cNvSpPr/>
            <p:nvPr/>
          </p:nvSpPr>
          <p:spPr>
            <a:xfrm>
              <a:off x="6911975" y="6142038"/>
              <a:ext cx="2228851" cy="60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0" name="Freeform 13"/>
            <p:cNvSpPr/>
            <p:nvPr/>
          </p:nvSpPr>
          <p:spPr>
            <a:xfrm>
              <a:off x="7985125" y="5002213"/>
              <a:ext cx="11557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1" name="Freeform 14"/>
            <p:cNvSpPr/>
            <p:nvPr/>
          </p:nvSpPr>
          <p:spPr>
            <a:xfrm>
              <a:off x="0" y="2359025"/>
              <a:ext cx="7985126" cy="265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2" name="Freeform 15"/>
            <p:cNvSpPr/>
            <p:nvPr/>
          </p:nvSpPr>
          <p:spPr>
            <a:xfrm>
              <a:off x="7985125" y="4840288"/>
              <a:ext cx="1155701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3" name="Freeform 16"/>
            <p:cNvSpPr/>
            <p:nvPr/>
          </p:nvSpPr>
          <p:spPr>
            <a:xfrm>
              <a:off x="0" y="1454150"/>
              <a:ext cx="7985126" cy="347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4" name="Freeform 17"/>
            <p:cNvSpPr/>
            <p:nvPr/>
          </p:nvSpPr>
          <p:spPr>
            <a:xfrm>
              <a:off x="3641725" y="-1"/>
              <a:ext cx="5014913" cy="43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5" name="Freeform 18"/>
            <p:cNvSpPr/>
            <p:nvPr/>
          </p:nvSpPr>
          <p:spPr>
            <a:xfrm>
              <a:off x="8628062" y="4289425"/>
              <a:ext cx="512764" cy="474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6" name="Freeform 19"/>
            <p:cNvSpPr/>
            <p:nvPr/>
          </p:nvSpPr>
          <p:spPr>
            <a:xfrm>
              <a:off x="8694737" y="4108450"/>
              <a:ext cx="446089" cy="53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7" name="Freeform 20"/>
            <p:cNvSpPr/>
            <p:nvPr/>
          </p:nvSpPr>
          <p:spPr>
            <a:xfrm>
              <a:off x="3895724" y="0"/>
              <a:ext cx="4951414" cy="425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60" name="Freeform 21"/>
            <p:cNvGrpSpPr/>
            <p:nvPr/>
          </p:nvGrpSpPr>
          <p:grpSpPr>
            <a:xfrm>
              <a:off x="8931275" y="4022725"/>
              <a:ext cx="209551" cy="209551"/>
              <a:chOff x="0" y="0"/>
              <a:chExt cx="209550" cy="209550"/>
            </a:xfrm>
          </p:grpSpPr>
          <p:sp>
            <p:nvSpPr>
              <p:cNvPr id="958" name="Line"/>
              <p:cNvSpPr/>
              <p:nvPr/>
            </p:nvSpPr>
            <p:spPr>
              <a:xfrm flipH="1" flipV="1">
                <a:off x="0" y="0"/>
                <a:ext cx="209551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Line"/>
              <p:cNvSpPr/>
              <p:nvPr/>
            </p:nvSpPr>
            <p:spPr>
              <a:xfrm>
                <a:off x="-1" y="0"/>
                <a:ext cx="209552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1" name="Freeform 22"/>
            <p:cNvSpPr/>
            <p:nvPr/>
          </p:nvSpPr>
          <p:spPr>
            <a:xfrm>
              <a:off x="4940300" y="0"/>
              <a:ext cx="3990976" cy="402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2" name="Freeform 23"/>
            <p:cNvSpPr/>
            <p:nvPr/>
          </p:nvSpPr>
          <p:spPr>
            <a:xfrm>
              <a:off x="5537199" y="0"/>
              <a:ext cx="3489326" cy="39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3" name="Freeform 24"/>
            <p:cNvSpPr/>
            <p:nvPr/>
          </p:nvSpPr>
          <p:spPr>
            <a:xfrm>
              <a:off x="9007475" y="3927475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4" name="Freeform 25"/>
            <p:cNvSpPr/>
            <p:nvPr/>
          </p:nvSpPr>
          <p:spPr>
            <a:xfrm>
              <a:off x="8894762" y="1349375"/>
              <a:ext cx="246064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5" name="Freeform 26"/>
            <p:cNvSpPr/>
            <p:nvPr/>
          </p:nvSpPr>
          <p:spPr>
            <a:xfrm>
              <a:off x="8107362" y="-1"/>
              <a:ext cx="909639" cy="165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6" name="Freeform 27"/>
            <p:cNvSpPr/>
            <p:nvPr/>
          </p:nvSpPr>
          <p:spPr>
            <a:xfrm>
              <a:off x="8589962" y="-1"/>
              <a:ext cx="541339" cy="126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7" name="Freeform 28"/>
            <p:cNvSpPr/>
            <p:nvPr/>
          </p:nvSpPr>
          <p:spPr>
            <a:xfrm>
              <a:off x="9045575" y="1036637"/>
              <a:ext cx="95251" cy="49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8" name="Freeform 29"/>
            <p:cNvSpPr/>
            <p:nvPr/>
          </p:nvSpPr>
          <p:spPr>
            <a:xfrm>
              <a:off x="3175" y="2541587"/>
              <a:ext cx="9131301" cy="29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9" name="Freeform 30"/>
            <p:cNvSpPr/>
            <p:nvPr/>
          </p:nvSpPr>
          <p:spPr>
            <a:xfrm>
              <a:off x="9132887" y="55276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8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0" name="Freeform 31"/>
            <p:cNvSpPr/>
            <p:nvPr/>
          </p:nvSpPr>
          <p:spPr>
            <a:xfrm>
              <a:off x="3175" y="3416300"/>
              <a:ext cx="9131301" cy="21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1" name="Freeform 32"/>
            <p:cNvSpPr/>
            <p:nvPr/>
          </p:nvSpPr>
          <p:spPr>
            <a:xfrm>
              <a:off x="3175" y="5043488"/>
              <a:ext cx="9131301" cy="6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2" name="Freeform 33"/>
            <p:cNvSpPr/>
            <p:nvPr/>
          </p:nvSpPr>
          <p:spPr>
            <a:xfrm>
              <a:off x="2058987" y="-1"/>
              <a:ext cx="7075489" cy="504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3" name="Freeform 34"/>
            <p:cNvSpPr/>
            <p:nvPr/>
          </p:nvSpPr>
          <p:spPr>
            <a:xfrm>
              <a:off x="5272087" y="-1"/>
              <a:ext cx="3862389" cy="41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4" name="Freeform 35"/>
            <p:cNvSpPr/>
            <p:nvPr/>
          </p:nvSpPr>
          <p:spPr>
            <a:xfrm>
              <a:off x="6270625" y="-1"/>
              <a:ext cx="2863851" cy="391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5" name="Freeform 36"/>
            <p:cNvSpPr/>
            <p:nvPr/>
          </p:nvSpPr>
          <p:spPr>
            <a:xfrm>
              <a:off x="7173912" y="0"/>
              <a:ext cx="1960564" cy="32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6" name="Freeform 37"/>
            <p:cNvSpPr/>
            <p:nvPr/>
          </p:nvSpPr>
          <p:spPr>
            <a:xfrm>
              <a:off x="7451725" y="0"/>
              <a:ext cx="1682751" cy="30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7" name="Freeform 38"/>
            <p:cNvSpPr/>
            <p:nvPr/>
          </p:nvSpPr>
          <p:spPr>
            <a:xfrm>
              <a:off x="7907337" y="0"/>
              <a:ext cx="1227139" cy="23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80" name="Group 39"/>
            <p:cNvGrpSpPr/>
            <p:nvPr/>
          </p:nvGrpSpPr>
          <p:grpSpPr>
            <a:xfrm>
              <a:off x="-1" y="2590800"/>
              <a:ext cx="9140826" cy="2949576"/>
              <a:chOff x="0" y="0"/>
              <a:chExt cx="9140824" cy="2949575"/>
            </a:xfrm>
          </p:grpSpPr>
          <p:sp>
            <p:nvSpPr>
              <p:cNvPr id="978" name="Freeform 40"/>
              <p:cNvSpPr/>
              <p:nvPr/>
            </p:nvSpPr>
            <p:spPr>
              <a:xfrm>
                <a:off x="-1" y="0"/>
                <a:ext cx="5826126" cy="208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9" name="Freeform 41"/>
              <p:cNvSpPr/>
              <p:nvPr/>
            </p:nvSpPr>
            <p:spPr>
              <a:xfrm>
                <a:off x="5788024" y="1846262"/>
                <a:ext cx="3352801" cy="110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36583"/>
            <a:ext cx="273657" cy="26425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386135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8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305710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42316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26092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2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276444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4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780940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5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6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48907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7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003431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108665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762008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2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451286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136828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97691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60349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98032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10050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862636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88374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255192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981828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105934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79839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266634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631496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88255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3237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846413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573602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421542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206380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377645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235666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803591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329739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446147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23186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05039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725804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041792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214651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897493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35494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697852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0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195893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908151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4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568058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5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44177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52087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6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775953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8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904234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0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67572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2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100323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3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4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62855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60423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016276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161171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988866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5442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39105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95256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29941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149324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665799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64575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341933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2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579541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790504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6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927994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7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7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71789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61922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9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9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0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88575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913410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22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2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23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989155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89168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181714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574191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135128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944093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304188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1659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453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0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999233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3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378725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321026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43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4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5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6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7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8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49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795013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60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1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2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3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4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5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66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192734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77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8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79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0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1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83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143911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395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6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8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399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0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01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771344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11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2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3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4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5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6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7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438148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26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7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8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29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0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1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32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3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91456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2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444" name="Freeform 3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5" name="Freeform 4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6" name="Freeform 5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8" name="Oval 7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49" name="Oval 8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50" name="Oval 9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74505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39352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335467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004796"/>
      </p:ext>
    </p:extLst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66231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 typeface="Arial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842715"/>
      </p:ext>
    </p:extLst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7277503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048013"/>
      </p:ext>
    </p:extLst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247046"/>
      </p:ext>
    </p:extLst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331574"/>
      </p:ext>
    </p:extLst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02975"/>
      </p:ext>
    </p:extLst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/>
          <a:lstStyle>
            <a:lvl1pPr algn="l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99288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D451-B921-0244-92C1-480162255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11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06025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005400"/>
      </p:ext>
    </p:extLst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591810"/>
      </p:ext>
    </p:extLst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174234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831261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37707"/>
      </p:ext>
    </p:extLst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603121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109225"/>
      </p:ext>
    </p:extLst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723479"/>
      </p:ext>
    </p:extLst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32359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13915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31824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1529795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021090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075212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564824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 Text"/>
          <p:cNvSpPr txBox="1">
            <a:spLocks noGrp="1"/>
          </p:cNvSpPr>
          <p:nvPr>
            <p:ph type="title"/>
          </p:nvPr>
        </p:nvSpPr>
        <p:spPr>
          <a:xfrm>
            <a:off x="37727" y="44623"/>
            <a:ext cx="9070777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261246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959201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897224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636551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69094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00077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53669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449262">
              <a:lnSpc>
                <a:spcPct val="95000"/>
              </a:lnSpc>
              <a:spcBef>
                <a:spcPts val="8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619407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0814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254889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l" defTabSz="449262">
              <a:lnSpc>
                <a:spcPct val="95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678707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88723" indent="-33152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619536"/>
      </p:ext>
    </p:extLst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6799" tIns="46799" rIns="46799" bIns="46799" anchor="b">
            <a:normAutofit/>
          </a:bodyPr>
          <a:lstStyle/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543883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814" cy="1141413"/>
          </a:xfrm>
          <a:prstGeom prst="rect">
            <a:avLst/>
          </a:prstGeom>
        </p:spPr>
        <p:txBody>
          <a:bodyPr lIns="46799" tIns="46799" rIns="46799" bIns="46799"/>
          <a:lstStyle>
            <a:lvl1pPr defTabSz="449262">
              <a:lnSpc>
                <a:spcPct val="95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873011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15552"/>
      </p:ext>
    </p:extLst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341313" indent="-341313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1pPr>
            <a:lvl2pPr marL="781957" indent="-324757"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449262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/>
          <a:p>
            <a: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063513"/>
      </p:ext>
    </p:extLst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799" tIns="46799" rIns="46799" bIns="46799" anchor="b"/>
          <a:lstStyle>
            <a:lvl1pPr algn="l" defTabSz="449262">
              <a:lnSpc>
                <a:spcPct val="95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6799" tIns="46799" rIns="46799" bIns="46799">
            <a:normAutofit/>
          </a:bodyPr>
          <a:lstStyle>
            <a:lvl1pPr marL="0" indent="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449262">
              <a:lnSpc>
                <a:spcPct val="95000"/>
              </a:lnSpc>
              <a:spcBef>
                <a:spcPts val="8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2513" y="6248400"/>
            <a:ext cx="284101" cy="289247"/>
          </a:xfrm>
          <a:prstGeom prst="rect">
            <a:avLst/>
          </a:prstGeom>
        </p:spPr>
        <p:txBody>
          <a:bodyPr lIns="46799" tIns="46799" rIns="46799" bIns="46799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555652"/>
      </p:ext>
    </p:extLst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92599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19465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570360"/>
      </p:ext>
    </p:extLst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080198"/>
      </p:ext>
    </p:extLst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422421"/>
      </p:ext>
    </p:extLst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514670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608469"/>
      </p:ext>
    </p:extLst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409134"/>
      </p:ext>
    </p:extLst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20677"/>
      </p:ext>
    </p:extLst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75651"/>
      </p:ext>
    </p:extLst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158017"/>
      </p:ext>
    </p:extLst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65058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0F5B04-0A0A-4D3B-9CB0-4722B18F0223}" type="datetimeFigureOut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12/9/23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551307-7FD0-4CFF-B6E6-1FEF1BAD319D}" type="slidenum">
              <a:rPr lang="en-US" sz="180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20048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324447"/>
      </p:ext>
    </p:extLst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52545" y="6248400"/>
            <a:ext cx="304069" cy="290984"/>
          </a:xfrm>
          <a:prstGeom prst="rect">
            <a:avLst/>
          </a:prstGeom>
        </p:spPr>
        <p:txBody>
          <a:bodyPr lIns="46799" tIns="46799" rIns="46799" bIns="46799"/>
          <a:lstStyle>
            <a:lvl1pPr>
              <a:defRPr>
                <a:effectLst>
                  <a:outerShdw blurRad="38100" dist="381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420043"/>
      </p:ext>
    </p:extLst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gradFill flip="none" rotWithShape="1">
          <a:gsLst>
            <a:gs pos="0">
              <a:srgbClr val="000058"/>
            </a:gs>
            <a:gs pos="100000">
              <a:srgbClr val="0000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roup 2"/>
          <p:cNvGrpSpPr/>
          <p:nvPr/>
        </p:nvGrpSpPr>
        <p:grpSpPr>
          <a:xfrm>
            <a:off x="-1" y="-1"/>
            <a:ext cx="9145589" cy="6856415"/>
            <a:chOff x="0" y="0"/>
            <a:chExt cx="9145587" cy="6856413"/>
          </a:xfrm>
        </p:grpSpPr>
        <p:sp>
          <p:nvSpPr>
            <p:cNvPr id="940" name="Freeform 3"/>
            <p:cNvSpPr/>
            <p:nvPr/>
          </p:nvSpPr>
          <p:spPr>
            <a:xfrm>
              <a:off x="0" y="19049"/>
              <a:ext cx="9140826" cy="519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1" name="Freeform 4"/>
            <p:cNvSpPr/>
            <p:nvPr/>
          </p:nvSpPr>
          <p:spPr>
            <a:xfrm>
              <a:off x="236538" y="-1"/>
              <a:ext cx="8904287" cy="514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2" name="Freeform 5"/>
            <p:cNvSpPr/>
            <p:nvPr/>
          </p:nvSpPr>
          <p:spPr>
            <a:xfrm>
              <a:off x="-1" y="5449888"/>
              <a:ext cx="6410326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3" name="Freeform 6"/>
            <p:cNvSpPr/>
            <p:nvPr/>
          </p:nvSpPr>
          <p:spPr>
            <a:xfrm>
              <a:off x="6410325" y="5678488"/>
              <a:ext cx="2730501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4" name="Freeform 7"/>
            <p:cNvSpPr/>
            <p:nvPr/>
          </p:nvSpPr>
          <p:spPr>
            <a:xfrm>
              <a:off x="-1" y="5915025"/>
              <a:ext cx="7594601" cy="52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5" name="Freeform 8"/>
            <p:cNvSpPr/>
            <p:nvPr/>
          </p:nvSpPr>
          <p:spPr>
            <a:xfrm>
              <a:off x="7594600" y="5876925"/>
              <a:ext cx="1546226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6" name="Freeform 9"/>
            <p:cNvSpPr/>
            <p:nvPr/>
          </p:nvSpPr>
          <p:spPr>
            <a:xfrm>
              <a:off x="5745162" y="6056313"/>
              <a:ext cx="3395664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7" name="Freeform 10"/>
            <p:cNvSpPr/>
            <p:nvPr/>
          </p:nvSpPr>
          <p:spPr>
            <a:xfrm>
              <a:off x="0" y="6303963"/>
              <a:ext cx="5745163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8" name="Freeform 11"/>
            <p:cNvSpPr/>
            <p:nvPr/>
          </p:nvSpPr>
          <p:spPr>
            <a:xfrm>
              <a:off x="3328987" y="6418263"/>
              <a:ext cx="3990976" cy="4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9" name="Freeform 12"/>
            <p:cNvSpPr/>
            <p:nvPr/>
          </p:nvSpPr>
          <p:spPr>
            <a:xfrm>
              <a:off x="6911975" y="6142038"/>
              <a:ext cx="2228851" cy="60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0" name="Freeform 13"/>
            <p:cNvSpPr/>
            <p:nvPr/>
          </p:nvSpPr>
          <p:spPr>
            <a:xfrm>
              <a:off x="7985125" y="5002213"/>
              <a:ext cx="11557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1" name="Freeform 14"/>
            <p:cNvSpPr/>
            <p:nvPr/>
          </p:nvSpPr>
          <p:spPr>
            <a:xfrm>
              <a:off x="0" y="2359025"/>
              <a:ext cx="7985126" cy="2652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2" name="Freeform 15"/>
            <p:cNvSpPr/>
            <p:nvPr/>
          </p:nvSpPr>
          <p:spPr>
            <a:xfrm>
              <a:off x="7985125" y="4840288"/>
              <a:ext cx="1155701" cy="50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3" name="Freeform 16"/>
            <p:cNvSpPr/>
            <p:nvPr/>
          </p:nvSpPr>
          <p:spPr>
            <a:xfrm>
              <a:off x="0" y="1454150"/>
              <a:ext cx="7985126" cy="347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4" name="Freeform 17"/>
            <p:cNvSpPr/>
            <p:nvPr/>
          </p:nvSpPr>
          <p:spPr>
            <a:xfrm>
              <a:off x="3641725" y="-1"/>
              <a:ext cx="5014913" cy="432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5" name="Freeform 18"/>
            <p:cNvSpPr/>
            <p:nvPr/>
          </p:nvSpPr>
          <p:spPr>
            <a:xfrm>
              <a:off x="8628062" y="4289425"/>
              <a:ext cx="512764" cy="474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6" name="Freeform 19"/>
            <p:cNvSpPr/>
            <p:nvPr/>
          </p:nvSpPr>
          <p:spPr>
            <a:xfrm>
              <a:off x="8694737" y="4108450"/>
              <a:ext cx="446089" cy="53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7" name="Freeform 20"/>
            <p:cNvSpPr/>
            <p:nvPr/>
          </p:nvSpPr>
          <p:spPr>
            <a:xfrm>
              <a:off x="3895724" y="0"/>
              <a:ext cx="4951414" cy="425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60" name="Freeform 21"/>
            <p:cNvGrpSpPr/>
            <p:nvPr/>
          </p:nvGrpSpPr>
          <p:grpSpPr>
            <a:xfrm>
              <a:off x="8931275" y="4022725"/>
              <a:ext cx="209551" cy="209551"/>
              <a:chOff x="0" y="0"/>
              <a:chExt cx="209550" cy="209550"/>
            </a:xfrm>
          </p:grpSpPr>
          <p:sp>
            <p:nvSpPr>
              <p:cNvPr id="958" name="Line"/>
              <p:cNvSpPr/>
              <p:nvPr/>
            </p:nvSpPr>
            <p:spPr>
              <a:xfrm flipH="1" flipV="1">
                <a:off x="0" y="0"/>
                <a:ext cx="209551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Line"/>
              <p:cNvSpPr/>
              <p:nvPr/>
            </p:nvSpPr>
            <p:spPr>
              <a:xfrm>
                <a:off x="-1" y="0"/>
                <a:ext cx="209552" cy="20955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1" name="Freeform 22"/>
            <p:cNvSpPr/>
            <p:nvPr/>
          </p:nvSpPr>
          <p:spPr>
            <a:xfrm>
              <a:off x="4940300" y="0"/>
              <a:ext cx="3990976" cy="402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2" name="Freeform 23"/>
            <p:cNvSpPr/>
            <p:nvPr/>
          </p:nvSpPr>
          <p:spPr>
            <a:xfrm>
              <a:off x="5537199" y="0"/>
              <a:ext cx="3489326" cy="39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3" name="Freeform 24"/>
            <p:cNvSpPr/>
            <p:nvPr/>
          </p:nvSpPr>
          <p:spPr>
            <a:xfrm>
              <a:off x="9007475" y="3927475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4" name="Freeform 25"/>
            <p:cNvSpPr/>
            <p:nvPr/>
          </p:nvSpPr>
          <p:spPr>
            <a:xfrm>
              <a:off x="8894762" y="1349375"/>
              <a:ext cx="246064" cy="81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5" name="Freeform 26"/>
            <p:cNvSpPr/>
            <p:nvPr/>
          </p:nvSpPr>
          <p:spPr>
            <a:xfrm>
              <a:off x="8107362" y="-1"/>
              <a:ext cx="909639" cy="165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6" name="Freeform 27"/>
            <p:cNvSpPr/>
            <p:nvPr/>
          </p:nvSpPr>
          <p:spPr>
            <a:xfrm>
              <a:off x="8589962" y="-1"/>
              <a:ext cx="541339" cy="126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7" name="Freeform 28"/>
            <p:cNvSpPr/>
            <p:nvPr/>
          </p:nvSpPr>
          <p:spPr>
            <a:xfrm>
              <a:off x="9045575" y="1036637"/>
              <a:ext cx="95251" cy="49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</a:path>
              </a:pathLst>
            </a:cu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8" name="Freeform 29"/>
            <p:cNvSpPr/>
            <p:nvPr/>
          </p:nvSpPr>
          <p:spPr>
            <a:xfrm>
              <a:off x="3175" y="2541587"/>
              <a:ext cx="9131301" cy="29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9" name="Freeform 30"/>
            <p:cNvSpPr/>
            <p:nvPr/>
          </p:nvSpPr>
          <p:spPr>
            <a:xfrm>
              <a:off x="9132887" y="55276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8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0" name="Freeform 31"/>
            <p:cNvSpPr/>
            <p:nvPr/>
          </p:nvSpPr>
          <p:spPr>
            <a:xfrm>
              <a:off x="3175" y="3416300"/>
              <a:ext cx="9131301" cy="21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1" name="Freeform 32"/>
            <p:cNvSpPr/>
            <p:nvPr/>
          </p:nvSpPr>
          <p:spPr>
            <a:xfrm>
              <a:off x="3175" y="5043488"/>
              <a:ext cx="9131301" cy="6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2" name="Freeform 33"/>
            <p:cNvSpPr/>
            <p:nvPr/>
          </p:nvSpPr>
          <p:spPr>
            <a:xfrm>
              <a:off x="2058987" y="-1"/>
              <a:ext cx="7075489" cy="504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3" name="Freeform 34"/>
            <p:cNvSpPr/>
            <p:nvPr/>
          </p:nvSpPr>
          <p:spPr>
            <a:xfrm>
              <a:off x="5272087" y="-1"/>
              <a:ext cx="3862389" cy="41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4" name="Freeform 35"/>
            <p:cNvSpPr/>
            <p:nvPr/>
          </p:nvSpPr>
          <p:spPr>
            <a:xfrm>
              <a:off x="6270625" y="-1"/>
              <a:ext cx="2863851" cy="391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5" name="Freeform 36"/>
            <p:cNvSpPr/>
            <p:nvPr/>
          </p:nvSpPr>
          <p:spPr>
            <a:xfrm>
              <a:off x="7173912" y="0"/>
              <a:ext cx="1960564" cy="32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6" name="Freeform 37"/>
            <p:cNvSpPr/>
            <p:nvPr/>
          </p:nvSpPr>
          <p:spPr>
            <a:xfrm>
              <a:off x="7451725" y="0"/>
              <a:ext cx="1682751" cy="30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7" name="Freeform 38"/>
            <p:cNvSpPr/>
            <p:nvPr/>
          </p:nvSpPr>
          <p:spPr>
            <a:xfrm>
              <a:off x="7907337" y="0"/>
              <a:ext cx="1227139" cy="23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80" name="Group 39"/>
            <p:cNvGrpSpPr/>
            <p:nvPr/>
          </p:nvGrpSpPr>
          <p:grpSpPr>
            <a:xfrm>
              <a:off x="-1" y="2590800"/>
              <a:ext cx="9140826" cy="2949576"/>
              <a:chOff x="0" y="0"/>
              <a:chExt cx="9140824" cy="2949575"/>
            </a:xfrm>
          </p:grpSpPr>
          <p:sp>
            <p:nvSpPr>
              <p:cNvPr id="978" name="Freeform 40"/>
              <p:cNvSpPr/>
              <p:nvPr/>
            </p:nvSpPr>
            <p:spPr>
              <a:xfrm>
                <a:off x="-1" y="0"/>
                <a:ext cx="5826126" cy="208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9" name="Freeform 41"/>
              <p:cNvSpPr/>
              <p:nvPr/>
            </p:nvSpPr>
            <p:spPr>
              <a:xfrm>
                <a:off x="5788024" y="1846262"/>
                <a:ext cx="3352801" cy="110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9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36583"/>
            <a:ext cx="273657" cy="26425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001510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8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9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685628"/>
      </p:ext>
    </p:extLst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451522"/>
      </p:ext>
    </p:extLst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2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2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31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743907"/>
      </p:ext>
    </p:extLst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4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4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48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725282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5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5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6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6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778757"/>
      </p:ext>
    </p:extLst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7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7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8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83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606015"/>
      </p:ext>
    </p:extLst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09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75937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6A1-B38D-3147-845C-ABBC4C465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5457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0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14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481246"/>
      </p:ext>
    </p:extLst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124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5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6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7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8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9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0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3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813430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766962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426660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016818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550988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19894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863836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881191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60436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B9C82-07FD-CE4F-BA86-417A5D1D6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0042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439805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685214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656649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444776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597687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185037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555407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1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265397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803120"/>
      </p:ext>
    </p:extLst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35765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7843-20D1-594F-83E6-D86DC29B27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096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1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1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695252"/>
      </p:ext>
    </p:extLst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1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91990"/>
      </p:ext>
    </p:extLst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746365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286520"/>
      </p:ext>
    </p:extLst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483689"/>
      </p:ext>
    </p:extLst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681086"/>
      </p:ext>
    </p:extLst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895980"/>
      </p:ext>
    </p:extLst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603855"/>
      </p:ext>
    </p:extLst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185562"/>
      </p:ext>
    </p:extLst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82316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43C9-A40B-A54A-ABFF-4839B316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3180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730898"/>
      </p:ext>
    </p:extLst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01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2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3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4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5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6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07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0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845360"/>
      </p:ext>
    </p:extLst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764457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5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6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7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8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39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0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1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43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932506"/>
      </p:ext>
    </p:extLst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5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983587"/>
      </p:ext>
    </p:extLst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6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124313"/>
      </p:ext>
    </p:extLst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87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8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9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0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1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2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3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495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957437"/>
      </p:ext>
    </p:extLst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0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0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841928"/>
      </p:ext>
    </p:extLst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t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1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1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2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26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7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8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686324"/>
      </p:ext>
    </p:extLst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Picture with Ca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53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3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54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4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82029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CD6B-61CF-1F4B-A031-A03CC79BE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6BC57-DEE7-D144-9AED-7456C7AC5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03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4FD1-BEF4-6F47-9C02-2838B57B1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48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57525-7970-B44F-8C24-B21F82FC0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1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B8A-3F9F-AD47-8B30-675F767625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93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FEDB-5848-DA47-BB6A-83F80EA7A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14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A1FA-E421-9349-8557-55724CE7E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27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C500-2FF2-7C42-9F0B-DFEC83D11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2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8F21-F95A-2040-8AD3-6B55E4DAD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71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822C-117F-EC4C-A226-3ED541EDA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6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6A1DF-770F-473D-970E-9986BE9A6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2578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84B0-55DC-4F3E-B6A2-6A79170344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7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456A-0A3C-1D4D-A855-4F51F6957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66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F074F-28D0-454D-A628-9F5CF0BAFB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294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B160-183A-46AD-9329-984C97F8B2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63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AB801-EBC0-461D-BD09-10715964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811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680F5-4BDB-4042-A7B2-475DDFEB59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791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BB3B4-4251-4876-82FC-16C52E3274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477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C9633-4DBA-41D1-BBEA-341ACFCC54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92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AD8F-4150-40EC-9259-A0080A2AAA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71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FF96-1C93-41DB-96E7-C65FFC159D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71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28213-389A-4145-9460-8650AB810D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11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A02D3-BE65-9945-AF71-5BD95FD7D26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85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355BD-9545-1C42-9A8F-BB4E8D30E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8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138B-5C50-8942-9CB4-633D2A43B0F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976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8A572-871A-0C41-BE08-C026BA95F8B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7218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30C07D2-E607-114F-A661-7F685E5A3C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0160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04E6FBB9-1C86-DD46-9C12-6486398DA0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36646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033E6-B12B-6E43-A100-DEE5094177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4868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ECD03E04-02B0-DD4B-9D68-8ACDC61110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793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0E3667B-783A-0941-A93C-A7491FF7ED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849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C79A1046-B8AD-F34F-B3A1-788B5BFF18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8857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76F291A-42BA-4C40-9887-FA8CA05A4D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2669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3747F31-FEA7-E144-8F8E-016FBE29B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893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24261-6DEF-7F4F-AAD0-6EC9CF082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1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DBF91A7A-4034-604C-A6F8-16B38DF362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01679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39CFC020-D48F-9F4A-838F-BA7E5D65A1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8508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8672788-8103-3746-AA7F-1AC7C87454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56764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fld id="{52A6CFD5-7DD4-4761-BC50-57D808DDA6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7028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AE67-1162-7C41-A73C-CDA2F63F5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781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79496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10091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22218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566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08438-0132-F149-8AA5-F7C36C5BF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24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36423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32123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87473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68435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92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3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4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5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6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7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98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75074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09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0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1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2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3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4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15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FFFFCC"/>
              </a:buClr>
              <a:buSzPct val="75000"/>
              <a:buChar char="●"/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38265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26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7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8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29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0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1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32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b="1" cap="all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33128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43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4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5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6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7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8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49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FFFFCC"/>
              </a:buClr>
              <a:buSzPct val="75000"/>
              <a:buChar char="●"/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1871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60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1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2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3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4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5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75091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026"/>
          <p:cNvGrpSpPr/>
          <p:nvPr/>
        </p:nvGrpSpPr>
        <p:grpSpPr>
          <a:xfrm>
            <a:off x="0" y="3902075"/>
            <a:ext cx="3400426" cy="2949576"/>
            <a:chOff x="0" y="0"/>
            <a:chExt cx="3400425" cy="2949575"/>
          </a:xfrm>
        </p:grpSpPr>
        <p:sp>
          <p:nvSpPr>
            <p:cNvPr id="178" name="Freeform 1027"/>
            <p:cNvSpPr/>
            <p:nvPr/>
          </p:nvSpPr>
          <p:spPr>
            <a:xfrm>
              <a:off x="0" y="79375"/>
              <a:ext cx="3400426" cy="28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9" y="790"/>
                  </a:moveTo>
                  <a:lnTo>
                    <a:pt x="1629" y="359"/>
                  </a:lnTo>
                  <a:lnTo>
                    <a:pt x="0" y="0"/>
                  </a:lnTo>
                  <a:lnTo>
                    <a:pt x="0" y="144"/>
                  </a:lnTo>
                  <a:lnTo>
                    <a:pt x="1629" y="503"/>
                  </a:lnTo>
                  <a:lnTo>
                    <a:pt x="3268" y="934"/>
                  </a:lnTo>
                  <a:lnTo>
                    <a:pt x="5625" y="1796"/>
                  </a:lnTo>
                  <a:lnTo>
                    <a:pt x="7861" y="2933"/>
                  </a:lnTo>
                  <a:lnTo>
                    <a:pt x="10046" y="4370"/>
                  </a:lnTo>
                  <a:lnTo>
                    <a:pt x="12100" y="6023"/>
                  </a:lnTo>
                  <a:lnTo>
                    <a:pt x="13972" y="7819"/>
                  </a:lnTo>
                  <a:lnTo>
                    <a:pt x="15732" y="9902"/>
                  </a:lnTo>
                  <a:lnTo>
                    <a:pt x="17300" y="12201"/>
                  </a:lnTo>
                  <a:lnTo>
                    <a:pt x="18757" y="14715"/>
                  </a:lnTo>
                  <a:lnTo>
                    <a:pt x="19597" y="16356"/>
                  </a:lnTo>
                  <a:lnTo>
                    <a:pt x="20325" y="18080"/>
                  </a:lnTo>
                  <a:lnTo>
                    <a:pt x="20932" y="19804"/>
                  </a:lnTo>
                  <a:lnTo>
                    <a:pt x="21479" y="21600"/>
                  </a:lnTo>
                  <a:lnTo>
                    <a:pt x="21600" y="21600"/>
                  </a:lnTo>
                  <a:lnTo>
                    <a:pt x="21054" y="19804"/>
                  </a:lnTo>
                  <a:lnTo>
                    <a:pt x="20447" y="18080"/>
                  </a:lnTo>
                  <a:lnTo>
                    <a:pt x="19718" y="16356"/>
                  </a:lnTo>
                  <a:lnTo>
                    <a:pt x="18879" y="14643"/>
                  </a:lnTo>
                  <a:lnTo>
                    <a:pt x="17422" y="12129"/>
                  </a:lnTo>
                  <a:lnTo>
                    <a:pt x="15793" y="9830"/>
                  </a:lnTo>
                  <a:lnTo>
                    <a:pt x="14032" y="7747"/>
                  </a:lnTo>
                  <a:lnTo>
                    <a:pt x="12161" y="5879"/>
                  </a:lnTo>
                  <a:lnTo>
                    <a:pt x="10107" y="4227"/>
                  </a:lnTo>
                  <a:lnTo>
                    <a:pt x="7922" y="2862"/>
                  </a:lnTo>
                  <a:lnTo>
                    <a:pt x="5686" y="1652"/>
                  </a:lnTo>
                  <a:lnTo>
                    <a:pt x="3329" y="7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79" name="Freeform 1028"/>
            <p:cNvSpPr/>
            <p:nvPr/>
          </p:nvSpPr>
          <p:spPr>
            <a:xfrm>
              <a:off x="0" y="0"/>
              <a:ext cx="2943226" cy="29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0" name="Freeform 1029"/>
            <p:cNvSpPr/>
            <p:nvPr/>
          </p:nvSpPr>
          <p:spPr>
            <a:xfrm>
              <a:off x="0" y="439737"/>
              <a:ext cx="2770188" cy="250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0" y="18861"/>
                  </a:moveTo>
                  <a:lnTo>
                    <a:pt x="20944" y="20258"/>
                  </a:lnTo>
                  <a:lnTo>
                    <a:pt x="21439" y="21600"/>
                  </a:lnTo>
                  <a:lnTo>
                    <a:pt x="21600" y="21600"/>
                  </a:lnTo>
                  <a:lnTo>
                    <a:pt x="21080" y="20121"/>
                  </a:lnTo>
                  <a:lnTo>
                    <a:pt x="20412" y="18724"/>
                  </a:lnTo>
                  <a:lnTo>
                    <a:pt x="19001" y="15847"/>
                  </a:lnTo>
                  <a:lnTo>
                    <a:pt x="17268" y="13026"/>
                  </a:lnTo>
                  <a:lnTo>
                    <a:pt x="15299" y="10355"/>
                  </a:lnTo>
                  <a:lnTo>
                    <a:pt x="13133" y="7972"/>
                  </a:lnTo>
                  <a:lnTo>
                    <a:pt x="10843" y="5835"/>
                  </a:lnTo>
                  <a:lnTo>
                    <a:pt x="8318" y="4027"/>
                  </a:lnTo>
                  <a:lnTo>
                    <a:pt x="5632" y="2383"/>
                  </a:lnTo>
                  <a:lnTo>
                    <a:pt x="2897" y="1068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2748" y="1219"/>
                  </a:lnTo>
                  <a:lnTo>
                    <a:pt x="5521" y="2534"/>
                  </a:lnTo>
                  <a:lnTo>
                    <a:pt x="8194" y="4178"/>
                  </a:lnTo>
                  <a:lnTo>
                    <a:pt x="10720" y="5986"/>
                  </a:lnTo>
                  <a:lnTo>
                    <a:pt x="13022" y="8122"/>
                  </a:lnTo>
                  <a:lnTo>
                    <a:pt x="15176" y="10506"/>
                  </a:lnTo>
                  <a:lnTo>
                    <a:pt x="17144" y="13149"/>
                  </a:lnTo>
                  <a:lnTo>
                    <a:pt x="18889" y="15984"/>
                  </a:lnTo>
                  <a:lnTo>
                    <a:pt x="20300" y="188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1" name="Freeform 1030"/>
            <p:cNvSpPr/>
            <p:nvPr/>
          </p:nvSpPr>
          <p:spPr>
            <a:xfrm>
              <a:off x="0" y="136525"/>
              <a:ext cx="2770188" cy="28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7"/>
                  </a:lnTo>
                  <a:lnTo>
                    <a:pt x="2599" y="1075"/>
                  </a:lnTo>
                  <a:lnTo>
                    <a:pt x="5273" y="2321"/>
                  </a:lnTo>
                  <a:lnTo>
                    <a:pt x="7798" y="3714"/>
                  </a:lnTo>
                  <a:lnTo>
                    <a:pt x="10125" y="5400"/>
                  </a:lnTo>
                  <a:lnTo>
                    <a:pt x="12353" y="7233"/>
                  </a:lnTo>
                  <a:lnTo>
                    <a:pt x="14408" y="9358"/>
                  </a:lnTo>
                  <a:lnTo>
                    <a:pt x="16215" y="11509"/>
                  </a:lnTo>
                  <a:lnTo>
                    <a:pt x="17998" y="14001"/>
                  </a:lnTo>
                  <a:lnTo>
                    <a:pt x="19013" y="15858"/>
                  </a:lnTo>
                  <a:lnTo>
                    <a:pt x="19978" y="17788"/>
                  </a:lnTo>
                  <a:lnTo>
                    <a:pt x="20820" y="19743"/>
                  </a:lnTo>
                  <a:lnTo>
                    <a:pt x="21451" y="21600"/>
                  </a:lnTo>
                  <a:lnTo>
                    <a:pt x="21600" y="21600"/>
                  </a:lnTo>
                  <a:lnTo>
                    <a:pt x="20932" y="19621"/>
                  </a:lnTo>
                  <a:lnTo>
                    <a:pt x="20090" y="17654"/>
                  </a:lnTo>
                  <a:lnTo>
                    <a:pt x="19149" y="15736"/>
                  </a:lnTo>
                  <a:lnTo>
                    <a:pt x="18109" y="13879"/>
                  </a:lnTo>
                  <a:lnTo>
                    <a:pt x="16339" y="11386"/>
                  </a:lnTo>
                  <a:lnTo>
                    <a:pt x="14520" y="9224"/>
                  </a:lnTo>
                  <a:lnTo>
                    <a:pt x="12477" y="7098"/>
                  </a:lnTo>
                  <a:lnTo>
                    <a:pt x="10237" y="5266"/>
                  </a:lnTo>
                  <a:lnTo>
                    <a:pt x="7947" y="3580"/>
                  </a:lnTo>
                  <a:lnTo>
                    <a:pt x="5409" y="2187"/>
                  </a:lnTo>
                  <a:lnTo>
                    <a:pt x="2748" y="95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2" name="Oval 1031"/>
            <p:cNvSpPr/>
            <p:nvPr/>
          </p:nvSpPr>
          <p:spPr>
            <a:xfrm>
              <a:off x="331787" y="517524"/>
              <a:ext cx="136527" cy="136528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3" name="Oval 1032"/>
            <p:cNvSpPr/>
            <p:nvPr/>
          </p:nvSpPr>
          <p:spPr>
            <a:xfrm>
              <a:off x="2438400" y="2263775"/>
              <a:ext cx="146050" cy="14605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4" name="Oval 1033"/>
            <p:cNvSpPr/>
            <p:nvPr/>
          </p:nvSpPr>
          <p:spPr>
            <a:xfrm>
              <a:off x="1255712" y="420687"/>
              <a:ext cx="192089" cy="192089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8400"/>
            <a:ext cx="245404" cy="226986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6179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26.xml"/><Relationship Id="rId63" Type="http://schemas.openxmlformats.org/officeDocument/2006/relationships/slideLayout" Target="../slideLayouts/slideLayout147.xml"/><Relationship Id="rId84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00.xml"/><Relationship Id="rId107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37.xml"/><Relationship Id="rId58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8.xml"/><Relationship Id="rId79" Type="http://schemas.openxmlformats.org/officeDocument/2006/relationships/slideLayout" Target="../slideLayouts/slideLayout163.xml"/><Relationship Id="rId102" Type="http://schemas.openxmlformats.org/officeDocument/2006/relationships/slideLayout" Target="../slideLayouts/slideLayout186.xml"/><Relationship Id="rId123" Type="http://schemas.openxmlformats.org/officeDocument/2006/relationships/slideLayout" Target="../slideLayouts/slideLayout207.xml"/><Relationship Id="rId128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89.xml"/><Relationship Id="rId90" Type="http://schemas.openxmlformats.org/officeDocument/2006/relationships/slideLayout" Target="../slideLayouts/slideLayout174.xml"/><Relationship Id="rId95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8.xml"/><Relationship Id="rId69" Type="http://schemas.openxmlformats.org/officeDocument/2006/relationships/slideLayout" Target="../slideLayouts/slideLayout153.xml"/><Relationship Id="rId113" Type="http://schemas.openxmlformats.org/officeDocument/2006/relationships/slideLayout" Target="../slideLayouts/slideLayout197.xml"/><Relationship Id="rId118" Type="http://schemas.openxmlformats.org/officeDocument/2006/relationships/slideLayout" Target="../slideLayouts/slideLayout202.xml"/><Relationship Id="rId134" Type="http://schemas.openxmlformats.org/officeDocument/2006/relationships/slideLayout" Target="../slideLayouts/slideLayout218.xml"/><Relationship Id="rId80" Type="http://schemas.openxmlformats.org/officeDocument/2006/relationships/slideLayout" Target="../slideLayouts/slideLayout164.xml"/><Relationship Id="rId85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43.xml"/><Relationship Id="rId103" Type="http://schemas.openxmlformats.org/officeDocument/2006/relationships/slideLayout" Target="../slideLayouts/slideLayout187.xml"/><Relationship Id="rId108" Type="http://schemas.openxmlformats.org/officeDocument/2006/relationships/slideLayout" Target="../slideLayouts/slideLayout192.xml"/><Relationship Id="rId124" Type="http://schemas.openxmlformats.org/officeDocument/2006/relationships/slideLayout" Target="../slideLayouts/slideLayout208.xml"/><Relationship Id="rId129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138.xml"/><Relationship Id="rId70" Type="http://schemas.openxmlformats.org/officeDocument/2006/relationships/slideLayout" Target="../slideLayouts/slideLayout154.xml"/><Relationship Id="rId75" Type="http://schemas.openxmlformats.org/officeDocument/2006/relationships/slideLayout" Target="../slideLayouts/slideLayout159.xml"/><Relationship Id="rId91" Type="http://schemas.openxmlformats.org/officeDocument/2006/relationships/slideLayout" Target="../slideLayouts/slideLayout175.xml"/><Relationship Id="rId9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33.xml"/><Relationship Id="rId114" Type="http://schemas.openxmlformats.org/officeDocument/2006/relationships/slideLayout" Target="../slideLayouts/slideLayout198.xml"/><Relationship Id="rId119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44.xml"/><Relationship Id="rId65" Type="http://schemas.openxmlformats.org/officeDocument/2006/relationships/slideLayout" Target="../slideLayouts/slideLayout149.xml"/><Relationship Id="rId81" Type="http://schemas.openxmlformats.org/officeDocument/2006/relationships/slideLayout" Target="../slideLayouts/slideLayout165.xml"/><Relationship Id="rId86" Type="http://schemas.openxmlformats.org/officeDocument/2006/relationships/slideLayout" Target="../slideLayouts/slideLayout170.xml"/><Relationship Id="rId130" Type="http://schemas.openxmlformats.org/officeDocument/2006/relationships/slideLayout" Target="../slideLayouts/slideLayout214.xml"/><Relationship Id="rId135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23.xml"/><Relationship Id="rId109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76" Type="http://schemas.openxmlformats.org/officeDocument/2006/relationships/slideLayout" Target="../slideLayouts/slideLayout160.xml"/><Relationship Id="rId97" Type="http://schemas.openxmlformats.org/officeDocument/2006/relationships/slideLayout" Target="../slideLayouts/slideLayout181.xml"/><Relationship Id="rId104" Type="http://schemas.openxmlformats.org/officeDocument/2006/relationships/slideLayout" Target="../slideLayouts/slideLayout188.xml"/><Relationship Id="rId120" Type="http://schemas.openxmlformats.org/officeDocument/2006/relationships/slideLayout" Target="../slideLayouts/slideLayout204.xml"/><Relationship Id="rId125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91.xml"/><Relationship Id="rId71" Type="http://schemas.openxmlformats.org/officeDocument/2006/relationships/slideLayout" Target="../slideLayouts/slideLayout155.xml"/><Relationship Id="rId9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66" Type="http://schemas.openxmlformats.org/officeDocument/2006/relationships/slideLayout" Target="../slideLayouts/slideLayout150.xml"/><Relationship Id="rId87" Type="http://schemas.openxmlformats.org/officeDocument/2006/relationships/slideLayout" Target="../slideLayouts/slideLayout171.xml"/><Relationship Id="rId110" Type="http://schemas.openxmlformats.org/officeDocument/2006/relationships/slideLayout" Target="../slideLayouts/slideLayout194.xml"/><Relationship Id="rId115" Type="http://schemas.openxmlformats.org/officeDocument/2006/relationships/slideLayout" Target="../slideLayouts/slideLayout199.xml"/><Relationship Id="rId131" Type="http://schemas.openxmlformats.org/officeDocument/2006/relationships/slideLayout" Target="../slideLayouts/slideLayout215.xml"/><Relationship Id="rId136" Type="http://schemas.openxmlformats.org/officeDocument/2006/relationships/theme" Target="../theme/theme12.xml"/><Relationship Id="rId61" Type="http://schemas.openxmlformats.org/officeDocument/2006/relationships/slideLayout" Target="../slideLayouts/slideLayout145.xml"/><Relationship Id="rId82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40.xml"/><Relationship Id="rId77" Type="http://schemas.openxmlformats.org/officeDocument/2006/relationships/slideLayout" Target="../slideLayouts/slideLayout161.xml"/><Relationship Id="rId100" Type="http://schemas.openxmlformats.org/officeDocument/2006/relationships/slideLayout" Target="../slideLayouts/slideLayout184.xml"/><Relationship Id="rId105" Type="http://schemas.openxmlformats.org/officeDocument/2006/relationships/slideLayout" Target="../slideLayouts/slideLayout189.xml"/><Relationship Id="rId126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72" Type="http://schemas.openxmlformats.org/officeDocument/2006/relationships/slideLayout" Target="../slideLayouts/slideLayout156.xml"/><Relationship Id="rId93" Type="http://schemas.openxmlformats.org/officeDocument/2006/relationships/slideLayout" Target="../slideLayouts/slideLayout177.xml"/><Relationship Id="rId98" Type="http://schemas.openxmlformats.org/officeDocument/2006/relationships/slideLayout" Target="../slideLayouts/slideLayout182.xml"/><Relationship Id="rId121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30.xml"/><Relationship Id="rId67" Type="http://schemas.openxmlformats.org/officeDocument/2006/relationships/slideLayout" Target="../slideLayouts/slideLayout151.xml"/><Relationship Id="rId1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62" Type="http://schemas.openxmlformats.org/officeDocument/2006/relationships/slideLayout" Target="../slideLayouts/slideLayout146.xml"/><Relationship Id="rId83" Type="http://schemas.openxmlformats.org/officeDocument/2006/relationships/slideLayout" Target="../slideLayouts/slideLayout167.xml"/><Relationship Id="rId88" Type="http://schemas.openxmlformats.org/officeDocument/2006/relationships/slideLayout" Target="../slideLayouts/slideLayout172.xml"/><Relationship Id="rId111" Type="http://schemas.openxmlformats.org/officeDocument/2006/relationships/slideLayout" Target="../slideLayouts/slideLayout195.xml"/><Relationship Id="rId132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41.xml"/><Relationship Id="rId106" Type="http://schemas.openxmlformats.org/officeDocument/2006/relationships/slideLayout" Target="../slideLayouts/slideLayout190.xml"/><Relationship Id="rId127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36.xml"/><Relationship Id="rId73" Type="http://schemas.openxmlformats.org/officeDocument/2006/relationships/slideLayout" Target="../slideLayouts/slideLayout157.xml"/><Relationship Id="rId78" Type="http://schemas.openxmlformats.org/officeDocument/2006/relationships/slideLayout" Target="../slideLayouts/slideLayout162.xml"/><Relationship Id="rId94" Type="http://schemas.openxmlformats.org/officeDocument/2006/relationships/slideLayout" Target="../slideLayouts/slideLayout178.xml"/><Relationship Id="rId99" Type="http://schemas.openxmlformats.org/officeDocument/2006/relationships/slideLayout" Target="../slideLayouts/slideLayout183.xml"/><Relationship Id="rId101" Type="http://schemas.openxmlformats.org/officeDocument/2006/relationships/slideLayout" Target="../slideLayouts/slideLayout185.xml"/><Relationship Id="rId122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31.xml"/><Relationship Id="rId68" Type="http://schemas.openxmlformats.org/officeDocument/2006/relationships/slideLayout" Target="../slideLayouts/slideLayout152.xml"/><Relationship Id="rId89" Type="http://schemas.openxmlformats.org/officeDocument/2006/relationships/slideLayout" Target="../slideLayouts/slideLayout173.xml"/><Relationship Id="rId112" Type="http://schemas.openxmlformats.org/officeDocument/2006/relationships/slideLayout" Target="../slideLayouts/slideLayout196.xml"/><Relationship Id="rId133" Type="http://schemas.openxmlformats.org/officeDocument/2006/relationships/slideLayout" Target="../slideLayouts/slideLayout217.xml"/></Relationships>
</file>

<file path=ppt/slideMasters/_rels/slideMaster1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36.xml"/><Relationship Id="rId21" Type="http://schemas.openxmlformats.org/officeDocument/2006/relationships/slideLayout" Target="../slideLayouts/slideLayout240.xml"/><Relationship Id="rId42" Type="http://schemas.openxmlformats.org/officeDocument/2006/relationships/slideLayout" Target="../slideLayouts/slideLayout261.xml"/><Relationship Id="rId63" Type="http://schemas.openxmlformats.org/officeDocument/2006/relationships/slideLayout" Target="../slideLayouts/slideLayout282.xml"/><Relationship Id="rId84" Type="http://schemas.openxmlformats.org/officeDocument/2006/relationships/slideLayout" Target="../slideLayouts/slideLayout303.xml"/><Relationship Id="rId16" Type="http://schemas.openxmlformats.org/officeDocument/2006/relationships/slideLayout" Target="../slideLayouts/slideLayout235.xml"/><Relationship Id="rId107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230.xml"/><Relationship Id="rId32" Type="http://schemas.openxmlformats.org/officeDocument/2006/relationships/slideLayout" Target="../slideLayouts/slideLayout251.xml"/><Relationship Id="rId37" Type="http://schemas.openxmlformats.org/officeDocument/2006/relationships/slideLayout" Target="../slideLayouts/slideLayout256.xml"/><Relationship Id="rId53" Type="http://schemas.openxmlformats.org/officeDocument/2006/relationships/slideLayout" Target="../slideLayouts/slideLayout272.xml"/><Relationship Id="rId58" Type="http://schemas.openxmlformats.org/officeDocument/2006/relationships/slideLayout" Target="../slideLayouts/slideLayout277.xml"/><Relationship Id="rId74" Type="http://schemas.openxmlformats.org/officeDocument/2006/relationships/slideLayout" Target="../slideLayouts/slideLayout293.xml"/><Relationship Id="rId79" Type="http://schemas.openxmlformats.org/officeDocument/2006/relationships/slideLayout" Target="../slideLayouts/slideLayout298.xml"/><Relationship Id="rId102" Type="http://schemas.openxmlformats.org/officeDocument/2006/relationships/slideLayout" Target="../slideLayouts/slideLayout321.xml"/><Relationship Id="rId123" Type="http://schemas.openxmlformats.org/officeDocument/2006/relationships/slideLayout" Target="../slideLayouts/slideLayout342.xml"/><Relationship Id="rId12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24.xml"/><Relationship Id="rId90" Type="http://schemas.openxmlformats.org/officeDocument/2006/relationships/slideLayout" Target="../slideLayouts/slideLayout309.xml"/><Relationship Id="rId95" Type="http://schemas.openxmlformats.org/officeDocument/2006/relationships/slideLayout" Target="../slideLayouts/slideLayout314.xml"/><Relationship Id="rId22" Type="http://schemas.openxmlformats.org/officeDocument/2006/relationships/slideLayout" Target="../slideLayouts/slideLayout241.xml"/><Relationship Id="rId27" Type="http://schemas.openxmlformats.org/officeDocument/2006/relationships/slideLayout" Target="../slideLayouts/slideLayout246.xml"/><Relationship Id="rId43" Type="http://schemas.openxmlformats.org/officeDocument/2006/relationships/slideLayout" Target="../slideLayouts/slideLayout262.xml"/><Relationship Id="rId48" Type="http://schemas.openxmlformats.org/officeDocument/2006/relationships/slideLayout" Target="../slideLayouts/slideLayout267.xml"/><Relationship Id="rId64" Type="http://schemas.openxmlformats.org/officeDocument/2006/relationships/slideLayout" Target="../slideLayouts/slideLayout283.xml"/><Relationship Id="rId69" Type="http://schemas.openxmlformats.org/officeDocument/2006/relationships/slideLayout" Target="../slideLayouts/slideLayout288.xml"/><Relationship Id="rId113" Type="http://schemas.openxmlformats.org/officeDocument/2006/relationships/slideLayout" Target="../slideLayouts/slideLayout332.xml"/><Relationship Id="rId118" Type="http://schemas.openxmlformats.org/officeDocument/2006/relationships/slideLayout" Target="../slideLayouts/slideLayout337.xml"/><Relationship Id="rId134" Type="http://schemas.openxmlformats.org/officeDocument/2006/relationships/slideLayout" Target="../slideLayouts/slideLayout353.xml"/><Relationship Id="rId80" Type="http://schemas.openxmlformats.org/officeDocument/2006/relationships/slideLayout" Target="../slideLayouts/slideLayout299.xml"/><Relationship Id="rId85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33" Type="http://schemas.openxmlformats.org/officeDocument/2006/relationships/slideLayout" Target="../slideLayouts/slideLayout252.xml"/><Relationship Id="rId38" Type="http://schemas.openxmlformats.org/officeDocument/2006/relationships/slideLayout" Target="../slideLayouts/slideLayout257.xml"/><Relationship Id="rId59" Type="http://schemas.openxmlformats.org/officeDocument/2006/relationships/slideLayout" Target="../slideLayouts/slideLayout278.xml"/><Relationship Id="rId103" Type="http://schemas.openxmlformats.org/officeDocument/2006/relationships/slideLayout" Target="../slideLayouts/slideLayout322.xml"/><Relationship Id="rId108" Type="http://schemas.openxmlformats.org/officeDocument/2006/relationships/slideLayout" Target="../slideLayouts/slideLayout327.xml"/><Relationship Id="rId124" Type="http://schemas.openxmlformats.org/officeDocument/2006/relationships/slideLayout" Target="../slideLayouts/slideLayout343.xml"/><Relationship Id="rId129" Type="http://schemas.openxmlformats.org/officeDocument/2006/relationships/slideLayout" Target="../slideLayouts/slideLayout348.xml"/><Relationship Id="rId54" Type="http://schemas.openxmlformats.org/officeDocument/2006/relationships/slideLayout" Target="../slideLayouts/slideLayout273.xml"/><Relationship Id="rId70" Type="http://schemas.openxmlformats.org/officeDocument/2006/relationships/slideLayout" Target="../slideLayouts/slideLayout289.xml"/><Relationship Id="rId75" Type="http://schemas.openxmlformats.org/officeDocument/2006/relationships/slideLayout" Target="../slideLayouts/slideLayout294.xml"/><Relationship Id="rId91" Type="http://schemas.openxmlformats.org/officeDocument/2006/relationships/slideLayout" Target="../slideLayouts/slideLayout310.xml"/><Relationship Id="rId96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42.xml"/><Relationship Id="rId28" Type="http://schemas.openxmlformats.org/officeDocument/2006/relationships/slideLayout" Target="../slideLayouts/slideLayout247.xml"/><Relationship Id="rId49" Type="http://schemas.openxmlformats.org/officeDocument/2006/relationships/slideLayout" Target="../slideLayouts/slideLayout268.xml"/><Relationship Id="rId114" Type="http://schemas.openxmlformats.org/officeDocument/2006/relationships/slideLayout" Target="../slideLayouts/slideLayout333.xml"/><Relationship Id="rId119" Type="http://schemas.openxmlformats.org/officeDocument/2006/relationships/slideLayout" Target="../slideLayouts/slideLayout338.xml"/><Relationship Id="rId44" Type="http://schemas.openxmlformats.org/officeDocument/2006/relationships/slideLayout" Target="../slideLayouts/slideLayout263.xml"/><Relationship Id="rId60" Type="http://schemas.openxmlformats.org/officeDocument/2006/relationships/slideLayout" Target="../slideLayouts/slideLayout279.xml"/><Relationship Id="rId65" Type="http://schemas.openxmlformats.org/officeDocument/2006/relationships/slideLayout" Target="../slideLayouts/slideLayout284.xml"/><Relationship Id="rId81" Type="http://schemas.openxmlformats.org/officeDocument/2006/relationships/slideLayout" Target="../slideLayouts/slideLayout300.xml"/><Relationship Id="rId86" Type="http://schemas.openxmlformats.org/officeDocument/2006/relationships/slideLayout" Target="../slideLayouts/slideLayout305.xml"/><Relationship Id="rId130" Type="http://schemas.openxmlformats.org/officeDocument/2006/relationships/slideLayout" Target="../slideLayouts/slideLayout349.xml"/><Relationship Id="rId135" Type="http://schemas.openxmlformats.org/officeDocument/2006/relationships/slideLayout" Target="../slideLayouts/slideLayout354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9" Type="http://schemas.openxmlformats.org/officeDocument/2006/relationships/slideLayout" Target="../slideLayouts/slideLayout258.xml"/><Relationship Id="rId109" Type="http://schemas.openxmlformats.org/officeDocument/2006/relationships/slideLayout" Target="../slideLayouts/slideLayout328.xml"/><Relationship Id="rId34" Type="http://schemas.openxmlformats.org/officeDocument/2006/relationships/slideLayout" Target="../slideLayouts/slideLayout253.xml"/><Relationship Id="rId50" Type="http://schemas.openxmlformats.org/officeDocument/2006/relationships/slideLayout" Target="../slideLayouts/slideLayout269.xml"/><Relationship Id="rId55" Type="http://schemas.openxmlformats.org/officeDocument/2006/relationships/slideLayout" Target="../slideLayouts/slideLayout274.xml"/><Relationship Id="rId76" Type="http://schemas.openxmlformats.org/officeDocument/2006/relationships/slideLayout" Target="../slideLayouts/slideLayout295.xml"/><Relationship Id="rId97" Type="http://schemas.openxmlformats.org/officeDocument/2006/relationships/slideLayout" Target="../slideLayouts/slideLayout316.xml"/><Relationship Id="rId104" Type="http://schemas.openxmlformats.org/officeDocument/2006/relationships/slideLayout" Target="../slideLayouts/slideLayout323.xml"/><Relationship Id="rId120" Type="http://schemas.openxmlformats.org/officeDocument/2006/relationships/slideLayout" Target="../slideLayouts/slideLayout339.xml"/><Relationship Id="rId12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26.xml"/><Relationship Id="rId71" Type="http://schemas.openxmlformats.org/officeDocument/2006/relationships/slideLayout" Target="../slideLayouts/slideLayout290.xml"/><Relationship Id="rId9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48.xml"/><Relationship Id="rId24" Type="http://schemas.openxmlformats.org/officeDocument/2006/relationships/slideLayout" Target="../slideLayouts/slideLayout243.xml"/><Relationship Id="rId40" Type="http://schemas.openxmlformats.org/officeDocument/2006/relationships/slideLayout" Target="../slideLayouts/slideLayout259.xml"/><Relationship Id="rId45" Type="http://schemas.openxmlformats.org/officeDocument/2006/relationships/slideLayout" Target="../slideLayouts/slideLayout264.xml"/><Relationship Id="rId66" Type="http://schemas.openxmlformats.org/officeDocument/2006/relationships/slideLayout" Target="../slideLayouts/slideLayout285.xml"/><Relationship Id="rId87" Type="http://schemas.openxmlformats.org/officeDocument/2006/relationships/slideLayout" Target="../slideLayouts/slideLayout306.xml"/><Relationship Id="rId110" Type="http://schemas.openxmlformats.org/officeDocument/2006/relationships/slideLayout" Target="../slideLayouts/slideLayout329.xml"/><Relationship Id="rId115" Type="http://schemas.openxmlformats.org/officeDocument/2006/relationships/slideLayout" Target="../slideLayouts/slideLayout334.xml"/><Relationship Id="rId131" Type="http://schemas.openxmlformats.org/officeDocument/2006/relationships/slideLayout" Target="../slideLayouts/slideLayout350.xml"/><Relationship Id="rId136" Type="http://schemas.openxmlformats.org/officeDocument/2006/relationships/theme" Target="../theme/theme13.xml"/><Relationship Id="rId61" Type="http://schemas.openxmlformats.org/officeDocument/2006/relationships/slideLayout" Target="../slideLayouts/slideLayout280.xml"/><Relationship Id="rId82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33.xml"/><Relationship Id="rId30" Type="http://schemas.openxmlformats.org/officeDocument/2006/relationships/slideLayout" Target="../slideLayouts/slideLayout249.xml"/><Relationship Id="rId35" Type="http://schemas.openxmlformats.org/officeDocument/2006/relationships/slideLayout" Target="../slideLayouts/slideLayout254.xml"/><Relationship Id="rId56" Type="http://schemas.openxmlformats.org/officeDocument/2006/relationships/slideLayout" Target="../slideLayouts/slideLayout275.xml"/><Relationship Id="rId77" Type="http://schemas.openxmlformats.org/officeDocument/2006/relationships/slideLayout" Target="../slideLayouts/slideLayout296.xml"/><Relationship Id="rId100" Type="http://schemas.openxmlformats.org/officeDocument/2006/relationships/slideLayout" Target="../slideLayouts/slideLayout319.xml"/><Relationship Id="rId105" Type="http://schemas.openxmlformats.org/officeDocument/2006/relationships/slideLayout" Target="../slideLayouts/slideLayout324.xml"/><Relationship Id="rId12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27.xml"/><Relationship Id="rId51" Type="http://schemas.openxmlformats.org/officeDocument/2006/relationships/slideLayout" Target="../slideLayouts/slideLayout270.xml"/><Relationship Id="rId72" Type="http://schemas.openxmlformats.org/officeDocument/2006/relationships/slideLayout" Target="../slideLayouts/slideLayout291.xml"/><Relationship Id="rId93" Type="http://schemas.openxmlformats.org/officeDocument/2006/relationships/slideLayout" Target="../slideLayouts/slideLayout312.xml"/><Relationship Id="rId98" Type="http://schemas.openxmlformats.org/officeDocument/2006/relationships/slideLayout" Target="../slideLayouts/slideLayout317.xml"/><Relationship Id="rId12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44.xml"/><Relationship Id="rId46" Type="http://schemas.openxmlformats.org/officeDocument/2006/relationships/slideLayout" Target="../slideLayouts/slideLayout265.xml"/><Relationship Id="rId67" Type="http://schemas.openxmlformats.org/officeDocument/2006/relationships/slideLayout" Target="../slideLayouts/slideLayout286.xml"/><Relationship Id="rId116" Type="http://schemas.openxmlformats.org/officeDocument/2006/relationships/slideLayout" Target="../slideLayouts/slideLayout335.xml"/><Relationship Id="rId20" Type="http://schemas.openxmlformats.org/officeDocument/2006/relationships/slideLayout" Target="../slideLayouts/slideLayout239.xml"/><Relationship Id="rId41" Type="http://schemas.openxmlformats.org/officeDocument/2006/relationships/slideLayout" Target="../slideLayouts/slideLayout260.xml"/><Relationship Id="rId62" Type="http://schemas.openxmlformats.org/officeDocument/2006/relationships/slideLayout" Target="../slideLayouts/slideLayout281.xml"/><Relationship Id="rId83" Type="http://schemas.openxmlformats.org/officeDocument/2006/relationships/slideLayout" Target="../slideLayouts/slideLayout302.xml"/><Relationship Id="rId88" Type="http://schemas.openxmlformats.org/officeDocument/2006/relationships/slideLayout" Target="../slideLayouts/slideLayout307.xml"/><Relationship Id="rId111" Type="http://schemas.openxmlformats.org/officeDocument/2006/relationships/slideLayout" Target="../slideLayouts/slideLayout330.xml"/><Relationship Id="rId132" Type="http://schemas.openxmlformats.org/officeDocument/2006/relationships/slideLayout" Target="../slideLayouts/slideLayout351.xml"/><Relationship Id="rId15" Type="http://schemas.openxmlformats.org/officeDocument/2006/relationships/slideLayout" Target="../slideLayouts/slideLayout234.xml"/><Relationship Id="rId36" Type="http://schemas.openxmlformats.org/officeDocument/2006/relationships/slideLayout" Target="../slideLayouts/slideLayout255.xml"/><Relationship Id="rId57" Type="http://schemas.openxmlformats.org/officeDocument/2006/relationships/slideLayout" Target="../slideLayouts/slideLayout276.xml"/><Relationship Id="rId106" Type="http://schemas.openxmlformats.org/officeDocument/2006/relationships/slideLayout" Target="../slideLayouts/slideLayout325.xml"/><Relationship Id="rId127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229.xml"/><Relationship Id="rId31" Type="http://schemas.openxmlformats.org/officeDocument/2006/relationships/slideLayout" Target="../slideLayouts/slideLayout250.xml"/><Relationship Id="rId52" Type="http://schemas.openxmlformats.org/officeDocument/2006/relationships/slideLayout" Target="../slideLayouts/slideLayout271.xml"/><Relationship Id="rId73" Type="http://schemas.openxmlformats.org/officeDocument/2006/relationships/slideLayout" Target="../slideLayouts/slideLayout292.xml"/><Relationship Id="rId78" Type="http://schemas.openxmlformats.org/officeDocument/2006/relationships/slideLayout" Target="../slideLayouts/slideLayout297.xml"/><Relationship Id="rId94" Type="http://schemas.openxmlformats.org/officeDocument/2006/relationships/slideLayout" Target="../slideLayouts/slideLayout313.xml"/><Relationship Id="rId99" Type="http://schemas.openxmlformats.org/officeDocument/2006/relationships/slideLayout" Target="../slideLayouts/slideLayout318.xml"/><Relationship Id="rId101" Type="http://schemas.openxmlformats.org/officeDocument/2006/relationships/slideLayout" Target="../slideLayouts/slideLayout320.xml"/><Relationship Id="rId122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45.xml"/><Relationship Id="rId47" Type="http://schemas.openxmlformats.org/officeDocument/2006/relationships/slideLayout" Target="../slideLayouts/slideLayout266.xml"/><Relationship Id="rId68" Type="http://schemas.openxmlformats.org/officeDocument/2006/relationships/slideLayout" Target="../slideLayouts/slideLayout287.xml"/><Relationship Id="rId89" Type="http://schemas.openxmlformats.org/officeDocument/2006/relationships/slideLayout" Target="../slideLayouts/slideLayout308.xml"/><Relationship Id="rId112" Type="http://schemas.openxmlformats.org/officeDocument/2006/relationships/slideLayout" Target="../slideLayouts/slideLayout331.xml"/><Relationship Id="rId133" Type="http://schemas.openxmlformats.org/officeDocument/2006/relationships/slideLayout" Target="../slideLayouts/slideLayout352.xml"/></Relationships>
</file>

<file path=ppt/slideMasters/_rels/slideMaster1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471.xml"/><Relationship Id="rId21" Type="http://schemas.openxmlformats.org/officeDocument/2006/relationships/slideLayout" Target="../slideLayouts/slideLayout375.xml"/><Relationship Id="rId42" Type="http://schemas.openxmlformats.org/officeDocument/2006/relationships/slideLayout" Target="../slideLayouts/slideLayout396.xml"/><Relationship Id="rId63" Type="http://schemas.openxmlformats.org/officeDocument/2006/relationships/slideLayout" Target="../slideLayouts/slideLayout417.xml"/><Relationship Id="rId84" Type="http://schemas.openxmlformats.org/officeDocument/2006/relationships/slideLayout" Target="../slideLayouts/slideLayout438.xml"/><Relationship Id="rId16" Type="http://schemas.openxmlformats.org/officeDocument/2006/relationships/slideLayout" Target="../slideLayouts/slideLayout370.xml"/><Relationship Id="rId107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365.xml"/><Relationship Id="rId32" Type="http://schemas.openxmlformats.org/officeDocument/2006/relationships/slideLayout" Target="../slideLayouts/slideLayout386.xml"/><Relationship Id="rId37" Type="http://schemas.openxmlformats.org/officeDocument/2006/relationships/slideLayout" Target="../slideLayouts/slideLayout391.xml"/><Relationship Id="rId53" Type="http://schemas.openxmlformats.org/officeDocument/2006/relationships/slideLayout" Target="../slideLayouts/slideLayout407.xml"/><Relationship Id="rId58" Type="http://schemas.openxmlformats.org/officeDocument/2006/relationships/slideLayout" Target="../slideLayouts/slideLayout412.xml"/><Relationship Id="rId74" Type="http://schemas.openxmlformats.org/officeDocument/2006/relationships/slideLayout" Target="../slideLayouts/slideLayout428.xml"/><Relationship Id="rId79" Type="http://schemas.openxmlformats.org/officeDocument/2006/relationships/slideLayout" Target="../slideLayouts/slideLayout433.xml"/><Relationship Id="rId102" Type="http://schemas.openxmlformats.org/officeDocument/2006/relationships/slideLayout" Target="../slideLayouts/slideLayout456.xml"/><Relationship Id="rId123" Type="http://schemas.openxmlformats.org/officeDocument/2006/relationships/slideLayout" Target="../slideLayouts/slideLayout477.xml"/><Relationship Id="rId128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359.xml"/><Relationship Id="rId90" Type="http://schemas.openxmlformats.org/officeDocument/2006/relationships/slideLayout" Target="../slideLayouts/slideLayout444.xml"/><Relationship Id="rId95" Type="http://schemas.openxmlformats.org/officeDocument/2006/relationships/slideLayout" Target="../slideLayouts/slideLayout449.xml"/><Relationship Id="rId22" Type="http://schemas.openxmlformats.org/officeDocument/2006/relationships/slideLayout" Target="../slideLayouts/slideLayout376.xml"/><Relationship Id="rId27" Type="http://schemas.openxmlformats.org/officeDocument/2006/relationships/slideLayout" Target="../slideLayouts/slideLayout381.xml"/><Relationship Id="rId43" Type="http://schemas.openxmlformats.org/officeDocument/2006/relationships/slideLayout" Target="../slideLayouts/slideLayout397.xml"/><Relationship Id="rId48" Type="http://schemas.openxmlformats.org/officeDocument/2006/relationships/slideLayout" Target="../slideLayouts/slideLayout402.xml"/><Relationship Id="rId64" Type="http://schemas.openxmlformats.org/officeDocument/2006/relationships/slideLayout" Target="../slideLayouts/slideLayout418.xml"/><Relationship Id="rId69" Type="http://schemas.openxmlformats.org/officeDocument/2006/relationships/slideLayout" Target="../slideLayouts/slideLayout423.xml"/><Relationship Id="rId113" Type="http://schemas.openxmlformats.org/officeDocument/2006/relationships/slideLayout" Target="../slideLayouts/slideLayout467.xml"/><Relationship Id="rId118" Type="http://schemas.openxmlformats.org/officeDocument/2006/relationships/slideLayout" Target="../slideLayouts/slideLayout472.xml"/><Relationship Id="rId134" Type="http://schemas.openxmlformats.org/officeDocument/2006/relationships/slideLayout" Target="../slideLayouts/slideLayout488.xml"/><Relationship Id="rId80" Type="http://schemas.openxmlformats.org/officeDocument/2006/relationships/slideLayout" Target="../slideLayouts/slideLayout434.xml"/><Relationship Id="rId85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366.xml"/><Relationship Id="rId17" Type="http://schemas.openxmlformats.org/officeDocument/2006/relationships/slideLayout" Target="../slideLayouts/slideLayout371.xml"/><Relationship Id="rId33" Type="http://schemas.openxmlformats.org/officeDocument/2006/relationships/slideLayout" Target="../slideLayouts/slideLayout387.xml"/><Relationship Id="rId38" Type="http://schemas.openxmlformats.org/officeDocument/2006/relationships/slideLayout" Target="../slideLayouts/slideLayout392.xml"/><Relationship Id="rId59" Type="http://schemas.openxmlformats.org/officeDocument/2006/relationships/slideLayout" Target="../slideLayouts/slideLayout413.xml"/><Relationship Id="rId103" Type="http://schemas.openxmlformats.org/officeDocument/2006/relationships/slideLayout" Target="../slideLayouts/slideLayout457.xml"/><Relationship Id="rId108" Type="http://schemas.openxmlformats.org/officeDocument/2006/relationships/slideLayout" Target="../slideLayouts/slideLayout462.xml"/><Relationship Id="rId124" Type="http://schemas.openxmlformats.org/officeDocument/2006/relationships/slideLayout" Target="../slideLayouts/slideLayout478.xml"/><Relationship Id="rId129" Type="http://schemas.openxmlformats.org/officeDocument/2006/relationships/slideLayout" Target="../slideLayouts/slideLayout483.xml"/><Relationship Id="rId54" Type="http://schemas.openxmlformats.org/officeDocument/2006/relationships/slideLayout" Target="../slideLayouts/slideLayout408.xml"/><Relationship Id="rId70" Type="http://schemas.openxmlformats.org/officeDocument/2006/relationships/slideLayout" Target="../slideLayouts/slideLayout424.xml"/><Relationship Id="rId75" Type="http://schemas.openxmlformats.org/officeDocument/2006/relationships/slideLayout" Target="../slideLayouts/slideLayout429.xml"/><Relationship Id="rId91" Type="http://schemas.openxmlformats.org/officeDocument/2006/relationships/slideLayout" Target="../slideLayouts/slideLayout445.xml"/><Relationship Id="rId96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23" Type="http://schemas.openxmlformats.org/officeDocument/2006/relationships/slideLayout" Target="../slideLayouts/slideLayout377.xml"/><Relationship Id="rId28" Type="http://schemas.openxmlformats.org/officeDocument/2006/relationships/slideLayout" Target="../slideLayouts/slideLayout382.xml"/><Relationship Id="rId49" Type="http://schemas.openxmlformats.org/officeDocument/2006/relationships/slideLayout" Target="../slideLayouts/slideLayout403.xml"/><Relationship Id="rId114" Type="http://schemas.openxmlformats.org/officeDocument/2006/relationships/slideLayout" Target="../slideLayouts/slideLayout468.xml"/><Relationship Id="rId119" Type="http://schemas.openxmlformats.org/officeDocument/2006/relationships/slideLayout" Target="../slideLayouts/slideLayout473.xml"/><Relationship Id="rId44" Type="http://schemas.openxmlformats.org/officeDocument/2006/relationships/slideLayout" Target="../slideLayouts/slideLayout398.xml"/><Relationship Id="rId60" Type="http://schemas.openxmlformats.org/officeDocument/2006/relationships/slideLayout" Target="../slideLayouts/slideLayout414.xml"/><Relationship Id="rId65" Type="http://schemas.openxmlformats.org/officeDocument/2006/relationships/slideLayout" Target="../slideLayouts/slideLayout419.xml"/><Relationship Id="rId81" Type="http://schemas.openxmlformats.org/officeDocument/2006/relationships/slideLayout" Target="../slideLayouts/slideLayout435.xml"/><Relationship Id="rId86" Type="http://schemas.openxmlformats.org/officeDocument/2006/relationships/slideLayout" Target="../slideLayouts/slideLayout440.xml"/><Relationship Id="rId130" Type="http://schemas.openxmlformats.org/officeDocument/2006/relationships/slideLayout" Target="../slideLayouts/slideLayout484.xml"/><Relationship Id="rId135" Type="http://schemas.openxmlformats.org/officeDocument/2006/relationships/slideLayout" Target="../slideLayouts/slideLayout489.xml"/><Relationship Id="rId13" Type="http://schemas.openxmlformats.org/officeDocument/2006/relationships/slideLayout" Target="../slideLayouts/slideLayout367.xml"/><Relationship Id="rId18" Type="http://schemas.openxmlformats.org/officeDocument/2006/relationships/slideLayout" Target="../slideLayouts/slideLayout372.xml"/><Relationship Id="rId39" Type="http://schemas.openxmlformats.org/officeDocument/2006/relationships/slideLayout" Target="../slideLayouts/slideLayout393.xml"/><Relationship Id="rId109" Type="http://schemas.openxmlformats.org/officeDocument/2006/relationships/slideLayout" Target="../slideLayouts/slideLayout463.xml"/><Relationship Id="rId34" Type="http://schemas.openxmlformats.org/officeDocument/2006/relationships/slideLayout" Target="../slideLayouts/slideLayout388.xml"/><Relationship Id="rId50" Type="http://schemas.openxmlformats.org/officeDocument/2006/relationships/slideLayout" Target="../slideLayouts/slideLayout404.xml"/><Relationship Id="rId55" Type="http://schemas.openxmlformats.org/officeDocument/2006/relationships/slideLayout" Target="../slideLayouts/slideLayout409.xml"/><Relationship Id="rId76" Type="http://schemas.openxmlformats.org/officeDocument/2006/relationships/slideLayout" Target="../slideLayouts/slideLayout430.xml"/><Relationship Id="rId97" Type="http://schemas.openxmlformats.org/officeDocument/2006/relationships/slideLayout" Target="../slideLayouts/slideLayout451.xml"/><Relationship Id="rId104" Type="http://schemas.openxmlformats.org/officeDocument/2006/relationships/slideLayout" Target="../slideLayouts/slideLayout458.xml"/><Relationship Id="rId120" Type="http://schemas.openxmlformats.org/officeDocument/2006/relationships/slideLayout" Target="../slideLayouts/slideLayout474.xml"/><Relationship Id="rId125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361.xml"/><Relationship Id="rId71" Type="http://schemas.openxmlformats.org/officeDocument/2006/relationships/slideLayout" Target="../slideLayouts/slideLayout425.xml"/><Relationship Id="rId92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356.xml"/><Relationship Id="rId29" Type="http://schemas.openxmlformats.org/officeDocument/2006/relationships/slideLayout" Target="../slideLayouts/slideLayout383.xml"/><Relationship Id="rId24" Type="http://schemas.openxmlformats.org/officeDocument/2006/relationships/slideLayout" Target="../slideLayouts/slideLayout378.xml"/><Relationship Id="rId40" Type="http://schemas.openxmlformats.org/officeDocument/2006/relationships/slideLayout" Target="../slideLayouts/slideLayout394.xml"/><Relationship Id="rId45" Type="http://schemas.openxmlformats.org/officeDocument/2006/relationships/slideLayout" Target="../slideLayouts/slideLayout399.xml"/><Relationship Id="rId66" Type="http://schemas.openxmlformats.org/officeDocument/2006/relationships/slideLayout" Target="../slideLayouts/slideLayout420.xml"/><Relationship Id="rId87" Type="http://schemas.openxmlformats.org/officeDocument/2006/relationships/slideLayout" Target="../slideLayouts/slideLayout441.xml"/><Relationship Id="rId110" Type="http://schemas.openxmlformats.org/officeDocument/2006/relationships/slideLayout" Target="../slideLayouts/slideLayout464.xml"/><Relationship Id="rId115" Type="http://schemas.openxmlformats.org/officeDocument/2006/relationships/slideLayout" Target="../slideLayouts/slideLayout469.xml"/><Relationship Id="rId131" Type="http://schemas.openxmlformats.org/officeDocument/2006/relationships/slideLayout" Target="../slideLayouts/slideLayout485.xml"/><Relationship Id="rId136" Type="http://schemas.openxmlformats.org/officeDocument/2006/relationships/theme" Target="../theme/theme14.xml"/><Relationship Id="rId61" Type="http://schemas.openxmlformats.org/officeDocument/2006/relationships/slideLayout" Target="../slideLayouts/slideLayout415.xml"/><Relationship Id="rId82" Type="http://schemas.openxmlformats.org/officeDocument/2006/relationships/slideLayout" Target="../slideLayouts/slideLayout436.xml"/><Relationship Id="rId1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68.xml"/><Relationship Id="rId30" Type="http://schemas.openxmlformats.org/officeDocument/2006/relationships/slideLayout" Target="../slideLayouts/slideLayout384.xml"/><Relationship Id="rId35" Type="http://schemas.openxmlformats.org/officeDocument/2006/relationships/slideLayout" Target="../slideLayouts/slideLayout389.xml"/><Relationship Id="rId56" Type="http://schemas.openxmlformats.org/officeDocument/2006/relationships/slideLayout" Target="../slideLayouts/slideLayout410.xml"/><Relationship Id="rId77" Type="http://schemas.openxmlformats.org/officeDocument/2006/relationships/slideLayout" Target="../slideLayouts/slideLayout431.xml"/><Relationship Id="rId100" Type="http://schemas.openxmlformats.org/officeDocument/2006/relationships/slideLayout" Target="../slideLayouts/slideLayout454.xml"/><Relationship Id="rId105" Type="http://schemas.openxmlformats.org/officeDocument/2006/relationships/slideLayout" Target="../slideLayouts/slideLayout459.xml"/><Relationship Id="rId126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362.xml"/><Relationship Id="rId51" Type="http://schemas.openxmlformats.org/officeDocument/2006/relationships/slideLayout" Target="../slideLayouts/slideLayout405.xml"/><Relationship Id="rId72" Type="http://schemas.openxmlformats.org/officeDocument/2006/relationships/slideLayout" Target="../slideLayouts/slideLayout426.xml"/><Relationship Id="rId93" Type="http://schemas.openxmlformats.org/officeDocument/2006/relationships/slideLayout" Target="../slideLayouts/slideLayout447.xml"/><Relationship Id="rId98" Type="http://schemas.openxmlformats.org/officeDocument/2006/relationships/slideLayout" Target="../slideLayouts/slideLayout452.xml"/><Relationship Id="rId121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79.xml"/><Relationship Id="rId46" Type="http://schemas.openxmlformats.org/officeDocument/2006/relationships/slideLayout" Target="../slideLayouts/slideLayout400.xml"/><Relationship Id="rId67" Type="http://schemas.openxmlformats.org/officeDocument/2006/relationships/slideLayout" Target="../slideLayouts/slideLayout421.xml"/><Relationship Id="rId116" Type="http://schemas.openxmlformats.org/officeDocument/2006/relationships/slideLayout" Target="../slideLayouts/slideLayout470.xml"/><Relationship Id="rId20" Type="http://schemas.openxmlformats.org/officeDocument/2006/relationships/slideLayout" Target="../slideLayouts/slideLayout374.xml"/><Relationship Id="rId41" Type="http://schemas.openxmlformats.org/officeDocument/2006/relationships/slideLayout" Target="../slideLayouts/slideLayout395.xml"/><Relationship Id="rId62" Type="http://schemas.openxmlformats.org/officeDocument/2006/relationships/slideLayout" Target="../slideLayouts/slideLayout416.xml"/><Relationship Id="rId83" Type="http://schemas.openxmlformats.org/officeDocument/2006/relationships/slideLayout" Target="../slideLayouts/slideLayout437.xml"/><Relationship Id="rId88" Type="http://schemas.openxmlformats.org/officeDocument/2006/relationships/slideLayout" Target="../slideLayouts/slideLayout442.xml"/><Relationship Id="rId111" Type="http://schemas.openxmlformats.org/officeDocument/2006/relationships/slideLayout" Target="../slideLayouts/slideLayout465.xml"/><Relationship Id="rId132" Type="http://schemas.openxmlformats.org/officeDocument/2006/relationships/slideLayout" Target="../slideLayouts/slideLayout486.xml"/><Relationship Id="rId15" Type="http://schemas.openxmlformats.org/officeDocument/2006/relationships/slideLayout" Target="../slideLayouts/slideLayout369.xml"/><Relationship Id="rId36" Type="http://schemas.openxmlformats.org/officeDocument/2006/relationships/slideLayout" Target="../slideLayouts/slideLayout390.xml"/><Relationship Id="rId57" Type="http://schemas.openxmlformats.org/officeDocument/2006/relationships/slideLayout" Target="../slideLayouts/slideLayout411.xml"/><Relationship Id="rId106" Type="http://schemas.openxmlformats.org/officeDocument/2006/relationships/slideLayout" Target="../slideLayouts/slideLayout460.xml"/><Relationship Id="rId127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364.xml"/><Relationship Id="rId31" Type="http://schemas.openxmlformats.org/officeDocument/2006/relationships/slideLayout" Target="../slideLayouts/slideLayout385.xml"/><Relationship Id="rId52" Type="http://schemas.openxmlformats.org/officeDocument/2006/relationships/slideLayout" Target="../slideLayouts/slideLayout406.xml"/><Relationship Id="rId73" Type="http://schemas.openxmlformats.org/officeDocument/2006/relationships/slideLayout" Target="../slideLayouts/slideLayout427.xml"/><Relationship Id="rId78" Type="http://schemas.openxmlformats.org/officeDocument/2006/relationships/slideLayout" Target="../slideLayouts/slideLayout432.xml"/><Relationship Id="rId94" Type="http://schemas.openxmlformats.org/officeDocument/2006/relationships/slideLayout" Target="../slideLayouts/slideLayout448.xml"/><Relationship Id="rId99" Type="http://schemas.openxmlformats.org/officeDocument/2006/relationships/slideLayout" Target="../slideLayouts/slideLayout453.xml"/><Relationship Id="rId101" Type="http://schemas.openxmlformats.org/officeDocument/2006/relationships/slideLayout" Target="../slideLayouts/slideLayout455.xml"/><Relationship Id="rId122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Relationship Id="rId26" Type="http://schemas.openxmlformats.org/officeDocument/2006/relationships/slideLayout" Target="../slideLayouts/slideLayout380.xml"/><Relationship Id="rId47" Type="http://schemas.openxmlformats.org/officeDocument/2006/relationships/slideLayout" Target="../slideLayouts/slideLayout401.xml"/><Relationship Id="rId68" Type="http://schemas.openxmlformats.org/officeDocument/2006/relationships/slideLayout" Target="../slideLayouts/slideLayout422.xml"/><Relationship Id="rId89" Type="http://schemas.openxmlformats.org/officeDocument/2006/relationships/slideLayout" Target="../slideLayouts/slideLayout443.xml"/><Relationship Id="rId112" Type="http://schemas.openxmlformats.org/officeDocument/2006/relationships/slideLayout" Target="../slideLayouts/slideLayout466.xml"/><Relationship Id="rId133" Type="http://schemas.openxmlformats.org/officeDocument/2006/relationships/slideLayout" Target="../slideLayouts/slideLayout4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175F16-B668-384F-AFDF-9DDC17B9E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027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27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rtl="0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89EF69-4F76-4EBF-B5EB-9B04EFDD85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7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/>
          <a:ea typeface="MS PGothic" pitchFamily="34" charset="-128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Arial"/>
          <a:ea typeface="MS PGothic" pitchFamily="34" charset="-128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89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0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0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0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1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1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1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2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3792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22" charset="0"/>
              </a:endParaRPr>
            </a:p>
          </p:txBody>
        </p:sp>
        <p:grpSp>
          <p:nvGrpSpPr>
            <p:cNvPr id="3793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22" charset="0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22" charset="0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41CFF50-D79E-4246-A285-2C0C1A65E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174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74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  <p:sldLayoutId id="2147484083" r:id="rId21"/>
    <p:sldLayoutId id="2147484084" r:id="rId22"/>
    <p:sldLayoutId id="2147484085" r:id="rId23"/>
    <p:sldLayoutId id="2147484086" r:id="rId24"/>
    <p:sldLayoutId id="2147484087" r:id="rId25"/>
    <p:sldLayoutId id="2147484088" r:id="rId26"/>
    <p:sldLayoutId id="2147484089" r:id="rId27"/>
    <p:sldLayoutId id="2147484090" r:id="rId28"/>
    <p:sldLayoutId id="2147484091" r:id="rId29"/>
    <p:sldLayoutId id="2147484092" r:id="rId30"/>
    <p:sldLayoutId id="2147484093" r:id="rId31"/>
    <p:sldLayoutId id="2147484094" r:id="rId32"/>
    <p:sldLayoutId id="2147484095" r:id="rId33"/>
    <p:sldLayoutId id="2147484096" r:id="rId34"/>
    <p:sldLayoutId id="2147484097" r:id="rId35"/>
    <p:sldLayoutId id="2147484098" r:id="rId36"/>
    <p:sldLayoutId id="2147484099" r:id="rId37"/>
    <p:sldLayoutId id="2147484100" r:id="rId38"/>
    <p:sldLayoutId id="2147484101" r:id="rId39"/>
    <p:sldLayoutId id="2147484102" r:id="rId40"/>
    <p:sldLayoutId id="2147484103" r:id="rId41"/>
    <p:sldLayoutId id="2147484104" r:id="rId42"/>
    <p:sldLayoutId id="2147484105" r:id="rId43"/>
    <p:sldLayoutId id="2147484106" r:id="rId44"/>
    <p:sldLayoutId id="2147484107" r:id="rId45"/>
    <p:sldLayoutId id="2147484108" r:id="rId46"/>
    <p:sldLayoutId id="2147484109" r:id="rId47"/>
    <p:sldLayoutId id="2147484110" r:id="rId48"/>
    <p:sldLayoutId id="2147484111" r:id="rId49"/>
    <p:sldLayoutId id="2147484112" r:id="rId50"/>
    <p:sldLayoutId id="2147484113" r:id="rId51"/>
    <p:sldLayoutId id="2147484114" r:id="rId52"/>
    <p:sldLayoutId id="2147484115" r:id="rId53"/>
    <p:sldLayoutId id="2147484116" r:id="rId54"/>
    <p:sldLayoutId id="2147484117" r:id="rId55"/>
    <p:sldLayoutId id="2147484118" r:id="rId56"/>
    <p:sldLayoutId id="2147484119" r:id="rId57"/>
    <p:sldLayoutId id="2147484120" r:id="rId58"/>
    <p:sldLayoutId id="2147484121" r:id="rId59"/>
    <p:sldLayoutId id="2147484122" r:id="rId60"/>
    <p:sldLayoutId id="2147484123" r:id="rId61"/>
    <p:sldLayoutId id="2147484124" r:id="rId62"/>
    <p:sldLayoutId id="2147484125" r:id="rId63"/>
    <p:sldLayoutId id="2147484126" r:id="rId64"/>
    <p:sldLayoutId id="2147484127" r:id="rId65"/>
    <p:sldLayoutId id="2147484128" r:id="rId66"/>
    <p:sldLayoutId id="2147484129" r:id="rId67"/>
    <p:sldLayoutId id="2147484130" r:id="rId68"/>
    <p:sldLayoutId id="2147484131" r:id="rId69"/>
    <p:sldLayoutId id="2147484132" r:id="rId70"/>
    <p:sldLayoutId id="2147484133" r:id="rId71"/>
    <p:sldLayoutId id="2147484134" r:id="rId72"/>
    <p:sldLayoutId id="2147484135" r:id="rId73"/>
    <p:sldLayoutId id="2147484136" r:id="rId74"/>
    <p:sldLayoutId id="2147484137" r:id="rId75"/>
    <p:sldLayoutId id="2147484138" r:id="rId76"/>
    <p:sldLayoutId id="2147484139" r:id="rId77"/>
    <p:sldLayoutId id="2147484140" r:id="rId78"/>
    <p:sldLayoutId id="2147484141" r:id="rId79"/>
    <p:sldLayoutId id="2147484142" r:id="rId80"/>
    <p:sldLayoutId id="2147484143" r:id="rId81"/>
    <p:sldLayoutId id="2147484144" r:id="rId82"/>
    <p:sldLayoutId id="2147484145" r:id="rId83"/>
    <p:sldLayoutId id="2147484146" r:id="rId84"/>
    <p:sldLayoutId id="2147484147" r:id="rId85"/>
    <p:sldLayoutId id="2147484148" r:id="rId86"/>
    <p:sldLayoutId id="2147484149" r:id="rId87"/>
    <p:sldLayoutId id="2147484150" r:id="rId88"/>
    <p:sldLayoutId id="2147484151" r:id="rId89"/>
    <p:sldLayoutId id="2147484152" r:id="rId90"/>
    <p:sldLayoutId id="2147484153" r:id="rId91"/>
    <p:sldLayoutId id="2147484154" r:id="rId92"/>
    <p:sldLayoutId id="2147484155" r:id="rId93"/>
    <p:sldLayoutId id="2147484156" r:id="rId94"/>
    <p:sldLayoutId id="2147484157" r:id="rId95"/>
    <p:sldLayoutId id="2147484158" r:id="rId96"/>
    <p:sldLayoutId id="2147484159" r:id="rId97"/>
    <p:sldLayoutId id="2147484160" r:id="rId98"/>
    <p:sldLayoutId id="2147484161" r:id="rId99"/>
    <p:sldLayoutId id="2147484162" r:id="rId100"/>
    <p:sldLayoutId id="2147484163" r:id="rId101"/>
    <p:sldLayoutId id="2147484164" r:id="rId102"/>
    <p:sldLayoutId id="2147484165" r:id="rId103"/>
    <p:sldLayoutId id="2147484166" r:id="rId104"/>
    <p:sldLayoutId id="2147484167" r:id="rId105"/>
    <p:sldLayoutId id="2147484168" r:id="rId106"/>
    <p:sldLayoutId id="2147484169" r:id="rId107"/>
    <p:sldLayoutId id="2147484170" r:id="rId108"/>
    <p:sldLayoutId id="2147484171" r:id="rId109"/>
    <p:sldLayoutId id="2147484172" r:id="rId110"/>
    <p:sldLayoutId id="2147484173" r:id="rId111"/>
    <p:sldLayoutId id="2147484174" r:id="rId112"/>
    <p:sldLayoutId id="2147484175" r:id="rId113"/>
    <p:sldLayoutId id="2147484176" r:id="rId114"/>
    <p:sldLayoutId id="2147484177" r:id="rId115"/>
    <p:sldLayoutId id="2147484178" r:id="rId116"/>
    <p:sldLayoutId id="2147484179" r:id="rId117"/>
    <p:sldLayoutId id="2147484180" r:id="rId118"/>
    <p:sldLayoutId id="2147484181" r:id="rId119"/>
    <p:sldLayoutId id="2147484182" r:id="rId120"/>
    <p:sldLayoutId id="2147484183" r:id="rId121"/>
    <p:sldLayoutId id="2147484184" r:id="rId122"/>
    <p:sldLayoutId id="2147484185" r:id="rId123"/>
    <p:sldLayoutId id="2147484186" r:id="rId124"/>
    <p:sldLayoutId id="2147484187" r:id="rId125"/>
    <p:sldLayoutId id="2147484188" r:id="rId126"/>
    <p:sldLayoutId id="2147484189" r:id="rId127"/>
    <p:sldLayoutId id="2147484190" r:id="rId128"/>
    <p:sldLayoutId id="2147484191" r:id="rId129"/>
    <p:sldLayoutId id="2147484192" r:id="rId130"/>
    <p:sldLayoutId id="2147484193" r:id="rId131"/>
    <p:sldLayoutId id="2147484194" r:id="rId132"/>
    <p:sldLayoutId id="2147484195" r:id="rId133"/>
    <p:sldLayoutId id="2147484196" r:id="rId134"/>
    <p:sldLayoutId id="2147484197" r:id="rId1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8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6" r:id="rId18"/>
    <p:sldLayoutId id="2147484217" r:id="rId19"/>
    <p:sldLayoutId id="2147484218" r:id="rId20"/>
    <p:sldLayoutId id="2147484219" r:id="rId21"/>
    <p:sldLayoutId id="2147484220" r:id="rId22"/>
    <p:sldLayoutId id="2147484221" r:id="rId23"/>
    <p:sldLayoutId id="2147484222" r:id="rId24"/>
    <p:sldLayoutId id="2147484223" r:id="rId25"/>
    <p:sldLayoutId id="2147484224" r:id="rId26"/>
    <p:sldLayoutId id="2147484225" r:id="rId27"/>
    <p:sldLayoutId id="2147484226" r:id="rId28"/>
    <p:sldLayoutId id="2147484227" r:id="rId29"/>
    <p:sldLayoutId id="2147484228" r:id="rId30"/>
    <p:sldLayoutId id="2147484229" r:id="rId31"/>
    <p:sldLayoutId id="2147484230" r:id="rId32"/>
    <p:sldLayoutId id="2147484231" r:id="rId33"/>
    <p:sldLayoutId id="2147484232" r:id="rId34"/>
    <p:sldLayoutId id="2147484233" r:id="rId35"/>
    <p:sldLayoutId id="2147484234" r:id="rId36"/>
    <p:sldLayoutId id="2147484235" r:id="rId37"/>
    <p:sldLayoutId id="2147484236" r:id="rId38"/>
    <p:sldLayoutId id="2147484237" r:id="rId39"/>
    <p:sldLayoutId id="2147484238" r:id="rId40"/>
    <p:sldLayoutId id="2147484239" r:id="rId41"/>
    <p:sldLayoutId id="2147484240" r:id="rId42"/>
    <p:sldLayoutId id="2147484241" r:id="rId43"/>
    <p:sldLayoutId id="2147484242" r:id="rId44"/>
    <p:sldLayoutId id="2147484243" r:id="rId45"/>
    <p:sldLayoutId id="2147484244" r:id="rId46"/>
    <p:sldLayoutId id="2147484245" r:id="rId47"/>
    <p:sldLayoutId id="2147484246" r:id="rId48"/>
    <p:sldLayoutId id="2147484247" r:id="rId49"/>
    <p:sldLayoutId id="2147484248" r:id="rId50"/>
    <p:sldLayoutId id="2147484249" r:id="rId51"/>
    <p:sldLayoutId id="2147484250" r:id="rId52"/>
    <p:sldLayoutId id="2147484251" r:id="rId53"/>
    <p:sldLayoutId id="2147484252" r:id="rId54"/>
    <p:sldLayoutId id="2147484253" r:id="rId55"/>
    <p:sldLayoutId id="2147484254" r:id="rId56"/>
    <p:sldLayoutId id="2147484255" r:id="rId57"/>
    <p:sldLayoutId id="2147484256" r:id="rId58"/>
    <p:sldLayoutId id="2147484257" r:id="rId59"/>
    <p:sldLayoutId id="2147484258" r:id="rId60"/>
    <p:sldLayoutId id="2147484259" r:id="rId61"/>
    <p:sldLayoutId id="2147484260" r:id="rId62"/>
    <p:sldLayoutId id="2147484261" r:id="rId63"/>
    <p:sldLayoutId id="2147484262" r:id="rId64"/>
    <p:sldLayoutId id="2147484263" r:id="rId65"/>
    <p:sldLayoutId id="2147484264" r:id="rId66"/>
    <p:sldLayoutId id="2147484265" r:id="rId67"/>
    <p:sldLayoutId id="2147484266" r:id="rId68"/>
    <p:sldLayoutId id="2147484267" r:id="rId69"/>
    <p:sldLayoutId id="2147484268" r:id="rId70"/>
    <p:sldLayoutId id="2147484269" r:id="rId71"/>
    <p:sldLayoutId id="2147484270" r:id="rId72"/>
    <p:sldLayoutId id="2147484271" r:id="rId73"/>
    <p:sldLayoutId id="2147484272" r:id="rId74"/>
    <p:sldLayoutId id="2147484273" r:id="rId75"/>
    <p:sldLayoutId id="2147484274" r:id="rId76"/>
    <p:sldLayoutId id="2147484275" r:id="rId77"/>
    <p:sldLayoutId id="2147484276" r:id="rId78"/>
    <p:sldLayoutId id="2147484277" r:id="rId79"/>
    <p:sldLayoutId id="2147484278" r:id="rId80"/>
    <p:sldLayoutId id="2147484279" r:id="rId81"/>
    <p:sldLayoutId id="2147484280" r:id="rId82"/>
    <p:sldLayoutId id="2147484281" r:id="rId83"/>
    <p:sldLayoutId id="2147484282" r:id="rId84"/>
    <p:sldLayoutId id="2147484283" r:id="rId85"/>
    <p:sldLayoutId id="2147484284" r:id="rId86"/>
    <p:sldLayoutId id="2147484285" r:id="rId87"/>
    <p:sldLayoutId id="2147484286" r:id="rId88"/>
    <p:sldLayoutId id="2147484287" r:id="rId89"/>
    <p:sldLayoutId id="2147484288" r:id="rId90"/>
    <p:sldLayoutId id="2147484289" r:id="rId91"/>
    <p:sldLayoutId id="2147484290" r:id="rId92"/>
    <p:sldLayoutId id="2147484291" r:id="rId93"/>
    <p:sldLayoutId id="2147484292" r:id="rId94"/>
    <p:sldLayoutId id="2147484293" r:id="rId95"/>
    <p:sldLayoutId id="2147484294" r:id="rId96"/>
    <p:sldLayoutId id="2147484295" r:id="rId97"/>
    <p:sldLayoutId id="2147484296" r:id="rId98"/>
    <p:sldLayoutId id="2147484297" r:id="rId99"/>
    <p:sldLayoutId id="2147484298" r:id="rId100"/>
    <p:sldLayoutId id="2147484299" r:id="rId101"/>
    <p:sldLayoutId id="2147484300" r:id="rId102"/>
    <p:sldLayoutId id="2147484301" r:id="rId103"/>
    <p:sldLayoutId id="2147484302" r:id="rId104"/>
    <p:sldLayoutId id="2147484303" r:id="rId105"/>
    <p:sldLayoutId id="2147484304" r:id="rId106"/>
    <p:sldLayoutId id="2147484305" r:id="rId107"/>
    <p:sldLayoutId id="2147484306" r:id="rId108"/>
    <p:sldLayoutId id="2147484307" r:id="rId109"/>
    <p:sldLayoutId id="2147484308" r:id="rId110"/>
    <p:sldLayoutId id="2147484309" r:id="rId111"/>
    <p:sldLayoutId id="2147484310" r:id="rId112"/>
    <p:sldLayoutId id="2147484311" r:id="rId113"/>
    <p:sldLayoutId id="2147484312" r:id="rId114"/>
    <p:sldLayoutId id="2147484313" r:id="rId115"/>
    <p:sldLayoutId id="2147484314" r:id="rId116"/>
    <p:sldLayoutId id="2147484315" r:id="rId117"/>
    <p:sldLayoutId id="2147484316" r:id="rId118"/>
    <p:sldLayoutId id="2147484317" r:id="rId119"/>
    <p:sldLayoutId id="2147484318" r:id="rId120"/>
    <p:sldLayoutId id="2147484319" r:id="rId121"/>
    <p:sldLayoutId id="2147484320" r:id="rId122"/>
    <p:sldLayoutId id="2147484321" r:id="rId123"/>
    <p:sldLayoutId id="2147484322" r:id="rId124"/>
    <p:sldLayoutId id="2147484323" r:id="rId125"/>
    <p:sldLayoutId id="2147484324" r:id="rId126"/>
    <p:sldLayoutId id="2147484325" r:id="rId127"/>
    <p:sldLayoutId id="2147484326" r:id="rId128"/>
    <p:sldLayoutId id="2147484327" r:id="rId129"/>
    <p:sldLayoutId id="2147484328" r:id="rId130"/>
    <p:sldLayoutId id="2147484329" r:id="rId131"/>
    <p:sldLayoutId id="2147484330" r:id="rId132"/>
    <p:sldLayoutId id="2147484331" r:id="rId133"/>
    <p:sldLayoutId id="2147484332" r:id="rId134"/>
    <p:sldLayoutId id="2147484333" r:id="rId1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65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  <p:sldLayoutId id="2147484347" r:id="rId13"/>
    <p:sldLayoutId id="2147484348" r:id="rId14"/>
    <p:sldLayoutId id="2147484349" r:id="rId15"/>
    <p:sldLayoutId id="2147484350" r:id="rId16"/>
    <p:sldLayoutId id="2147484351" r:id="rId17"/>
    <p:sldLayoutId id="2147484352" r:id="rId18"/>
    <p:sldLayoutId id="2147484353" r:id="rId19"/>
    <p:sldLayoutId id="2147484354" r:id="rId20"/>
    <p:sldLayoutId id="2147484355" r:id="rId21"/>
    <p:sldLayoutId id="2147484356" r:id="rId22"/>
    <p:sldLayoutId id="2147484357" r:id="rId23"/>
    <p:sldLayoutId id="2147484358" r:id="rId24"/>
    <p:sldLayoutId id="2147484359" r:id="rId25"/>
    <p:sldLayoutId id="2147484360" r:id="rId26"/>
    <p:sldLayoutId id="2147484361" r:id="rId27"/>
    <p:sldLayoutId id="2147484362" r:id="rId28"/>
    <p:sldLayoutId id="2147484363" r:id="rId29"/>
    <p:sldLayoutId id="2147484364" r:id="rId30"/>
    <p:sldLayoutId id="2147484365" r:id="rId31"/>
    <p:sldLayoutId id="2147484366" r:id="rId32"/>
    <p:sldLayoutId id="2147484367" r:id="rId33"/>
    <p:sldLayoutId id="2147484368" r:id="rId34"/>
    <p:sldLayoutId id="2147484369" r:id="rId35"/>
    <p:sldLayoutId id="2147484370" r:id="rId36"/>
    <p:sldLayoutId id="2147484371" r:id="rId37"/>
    <p:sldLayoutId id="2147484372" r:id="rId38"/>
    <p:sldLayoutId id="2147484373" r:id="rId39"/>
    <p:sldLayoutId id="2147484374" r:id="rId40"/>
    <p:sldLayoutId id="2147484375" r:id="rId41"/>
    <p:sldLayoutId id="2147484376" r:id="rId42"/>
    <p:sldLayoutId id="2147484377" r:id="rId43"/>
    <p:sldLayoutId id="2147484378" r:id="rId44"/>
    <p:sldLayoutId id="2147484379" r:id="rId45"/>
    <p:sldLayoutId id="2147484380" r:id="rId46"/>
    <p:sldLayoutId id="2147484381" r:id="rId47"/>
    <p:sldLayoutId id="2147484382" r:id="rId48"/>
    <p:sldLayoutId id="2147484383" r:id="rId49"/>
    <p:sldLayoutId id="2147484384" r:id="rId50"/>
    <p:sldLayoutId id="2147484385" r:id="rId51"/>
    <p:sldLayoutId id="2147484386" r:id="rId52"/>
    <p:sldLayoutId id="2147484387" r:id="rId53"/>
    <p:sldLayoutId id="2147484388" r:id="rId54"/>
    <p:sldLayoutId id="2147484389" r:id="rId55"/>
    <p:sldLayoutId id="2147484390" r:id="rId56"/>
    <p:sldLayoutId id="2147484391" r:id="rId57"/>
    <p:sldLayoutId id="2147484392" r:id="rId58"/>
    <p:sldLayoutId id="2147484393" r:id="rId59"/>
    <p:sldLayoutId id="2147484394" r:id="rId60"/>
    <p:sldLayoutId id="2147484395" r:id="rId61"/>
    <p:sldLayoutId id="2147484396" r:id="rId62"/>
    <p:sldLayoutId id="2147484397" r:id="rId63"/>
    <p:sldLayoutId id="2147484398" r:id="rId64"/>
    <p:sldLayoutId id="2147484399" r:id="rId65"/>
    <p:sldLayoutId id="2147484400" r:id="rId66"/>
    <p:sldLayoutId id="2147484401" r:id="rId67"/>
    <p:sldLayoutId id="2147484402" r:id="rId68"/>
    <p:sldLayoutId id="2147484403" r:id="rId69"/>
    <p:sldLayoutId id="2147484404" r:id="rId70"/>
    <p:sldLayoutId id="2147484405" r:id="rId71"/>
    <p:sldLayoutId id="2147484406" r:id="rId72"/>
    <p:sldLayoutId id="2147484407" r:id="rId73"/>
    <p:sldLayoutId id="2147484408" r:id="rId74"/>
    <p:sldLayoutId id="2147484409" r:id="rId75"/>
    <p:sldLayoutId id="2147484410" r:id="rId76"/>
    <p:sldLayoutId id="2147484411" r:id="rId77"/>
    <p:sldLayoutId id="2147484412" r:id="rId78"/>
    <p:sldLayoutId id="2147484413" r:id="rId79"/>
    <p:sldLayoutId id="2147484414" r:id="rId80"/>
    <p:sldLayoutId id="2147484415" r:id="rId81"/>
    <p:sldLayoutId id="2147484416" r:id="rId82"/>
    <p:sldLayoutId id="2147484417" r:id="rId83"/>
    <p:sldLayoutId id="2147484418" r:id="rId84"/>
    <p:sldLayoutId id="2147484419" r:id="rId85"/>
    <p:sldLayoutId id="2147484420" r:id="rId86"/>
    <p:sldLayoutId id="2147484421" r:id="rId87"/>
    <p:sldLayoutId id="2147484422" r:id="rId88"/>
    <p:sldLayoutId id="2147484423" r:id="rId89"/>
    <p:sldLayoutId id="2147484424" r:id="rId90"/>
    <p:sldLayoutId id="2147484425" r:id="rId91"/>
    <p:sldLayoutId id="2147484426" r:id="rId92"/>
    <p:sldLayoutId id="2147484427" r:id="rId93"/>
    <p:sldLayoutId id="2147484428" r:id="rId94"/>
    <p:sldLayoutId id="2147484429" r:id="rId95"/>
    <p:sldLayoutId id="2147484430" r:id="rId96"/>
    <p:sldLayoutId id="2147484431" r:id="rId97"/>
    <p:sldLayoutId id="2147484432" r:id="rId98"/>
    <p:sldLayoutId id="2147484433" r:id="rId99"/>
    <p:sldLayoutId id="2147484434" r:id="rId100"/>
    <p:sldLayoutId id="2147484435" r:id="rId101"/>
    <p:sldLayoutId id="2147484436" r:id="rId102"/>
    <p:sldLayoutId id="2147484437" r:id="rId103"/>
    <p:sldLayoutId id="2147484438" r:id="rId104"/>
    <p:sldLayoutId id="2147484439" r:id="rId105"/>
    <p:sldLayoutId id="2147484440" r:id="rId106"/>
    <p:sldLayoutId id="2147484441" r:id="rId107"/>
    <p:sldLayoutId id="2147484442" r:id="rId108"/>
    <p:sldLayoutId id="2147484443" r:id="rId109"/>
    <p:sldLayoutId id="2147484444" r:id="rId110"/>
    <p:sldLayoutId id="2147484445" r:id="rId111"/>
    <p:sldLayoutId id="2147484446" r:id="rId112"/>
    <p:sldLayoutId id="2147484447" r:id="rId113"/>
    <p:sldLayoutId id="2147484448" r:id="rId114"/>
    <p:sldLayoutId id="2147484449" r:id="rId115"/>
    <p:sldLayoutId id="2147484450" r:id="rId116"/>
    <p:sldLayoutId id="2147484451" r:id="rId117"/>
    <p:sldLayoutId id="2147484452" r:id="rId118"/>
    <p:sldLayoutId id="2147484453" r:id="rId119"/>
    <p:sldLayoutId id="2147484454" r:id="rId120"/>
    <p:sldLayoutId id="2147484455" r:id="rId121"/>
    <p:sldLayoutId id="2147484456" r:id="rId122"/>
    <p:sldLayoutId id="2147484457" r:id="rId123"/>
    <p:sldLayoutId id="2147484458" r:id="rId124"/>
    <p:sldLayoutId id="2147484459" r:id="rId125"/>
    <p:sldLayoutId id="2147484460" r:id="rId126"/>
    <p:sldLayoutId id="2147484461" r:id="rId127"/>
    <p:sldLayoutId id="2147484462" r:id="rId128"/>
    <p:sldLayoutId id="2147484463" r:id="rId129"/>
    <p:sldLayoutId id="2147484464" r:id="rId130"/>
    <p:sldLayoutId id="2147484465" r:id="rId131"/>
    <p:sldLayoutId id="2147484466" r:id="rId132"/>
    <p:sldLayoutId id="2147484467" r:id="rId133"/>
    <p:sldLayoutId id="2147484468" r:id="rId134"/>
    <p:sldLayoutId id="2147484469" r:id="rId13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636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637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638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324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5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644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45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46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5570984-E00C-AF45-8118-7708D4904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540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6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28" y="44624"/>
            <a:ext cx="9070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1086487F-A443-774C-B771-167E7F98E6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1620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/>
          </a:p>
        </p:txBody>
      </p:sp>
      <p:sp>
        <p:nvSpPr>
          <p:cNvPr id="111621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rtl="0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rtl="0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08F1D79-3FFE-461D-A767-9F8F5A5419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63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/>
          <a:ea typeface="MS PGothic" pitchFamily="34" charset="-128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Arial" pitchFamily="34" charset="0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Arial"/>
          <a:ea typeface="MS PGothic" pitchFamily="34" charset="-128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5CDFB2D-0F4B-2840-B608-83E7AB72ECF5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07065A-C60D-6C48-827E-1927ABF661F9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2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1832C5-3FF4-114A-8F14-E7B73B0A9A84}" type="slidenum">
              <a:rPr lang="en-US" altLang="zh-TW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873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026" descr="img3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-56852" y="26064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ar-SA" sz="6000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عودة المسيح</a:t>
            </a:r>
            <a:endParaRPr lang="en-US" sz="6000" dirty="0">
              <a:solidFill>
                <a:schemeClr val="bg1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193C44-F3EC-B3B4-C4BB-FDC8C3E8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324" y="5698944"/>
            <a:ext cx="9144000" cy="680797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SA" sz="3200" b="1" i="1" dirty="0">
                <a:solidFill>
                  <a:srgbClr val="FFFFFF"/>
                </a:solidFill>
              </a:rPr>
              <a:t>كريستولوجيا: شخص وعمل يسوع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DBAFC-106A-6B52-EBB1-F0A0CBA20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6381328"/>
            <a:ext cx="9180512" cy="47667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ar-JO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•  </a:t>
            </a:r>
            <a:r>
              <a:rPr kumimoji="0" lang="ar-JO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الهيئة الانجيلية الثقافية- الأردن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Rectangle 2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20229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/>
            </a:lvl1pPr>
          </a:lstStyle>
          <a:p>
            <a:r>
              <a:rPr lang="ar-JO" dirty="0"/>
              <a:t>يعد المسيح بالكرامة أمام</a:t>
            </a:r>
            <a:br>
              <a:rPr lang="ar-JO" dirty="0"/>
            </a:br>
            <a:r>
              <a:rPr lang="ar-JO" dirty="0"/>
              <a:t>الأعداء (3: 9)</a:t>
            </a:r>
            <a:br>
              <a:rPr lang="ar-JO" dirty="0"/>
            </a:br>
            <a:endParaRPr dirty="0"/>
          </a:p>
        </p:txBody>
      </p:sp>
      <p:sp>
        <p:nvSpPr>
          <p:cNvPr id="1672" name="Rectangle 2"/>
          <p:cNvSpPr txBox="1"/>
          <p:nvPr/>
        </p:nvSpPr>
        <p:spPr>
          <a:xfrm>
            <a:off x="4792608" y="2898943"/>
            <a:ext cx="3838129" cy="293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"I have given you an open door that no one can shut" (3:8)</a:t>
            </a:r>
          </a:p>
        </p:txBody>
      </p:sp>
      <p:pic>
        <p:nvPicPr>
          <p:cNvPr id="167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953"/>
            <a:ext cx="9144000" cy="4835048"/>
          </a:xfrm>
          <a:prstGeom prst="rect">
            <a:avLst/>
          </a:prstGeom>
          <a:ln w="12700">
            <a:miter lim="400000"/>
          </a:ln>
        </p:spPr>
      </p:pic>
      <p:sp>
        <p:nvSpPr>
          <p:cNvPr id="1674" name="Rectangle 2"/>
          <p:cNvSpPr txBox="1"/>
          <p:nvPr/>
        </p:nvSpPr>
        <p:spPr>
          <a:xfrm>
            <a:off x="45719" y="4750447"/>
            <a:ext cx="9052562" cy="1569660"/>
          </a:xfrm>
          <a:prstGeom prst="rect">
            <a:avLst/>
          </a:prstGeom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eaLnBrk="1" hangingPunct="1">
              <a:spcBef>
                <a:spcPct val="0"/>
              </a:spcBef>
              <a:defRPr sz="3200" b="1" kern="1200">
                <a:solidFill>
                  <a:srgbClr val="FFFFFF"/>
                </a:solidFill>
                <a:effectLst>
                  <a:glow rad="165100">
                    <a:prstClr val="black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defTabSz="457200" eaLnBrk="1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prstClr val="black"/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  <a:sym typeface="Times New Roman"/>
              </a:rPr>
              <a:t>" هَأَنَذَا أَجْعَلُ ٱلَّذِينَ مِنْ مَجْمَعِ ٱلشَّيْطَانِ، مِنَ ٱلْقَائِلِينَ إِنَّهُمْ يَهُودٌ وَلَيْسُوا يَهُودًا، بَلْ يَكْذِبُونَ، هَأَنَذَا أُصَيِّرُهُمْ يَأْتُونَ وَيَسْجُدُونَ أَمَامَ رِجْلَيْكَ، وَيَعْرِفُونَ أَنِّي أَنَا أَحْبَبْتُكَ."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prstClr val="black"/>
                </a:glow>
              </a:effectLst>
              <a:uLnTx/>
              <a:uFillTx/>
              <a:latin typeface="Arial"/>
              <a:ea typeface="ＭＳ Ｐゴシック" charset="0"/>
              <a:cs typeface="Arial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-1106945" y="2743200"/>
            <a:ext cx="2971800" cy="2819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64955" y="2772216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اسرائيل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826755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914443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-30584" y="3356992"/>
            <a:ext cx="2010296" cy="1477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807955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979155" y="32766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2283955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5103355" y="327660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5331955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6237624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7000418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4000" b="1" dirty="0">
                <a:solidFill>
                  <a:srgbClr val="FFFFFF"/>
                </a:solidFill>
                <a:ea typeface="ＭＳ Ｐゴシック" charset="-128"/>
              </a:rPr>
              <a:t>التدبيرية</a:t>
            </a:r>
            <a:endParaRPr lang="en-US" sz="4000" b="1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2241" name="Text Box 1041"/>
          <p:cNvSpPr txBox="1">
            <a:spLocks noChangeArrowheads="1"/>
          </p:cNvSpPr>
          <p:nvPr/>
        </p:nvSpPr>
        <p:spPr bwMode="auto">
          <a:xfrm>
            <a:off x="8236555" y="0"/>
            <a:ext cx="702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Line 1038"/>
          <p:cNvSpPr>
            <a:spLocks noChangeShapeType="1"/>
          </p:cNvSpPr>
          <p:nvPr/>
        </p:nvSpPr>
        <p:spPr bwMode="auto">
          <a:xfrm>
            <a:off x="189444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Line 1039"/>
          <p:cNvSpPr>
            <a:spLocks noChangeShapeType="1"/>
          </p:cNvSpPr>
          <p:nvPr/>
        </p:nvSpPr>
        <p:spPr bwMode="auto">
          <a:xfrm flipV="1">
            <a:off x="189285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82234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/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val 17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427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EG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حروف الجر اليونانية</a:t>
            </a:r>
            <a:endParaRPr lang="en-US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Notched Right Arrow 23"/>
          <p:cNvSpPr>
            <a:spLocks noChangeArrowheads="1"/>
          </p:cNvSpPr>
          <p:nvPr/>
        </p:nvSpPr>
        <p:spPr bwMode="auto">
          <a:xfrm>
            <a:off x="1219200" y="4886493"/>
            <a:ext cx="1295400" cy="304800"/>
          </a:xfrm>
          <a:prstGeom prst="notchedRightArrow">
            <a:avLst>
              <a:gd name="adj1" fmla="val 50000"/>
              <a:gd name="adj2" fmla="val 4999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" name="Notched Right Arrow 25"/>
          <p:cNvSpPr>
            <a:spLocks noChangeArrowheads="1"/>
          </p:cNvSpPr>
          <p:nvPr/>
        </p:nvSpPr>
        <p:spPr bwMode="auto">
          <a:xfrm>
            <a:off x="1219200" y="3733560"/>
            <a:ext cx="3657600" cy="3048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286000" y="4621381"/>
            <a:ext cx="1447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داخل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905000" y="3898660"/>
            <a:ext cx="2286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عبر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196859" y="1225155"/>
            <a:ext cx="350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من ، خارج ،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بعيد عن 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16200000" flipV="1">
            <a:off x="1074891" y="2035194"/>
            <a:ext cx="990600" cy="609600"/>
          </a:xfrm>
          <a:prstGeom prst="ben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907881" y="3460146"/>
            <a:ext cx="2133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حول 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698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FCDB2-55ED-B228-23EF-A81139CE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60" y="1914939"/>
            <a:ext cx="7112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1CC83-ADC5-19F3-C0A1-5CB66F171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60" y="3282935"/>
            <a:ext cx="800100" cy="111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EC2F0-B800-8ED4-0394-8475B5979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0" y="4483436"/>
            <a:ext cx="8001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C1AB5-5CE9-5EF8-D68B-54E0BA9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440" y="2897792"/>
            <a:ext cx="1917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57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6" grpId="0" animBg="1"/>
      <p:bldP spid="27" grpId="0"/>
      <p:bldP spid="28" grpId="0"/>
      <p:bldP spid="29" grpId="0"/>
      <p:bldP spid="30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535488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 rot="-5400000">
            <a:off x="-678656" y="3746391"/>
            <a:ext cx="3125787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429000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425819" y="3276600"/>
            <a:ext cx="3109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4535487" y="3276600"/>
            <a:ext cx="3368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5858669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8" name="Text Box 1036"/>
          <p:cNvSpPr txBox="1">
            <a:spLocks noChangeArrowheads="1"/>
          </p:cNvSpPr>
          <p:nvPr/>
        </p:nvSpPr>
        <p:spPr bwMode="auto">
          <a:xfrm>
            <a:off x="5334000" y="1257300"/>
            <a:ext cx="2438400" cy="125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=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EG" sz="4000" b="1" dirty="0">
                <a:solidFill>
                  <a:srgbClr val="FFFFFF"/>
                </a:solidFill>
                <a:ea typeface="ＭＳ Ｐゴシック" charset="-128"/>
              </a:rPr>
              <a:t>عقيدة ما قبل الألفية</a:t>
            </a:r>
            <a:endParaRPr lang="en-US" sz="4000" b="1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20751823">
            <a:off x="731706" y="5022354"/>
            <a:ext cx="4724400" cy="107721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وجهات النظر الخمسة لل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إ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ختطاف ما قبل ال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لفية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1041"/>
          <p:cNvSpPr txBox="1">
            <a:spLocks noChangeArrowheads="1"/>
          </p:cNvSpPr>
          <p:nvPr/>
        </p:nvSpPr>
        <p:spPr bwMode="auto">
          <a:xfrm>
            <a:off x="8286337" y="77723"/>
            <a:ext cx="70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433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74017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6" presetID="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50188" grpId="0" autoUpdateAnimBg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87" name="Line 1027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6324" name="Text Box 1028"/>
          <p:cNvSpPr txBox="1">
            <a:spLocks noChangeArrowheads="1"/>
          </p:cNvSpPr>
          <p:nvPr/>
        </p:nvSpPr>
        <p:spPr bwMode="auto">
          <a:xfrm rot="-5400000">
            <a:off x="-655637" y="3751946"/>
            <a:ext cx="3117850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89" name="Text Box 1029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0" name="Text Box 1030"/>
          <p:cNvSpPr txBox="1">
            <a:spLocks noChangeArrowheads="1"/>
          </p:cNvSpPr>
          <p:nvPr/>
        </p:nvSpPr>
        <p:spPr bwMode="auto">
          <a:xfrm>
            <a:off x="478521" y="1868269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1" name="Text Box 1031"/>
          <p:cNvSpPr txBox="1">
            <a:spLocks noChangeArrowheads="1"/>
          </p:cNvSpPr>
          <p:nvPr/>
        </p:nvSpPr>
        <p:spPr bwMode="auto">
          <a:xfrm>
            <a:off x="1447799" y="3276600"/>
            <a:ext cx="3122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2" name="Text Box 1032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3" name="Text Box 1033"/>
          <p:cNvSpPr txBox="1">
            <a:spLocks noChangeArrowheads="1"/>
          </p:cNvSpPr>
          <p:nvPr/>
        </p:nvSpPr>
        <p:spPr bwMode="auto">
          <a:xfrm>
            <a:off x="4570405" y="3276600"/>
            <a:ext cx="3447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4" name="Text Box 1034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6" name="Text Box 1036"/>
          <p:cNvSpPr txBox="1">
            <a:spLocks noChangeArrowheads="1"/>
          </p:cNvSpPr>
          <p:nvPr/>
        </p:nvSpPr>
        <p:spPr bwMode="auto">
          <a:xfrm rot="5400000" flipH="1">
            <a:off x="5866607" y="3913078"/>
            <a:ext cx="4951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الابدي</a:t>
            </a:r>
          </a:p>
        </p:txBody>
      </p:sp>
      <p:sp>
        <p:nvSpPr>
          <p:cNvPr id="41997" name="Text Box 1037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8" name="Line 1038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999" name="Line 1039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6335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altLang="ja-JP" sz="4000" b="1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873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416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9" grpId="0" autoUpdateAnimBg="0"/>
      <p:bldP spid="41990" grpId="0" autoUpdateAnimBg="0"/>
      <p:bldP spid="41991" grpId="0"/>
      <p:bldP spid="41992" grpId="0" autoUpdateAnimBg="0"/>
      <p:bldP spid="41993" grpId="0"/>
      <p:bldP spid="41994" grpId="0" autoUpdateAnimBg="0"/>
      <p:bldP spid="41996" grpId="0" autoUpdateAnimBg="0"/>
      <p:bldP spid="41997" grpId="0" autoUpdateAnimBg="0"/>
      <p:bldP spid="41998" grpId="0" animBg="1"/>
      <p:bldP spid="419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إ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سيتم إبعاد المؤمنين عن هذه "الساعة" أو الفترة الزمنية (رؤيا٣: ١٠).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97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476934" y="1763494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1698509" y="3276600"/>
            <a:ext cx="2871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4570421" y="3276600"/>
            <a:ext cx="3394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الابدي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79" name="Text Box 12"/>
          <p:cNvSpPr txBox="1">
            <a:spLocks noChangeArrowheads="1"/>
          </p:cNvSpPr>
          <p:nvPr/>
        </p:nvSpPr>
        <p:spPr bwMode="auto">
          <a:xfrm rot="5381629">
            <a:off x="6601167" y="5155420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80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81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8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b="1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8383" name="Text Box 5"/>
          <p:cNvSpPr txBox="1">
            <a:spLocks noChangeArrowheads="1"/>
          </p:cNvSpPr>
          <p:nvPr/>
        </p:nvSpPr>
        <p:spPr bwMode="auto">
          <a:xfrm>
            <a:off x="5120256" y="954821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276070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2" name="Text Box 17"/>
          <p:cNvSpPr txBox="1">
            <a:spLocks noChangeArrowheads="1"/>
          </p:cNvSpPr>
          <p:nvPr/>
        </p:nvSpPr>
        <p:spPr bwMode="auto">
          <a:xfrm>
            <a:off x="3943845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7" name="Oval 17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8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69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 rot="-5400000">
            <a:off x="-1283494" y="3752741"/>
            <a:ext cx="311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29473" y="1210963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2" name="Text Box 7"/>
          <p:cNvSpPr txBox="1">
            <a:spLocks noChangeArrowheads="1"/>
          </p:cNvSpPr>
          <p:nvPr/>
        </p:nvSpPr>
        <p:spPr bwMode="auto">
          <a:xfrm>
            <a:off x="1698502" y="3276600"/>
            <a:ext cx="2740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3" name="Text Box 8"/>
          <p:cNvSpPr txBox="1">
            <a:spLocks noChangeArrowheads="1"/>
          </p:cNvSpPr>
          <p:nvPr/>
        </p:nvSpPr>
        <p:spPr bwMode="auto">
          <a:xfrm>
            <a:off x="1905000" y="4479925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4" name="Text Box 9"/>
          <p:cNvSpPr txBox="1">
            <a:spLocks noChangeArrowheads="1"/>
          </p:cNvSpPr>
          <p:nvPr/>
        </p:nvSpPr>
        <p:spPr bwMode="auto">
          <a:xfrm>
            <a:off x="4570411" y="3276600"/>
            <a:ext cx="3238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5" name="Text Box 10"/>
          <p:cNvSpPr txBox="1">
            <a:spLocks noChangeArrowheads="1"/>
          </p:cNvSpPr>
          <p:nvPr/>
        </p:nvSpPr>
        <p:spPr bwMode="auto">
          <a:xfrm>
            <a:off x="4953000" y="4479925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سنه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6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7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8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79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80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b="1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2481" name="Text Box 5"/>
          <p:cNvSpPr txBox="1">
            <a:spLocks noChangeArrowheads="1"/>
          </p:cNvSpPr>
          <p:nvPr/>
        </p:nvSpPr>
        <p:spPr bwMode="auto">
          <a:xfrm>
            <a:off x="9202405" y="1099847"/>
            <a:ext cx="3810000" cy="255454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1. " (ه ، ك)</a:t>
            </a: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  <a:r>
              <a:rPr kumimoji="0" lang="ar-EG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(رؤيا٣: ١٠)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24000" y="2667000"/>
            <a:ext cx="2971800" cy="2819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" name="Notched Right Arrow 23"/>
          <p:cNvSpPr>
            <a:spLocks noChangeArrowheads="1"/>
          </p:cNvSpPr>
          <p:nvPr/>
        </p:nvSpPr>
        <p:spPr bwMode="auto">
          <a:xfrm>
            <a:off x="1242078" y="5126775"/>
            <a:ext cx="1295400" cy="304800"/>
          </a:xfrm>
          <a:prstGeom prst="notchedRightArrow">
            <a:avLst>
              <a:gd name="adj1" fmla="val 50000"/>
              <a:gd name="adj2" fmla="val 4999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" name="Notched Right Arrow 25"/>
          <p:cNvSpPr>
            <a:spLocks noChangeArrowheads="1"/>
          </p:cNvSpPr>
          <p:nvPr/>
        </p:nvSpPr>
        <p:spPr bwMode="auto">
          <a:xfrm>
            <a:off x="1219200" y="3962400"/>
            <a:ext cx="3657600" cy="3048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308878" y="4861663"/>
            <a:ext cx="1447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داخل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905000" y="4038600"/>
            <a:ext cx="2286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خلال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528383" y="1666531"/>
            <a:ext cx="26346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من ، خارج ، بعيد عن 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16200000" flipV="1">
            <a:off x="1028700" y="2424216"/>
            <a:ext cx="990600" cy="609600"/>
          </a:xfrm>
          <a:prstGeom prst="ben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FB232-8512-D88B-B4F1-604AEF0F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5" y="2200275"/>
            <a:ext cx="711200" cy="1104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CAC8FF-6A99-577D-0843-E5352214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65" y="3453971"/>
            <a:ext cx="800100" cy="1117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CA0F47-6939-6A49-67FC-77FF2B26C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55" y="4654472"/>
            <a:ext cx="800100" cy="1117600"/>
          </a:xfrm>
          <a:prstGeom prst="rect">
            <a:avLst/>
          </a:prstGeom>
        </p:spPr>
      </p:pic>
      <p:sp>
        <p:nvSpPr>
          <p:cNvPr id="35" name="Text Box 5">
            <a:extLst>
              <a:ext uri="{FF2B5EF4-FFF2-40B4-BE49-F238E27FC236}">
                <a16:creationId xmlns:a16="http://schemas.microsoft.com/office/drawing/2014/main" id="{E6298FEB-F6E6-2E93-FFC0-1CF18BA5A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256" y="954821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995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/>
      <p:bldP spid="28" grpId="0"/>
      <p:bldP spid="29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val 17"/>
          <p:cNvSpPr>
            <a:spLocks noChangeArrowheads="1"/>
          </p:cNvSpPr>
          <p:nvPr/>
        </p:nvSpPr>
        <p:spPr bwMode="auto">
          <a:xfrm>
            <a:off x="1524000" y="2825760"/>
            <a:ext cx="2971800" cy="2819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4572000" y="2797185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1828800" y="3435360"/>
            <a:ext cx="2514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مجال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"الشرير"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4517" name="Line 13"/>
          <p:cNvSpPr>
            <a:spLocks noChangeShapeType="1"/>
          </p:cNvSpPr>
          <p:nvPr/>
        </p:nvSpPr>
        <p:spPr bwMode="auto">
          <a:xfrm>
            <a:off x="1449388" y="267336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4518" name="Line 14"/>
          <p:cNvSpPr>
            <a:spLocks noChangeShapeType="1"/>
          </p:cNvSpPr>
          <p:nvPr/>
        </p:nvSpPr>
        <p:spPr bwMode="auto">
          <a:xfrm flipV="1">
            <a:off x="1447800" y="3454410"/>
            <a:ext cx="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451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82560"/>
            <a:ext cx="7848600" cy="1323439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4000" b="1" dirty="0">
                <a:solidFill>
                  <a:srgbClr val="FFFF99"/>
                </a:solidFill>
                <a:ea typeface="ＭＳ Ｐゴシック" charset="0"/>
              </a:rPr>
              <a:t>الظهور </a:t>
            </a:r>
            <a:r>
              <a:rPr lang="ar-EG" sz="4000" b="1" dirty="0">
                <a:solidFill>
                  <a:srgbClr val="FFFF99"/>
                </a:solidFill>
                <a:ea typeface="ＭＳ Ｐゴシック" charset="0"/>
              </a:rPr>
              <a:t>الآخر الوحيد في العهد الجديد لـ ”</a:t>
            </a:r>
            <a:r>
              <a:rPr lang="ar-EG" sz="4000" b="1" dirty="0">
                <a:solidFill>
                  <a:schemeClr val="accent3"/>
                </a:solidFill>
              </a:rPr>
              <a:t>أَحْفَظُكَ</a:t>
            </a:r>
            <a:r>
              <a:rPr lang="ar-EG" sz="4000" b="1" dirty="0">
                <a:solidFill>
                  <a:srgbClr val="FFFF99"/>
                </a:solidFill>
                <a:ea typeface="ＭＳ Ｐゴシック" charset="0"/>
              </a:rPr>
              <a:t>"</a:t>
            </a:r>
            <a:r>
              <a:rPr lang="en-US" sz="4000" b="1" dirty="0">
                <a:solidFill>
                  <a:srgbClr val="FFFF99"/>
                </a:solidFill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4000" b="1" dirty="0" err="1">
                <a:solidFill>
                  <a:srgbClr val="FFFF00"/>
                </a:solidFill>
                <a:latin typeface="Bwgrki"/>
                <a:ea typeface="ＭＳ Ｐゴシック" charset="0"/>
                <a:cs typeface="Bwgrki"/>
              </a:rPr>
              <a:t>thre,w</a:t>
            </a:r>
            <a:r>
              <a:rPr lang="en-US" sz="4000" b="1" dirty="0">
                <a:solidFill>
                  <a:srgbClr val="FFFF00"/>
                </a:solidFill>
                <a:latin typeface="Bwgrki"/>
                <a:ea typeface="ＭＳ Ｐゴシック" charset="0"/>
                <a:cs typeface="Bwgrki"/>
              </a:rPr>
              <a:t> e,k</a:t>
            </a:r>
            <a:r>
              <a:rPr lang="en-US" sz="4000" b="1" dirty="0">
                <a:solidFill>
                  <a:srgbClr val="FFFF99"/>
                </a:solidFill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24000" y="2825760"/>
            <a:ext cx="2971800" cy="2819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219200" y="5511810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من ، خارج ،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بعيد عن </a:t>
            </a:r>
            <a:r>
              <a:rPr kumimoji="0" lang="ru-RU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5400000">
            <a:off x="800100" y="5073660"/>
            <a:ext cx="990600" cy="609600"/>
          </a:xfrm>
          <a:prstGeom prst="ben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419600" y="5435610"/>
            <a:ext cx="4724400" cy="83099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لم يتم الاحتفاظ بالموازيات في مجال الشيطان والتي لم يتم الاحتفاظ بها في فترة الضيقة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4925" y="1660725"/>
            <a:ext cx="4724400" cy="83099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تتعلق فكرة إخراجك من العالم بإبعادك عن العالم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1041"/>
          <p:cNvSpPr txBox="1">
            <a:spLocks noChangeArrowheads="1"/>
          </p:cNvSpPr>
          <p:nvPr/>
        </p:nvSpPr>
        <p:spPr bwMode="auto">
          <a:xfrm>
            <a:off x="8445822" y="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0824ABB7-9C5A-48D1-057D-5FF24CED7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256" y="954821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لِتُجَرِّبَ السَّاكِنِينَ عَلَى الأَرْضِ.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F37E69-7667-CD22-6478-188FB2C7E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1" y="4394210"/>
            <a:ext cx="800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26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 animBg="1"/>
      <p:bldP spid="3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633049" y="1905238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1635369" y="3276600"/>
            <a:ext cx="2916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4495800" y="3276600"/>
            <a:ext cx="3447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 rot="5400000" flipH="1">
            <a:off x="6371703" y="3866124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الكلوت الأبدي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71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72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73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74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b="1" dirty="0">
                <a:solidFill>
                  <a:srgbClr val="FFFF99"/>
                </a:solidFill>
                <a:ea typeface="ＭＳ Ｐゴシック" charset="0"/>
              </a:rPr>
              <a:t>الاختطاف "قبل الضيقة"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6576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Bent Arrow 17"/>
          <p:cNvSpPr/>
          <p:nvPr/>
        </p:nvSpPr>
        <p:spPr bwMode="auto">
          <a:xfrm rot="5400000" flipH="1">
            <a:off x="304800" y="2895600"/>
            <a:ext cx="1371600" cy="1219200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5400000">
            <a:off x="2628900" y="1638300"/>
            <a:ext cx="1447800" cy="3352800"/>
          </a:xfrm>
          <a:prstGeom prst="bentArrow">
            <a:avLst>
              <a:gd name="adj1" fmla="val 24350"/>
              <a:gd name="adj2" fmla="val 18210"/>
              <a:gd name="adj3" fmla="val 25000"/>
              <a:gd name="adj4" fmla="val 443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5029200" y="3733800"/>
            <a:ext cx="38100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467016" y="4858952"/>
            <a:ext cx="3291251" cy="18158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في كل مرة تحدث هذه العبارة ... يكون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أعداء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الكنيسة دائمًا في ذهنهم ـ موونس ، 120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5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444C6927-60AC-6861-0881-EB693EDE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3159834"/>
            <a:ext cx="3810000" cy="2462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1. " (</a:t>
            </a:r>
            <a:r>
              <a:rPr kumimoji="0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ek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أَنَا أَيْضًا سَأَحْفَظُكَ مِنْ سَاعَةِ التَّجْرِبَةِ الْعَتِيدَةِ أَنْ تَأْتِيَ عَلَى الْعَالَمِ كُلِّهِ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لِتُجَرِّبَ السَّاكِنِينَ عَلَى الأَرْضِ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(رؤيا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ar-EG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٣: ١٠)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" name="Curved Down Arrow 21"/>
          <p:cNvSpPr>
            <a:spLocks noChangeArrowheads="1"/>
          </p:cNvSpPr>
          <p:nvPr/>
        </p:nvSpPr>
        <p:spPr bwMode="auto">
          <a:xfrm rot="9811772" flipV="1">
            <a:off x="3919514" y="4009940"/>
            <a:ext cx="1524000" cy="7620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25777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09-I'm Gonna Miss That Do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8" y="-2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41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إ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سيتم إبعاد المؤمنين عن هذه "الساعة" أو الفترة الزمنية (رؤيا٣: ١٠)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الضيقة تختبر غير المؤمنين (٣: ١٠) تحت غضب الله (٦: ١٦-١٧)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سيغيب عمل الروح القدس لحجز الشر (٢ تسالونيكي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٢: ٦-٧).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2400" y="6172200"/>
            <a:ext cx="8991600" cy="609600"/>
            <a:chOff x="152400" y="6172200"/>
            <a:chExt cx="8991600" cy="6096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52400" y="6172200"/>
              <a:ext cx="8991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marR="0" lvl="0" indent="-742950" algn="r" defTabSz="914400" rtl="1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pnue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/ma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    </a:t>
              </a:r>
              <a:r>
                <a:rPr kumimoji="0" lang="ar-E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"الروح" = اسم محايد ولكنه مستخدم من شخص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40301" name="Picture 1" descr="1 Thess 2.6 GR pneuma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580" y="6210471"/>
              <a:ext cx="1390720" cy="52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5514373"/>
            <a:ext cx="8996304" cy="657827"/>
            <a:chOff x="152400" y="5514373"/>
            <a:chExt cx="8996304" cy="65782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2400" y="5562600"/>
              <a:ext cx="8991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marR="0" lvl="0" indent="-742950" algn="r" defTabSz="914400" rtl="1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o`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kate,cw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 n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   </a:t>
              </a:r>
              <a:r>
                <a:rPr kumimoji="0" lang="ar-E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"الذي يحجز" = مذكر ، ٢: ٧ = شخص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40299" name="Picture 2" descr="1 Thess 2.6 GR restainer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670" y="5514373"/>
              <a:ext cx="2034034" cy="560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6580" y="4902917"/>
            <a:ext cx="9169526" cy="659683"/>
            <a:chOff x="96580" y="4902917"/>
            <a:chExt cx="9169526" cy="659683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6580" y="4953000"/>
              <a:ext cx="9169526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marR="0" lvl="0" indent="-742950" algn="r" defTabSz="914400" rtl="1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to.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kate,con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 </a:t>
              </a:r>
              <a:r>
                <a:rPr kumimoji="0" lang="ar-EG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Bwgrkl" charset="0"/>
                  <a:ea typeface="ＭＳ Ｐゴシック" charset="0"/>
                  <a:cs typeface="Bwgrkl" charset="0"/>
                </a:rPr>
                <a:t>"   ما يقيد" = محايد ، ٢: ٦= الوعظ بالإنجيل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40297" name="Picture 3" descr="1 Thess 2.6 GR what restains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574" y="4902917"/>
              <a:ext cx="2058732" cy="526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223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 rot="-5400000">
            <a:off x="-654844" y="3752740"/>
            <a:ext cx="3116263" cy="64633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1295400" y="19050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1531253" y="3276600"/>
            <a:ext cx="30407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4372755" y="3276600"/>
            <a:ext cx="3593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8" name="Text Box 11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19" name="Text Box 12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20" name="Line 13"/>
          <p:cNvSpPr>
            <a:spLocks noChangeShapeType="1"/>
          </p:cNvSpPr>
          <p:nvPr/>
        </p:nvSpPr>
        <p:spPr bwMode="auto">
          <a:xfrm>
            <a:off x="14493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21" name="Line 14"/>
          <p:cNvSpPr>
            <a:spLocks noChangeShapeType="1"/>
          </p:cNvSpPr>
          <p:nvPr/>
        </p:nvSpPr>
        <p:spPr bwMode="auto">
          <a:xfrm flipV="1">
            <a:off x="14478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22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altLang="ja-JP" sz="4000" b="1" dirty="0">
                <a:solidFill>
                  <a:srgbClr val="FFFF99"/>
                </a:solidFill>
                <a:ea typeface="ＭＳ Ｐゴシック" charset="0"/>
              </a:rPr>
              <a:t>ال</a:t>
            </a:r>
            <a:r>
              <a:rPr lang="ar-JO" altLang="ja-JP" sz="4000" b="1" dirty="0">
                <a:solidFill>
                  <a:srgbClr val="FFFF99"/>
                </a:solidFill>
                <a:ea typeface="ＭＳ Ｐゴシック" charset="0"/>
              </a:rPr>
              <a:t>إ</a:t>
            </a:r>
            <a:r>
              <a:rPr lang="ar-SA" altLang="ja-JP" sz="4000" b="1" dirty="0">
                <a:solidFill>
                  <a:srgbClr val="FFFF99"/>
                </a:solidFill>
                <a:ea typeface="ＭＳ Ｐゴシック" charset="0"/>
              </a:rPr>
              <a:t>ختطاف "قبل الضيقة"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24" name="Text Box 17"/>
          <p:cNvSpPr txBox="1">
            <a:spLocks noChangeArrowheads="1"/>
          </p:cNvSpPr>
          <p:nvPr/>
        </p:nvSpPr>
        <p:spPr bwMode="auto">
          <a:xfrm>
            <a:off x="3429000" y="129540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الثاني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Bent Arrow 17"/>
          <p:cNvSpPr/>
          <p:nvPr/>
        </p:nvSpPr>
        <p:spPr bwMode="auto">
          <a:xfrm rot="5400000" flipH="1">
            <a:off x="304800" y="2895600"/>
            <a:ext cx="1371600" cy="1219200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5400000">
            <a:off x="2628900" y="1638300"/>
            <a:ext cx="1447800" cy="3352800"/>
          </a:xfrm>
          <a:prstGeom prst="bentArrow">
            <a:avLst>
              <a:gd name="adj1" fmla="val 24350"/>
              <a:gd name="adj2" fmla="val 18210"/>
              <a:gd name="adj3" fmla="val 25000"/>
              <a:gd name="adj4" fmla="val 443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8627" name="Text Box 5"/>
          <p:cNvSpPr txBox="1">
            <a:spLocks noChangeArrowheads="1"/>
          </p:cNvSpPr>
          <p:nvPr/>
        </p:nvSpPr>
        <p:spPr bwMode="auto">
          <a:xfrm>
            <a:off x="5105400" y="822560"/>
            <a:ext cx="3810000" cy="5509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5. لن تتعرض الكنيسة أبدًا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لغضب الله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يو ٥: ٢٤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رو٥: ٩ ؛ ٨: 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تس ١: ١٠ ، ٥: 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رؤ ٦: ١٥-١٧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رؤ ١١: ١٨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622300" marR="0" lvl="0" indent="-22860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رؤ ١٤: ١٠ ، ١٩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Text Box 1041"/>
          <p:cNvSpPr txBox="1">
            <a:spLocks noChangeArrowheads="1"/>
          </p:cNvSpPr>
          <p:nvPr/>
        </p:nvSpPr>
        <p:spPr bwMode="auto">
          <a:xfrm>
            <a:off x="8388424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792264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إ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سيتم إبعاد المؤمنين عن هذه "الساعة" أو الفترة الزمنية (رؤيا٣: ١٠)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الضيقة تختبر غير المؤمنين (٣: ١٠) تحت غضب الله (٦: ١٦-١٧)</a:t>
            </a:r>
          </a:p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charset="0"/>
              <a:buAutoNum type="arabicPeriod"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سيغيب عمل الروح القدس لحجز الشر (٢ تسالونيكي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٢: ٦-٧).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9A341-FB60-9902-E6FD-9B25B0EB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69160"/>
            <a:ext cx="8496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4. لم يتم ذكر الكنيسة أبدًا في إصحاحات الضيقة (رؤيا ٤-١٩) باستثناء "مسكن الله" في السماء (١٣: ٦ ؛ راجع أفسس ٢: ٢١-٢٢).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03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إ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850" y="1700808"/>
            <a:ext cx="8496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5. لن تتعرض الكنيسة أبدًا لغضب الله (يوحنا ٥: ٢٤، رومية ٥: ٩ ؛ ٨: ١؛ تسالونيكي الأولى ١: ١٠ ؛ ٥: ٩). الاضطهاد والغضب مختلفان تمامًا!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2341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7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33375"/>
            <a:ext cx="7772400" cy="874713"/>
          </a:xfrm>
          <a:solidFill>
            <a:schemeClr val="accent2"/>
          </a:solidFill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نا من مؤمني ال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إ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ختطاف قبل الضيقة؟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marR="0" lvl="0" indent="-74295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6. الضيقة العظيمة وشيكة ("يمكن أن تحدث في أي وقت") ، لذلك يجب أن يكون أيضًا قبل الضيقة: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800" y="3213100"/>
            <a:ext cx="7810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9400" marR="0" lvl="0" indent="-2794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أ. "... يَوْمَ الرَّبِّ كَلِصٍّ فِي اللَّيْلِ هكَذَا يَجِيءُ.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(١ تسالونيكي ٥: ٢)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66800" y="4241800"/>
            <a:ext cx="7810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ب. وَإِنْ مَضَيْتُ وَأَعْدَدْتُ لَكُمْ مَكَانًا آتِي أَيْضًا وَآخُذُكُمْ إِلَيَّ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(يوحنا ١٤: ٣) = "اتي ايضا" في المستقبل القريب بدون علامات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66800" y="5651500"/>
            <a:ext cx="7810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ج. يعقوب ٥: ٨-٩ ؛ تيط ٢: ١٣ ؛ عب ٩: ٢٨ ؛ ١ بط ١: ٦-٧ ؛ ١ يو ٢: ٢٨ ؛ ٣: ٢-٣ ؛ رؤا ٢٢: ١٠ - ١٢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</a:t>
            </a:r>
          </a:p>
        </p:txBody>
      </p:sp>
      <p:sp>
        <p:nvSpPr>
          <p:cNvPr id="144391" name="Text Box 18"/>
          <p:cNvSpPr txBox="1">
            <a:spLocks noChangeArrowheads="1"/>
          </p:cNvSpPr>
          <p:nvPr/>
        </p:nvSpPr>
        <p:spPr bwMode="auto">
          <a:xfrm>
            <a:off x="8382000" y="11588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42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مراحل المجيء الثاني</a:t>
            </a:r>
            <a:endParaRPr lang="en-US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6435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7160" y="838200"/>
          <a:ext cx="8915400" cy="6188075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قبل الضيقة (رؤيا ٣: ١٠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بعد الضيقة (رؤيا ١٩: ١١-١٢)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سيأتي المسيح في الهواء (1 تسالونيكي 4: 16)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سيأتي المسيح إلى الأرض ، ورجلاه تلامسان جبل الزيتون (زك ١٤: 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المجئ من أجل القديسين (يوحنا ١٤: ١-٢ ؛ ١تسالونيكي ٤: ١٥-١٧)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مجيء مع القديسين (متى ٢٥: ٣١ ؛ ١تسالونيكي ٣: ١٣ ؛ رؤيا ١٩: ١٤)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القديسون (أمواتًا وأحياء) سيُخطفون ("يُختطفون") من الأرض لملاقاة الرب في الهواء ويؤخذون إلى السماء (تسالونيكي الأولى ٤: ١٦-١٧)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القديسون على الأرض سيبقون على الأرض (لا ضيقة) ليُدخلوا إلى الألفية (أعمال الرسل ١٥: ١٦ ؛ رؤيا ٥: ١٠ ؛ راجع متى ٦: ١٠ ؛ الفصل ٢٤)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تنتج الراحة والأمل (١تسالونيكي ٤: ١٨)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ينتج الخوف والدينونة (متى ٢٤: ٢٧-٣١؛ لوقا ٢١:  ٢٠-٢٨ ؛ رؤيا ٦: ١٥-١٧)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813207"/>
      </p:ext>
    </p:extLst>
  </p:cSld>
  <p:clrMapOvr>
    <a:masterClrMapping/>
  </p:clrMapOvr>
  <p:transition spd="med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مراحل المجيء الثاني</a:t>
            </a:r>
            <a:endParaRPr lang="en-US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38200"/>
          <a:ext cx="8915400" cy="5883275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كشف الحقيقة الغامضة فقط في عصر العهد الجديد (١ كورنثوس ١٥: ٥١)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مركزية في نبوءة العهد القديم ولكن تم توضيحها في العهد الجديد (ارميا ٣٠: ٧ ؛ زك ١٤: ١-٣ ؛ متى ٢٤: ٣٠ ؛ كولوسي ٣: 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تمجدت أجساد قديسي الكنيسة (١ كو ١٥: ٥١-٥٨ ؛ فيلبي ٣: ٢٠-٢١) وأحضرت إلى السماء لمدة سبع سنوات (تسالونيكي الأولى ٤: ١٧)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تركت أجساد قديسين الضيقه في حالة مميتة لتواصل العيش على الأرض في الألفية (متى ٢٥: ٣١-٣٤)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وشيكة ، لا حاجة لإشارات (١ تسالونيكي ٤: ١٦)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ليست وشيكة ولكنها مسبوقة بعلامات مذهلة في السماء وعلى الأرض (متى ٢٤: ٢٩-٣١ ؛ لوقا ٢١: ٢٥-٢٨ ؛ أعمال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: 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١٩-٢١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؛ رؤ ١: ٧ ؛ الفصل ٦-١٩)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الهدف الأساسي هو تحرير القديسين من هذا العالم (١ تسالونيكي ١: ١٠)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الغرض الأساسي هو الدينونة على الغير مؤمنين (متى ٢٥: ٣١-٤٦)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502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05504"/>
      </p:ext>
    </p:extLst>
  </p:cSld>
  <p:clrMapOvr>
    <a:masterClrMapping/>
  </p:clrMapOvr>
  <p:transition spd="med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مراحل المجيء الثاني</a:t>
            </a:r>
            <a:endParaRPr lang="en-US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38200"/>
          <a:ext cx="8915400" cy="5578475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8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غير مرئي وسري لأن المؤمنين وحدهم يرون المسيح وبما أن الله يرسل ضلالًا قويًا من خلال المسيح الدجال (٢ تسالونيكي ٢: ١١)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مرئي وعام لأن "كل عين تراه" (رؤ ١: ٧)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kumimoji="0" lang="ar-EG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يحقق وعدًا للكنيسة حيث لا يوجد تمييز بين اليهود والأمم (١ تسالونيكي ٤: ١٥ ؛ راجع يوحنا ١٤: ١-٣ ؛ أف ٢: ١١-١٦)</a:t>
                      </a:r>
                    </a:p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الوفاء بالوعود لإسرائيل بالعهود التي أُبرمت في العهد القديم (تكوين ١٢: ١-٣ ؛ مزمور ٨٩ ؛ إشعياء ١١: ١١-١٤ ؛ راجع رومية ١١: 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٢٦-٢٧ 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يبدأ الشر في الزيادة (٢ تسالونيكي ٢: ١-١٢)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يتم قمع الشر (٢ تسالونيكي ١: ٧ ؛ مز ٣٧: ٩-١٠)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إ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زالة الكنيسة (١ تسالونيكي ٤: ١٣-١٨)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إزالة الشيطان (رؤيا ٢٠: ١-٣)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0550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2218"/>
      </p:ext>
    </p:extLst>
  </p:cSld>
  <p:clrMapOvr>
    <a:masterClrMapping/>
  </p:clrMapOvr>
  <p:transition spd="med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08025"/>
          </a:xfrm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مراحل المجيء الثاني</a:t>
            </a:r>
            <a:endParaRPr lang="en-US" sz="4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838200"/>
          <a:ext cx="8915400" cy="4968875"/>
        </p:xfrm>
        <a:graphic>
          <a:graphicData uri="http://schemas.openxmlformats.org/drawingml/2006/table">
            <a:tbl>
              <a:tblPr/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الاختطاف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الرؤيا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يظهر المسيح كرئيس للكنيسة وكل الأشياء (أفسس 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١</a:t>
                      </a: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: ١٠ ، ٢٢ ؛ ٤: ١٥ ؛ كولوسي ١: ١٨ ؛ ٢: ١٠)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تبرر المسيح على أنه المسيح لإسرائيل (زك ١٤: ٣-٤ ؛ راجع أعمال ١: ٦ مع آية ١١)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مقعد دينونة المسيح للمؤمنين (٢ كورنثوس ٥: ١٠ ؛ ١كورنثوس ٣: ١٣</a:t>
                      </a:r>
                      <a:r>
                        <a:rPr kumimoji="0" 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دينونة إسرائيل والأمم (حزقيال ٢٠: ٣٤-٣٨ ؛ متى ٢٥ ؛ زك ١٤: ٤ ؛ راجع ص ١٦٠)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الرب قريب (فيلبي ٤: ٥)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الملكوت قريب (متى ٢٤: ١٤)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دمرت الطبيعة فيما بعد (رؤيا ٦-١٦)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4572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استعادت الطبيعة بعد ذلك (رومية ٨: ١٩-٢٢ ؛ إشعياء ١١: ٦-٩ ؛ ٣٥: ٩ ؛ ٦٥: ٢٥)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2598" name="Text Box 16"/>
          <p:cNvSpPr txBox="1">
            <a:spLocks noChangeArrowheads="1"/>
          </p:cNvSpPr>
          <p:nvPr/>
        </p:nvSpPr>
        <p:spPr bwMode="auto">
          <a:xfrm>
            <a:off x="8388350" y="71438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8827"/>
      </p:ext>
    </p:extLst>
  </p:cSld>
  <p:clrMapOvr>
    <a:masterClrMapping/>
  </p:clrMapOvr>
  <p:transition spd="med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 rot="16200000">
            <a:off x="-673894" y="3752741"/>
            <a:ext cx="311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4290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الثاني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295400" y="1812925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447799" y="3276600"/>
            <a:ext cx="31241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621373" y="3276600"/>
            <a:ext cx="34220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 rot="5400000" flipH="1">
            <a:off x="5868194" y="3914666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3125788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V="1">
            <a:off x="3124200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457200" y="2514600"/>
            <a:ext cx="25146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4640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 dirty="0">
                <a:solidFill>
                  <a:srgbClr val="FFFF99"/>
                </a:solidFill>
                <a:latin typeface="Arial"/>
                <a:ea typeface="ＭＳ Ｐゴシック" charset="0"/>
                <a:cs typeface="Arial"/>
              </a:rPr>
              <a:t>الاختطاف " وسط الضيقة 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4641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776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0965" grpId="0" autoUpdateAnimBg="0"/>
      <p:bldP spid="40966" grpId="0" autoUpdateAnimBg="0"/>
      <p:bldP spid="40967" grpId="0"/>
      <p:bldP spid="40968" grpId="0" autoUpdateAnimBg="0"/>
      <p:bldP spid="40969" grpId="0"/>
      <p:bldP spid="40970" grpId="0" autoUpdateAnimBg="0"/>
      <p:bldP spid="40972" grpId="0" autoUpdateAnimBg="0"/>
      <p:bldP spid="40973" grpId="0" autoUpdateAnimBg="0"/>
      <p:bldP spid="40974" grpId="0" animBg="1"/>
      <p:bldP spid="40975" grpId="0" animBg="1"/>
      <p:bldP spid="409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8DEF80F1-A407-4F4F-8E1F-F3ACA7B7D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660066"/>
              </a:gs>
              <a:gs pos="100000">
                <a:srgbClr val="6600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1588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SG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7126288" y="2638425"/>
            <a:ext cx="1587" cy="1371600"/>
          </a:xfrm>
          <a:prstGeom prst="line">
            <a:avLst/>
          </a:prstGeom>
          <a:noFill/>
          <a:ln w="38160">
            <a:solidFill>
              <a:srgbClr val="00CCFF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SG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 rot="-5400000">
            <a:off x="-681831" y="3745707"/>
            <a:ext cx="31337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عصر الكنيسة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5400000" flipH="1">
            <a:off x="5851526" y="3898900"/>
            <a:ext cx="4951412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CC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الملكوت الأبدي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019800" y="1295400"/>
            <a:ext cx="2057400" cy="120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CC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المجيء الثاني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828800" y="2971800"/>
            <a:ext cx="3733800" cy="2065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حكم المسيح الروحي</a:t>
            </a: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الضيقات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33400" y="2286000"/>
            <a:ext cx="5410200" cy="3657600"/>
          </a:xfrm>
          <a:prstGeom prst="rect">
            <a:avLst/>
          </a:prstGeom>
          <a:noFill/>
          <a:ln w="38160">
            <a:solidFill>
              <a:srgbClr val="BBE0E3"/>
            </a:solidFill>
            <a:miter lim="800000"/>
            <a:headEnd/>
            <a:tailEnd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SG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 rot="5400000">
            <a:off x="5876132" y="5123656"/>
            <a:ext cx="251460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الجينونة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8394700" y="95250"/>
            <a:ext cx="61595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473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838200" y="304800"/>
            <a:ext cx="7770813" cy="990600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charset="0"/>
                <a:cs typeface="Arial" pitchFamily="34" charset="0"/>
              </a:rPr>
              <a:t>اللاألفية</a:t>
            </a:r>
            <a:endParaRPr lang="en-US" sz="4000" b="1" dirty="0"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81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Line 2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 rot="16200000">
            <a:off x="-677068" y="3749566"/>
            <a:ext cx="3119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441801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441642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3434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286000" y="19050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441167" y="3276600"/>
            <a:ext cx="2832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556709" y="3276600"/>
            <a:ext cx="3347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 rot="5400000" flipH="1">
            <a:off x="5865019" y="3911491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457200" y="2590800"/>
            <a:ext cx="38100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8736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 dirty="0">
                <a:solidFill>
                  <a:srgbClr val="FFFF99"/>
                </a:solidFill>
                <a:latin typeface="Arial"/>
                <a:ea typeface="ＭＳ Ｐゴシック" charset="0"/>
                <a:cs typeface="Arial"/>
              </a:rPr>
              <a:t>الاختطاف " بعد الضيقة 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8737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94657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39941" grpId="0" animBg="1"/>
      <p:bldP spid="39942" grpId="0" animBg="1"/>
      <p:bldP spid="39943" grpId="0" autoUpdateAnimBg="0"/>
      <p:bldP spid="39944" grpId="0" autoUpdateAnimBg="0"/>
      <p:bldP spid="39945" grpId="0"/>
      <p:bldP spid="39946" grpId="0" autoUpdateAnimBg="0"/>
      <p:bldP spid="39947" grpId="0"/>
      <p:bldP spid="39948" grpId="0" autoUpdateAnimBg="0"/>
      <p:bldP spid="39950" grpId="0" autoUpdateAnimBg="0"/>
      <p:bldP spid="39951" grpId="0" autoUpdateAnimBg="0"/>
      <p:bldP spid="399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100000">
              <a:srgbClr val="0000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Rectangle 1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defTabSz="795527">
              <a:defRPr sz="3132" b="1">
                <a:solidFill>
                  <a:schemeClr val="accent3">
                    <a:lumOff val="44000"/>
                  </a:schemeClr>
                </a:solidFill>
                <a:effectLst>
                  <a:outerShdw blurRad="33147" dist="33147" dir="2700000" rotWithShape="0">
                    <a:srgbClr val="80808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انتقادات للأختطاف "ما بعد الضيقة"</a:t>
            </a:r>
            <a:endParaRPr dirty="0"/>
          </a:p>
        </p:txBody>
      </p:sp>
      <p:sp>
        <p:nvSpPr>
          <p:cNvPr id="1931" name="Text Box 18"/>
          <p:cNvSpPr txBox="1"/>
          <p:nvPr/>
        </p:nvSpPr>
        <p:spPr>
          <a:xfrm>
            <a:off x="8580119" y="76200"/>
            <a:ext cx="44317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70</a:t>
            </a:r>
          </a:p>
        </p:txBody>
      </p:sp>
      <p:sp>
        <p:nvSpPr>
          <p:cNvPr id="1932" name="TextBox 22"/>
          <p:cNvSpPr txBox="1"/>
          <p:nvPr/>
        </p:nvSpPr>
        <p:spPr>
          <a:xfrm>
            <a:off x="0" y="6476999"/>
            <a:ext cx="9144000" cy="40011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8F8F8F">
                    <a:lumOff val="44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بول بينوير، </a:t>
            </a:r>
            <a:r>
              <a:rPr kumimoji="0" lang="ar-JO" sz="2000" b="1" i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فهم نبوات آخر الأزمنة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، 245- 261، ملخص في 260- 61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3" name="TextBox 19"/>
          <p:cNvSpPr txBox="1"/>
          <p:nvPr/>
        </p:nvSpPr>
        <p:spPr>
          <a:xfrm>
            <a:off x="198119" y="533400"/>
            <a:ext cx="8900162" cy="597086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1.	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تاريخيًا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: كون المذهب جديدًا لا يجعله غير صالح، على أي حال، لم يكن ج. ن. داربي أول  المؤمنين بـ "ما قبل الضيقة" (245- 48)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2.	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طبيعة فترة الضيقة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هي فترة غضب الله، بدءًا من رؤيا 6 (248- 52)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3.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طبيعة الكنيسة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كونها متميزة عن إسرائيل، التي توجه إليها الضيقة (253- 56)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4.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الاختلاف بين نصوص الاختطاف والمجئ الثاني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، رغم تشابه المصطلحات (256- 57)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5.	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الوقت اللازم بين الاختطاف والمجئ الثاني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للحصول على المكافئات، وعشاء العرس والأجساد الميتة (257- 58)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6.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الإنكار الوشيك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: لم يكن من الممكن أن يتحقق أي شئ في الوقت الذي كان بطرس يكبر فيه (يوحنا 21: 18- 19؛ راجع 1 بطرس 4: 7)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7.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الموعظة على جبل الزيتون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تتعلق بإسرائيل وتفتقر لموضوعات قيامة الكنيسة أو تمجيدها (259- 60)</a:t>
            </a: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8.	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sng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الحاجة إلى أجساد غير ممجدة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في الألفية ووجود "الخراف" في دينونة "الخراف والجداء" (260)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660033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346917" cy="874713"/>
          </a:xfrm>
          <a:solidFill>
            <a:schemeClr val="accent2"/>
          </a:solidFill>
        </p:spPr>
        <p:txBody>
          <a:bodyPr/>
          <a:lstStyle/>
          <a:p>
            <a:pPr rtl="1"/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لماذا </a:t>
            </a:r>
            <a:r>
              <a:rPr lang="ar-JO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</a:t>
            </a:r>
            <a:r>
              <a:rPr lang="ar-SA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نا لست من مؤمني بعد الضيقة؟</a:t>
            </a:r>
            <a:endParaRPr lang="en-US" i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81000" y="1371600"/>
            <a:ext cx="849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8. إذا كان بعد الضيقة، فسيتم فصل الأغنام بالفعل عن الماعز (متى ٢٥: ٣١-٤٦).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0772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435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3124200"/>
            <a:ext cx="8458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9. سيموت بعض الناس في الألفية (إشعياء ٦٥: ٢٠) ، لكن الاختطاف بعد الضيقة يعطي جسدًا مجيدًا لجميع المؤمنين ؛ لذلك ، يجب أن يثق بعض الناس بالمسيح في الضيقة ويدخلوا الألفية في أجسادهم الفانية.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47" name="Line 1027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6676" name="Text Box 1028"/>
          <p:cNvSpPr txBox="1">
            <a:spLocks noChangeArrowheads="1"/>
          </p:cNvSpPr>
          <p:nvPr/>
        </p:nvSpPr>
        <p:spPr bwMode="auto">
          <a:xfrm rot="16200000">
            <a:off x="-677068" y="3749566"/>
            <a:ext cx="3119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49" name="Line 1029"/>
          <p:cNvSpPr>
            <a:spLocks noChangeShapeType="1"/>
          </p:cNvSpPr>
          <p:nvPr/>
        </p:nvSpPr>
        <p:spPr bwMode="auto">
          <a:xfrm>
            <a:off x="441801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0" name="Line 1030"/>
          <p:cNvSpPr>
            <a:spLocks noChangeShapeType="1"/>
          </p:cNvSpPr>
          <p:nvPr/>
        </p:nvSpPr>
        <p:spPr bwMode="auto">
          <a:xfrm flipV="1">
            <a:off x="441642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1" name="Text Box 1031"/>
          <p:cNvSpPr txBox="1">
            <a:spLocks noChangeArrowheads="1"/>
          </p:cNvSpPr>
          <p:nvPr/>
        </p:nvSpPr>
        <p:spPr bwMode="auto">
          <a:xfrm>
            <a:off x="4343400" y="1295400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2" name="Text Box 1032"/>
          <p:cNvSpPr txBox="1">
            <a:spLocks noChangeArrowheads="1"/>
          </p:cNvSpPr>
          <p:nvPr/>
        </p:nvSpPr>
        <p:spPr bwMode="auto">
          <a:xfrm>
            <a:off x="2170113" y="1888004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الاختطاف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3" name="Text Box 1033"/>
          <p:cNvSpPr txBox="1">
            <a:spLocks noChangeArrowheads="1"/>
          </p:cNvSpPr>
          <p:nvPr/>
        </p:nvSpPr>
        <p:spPr bwMode="auto">
          <a:xfrm>
            <a:off x="1447799" y="3276600"/>
            <a:ext cx="2895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4" name="Text Box 1034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5" name="Text Box 1035"/>
          <p:cNvSpPr txBox="1">
            <a:spLocks noChangeArrowheads="1"/>
          </p:cNvSpPr>
          <p:nvPr/>
        </p:nvSpPr>
        <p:spPr bwMode="auto">
          <a:xfrm>
            <a:off x="4424597" y="3276600"/>
            <a:ext cx="3422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6" name="Text Box 1036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7" name="Text Box 1037"/>
          <p:cNvSpPr txBox="1">
            <a:spLocks noChangeArrowheads="1"/>
          </p:cNvSpPr>
          <p:nvPr/>
        </p:nvSpPr>
        <p:spPr bwMode="auto">
          <a:xfrm rot="5400000" flipH="1">
            <a:off x="5865019" y="3911491"/>
            <a:ext cx="495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8" name="Text Box 1038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الدينونه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59" name="Rectangle 1039"/>
          <p:cNvSpPr>
            <a:spLocks noChangeArrowheads="1"/>
          </p:cNvSpPr>
          <p:nvPr/>
        </p:nvSpPr>
        <p:spPr bwMode="auto">
          <a:xfrm>
            <a:off x="457200" y="2590800"/>
            <a:ext cx="3810000" cy="3200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6688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07886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4000" b="1" dirty="0">
                <a:solidFill>
                  <a:srgbClr val="FFFF99"/>
                </a:solidFill>
                <a:latin typeface="Arial"/>
                <a:ea typeface="ＭＳ Ｐゴシック" charset="0"/>
                <a:cs typeface="Arial"/>
              </a:rPr>
              <a:t>الاختطاف </a:t>
            </a:r>
            <a:r>
              <a:rPr lang="ru-RU" sz="4000" b="1" dirty="0">
                <a:solidFill>
                  <a:srgbClr val="FFFF99"/>
                </a:solidFill>
                <a:ea typeface="ＭＳ Ｐゴシック" charset="0"/>
              </a:rPr>
              <a:t>"</a:t>
            </a:r>
            <a:r>
              <a:rPr lang="ar-SA" sz="4000" b="1" dirty="0">
                <a:solidFill>
                  <a:srgbClr val="FFFF99"/>
                </a:solidFill>
                <a:ea typeface="ＭＳ Ｐゴシック" charset="0"/>
              </a:rPr>
              <a:t> الجزئي "</a:t>
            </a:r>
            <a:endParaRPr lang="en-US" sz="4000" b="1" dirty="0">
              <a:solidFill>
                <a:srgbClr val="FFFF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1" name="Line 1041"/>
          <p:cNvSpPr>
            <a:spLocks noChangeShapeType="1"/>
          </p:cNvSpPr>
          <p:nvPr/>
        </p:nvSpPr>
        <p:spPr bwMode="auto">
          <a:xfrm>
            <a:off x="14493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2" name="Line 1042"/>
          <p:cNvSpPr>
            <a:spLocks noChangeShapeType="1"/>
          </p:cNvSpPr>
          <p:nvPr/>
        </p:nvSpPr>
        <p:spPr bwMode="auto">
          <a:xfrm flipV="1">
            <a:off x="14478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3" name="Line 1043"/>
          <p:cNvSpPr>
            <a:spLocks noChangeShapeType="1"/>
          </p:cNvSpPr>
          <p:nvPr/>
        </p:nvSpPr>
        <p:spPr bwMode="auto">
          <a:xfrm>
            <a:off x="21351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4" name="Line 1044"/>
          <p:cNvSpPr>
            <a:spLocks noChangeShapeType="1"/>
          </p:cNvSpPr>
          <p:nvPr/>
        </p:nvSpPr>
        <p:spPr bwMode="auto">
          <a:xfrm flipV="1">
            <a:off x="21336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5" name="Line 1045"/>
          <p:cNvSpPr>
            <a:spLocks noChangeShapeType="1"/>
          </p:cNvSpPr>
          <p:nvPr/>
        </p:nvSpPr>
        <p:spPr bwMode="auto">
          <a:xfrm>
            <a:off x="27447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6" name="Line 1046"/>
          <p:cNvSpPr>
            <a:spLocks noChangeShapeType="1"/>
          </p:cNvSpPr>
          <p:nvPr/>
        </p:nvSpPr>
        <p:spPr bwMode="auto">
          <a:xfrm flipV="1">
            <a:off x="27432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7" name="Line 1047"/>
          <p:cNvSpPr>
            <a:spLocks noChangeShapeType="1"/>
          </p:cNvSpPr>
          <p:nvPr/>
        </p:nvSpPr>
        <p:spPr bwMode="auto">
          <a:xfrm>
            <a:off x="3430588" y="25717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8" name="Line 1048"/>
          <p:cNvSpPr>
            <a:spLocks noChangeShapeType="1"/>
          </p:cNvSpPr>
          <p:nvPr/>
        </p:nvSpPr>
        <p:spPr bwMode="auto">
          <a:xfrm flipV="1">
            <a:off x="3429000" y="33528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69" name="Line 1049"/>
          <p:cNvSpPr>
            <a:spLocks noChangeShapeType="1"/>
          </p:cNvSpPr>
          <p:nvPr/>
        </p:nvSpPr>
        <p:spPr bwMode="auto">
          <a:xfrm>
            <a:off x="7773988" y="24955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570" name="Line 1050"/>
          <p:cNvSpPr>
            <a:spLocks noChangeShapeType="1"/>
          </p:cNvSpPr>
          <p:nvPr/>
        </p:nvSpPr>
        <p:spPr bwMode="auto">
          <a:xfrm flipV="1">
            <a:off x="7772400" y="3276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6699" name="Text Box 18"/>
          <p:cNvSpPr txBox="1">
            <a:spLocks noChangeArrowheads="1"/>
          </p:cNvSpPr>
          <p:nvPr/>
        </p:nvSpPr>
        <p:spPr bwMode="auto">
          <a:xfrm>
            <a:off x="83820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47098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animBg="1"/>
      <p:bldP spid="236549" grpId="0" animBg="1"/>
      <p:bldP spid="236550" grpId="0" animBg="1"/>
      <p:bldP spid="236551" grpId="0" autoUpdateAnimBg="0"/>
      <p:bldP spid="236552" grpId="0" autoUpdateAnimBg="0"/>
      <p:bldP spid="236553" grpId="0"/>
      <p:bldP spid="236554" grpId="0" autoUpdateAnimBg="0"/>
      <p:bldP spid="236555" grpId="0"/>
      <p:bldP spid="236556" grpId="0" autoUpdateAnimBg="0"/>
      <p:bldP spid="236557" grpId="0" autoUpdateAnimBg="0"/>
      <p:bldP spid="236558" grpId="0" autoUpdateAnimBg="0"/>
      <p:bldP spid="236559" grpId="0" animBg="1"/>
      <p:bldP spid="236561" grpId="0" animBg="1"/>
      <p:bldP spid="236562" grpId="0" animBg="1"/>
      <p:bldP spid="236563" grpId="0" animBg="1"/>
      <p:bldP spid="236564" grpId="0" animBg="1"/>
      <p:bldP spid="236565" grpId="0" animBg="1"/>
      <p:bldP spid="236566" grpId="0" animBg="1"/>
      <p:bldP spid="236567" grpId="0" animBg="1"/>
      <p:bldP spid="236568" grpId="0" animBg="1"/>
      <p:bldP spid="236569" grpId="0" animBg="1"/>
      <p:bldP spid="2365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538" name="Picture 17" descr="blu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" y="0"/>
            <a:ext cx="91376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7539" name="Line 1026"/>
          <p:cNvSpPr>
            <a:spLocks noChangeShapeType="1"/>
          </p:cNvSpPr>
          <p:nvPr/>
        </p:nvSpPr>
        <p:spPr bwMode="auto">
          <a:xfrm>
            <a:off x="1011238" y="4114800"/>
            <a:ext cx="72088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499" name="Line 1027"/>
          <p:cNvSpPr>
            <a:spLocks noChangeShapeType="1"/>
          </p:cNvSpPr>
          <p:nvPr/>
        </p:nvSpPr>
        <p:spPr bwMode="auto">
          <a:xfrm>
            <a:off x="4572000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7541" name="Text Box 1028"/>
          <p:cNvSpPr txBox="1">
            <a:spLocks noChangeArrowheads="1"/>
          </p:cNvSpPr>
          <p:nvPr/>
        </p:nvSpPr>
        <p:spPr bwMode="auto">
          <a:xfrm rot="-5400000">
            <a:off x="-879474" y="3822700"/>
            <a:ext cx="325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عصر الكنيسة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3" name="Text Box 1031"/>
          <p:cNvSpPr txBox="1">
            <a:spLocks noChangeArrowheads="1"/>
          </p:cNvSpPr>
          <p:nvPr/>
        </p:nvSpPr>
        <p:spPr bwMode="auto">
          <a:xfrm>
            <a:off x="4140199" y="1032927"/>
            <a:ext cx="21161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المجيء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الثاني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4" name="Text Box 1032"/>
          <p:cNvSpPr txBox="1">
            <a:spLocks noChangeArrowheads="1"/>
          </p:cNvSpPr>
          <p:nvPr/>
        </p:nvSpPr>
        <p:spPr bwMode="auto">
          <a:xfrm>
            <a:off x="1970882" y="1218247"/>
            <a:ext cx="31337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الغضب قبل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الاختطاف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5" name="Text Box 1033"/>
          <p:cNvSpPr txBox="1">
            <a:spLocks noChangeArrowheads="1"/>
          </p:cNvSpPr>
          <p:nvPr/>
        </p:nvSpPr>
        <p:spPr bwMode="auto">
          <a:xfrm>
            <a:off x="2344738" y="2667000"/>
            <a:ext cx="941387" cy="707886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الضيقة العظيمة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6" name="Text Box 1034"/>
          <p:cNvSpPr txBox="1">
            <a:spLocks noChangeArrowheads="1"/>
          </p:cNvSpPr>
          <p:nvPr/>
        </p:nvSpPr>
        <p:spPr bwMode="auto">
          <a:xfrm>
            <a:off x="1116013" y="5791200"/>
            <a:ext cx="3173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٧ سنوات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7" name="Text Box 1035"/>
          <p:cNvSpPr txBox="1">
            <a:spLocks noChangeArrowheads="1"/>
          </p:cNvSpPr>
          <p:nvPr/>
        </p:nvSpPr>
        <p:spPr bwMode="auto">
          <a:xfrm>
            <a:off x="4668838" y="3276600"/>
            <a:ext cx="340836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الألفية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8" name="Text Box 1036"/>
          <p:cNvSpPr txBox="1">
            <a:spLocks noChangeArrowheads="1"/>
          </p:cNvSpPr>
          <p:nvPr/>
        </p:nvSpPr>
        <p:spPr bwMode="auto">
          <a:xfrm>
            <a:off x="4900613" y="4267200"/>
            <a:ext cx="2822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١٠٠٠ سنه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09" name="Text Box 1037"/>
          <p:cNvSpPr txBox="1">
            <a:spLocks noChangeArrowheads="1"/>
          </p:cNvSpPr>
          <p:nvPr/>
        </p:nvSpPr>
        <p:spPr bwMode="auto">
          <a:xfrm rot="5400000" flipH="1">
            <a:off x="6066632" y="3885406"/>
            <a:ext cx="4951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الملكوت الأبدي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10" name="Text Box 1038"/>
          <p:cNvSpPr txBox="1">
            <a:spLocks noChangeArrowheads="1"/>
          </p:cNvSpPr>
          <p:nvPr/>
        </p:nvSpPr>
        <p:spPr bwMode="auto">
          <a:xfrm rot="5381629">
            <a:off x="6461126" y="5256281"/>
            <a:ext cx="2838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الدينونة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11" name="Rectangle 1039"/>
          <p:cNvSpPr>
            <a:spLocks noChangeArrowheads="1"/>
          </p:cNvSpPr>
          <p:nvPr/>
        </p:nvSpPr>
        <p:spPr bwMode="auto">
          <a:xfrm>
            <a:off x="382588" y="2420938"/>
            <a:ext cx="4075112" cy="33702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7551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993063" cy="762000"/>
          </a:xfrm>
          <a:noFill/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</a:pPr>
            <a:r>
              <a:rPr lang="ru-RU" altLang="ja-JP" b="1" dirty="0">
                <a:solidFill>
                  <a:srgbClr val="FFFF99"/>
                </a:solidFill>
                <a:latin typeface="Arial" charset="0"/>
                <a:ea typeface="ＭＳ Ｐゴシック" charset="0"/>
              </a:rPr>
              <a:t>"</a:t>
            </a:r>
            <a:r>
              <a:rPr lang="ar-SA" altLang="ja-JP" b="1" dirty="0">
                <a:solidFill>
                  <a:srgbClr val="FFFF99"/>
                </a:solidFill>
                <a:latin typeface="Arial" charset="0"/>
                <a:ea typeface="ＭＳ Ｐゴシック" charset="0"/>
              </a:rPr>
              <a:t>الغضب قبل</a:t>
            </a:r>
            <a:r>
              <a:rPr lang="ru-RU" altLang="ja-JP" b="1" dirty="0">
                <a:solidFill>
                  <a:srgbClr val="FFFF99"/>
                </a:solidFill>
                <a:latin typeface="Arial" charset="0"/>
                <a:ea typeface="ＭＳ Ｐゴシック" charset="0"/>
              </a:rPr>
              <a:t>"</a:t>
            </a:r>
            <a:r>
              <a:rPr lang="en-US" altLang="ja-JP" b="1" dirty="0">
                <a:solidFill>
                  <a:srgbClr val="FFFF99"/>
                </a:solidFill>
                <a:latin typeface="Arial" charset="0"/>
                <a:ea typeface="ＭＳ Ｐゴシック" charset="0"/>
              </a:rPr>
              <a:t> </a:t>
            </a:r>
            <a:r>
              <a:rPr lang="ar-SA" altLang="ja-JP" b="1" dirty="0">
                <a:solidFill>
                  <a:srgbClr val="FFFF99"/>
                </a:solidFill>
                <a:latin typeface="Arial" charset="0"/>
                <a:ea typeface="ＭＳ Ｐゴシック" charset="0"/>
              </a:rPr>
              <a:t> الاختطاف</a:t>
            </a:r>
            <a:endParaRPr lang="en-US" b="1" dirty="0">
              <a:solidFill>
                <a:srgbClr val="FFFF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4519" name="Line 1047"/>
          <p:cNvSpPr>
            <a:spLocks noChangeShapeType="1"/>
          </p:cNvSpPr>
          <p:nvPr/>
        </p:nvSpPr>
        <p:spPr bwMode="auto">
          <a:xfrm>
            <a:off x="3352800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20" name="Line 1048"/>
          <p:cNvSpPr>
            <a:spLocks noChangeShapeType="1"/>
          </p:cNvSpPr>
          <p:nvPr/>
        </p:nvSpPr>
        <p:spPr bwMode="auto">
          <a:xfrm flipV="1">
            <a:off x="3351213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24" name="Text Box 1052"/>
          <p:cNvSpPr txBox="1">
            <a:spLocks noChangeArrowheads="1"/>
          </p:cNvSpPr>
          <p:nvPr/>
        </p:nvSpPr>
        <p:spPr bwMode="auto">
          <a:xfrm>
            <a:off x="3411538" y="2514600"/>
            <a:ext cx="941387" cy="1477328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غضب الله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(يوم الرب)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25" name="Text Box 1053"/>
          <p:cNvSpPr txBox="1">
            <a:spLocks noChangeArrowheads="1"/>
          </p:cNvSpPr>
          <p:nvPr/>
        </p:nvSpPr>
        <p:spPr bwMode="auto">
          <a:xfrm>
            <a:off x="1109664" y="2667000"/>
            <a:ext cx="1108073" cy="707886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بداية الاحزان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27" name="Text Box 1055"/>
          <p:cNvSpPr txBox="1">
            <a:spLocks noChangeArrowheads="1"/>
          </p:cNvSpPr>
          <p:nvPr/>
        </p:nvSpPr>
        <p:spPr bwMode="auto">
          <a:xfrm>
            <a:off x="1044575" y="4114800"/>
            <a:ext cx="12525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لأنك حفظت كلمتي في الصبر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28" name="Text Box 1056"/>
          <p:cNvSpPr txBox="1">
            <a:spLocks noChangeArrowheads="1"/>
          </p:cNvSpPr>
          <p:nvPr/>
        </p:nvSpPr>
        <p:spPr bwMode="auto">
          <a:xfrm>
            <a:off x="2165350" y="4114800"/>
            <a:ext cx="1254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سأبقيك من الساعة (هنا)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4529" name="Text Box 1057"/>
          <p:cNvSpPr txBox="1">
            <a:spLocks noChangeArrowheads="1"/>
          </p:cNvSpPr>
          <p:nvPr/>
        </p:nvSpPr>
        <p:spPr bwMode="auto">
          <a:xfrm>
            <a:off x="3254375" y="4175125"/>
            <a:ext cx="12525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الضيقة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ويوم الرب بعد الاختبار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7559" name="Text Box 18"/>
          <p:cNvSpPr txBox="1">
            <a:spLocks noChangeArrowheads="1"/>
          </p:cNvSpPr>
          <p:nvPr/>
        </p:nvSpPr>
        <p:spPr bwMode="auto">
          <a:xfrm>
            <a:off x="8369300" y="76200"/>
            <a:ext cx="71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181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4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4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animBg="1"/>
      <p:bldP spid="234503" grpId="0" autoUpdateAnimBg="0"/>
      <p:bldP spid="234504" grpId="0" autoUpdateAnimBg="0"/>
      <p:bldP spid="234505" grpId="0" animBg="1" autoUpdateAnimBg="0"/>
      <p:bldP spid="234506" grpId="0" autoUpdateAnimBg="0"/>
      <p:bldP spid="234507" grpId="0" animBg="1" autoUpdateAnimBg="0"/>
      <p:bldP spid="234508" grpId="0" autoUpdateAnimBg="0"/>
      <p:bldP spid="234509" grpId="0" autoUpdateAnimBg="0"/>
      <p:bldP spid="234510" grpId="0" autoUpdateAnimBg="0"/>
      <p:bldP spid="234511" grpId="0" animBg="1"/>
      <p:bldP spid="234519" grpId="0" animBg="1"/>
      <p:bldP spid="234520" grpId="0" animBg="1"/>
      <p:bldP spid="234524" grpId="0" animBg="1" autoUpdateAnimBg="0"/>
      <p:bldP spid="234525" grpId="0" animBg="1" autoUpdateAnimBg="0"/>
      <p:bldP spid="234527" grpId="0"/>
      <p:bldP spid="234528" grpId="0"/>
      <p:bldP spid="2345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BE0E3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>
            <a:extLst>
              <a:ext uri="{FF2B5EF4-FFF2-40B4-BE49-F238E27FC236}">
                <a16:creationId xmlns:a16="http://schemas.microsoft.com/office/drawing/2014/main" id="{AB16F651-853E-F849-BF88-3E5199D8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4522416"/>
            <a:ext cx="8185150" cy="2348284"/>
          </a:xfrm>
          <a:prstGeom prst="upArrowCallout">
            <a:avLst>
              <a:gd name="adj1" fmla="val 63690"/>
              <a:gd name="adj2" fmla="val 63690"/>
              <a:gd name="adj3" fmla="val 11259"/>
              <a:gd name="adj4" fmla="val 578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46F8ACF-B9C2-414D-8EB2-2C68E58F3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492750"/>
            <a:ext cx="81010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ارميا ٣٠ : ٧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آهِ! لأَنَّ ذَلِكَ الْيَوْمَ عَظِيمٌ وَلَيْسَ مِثْلُهُ. وَهُوَ وَقْتُ ضِيقٍ عَلَى يَعْقُوبَ وَلَكِنَّهُ سَيُخَلَّصُ مِنْهُ.</a:t>
            </a:r>
            <a:r>
              <a:rPr kumimoji="0" lang="ar-SA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6350" y="2019300"/>
            <a:ext cx="692150" cy="1465263"/>
            <a:chOff x="160" y="1272"/>
            <a:chExt cx="436" cy="923"/>
          </a:xfrm>
        </p:grpSpPr>
        <p:sp>
          <p:nvSpPr>
            <p:cNvPr id="88081" name="Line 2"/>
            <p:cNvSpPr>
              <a:spLocks noChangeShapeType="1"/>
            </p:cNvSpPr>
            <p:nvPr/>
          </p:nvSpPr>
          <p:spPr bwMode="auto">
            <a:xfrm>
              <a:off x="384" y="1272"/>
              <a:ext cx="1" cy="92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88082" name="Line 3"/>
            <p:cNvSpPr>
              <a:spLocks noChangeShapeType="1"/>
            </p:cNvSpPr>
            <p:nvPr/>
          </p:nvSpPr>
          <p:spPr bwMode="auto">
            <a:xfrm>
              <a:off x="160" y="1512"/>
              <a:ext cx="437" cy="1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09588" y="3524250"/>
            <a:ext cx="1765300" cy="525463"/>
          </a:xfrm>
          <a:prstGeom prst="rect">
            <a:avLst/>
          </a:prstGeom>
          <a:solidFill>
            <a:srgbClr val="9C9CD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عصر الكنيسة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484438" y="3524250"/>
            <a:ext cx="2725737" cy="89535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الضيقة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زك 14 : 1 - 2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295900" y="3524250"/>
            <a:ext cx="2181225" cy="89535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الحكم الألفي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زك 14 : 6 - 21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32776" name="AutoShape 8"/>
          <p:cNvCxnSpPr>
            <a:cxnSpLocks noChangeShapeType="1"/>
          </p:cNvCxnSpPr>
          <p:nvPr/>
        </p:nvCxnSpPr>
        <p:spPr bwMode="auto">
          <a:xfrm flipV="1">
            <a:off x="2239963" y="1143000"/>
            <a:ext cx="531812" cy="1046163"/>
          </a:xfrm>
          <a:prstGeom prst="curvedConnector3">
            <a:avLst>
              <a:gd name="adj1" fmla="val 50000"/>
            </a:avLst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58888" y="1809750"/>
            <a:ext cx="2808287" cy="833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الإختطاف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1 تس 4 : 13 - 18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173663" y="2276475"/>
            <a:ext cx="1587" cy="1162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173538" y="1809750"/>
            <a:ext cx="2009775" cy="89535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المجيء الثاني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زك 14 : 3 - 5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497264" y="4797327"/>
            <a:ext cx="2989262" cy="77162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جوج و ماجوج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هرمجدون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حز 38 - 39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443973" y="4813300"/>
            <a:ext cx="2334590" cy="77162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إرجاع جوج و ماجوج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رؤ 20 : 7 - 10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189538" y="4037013"/>
            <a:ext cx="1587" cy="841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7566025" y="4056063"/>
            <a:ext cx="1588" cy="841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0" y="3500438"/>
            <a:ext cx="8388350" cy="4762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275471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solidFill>
            <a:srgbClr val="000000"/>
          </a:solidFill>
        </p:spPr>
        <p:txBody>
          <a:bodyPr/>
          <a:lstStyle/>
          <a:p>
            <a:r>
              <a:rPr lang="ar-JO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نظرة عامة على المستقبل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796213" y="2276475"/>
            <a:ext cx="1587" cy="11620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632575" y="981075"/>
            <a:ext cx="2328863" cy="1755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العرش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العظيم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الأبيض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رؤ 20 : 11 - 14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484438" y="2708275"/>
            <a:ext cx="1587" cy="8413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ＭＳ Ｐゴシック"/>
              <a:cs typeface="ＭＳ Ｐゴシック" charset="0"/>
            </a:endParaRPr>
          </a:p>
        </p:txBody>
      </p:sp>
      <p:sp>
        <p:nvSpPr>
          <p:cNvPr id="275475" name="Text Box 4"/>
          <p:cNvSpPr txBox="1">
            <a:spLocks noChangeArrowheads="1"/>
          </p:cNvSpPr>
          <p:nvPr/>
        </p:nvSpPr>
        <p:spPr bwMode="auto">
          <a:xfrm>
            <a:off x="8101013" y="0"/>
            <a:ext cx="10429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437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2088235D-4B19-134B-A398-BAC98555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648" y="2780928"/>
            <a:ext cx="5168703" cy="6485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rgbClr val="008000"/>
              </a:gs>
            </a:gsLst>
            <a:lin ang="0" scaled="1"/>
            <a:tileRect/>
          </a:gra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يوم الرب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6466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20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2000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7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2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8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2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84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85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86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7" dur="1000" autoRev="1" fill="hold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8600"/>
                            </p:stCondLst>
                            <p:childTnLst>
                              <p:par>
                                <p:cTn id="89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0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1" dur="1000" autoRev="1" fill="hold" masterRel="sameClick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2" dur="1000" autoRev="1" fill="hold"/>
                                        <p:tgtEl>
                                          <p:spTgt spid="3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2600"/>
                            </p:stCondLst>
                            <p:childTnLst>
                              <p:par>
                                <p:cTn id="94" presetID="27" presetClass="emph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95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96" dur="1000" autoRev="1" fill="hold" masterRel="sameClick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97" dur="1000" autoRev="1" fill="hold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9800"/>
                            </p:stCondLst>
                            <p:childTnLst>
                              <p:par>
                                <p:cTn id="99" presetID="47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1800"/>
                            </p:stCondLst>
                            <p:childTnLst>
                              <p:par>
                                <p:cTn id="10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3800"/>
                            </p:stCondLst>
                            <p:childTnLst>
                              <p:par>
                                <p:cTn id="11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img3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2209800"/>
          </a:xfrm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ar-JO" altLang="ja-JP" sz="3600" b="1" dirty="0">
                <a:latin typeface="Arial" charset="0"/>
                <a:ea typeface="ＭＳ Ｐゴシック" charset="0"/>
                <a:cs typeface="ＭＳ Ｐゴシック" charset="0"/>
              </a:rPr>
              <a:t>و الأموات في المسيح سيقومون أولاً</a:t>
            </a:r>
            <a:b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ar-JO" sz="3600" b="1" dirty="0">
                <a:latin typeface="Arial" charset="0"/>
                <a:ea typeface="ＭＳ Ｐゴシック" charset="0"/>
                <a:cs typeface="ＭＳ Ｐゴシック" charset="0"/>
              </a:rPr>
              <a:t>1 تس 4: 16ب</a:t>
            </a: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100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 descr="angel_trump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404813"/>
            <a:ext cx="9070975" cy="1143000"/>
          </a:xfrm>
        </p:spPr>
        <p:txBody>
          <a:bodyPr/>
          <a:lstStyle/>
          <a:p>
            <a:r>
              <a:rPr lang="ar-JO" b="1" dirty="0">
                <a:latin typeface="Arial" charset="0"/>
                <a:ea typeface="ＭＳ Ｐゴシック" charset="0"/>
              </a:rPr>
              <a:t>سوف نلتقي به في السحب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00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437"/>
            <a:ext cx="9056689" cy="6024564"/>
          </a:xfrm>
          <a:prstGeom prst="rect">
            <a:avLst/>
          </a:prstGeom>
          <a:ln w="12700">
            <a:miter lim="400000"/>
          </a:ln>
        </p:spPr>
      </p:pic>
      <p:sp>
        <p:nvSpPr>
          <p:cNvPr id="2025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0" y="-119063"/>
            <a:ext cx="9144000" cy="992188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"سوف نراه"</a:t>
            </a:r>
            <a:endParaRPr dirty="0"/>
          </a:p>
        </p:txBody>
      </p:sp>
      <p:sp>
        <p:nvSpPr>
          <p:cNvPr id="2026" name="Rectangle 2"/>
          <p:cNvSpPr txBox="1"/>
          <p:nvPr/>
        </p:nvSpPr>
        <p:spPr>
          <a:xfrm>
            <a:off x="45719" y="5946408"/>
            <a:ext cx="905256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800" b="1" i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غنتها ساندي باتي</a:t>
            </a:r>
            <a:endParaRPr kumimoji="0" sz="4800" b="1" i="1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9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3200400" y="4191000"/>
            <a:ext cx="3505200" cy="23622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 anchor="t"/>
          <a:lstStyle>
            <a:lvl1pPr algn="l">
              <a:lnSpc>
                <a:spcPct val="90000"/>
              </a:lnSpc>
              <a:spcBef>
                <a:spcPts val="1000"/>
              </a:spcBef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ستنفتح</a:t>
            </a:r>
            <a:br>
              <a:rPr lang="ar-JO" dirty="0"/>
            </a:br>
            <a:r>
              <a:rPr lang="ar-JO" dirty="0"/>
              <a:t>السموات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18185E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86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انتقادات اللاهوت العهدي</a:t>
            </a:r>
            <a:endParaRPr dirty="0"/>
          </a:p>
        </p:txBody>
      </p:sp>
      <p:sp>
        <p:nvSpPr>
          <p:cNvPr id="1587" name="TextBox 2"/>
          <p:cNvSpPr txBox="1"/>
          <p:nvPr/>
        </p:nvSpPr>
        <p:spPr>
          <a:xfrm>
            <a:off x="198119" y="990600"/>
            <a:ext cx="8900162" cy="48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منهاج روحاني (83- 84)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رؤية التدبيرات لكن الإصرار على عهد نعمة واحد (8)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العهود الكتابية لها عناصر بجانب الفداء (85)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هدف التاريخ ليس واسعًا بما فيه الكفاية – باستثناء الأغراض المتعلقة بإسرائيل، والكنيسة، والملائكة، والكون (85- 86)</a:t>
            </a:r>
            <a:endParaRPr kumimoji="0" lang="ar-JO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وجهات النظر القديمة ليست صحيحة بالضرورة (المسألة كتابية)</a:t>
            </a:r>
            <a:endParaRPr kumimoji="0" lang="ar-JO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"عهد النعمة" و "عهد الأعمال" غير موجودان في الكتاب المقدس أبدًا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(82)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JO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المقاطع المذكورة (تثنية 6: 5، 10- 12؛ 30: 15- 20) = الحياة في أرض الموعد (وليس السماء) (رايري، 189)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الاستخدام الاستنتاجي (وليس الاستقرائي) والتفسير بدلاً من البيانات الواضحة </a:t>
            </a:r>
            <a:endParaRPr kumimoji="0" lang="ar-JO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 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(رايري، 189- 90)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JO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يُقرأ العهد الجديد مرة أخرى في العهد القديم (رايري، 191 -93)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b="1"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50800" dist="101600" dir="2700000" rotWithShape="0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العهد الإبراهيمي مشروط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50800" dist="101600" dir="2700000" rotWithShape="0">
                  <a:srgbClr val="000000"/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8" name="TextBox 3"/>
          <p:cNvSpPr txBox="1"/>
          <p:nvPr/>
        </p:nvSpPr>
        <p:spPr>
          <a:xfrm>
            <a:off x="0" y="6477000"/>
            <a:ext cx="9144000" cy="3077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8F8F8F">
                    <a:lumOff val="44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ar-JO" sz="1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بول ن. بينوير، </a:t>
            </a:r>
            <a:r>
              <a:rPr kumimoji="0" lang="ar-JO" sz="1400" b="1" i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فهم نبوات آخر الأزمنة</a:t>
            </a:r>
            <a:r>
              <a:rPr kumimoji="0" lang="ar-JO" sz="1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، 83- 86؛ راجع، رايري، </a:t>
            </a:r>
            <a:r>
              <a:rPr kumimoji="0" lang="ar-JO" sz="1400" b="1" i="1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التدبيرية</a:t>
            </a:r>
            <a:r>
              <a:rPr kumimoji="0" lang="ar-JO" sz="1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، 189، 193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9" name="Straight Connector 7"/>
          <p:cNvSpPr/>
          <p:nvPr/>
        </p:nvSpPr>
        <p:spPr>
          <a:xfrm>
            <a:off x="0" y="2895600"/>
            <a:ext cx="9144001" cy="1589"/>
          </a:xfrm>
          <a:prstGeom prst="line">
            <a:avLst/>
          </a:prstGeom>
          <a:ln w="38100">
            <a:solidFill>
              <a:schemeClr val="accent3">
                <a:lumOff val="44000"/>
              </a:schemeClr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" grpId="0" uiExpand="1" build="p" bldLvl="5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175"/>
          </a:xfrm>
          <a:prstGeom prst="rect">
            <a:avLst/>
          </a:prstGeom>
          <a:ln w="12700">
            <a:miter lim="400000"/>
          </a:ln>
        </p:spPr>
      </p:pic>
      <p:sp>
        <p:nvSpPr>
          <p:cNvPr id="2032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1139826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تحضيرًا لدخولهِ...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5" name="Rectangle 3"/>
          <p:cNvSpPr txBox="1">
            <a:spLocks noGrp="1"/>
          </p:cNvSpPr>
          <p:nvPr>
            <p:ph type="title"/>
          </p:nvPr>
        </p:nvSpPr>
        <p:spPr>
          <a:xfrm>
            <a:off x="5334000" y="381000"/>
            <a:ext cx="3581400" cy="6308725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 b="1">
                <a:solidFill>
                  <a:schemeClr val="accent3">
                    <a:lumOff val="44000"/>
                  </a:schemeClr>
                </a:solidFill>
              </a:defRPr>
            </a:pPr>
            <a:r>
              <a:rPr lang="ar-JO" dirty="0"/>
              <a:t>ستصفق</a:t>
            </a:r>
            <a:br>
              <a:rPr lang="ar-JO" dirty="0"/>
            </a:br>
            <a:r>
              <a:rPr lang="ar-JO" dirty="0"/>
              <a:t>له النجوم</a:t>
            </a:r>
            <a:br>
              <a:rPr lang="ar-JO" dirty="0"/>
            </a:br>
            <a:r>
              <a:rPr lang="ar-JO" dirty="0"/>
              <a:t>برعود</a:t>
            </a:r>
            <a:br>
              <a:rPr lang="ar-JO" dirty="0"/>
            </a:br>
            <a:r>
              <a:rPr lang="ar-JO" dirty="0"/>
              <a:t>التسبيح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8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28600" y="0"/>
            <a:ext cx="2743200" cy="65532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 algn="l"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النور</a:t>
            </a:r>
            <a:br>
              <a:rPr lang="ar-JO" dirty="0"/>
            </a:br>
            <a:r>
              <a:rPr lang="ar-JO" dirty="0"/>
              <a:t>العذب</a:t>
            </a:r>
            <a:br>
              <a:rPr lang="ar-JO" dirty="0"/>
            </a:br>
            <a:r>
              <a:rPr lang="ar-JO" dirty="0"/>
              <a:t>في</a:t>
            </a:r>
            <a:br>
              <a:rPr lang="ar-JO" dirty="0"/>
            </a:br>
            <a:r>
              <a:rPr lang="ar-JO" dirty="0"/>
              <a:t>عينية</a:t>
            </a:r>
            <a:br>
              <a:rPr lang="ar-JO" dirty="0"/>
            </a:br>
            <a:r>
              <a:rPr lang="ar-JO" dirty="0"/>
              <a:t>سيقوّي</a:t>
            </a:r>
            <a:br>
              <a:rPr lang="ar-JO" dirty="0"/>
            </a:br>
            <a:r>
              <a:rPr lang="ar-JO" dirty="0"/>
              <a:t>الذين</a:t>
            </a:r>
            <a:br>
              <a:rPr lang="ar-JO" dirty="0"/>
            </a:br>
            <a:r>
              <a:rPr lang="ar-JO" dirty="0"/>
              <a:t>ينتظرونه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1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/>
          </a:bodyPr>
          <a:lstStyle>
            <a:lvl1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وسنراه حينئذ وجهًا لوجه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762000" y="4953000"/>
            <a:ext cx="7772400" cy="762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سوف نراه</a:t>
            </a:r>
            <a:endParaRPr dirty="0"/>
          </a:p>
        </p:txBody>
      </p:sp>
      <p:sp>
        <p:nvSpPr>
          <p:cNvPr id="2045" name="Rectangle 3"/>
          <p:cNvSpPr txBox="1"/>
          <p:nvPr/>
        </p:nvSpPr>
        <p:spPr>
          <a:xfrm>
            <a:off x="807719" y="5635080"/>
            <a:ext cx="768096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4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سوف نراه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5" grpId="0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685800" y="4495800"/>
            <a:ext cx="7924800" cy="19812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...وجهًا لوجه</a:t>
            </a:r>
            <a:br>
              <a:rPr dirty="0"/>
            </a:br>
            <a:r>
              <a:rPr lang="ar-JO" dirty="0"/>
              <a:t>في كل مجده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1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743200" y="1371600"/>
            <a:ext cx="3962400" cy="1905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سوف</a:t>
            </a:r>
            <a:br>
              <a:rPr lang="ar-JO" dirty="0"/>
            </a:br>
            <a:r>
              <a:rPr lang="ar-JO" dirty="0"/>
              <a:t>نراه</a:t>
            </a:r>
            <a:endParaRPr dirty="0"/>
          </a:p>
        </p:txBody>
      </p:sp>
      <p:sp>
        <p:nvSpPr>
          <p:cNvPr id="2052" name="Rectangle 3"/>
          <p:cNvSpPr txBox="1"/>
          <p:nvPr/>
        </p:nvSpPr>
        <p:spPr>
          <a:xfrm>
            <a:off x="2788919" y="3505825"/>
            <a:ext cx="3870962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سوف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نراه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 bldLvl="5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5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28600" y="4572000"/>
            <a:ext cx="5562600" cy="22860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...وجهًا لوجه</a:t>
            </a:r>
            <a:br>
              <a:rPr dirty="0"/>
            </a:br>
            <a:r>
              <a:rPr lang="ar-JO" dirty="0"/>
              <a:t>ربنا ومخلصنا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838200" y="5562600"/>
            <a:ext cx="7772400" cy="11430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>
            <a:lvl1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وستطلق الملائكة صيحة</a:t>
            </a:r>
            <a:br>
              <a:rPr lang="ar-JO" dirty="0"/>
            </a:br>
            <a:r>
              <a:rPr lang="ar-JO" dirty="0"/>
              <a:t>مجيئهِ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1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وسينهض النائمون</a:t>
            </a:r>
            <a:br>
              <a:rPr lang="ar-JO" dirty="0"/>
            </a:br>
            <a:r>
              <a:rPr lang="ar-JO" dirty="0"/>
              <a:t>من أماكن سباتهم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4700"/>
            </a:gs>
            <a:gs pos="100000">
              <a:srgbClr val="CC99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E5C2D"/>
              </a:gs>
              <a:gs pos="100000">
                <a:srgbClr val="183118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 flipV="1">
            <a:off x="1979613" y="4116388"/>
            <a:ext cx="6029325" cy="33337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7126288" y="2638425"/>
            <a:ext cx="1587" cy="1371600"/>
          </a:xfrm>
          <a:prstGeom prst="line">
            <a:avLst/>
          </a:prstGeom>
          <a:noFill/>
          <a:ln w="38160">
            <a:solidFill>
              <a:srgbClr val="00CCFF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5400000">
            <a:off x="37307" y="3609181"/>
            <a:ext cx="249555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عصر الكنيسة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019800" y="1295400"/>
            <a:ext cx="22098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CC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المجيء الثاني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828800" y="2971800"/>
            <a:ext cx="37338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عصر الإنجيل </a:t>
            </a: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الذهبي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80000"/>
              </a:lnSpc>
              <a:spcBef>
                <a:spcPts val="2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الضيقات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 rot="5400000" flipH="1">
            <a:off x="5856287" y="3876676"/>
            <a:ext cx="4951413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CC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الملكوت الأبدي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 rot="5400000">
            <a:off x="5826125" y="5168900"/>
            <a:ext cx="2667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0066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الدينونة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 rot="5400000">
            <a:off x="1215232" y="1456531"/>
            <a:ext cx="4121150" cy="53292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741 w 21600"/>
              <a:gd name="T13" fmla="*/ 3741 h 21600"/>
              <a:gd name="T14" fmla="*/ 17859 w 21600"/>
              <a:gd name="T15" fmla="*/ 178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882" y="21600"/>
                </a:lnTo>
                <a:lnTo>
                  <a:pt x="1771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solidFill>
              <a:srgbClr val="BBE0E3"/>
            </a:solidFill>
            <a:miter lim="800000"/>
            <a:headEnd/>
            <a:tailEnd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  <a:extLst>
            <a:ext uri="{909E8E84-426E-40dd-AFC4-6F175D3DCCD1}"/>
          </a:extLst>
        </p:spPr>
        <p:txBody>
          <a:bodyPr rot="10800000"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6555" name="Text Box 10"/>
          <p:cNvSpPr txBox="1">
            <a:spLocks noChangeArrowheads="1"/>
          </p:cNvSpPr>
          <p:nvPr/>
        </p:nvSpPr>
        <p:spPr bwMode="auto">
          <a:xfrm>
            <a:off x="685800" y="457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ts val="275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ar-JO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ما بعد الألفية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36556" name="Text Box 11"/>
          <p:cNvSpPr txBox="1">
            <a:spLocks noChangeArrowheads="1"/>
          </p:cNvSpPr>
          <p:nvPr/>
        </p:nvSpPr>
        <p:spPr bwMode="auto">
          <a:xfrm>
            <a:off x="8353425" y="95250"/>
            <a:ext cx="7016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ar-JO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473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002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4760495" y="144379"/>
            <a:ext cx="4383505" cy="1143000"/>
          </a:xfrm>
          <a:prstGeom prst="rect">
            <a:avLst/>
          </a:prstGeom>
          <a:effectLst>
            <a:outerShdw blurRad="63500" dist="35921" dir="2700000" rotWithShape="0">
              <a:schemeClr val="accent3">
                <a:lumOff val="44000"/>
                <a:alpha val="74998"/>
              </a:schemeClr>
            </a:outerShdw>
          </a:effectLst>
        </p:spPr>
        <p:txBody>
          <a:bodyPr>
            <a:normAutofit fontScale="90000"/>
          </a:bodyPr>
          <a:lstStyle>
            <a:lvl1pPr defTabSz="768095">
              <a:defRPr sz="3696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وأولئك الباقون</a:t>
            </a:r>
            <a:br>
              <a:rPr lang="ar-JO" dirty="0"/>
            </a:br>
            <a:r>
              <a:rPr lang="ar-JO" dirty="0"/>
              <a:t>سيتغيّرون في لحظة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7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وسنراه حينئدٍ</a:t>
            </a:r>
            <a:br>
              <a:rPr lang="ar-JO" dirty="0"/>
            </a:br>
            <a:r>
              <a:rPr lang="ar-JO" dirty="0"/>
              <a:t>وجهًا لوجه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9144000" cy="6908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0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762000" y="42672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سوف تراه</a:t>
            </a:r>
            <a:endParaRPr dirty="0"/>
          </a:p>
        </p:txBody>
      </p:sp>
      <p:sp>
        <p:nvSpPr>
          <p:cNvPr id="2071" name="Rectangle 3"/>
          <p:cNvSpPr txBox="1"/>
          <p:nvPr/>
        </p:nvSpPr>
        <p:spPr>
          <a:xfrm>
            <a:off x="807719" y="5444580"/>
            <a:ext cx="768096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سوف نراه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build="p" bldLvl="5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13"/>
            <a:ext cx="4405313" cy="5208588"/>
          </a:xfrm>
          <a:prstGeom prst="rect">
            <a:avLst/>
          </a:prstGeom>
          <a:ln w="12700">
            <a:miter lim="400000"/>
          </a:ln>
        </p:spPr>
      </p:pic>
      <p:sp>
        <p:nvSpPr>
          <p:cNvPr id="207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3352800" y="609600"/>
            <a:ext cx="5105400" cy="22098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...وجهًا لوجه</a:t>
            </a:r>
            <a:br>
              <a:rPr dirty="0"/>
            </a:br>
            <a:r>
              <a:rPr lang="ar-JO" dirty="0"/>
              <a:t>في كل مجدهِ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ln w="12700">
            <a:miter lim="400000"/>
          </a:ln>
        </p:spPr>
      </p:pic>
      <p:sp>
        <p:nvSpPr>
          <p:cNvPr id="2077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DFFFA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سوف نراه</a:t>
            </a:r>
            <a:endParaRPr dirty="0"/>
          </a:p>
        </p:txBody>
      </p:sp>
      <p:sp>
        <p:nvSpPr>
          <p:cNvPr id="2078" name="Rectangle 3"/>
          <p:cNvSpPr txBox="1"/>
          <p:nvPr/>
        </p:nvSpPr>
        <p:spPr>
          <a:xfrm>
            <a:off x="731519" y="1634580"/>
            <a:ext cx="768096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 b="1">
                <a:solidFill>
                  <a:srgbClr val="FDFFFA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FDFFFA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سوف نراه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DFFFA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" grpId="0" build="p" bldLvl="5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1" name="Rectangle 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pPr defTabSz="768095">
              <a:defRPr sz="3696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...وجهًا لوجه</a:t>
            </a:r>
            <a:br>
              <a:rPr dirty="0"/>
            </a:br>
            <a:r>
              <a:rPr lang="ar-JO" dirty="0"/>
              <a:t>ربنا ومخلصنا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" y="836612"/>
            <a:ext cx="9144001" cy="6021389"/>
          </a:xfrm>
          <a:prstGeom prst="rect">
            <a:avLst/>
          </a:prstGeom>
          <a:ln w="12700">
            <a:miter lim="400000"/>
          </a:ln>
        </p:spPr>
      </p:pic>
      <p:sp>
        <p:nvSpPr>
          <p:cNvPr id="2084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1274762" y="4572000"/>
            <a:ext cx="6629400" cy="22860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JO" dirty="0"/>
              <a:t>سوف نراه،</a:t>
            </a:r>
            <a:br>
              <a:rPr dirty="0"/>
            </a:br>
            <a:r>
              <a:rPr lang="ar-JO" dirty="0"/>
              <a:t>ربنا ومخلصنا!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67248"/>
          </a:xfrm>
          <a:prstGeom prst="rect">
            <a:avLst/>
          </a:prstGeom>
          <a:ln w="12700">
            <a:miter lim="400000"/>
          </a:ln>
        </p:spPr>
      </p:pic>
      <p:sp>
        <p:nvSpPr>
          <p:cNvPr id="2087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2514600" y="4572000"/>
            <a:ext cx="6629400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ar-JO" dirty="0"/>
              <a:t>... ربنا ومخلصنا!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2" name="Rectangle 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7924800" cy="3733800"/>
          </a:xfrm>
          <a:prstGeom prst="rect">
            <a:avLst/>
          </a:prstGeom>
          <a:effectLst>
            <a:outerShdw blurRad="63500" dist="35921" dir="2700000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>
              <a:defRPr sz="60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ar-JO" dirty="0"/>
              <a:t>سنعيش إلى الأبد</a:t>
            </a:r>
            <a:br>
              <a:rPr lang="ar-JO" dirty="0"/>
            </a:br>
            <a:r>
              <a:rPr lang="ar-JO" dirty="0"/>
              <a:t>مع الذي رمى</a:t>
            </a:r>
            <a:br>
              <a:rPr lang="ar-JO" dirty="0"/>
            </a:br>
            <a:r>
              <a:rPr lang="ar-JO" dirty="0"/>
              <a:t>النجوم في الفضاء!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8803663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535488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 rot="-5400000">
            <a:off x="-678656" y="3746391"/>
            <a:ext cx="3125787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429000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425819" y="3276600"/>
            <a:ext cx="3109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1905000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4535487" y="3276600"/>
            <a:ext cx="3368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4953000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5858669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6621463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8" name="Text Box 1036"/>
          <p:cNvSpPr txBox="1">
            <a:spLocks noChangeArrowheads="1"/>
          </p:cNvSpPr>
          <p:nvPr/>
        </p:nvSpPr>
        <p:spPr bwMode="auto">
          <a:xfrm>
            <a:off x="5334000" y="1257300"/>
            <a:ext cx="2438400" cy="125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المجيء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=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EG" sz="4000" b="1" dirty="0">
                <a:solidFill>
                  <a:srgbClr val="FFFFFF"/>
                </a:solidFill>
                <a:ea typeface="ＭＳ Ｐゴシック" charset="-128"/>
              </a:rPr>
              <a:t>عقيدة ما قبل الألفية</a:t>
            </a:r>
            <a:endParaRPr lang="en-US" sz="4000" b="1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20751823">
            <a:off x="731706" y="5022354"/>
            <a:ext cx="4724400" cy="107721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وجهات النظر الخمسة لل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إ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ختطاف ما قبل ال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لفية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1041"/>
          <p:cNvSpPr txBox="1">
            <a:spLocks noChangeArrowheads="1"/>
          </p:cNvSpPr>
          <p:nvPr/>
        </p:nvSpPr>
        <p:spPr bwMode="auto">
          <a:xfrm>
            <a:off x="8286337" y="77723"/>
            <a:ext cx="704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433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7222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6" presetID="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50188" grpId="0" autoUpdateAnimBg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Christology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-1106945" y="2743200"/>
            <a:ext cx="2971800" cy="2819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902955" y="2667000"/>
            <a:ext cx="2971800" cy="28194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64955" y="2772216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اسرائيل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78" name="Line 1026"/>
          <p:cNvSpPr>
            <a:spLocks noChangeShapeType="1"/>
          </p:cNvSpPr>
          <p:nvPr/>
        </p:nvSpPr>
        <p:spPr bwMode="auto">
          <a:xfrm>
            <a:off x="1826755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79" name="Line 1027"/>
          <p:cNvSpPr>
            <a:spLocks noChangeShapeType="1"/>
          </p:cNvSpPr>
          <p:nvPr/>
        </p:nvSpPr>
        <p:spPr bwMode="auto">
          <a:xfrm>
            <a:off x="4914443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-30584" y="3356992"/>
            <a:ext cx="2010296" cy="1477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عصر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الكنيسة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3807955" y="12573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المجئ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1979155" y="32766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الضيقة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3" name="Text Box 1031"/>
          <p:cNvSpPr txBox="1">
            <a:spLocks noChangeArrowheads="1"/>
          </p:cNvSpPr>
          <p:nvPr/>
        </p:nvSpPr>
        <p:spPr bwMode="auto">
          <a:xfrm>
            <a:off x="2283955" y="4267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٧ سنوات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5103355" y="327660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الألفية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5" name="Text Box 1033"/>
          <p:cNvSpPr txBox="1">
            <a:spLocks noChangeArrowheads="1"/>
          </p:cNvSpPr>
          <p:nvPr/>
        </p:nvSpPr>
        <p:spPr bwMode="auto">
          <a:xfrm>
            <a:off x="5331955" y="42672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١٠٠٠ 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6" name="Text Box 1034"/>
          <p:cNvSpPr txBox="1">
            <a:spLocks noChangeArrowheads="1"/>
          </p:cNvSpPr>
          <p:nvPr/>
        </p:nvSpPr>
        <p:spPr bwMode="auto">
          <a:xfrm rot="5400000" flipH="1">
            <a:off x="6237624" y="3905141"/>
            <a:ext cx="4951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الملكوت الأبدي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 rot="5381629">
            <a:off x="7000418" y="5125134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الدينونة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189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788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4000" b="1" dirty="0">
                <a:solidFill>
                  <a:srgbClr val="FFFFFF"/>
                </a:solidFill>
                <a:ea typeface="ＭＳ Ｐゴシック" charset="-128"/>
              </a:rPr>
              <a:t>التدبيرية</a:t>
            </a:r>
            <a:endParaRPr lang="en-US" sz="4000" b="1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2241" name="Text Box 1041"/>
          <p:cNvSpPr txBox="1">
            <a:spLocks noChangeArrowheads="1"/>
          </p:cNvSpPr>
          <p:nvPr/>
        </p:nvSpPr>
        <p:spPr bwMode="auto">
          <a:xfrm>
            <a:off x="8236555" y="0"/>
            <a:ext cx="702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362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Line 1038"/>
          <p:cNvSpPr>
            <a:spLocks noChangeShapeType="1"/>
          </p:cNvSpPr>
          <p:nvPr/>
        </p:nvSpPr>
        <p:spPr bwMode="auto">
          <a:xfrm>
            <a:off x="1894443" y="251460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Line 1039"/>
          <p:cNvSpPr>
            <a:spLocks noChangeShapeType="1"/>
          </p:cNvSpPr>
          <p:nvPr/>
        </p:nvSpPr>
        <p:spPr bwMode="auto">
          <a:xfrm flipV="1">
            <a:off x="1892855" y="3295650"/>
            <a:ext cx="0" cy="762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04297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/>
      <p:bldP spid="50180" grpId="0" autoUpdateAnimBg="0"/>
      <p:bldP spid="50181" grpId="0" autoUpdateAnimBg="0"/>
      <p:bldP spid="50182" grpId="0"/>
      <p:bldP spid="50183" grpId="0" autoUpdateAnimBg="0"/>
      <p:bldP spid="50184" grpId="0"/>
      <p:bldP spid="50185" grpId="0" autoUpdateAnimBg="0"/>
      <p:bldP spid="50186" grpId="0" autoUpdateAnimBg="0"/>
      <p:bldP spid="50187" grpId="0" autoUpdateAnimBg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Jesus Coming Sphe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9588"/>
            <a:ext cx="9145588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609600"/>
            <a:ext cx="8785697" cy="1143000"/>
          </a:xfrm>
        </p:spPr>
        <p:txBody>
          <a:bodyPr>
            <a:normAutofit/>
          </a:bodyPr>
          <a:lstStyle/>
          <a:p>
            <a:pPr rtl="1"/>
            <a:r>
              <a:rPr lang="ar-SA" b="1" dirty="0">
                <a:solidFill>
                  <a:schemeClr val="bg1"/>
                </a:solidFill>
                <a:ea typeface="ＭＳ Ｐゴシック" charset="0"/>
              </a:rPr>
              <a:t>متى سيحدث الاختطاف؟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265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325"/>
            <a:ext cx="9144000" cy="61626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5" name="Group 20"/>
          <p:cNvGrpSpPr/>
          <p:nvPr/>
        </p:nvGrpSpPr>
        <p:grpSpPr>
          <a:xfrm>
            <a:off x="3059113" y="2349500"/>
            <a:ext cx="2665412" cy="2663825"/>
            <a:chOff x="0" y="0"/>
            <a:chExt cx="2665411" cy="2663825"/>
          </a:xfrm>
        </p:grpSpPr>
        <p:sp>
          <p:nvSpPr>
            <p:cNvPr id="1643" name="Oval Callout 2"/>
            <p:cNvSpPr/>
            <p:nvPr/>
          </p:nvSpPr>
          <p:spPr>
            <a:xfrm>
              <a:off x="0" y="0"/>
              <a:ext cx="2665412" cy="2663825"/>
            </a:xfrm>
            <a:prstGeom prst="wedgeEllipseCallout">
              <a:avLst>
                <a:gd name="adj1" fmla="val 107778"/>
                <a:gd name="adj2" fmla="val 57255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44" name="TextBox 26"/>
            <p:cNvSpPr txBox="1"/>
            <p:nvPr/>
          </p:nvSpPr>
          <p:spPr>
            <a:xfrm>
              <a:off x="190182" y="360363"/>
              <a:ext cx="2358074" cy="1859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Christ:</a:t>
              </a:r>
              <a:b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</a:b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Holy and true, holds the key of David</a:t>
              </a:r>
            </a:p>
          </p:txBody>
        </p:sp>
      </p:grpSp>
      <p:grpSp>
        <p:nvGrpSpPr>
          <p:cNvPr id="1648" name="Group 6"/>
          <p:cNvGrpSpPr/>
          <p:nvPr/>
        </p:nvGrpSpPr>
        <p:grpSpPr>
          <a:xfrm>
            <a:off x="2958782" y="2276474"/>
            <a:ext cx="2862899" cy="2808290"/>
            <a:chOff x="0" y="0"/>
            <a:chExt cx="2862897" cy="2808288"/>
          </a:xfrm>
        </p:grpSpPr>
        <p:sp>
          <p:nvSpPr>
            <p:cNvPr id="1646" name="Oval 23"/>
            <p:cNvSpPr/>
            <p:nvPr/>
          </p:nvSpPr>
          <p:spPr>
            <a:xfrm>
              <a:off x="29932" y="0"/>
              <a:ext cx="2799172" cy="2808289"/>
            </a:xfrm>
            <a:prstGeom prst="ellipse">
              <a:avLst/>
            </a:prstGeom>
            <a:solidFill>
              <a:srgbClr val="008000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47" name="TextBox 24"/>
            <p:cNvSpPr txBox="1"/>
            <p:nvPr/>
          </p:nvSpPr>
          <p:spPr>
            <a:xfrm>
              <a:off x="0" y="74612"/>
              <a:ext cx="2862898" cy="2215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Commendation: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Deeds, keeps Christ's word and does not deny His name, endures patiently</a:t>
              </a:r>
            </a:p>
          </p:txBody>
        </p:sp>
      </p:grpSp>
      <p:grpSp>
        <p:nvGrpSpPr>
          <p:cNvPr id="1651" name="Group 8"/>
          <p:cNvGrpSpPr/>
          <p:nvPr/>
        </p:nvGrpSpPr>
        <p:grpSpPr>
          <a:xfrm>
            <a:off x="2555875" y="1844675"/>
            <a:ext cx="3671888" cy="3671888"/>
            <a:chOff x="0" y="0"/>
            <a:chExt cx="3671887" cy="3671887"/>
          </a:xfrm>
        </p:grpSpPr>
        <p:sp>
          <p:nvSpPr>
            <p:cNvPr id="1649" name="Oval 21"/>
            <p:cNvSpPr/>
            <p:nvPr/>
          </p:nvSpPr>
          <p:spPr>
            <a:xfrm>
              <a:off x="0" y="0"/>
              <a:ext cx="3671888" cy="3671888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50" name="TextBox 22"/>
            <p:cNvSpPr txBox="1"/>
            <p:nvPr/>
          </p:nvSpPr>
          <p:spPr>
            <a:xfrm>
              <a:off x="895033" y="33338"/>
              <a:ext cx="1881822" cy="114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Rebuke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None!</a:t>
              </a:r>
            </a:p>
          </p:txBody>
        </p:sp>
      </p:grpSp>
      <p:grpSp>
        <p:nvGrpSpPr>
          <p:cNvPr id="1654" name="Group 10"/>
          <p:cNvGrpSpPr/>
          <p:nvPr/>
        </p:nvGrpSpPr>
        <p:grpSpPr>
          <a:xfrm>
            <a:off x="2060574" y="1349374"/>
            <a:ext cx="4672016" cy="4600578"/>
            <a:chOff x="0" y="0"/>
            <a:chExt cx="4672014" cy="4600576"/>
          </a:xfrm>
        </p:grpSpPr>
        <p:sp>
          <p:nvSpPr>
            <p:cNvPr id="1652" name="Oval 16"/>
            <p:cNvSpPr/>
            <p:nvPr/>
          </p:nvSpPr>
          <p:spPr>
            <a:xfrm>
              <a:off x="-1" y="-1"/>
              <a:ext cx="4672016" cy="4600578"/>
            </a:xfrm>
            <a:prstGeom prst="ellipse">
              <a:avLst/>
            </a:prstGeom>
            <a:solidFill>
              <a:srgbClr val="F79646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53" name="TextBox 18"/>
            <p:cNvSpPr txBox="1"/>
            <p:nvPr/>
          </p:nvSpPr>
          <p:spPr>
            <a:xfrm>
              <a:off x="1045844" y="63500"/>
              <a:ext cx="2572385" cy="150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Exhortation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Hold on to what you have</a:t>
              </a:r>
            </a:p>
          </p:txBody>
        </p:sp>
      </p:grpSp>
      <p:grpSp>
        <p:nvGrpSpPr>
          <p:cNvPr id="1657" name="Group 27"/>
          <p:cNvGrpSpPr/>
          <p:nvPr/>
        </p:nvGrpSpPr>
        <p:grpSpPr>
          <a:xfrm>
            <a:off x="1604960" y="836611"/>
            <a:ext cx="5688017" cy="5688014"/>
            <a:chOff x="-1" y="-1"/>
            <a:chExt cx="5688015" cy="5688013"/>
          </a:xfrm>
        </p:grpSpPr>
        <p:sp>
          <p:nvSpPr>
            <p:cNvPr id="1655" name="Oval 4"/>
            <p:cNvSpPr/>
            <p:nvPr/>
          </p:nvSpPr>
          <p:spPr>
            <a:xfrm>
              <a:off x="-1" y="-1"/>
              <a:ext cx="5688015" cy="5688013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56" name="TextBox 29"/>
            <p:cNvSpPr txBox="1"/>
            <p:nvPr/>
          </p:nvSpPr>
          <p:spPr>
            <a:xfrm>
              <a:off x="477519" y="-1"/>
              <a:ext cx="4732974" cy="156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التحذير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لا أحد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58" name="Title 1"/>
          <p:cNvSpPr txBox="1">
            <a:spLocks noGrp="1"/>
          </p:cNvSpPr>
          <p:nvPr>
            <p:ph type="title"/>
          </p:nvPr>
        </p:nvSpPr>
        <p:spPr>
          <a:xfrm>
            <a:off x="-31751" y="-26989"/>
            <a:ext cx="9212265" cy="719140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ar-JO" dirty="0"/>
              <a:t>فيلادلفيا (رؤ 3: 7- 13)</a:t>
            </a:r>
            <a:endParaRPr dirty="0"/>
          </a:p>
        </p:txBody>
      </p:sp>
      <p:sp>
        <p:nvSpPr>
          <p:cNvPr id="1659" name="TextBox 7"/>
          <p:cNvSpPr txBox="1"/>
          <p:nvPr/>
        </p:nvSpPr>
        <p:spPr>
          <a:xfrm>
            <a:off x="153669" y="5013325"/>
            <a:ext cx="17945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أفسس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0" name="TextBox 9"/>
          <p:cNvSpPr txBox="1"/>
          <p:nvPr/>
        </p:nvSpPr>
        <p:spPr>
          <a:xfrm>
            <a:off x="3538219" y="6423025"/>
            <a:ext cx="179451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لاودكية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1" name="TextBox 11"/>
          <p:cNvSpPr txBox="1"/>
          <p:nvPr/>
        </p:nvSpPr>
        <p:spPr>
          <a:xfrm>
            <a:off x="6906894" y="5127625"/>
            <a:ext cx="20834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فيلادلفيا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2" name="TextBox 13"/>
          <p:cNvSpPr txBox="1"/>
          <p:nvPr/>
        </p:nvSpPr>
        <p:spPr>
          <a:xfrm>
            <a:off x="7338694" y="2895600"/>
            <a:ext cx="15802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ساردس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3" name="TextBox 15"/>
          <p:cNvSpPr txBox="1"/>
          <p:nvPr/>
        </p:nvSpPr>
        <p:spPr>
          <a:xfrm>
            <a:off x="5827394" y="836612"/>
            <a:ext cx="18675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ثياتيرا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4" name="TextBox 17"/>
          <p:cNvSpPr txBox="1"/>
          <p:nvPr/>
        </p:nvSpPr>
        <p:spPr>
          <a:xfrm>
            <a:off x="1017269" y="908050"/>
            <a:ext cx="17961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برغامس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5" name="TextBox 19"/>
          <p:cNvSpPr txBox="1"/>
          <p:nvPr/>
        </p:nvSpPr>
        <p:spPr>
          <a:xfrm>
            <a:off x="45719" y="2924175"/>
            <a:ext cx="13849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>
                <a:solidFill>
                  <a:schemeClr val="accent3">
                    <a:lumOff val="44000"/>
                  </a:scheme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سميرنا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8F8F8F">
                  <a:lumOff val="44000"/>
                </a:srgb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8" name="Group 12"/>
          <p:cNvGrpSpPr/>
          <p:nvPr/>
        </p:nvGrpSpPr>
        <p:grpSpPr>
          <a:xfrm>
            <a:off x="1389800" y="686582"/>
            <a:ext cx="5948894" cy="5906030"/>
            <a:chOff x="-155474" y="-2066375"/>
            <a:chExt cx="6696076" cy="6694488"/>
          </a:xfrm>
        </p:grpSpPr>
        <p:sp>
          <p:nvSpPr>
            <p:cNvPr id="1666" name="Oval 4"/>
            <p:cNvSpPr/>
            <p:nvPr/>
          </p:nvSpPr>
          <p:spPr>
            <a:xfrm>
              <a:off x="-155474" y="-2066375"/>
              <a:ext cx="6696076" cy="6694488"/>
            </a:xfrm>
            <a:prstGeom prst="ellipse">
              <a:avLst/>
            </a:prstGeom>
            <a:solidFill>
              <a:srgbClr val="660066"/>
            </a:solidFill>
            <a:ln w="952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endParaRPr>
            </a:p>
          </p:txBody>
        </p:sp>
        <p:sp>
          <p:nvSpPr>
            <p:cNvPr id="1667" name="TextBox 14"/>
            <p:cNvSpPr txBox="1"/>
            <p:nvPr/>
          </p:nvSpPr>
          <p:spPr>
            <a:xfrm>
              <a:off x="944244" y="0"/>
              <a:ext cx="4807587" cy="34163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الوعد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وعد المسيح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مؤمني فيلادلفيا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بفوائد لمثابرتهم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ar-JO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8F8F8F">
                      <a:lumOff val="44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(3: 9- 13)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Text Box 37"/>
          <p:cNvSpPr txBox="1"/>
          <p:nvPr/>
        </p:nvSpPr>
        <p:spPr>
          <a:xfrm>
            <a:off x="8538748" y="44449"/>
            <a:ext cx="445331" cy="4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799" tIns="46799" rIns="46799" bIns="46799">
            <a:spAutoFit/>
          </a:bodyPr>
          <a:lstStyle>
            <a:lvl1pPr algn="ctr">
              <a:defRPr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8F8F8F">
                    <a:lumOff val="44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8" grpId="0" animBg="1" advAuto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3_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1_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2880</Words>
  <Application>Microsoft Macintosh PowerPoint</Application>
  <PresentationFormat>Letter Paper (8.5x11 in)</PresentationFormat>
  <Paragraphs>513</Paragraphs>
  <Slides>60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Arial</vt:lpstr>
      <vt:lpstr>Bwgrki</vt:lpstr>
      <vt:lpstr>Bwgrkl</vt:lpstr>
      <vt:lpstr>Calibri</vt:lpstr>
      <vt:lpstr>Comic Sans MS</vt:lpstr>
      <vt:lpstr>Times New Roman</vt:lpstr>
      <vt:lpstr>Wingdings</vt:lpstr>
      <vt:lpstr>Blank Presentation</vt:lpstr>
      <vt:lpstr>Orbit</vt:lpstr>
      <vt:lpstr>1_Orbit</vt:lpstr>
      <vt:lpstr>4_Office Theme</vt:lpstr>
      <vt:lpstr>46_Blank Presentation</vt:lpstr>
      <vt:lpstr>9_Office Theme</vt:lpstr>
      <vt:lpstr>25_Blank Presentation</vt:lpstr>
      <vt:lpstr>23_Blank Presentation</vt:lpstr>
      <vt:lpstr>1_預設簡報設計</vt:lpstr>
      <vt:lpstr>23_Office Theme</vt:lpstr>
      <vt:lpstr>1_Beam</vt:lpstr>
      <vt:lpstr>2_Blank Presentation</vt:lpstr>
      <vt:lpstr>3_Blank Presentation</vt:lpstr>
      <vt:lpstr>1_Blank Presentation</vt:lpstr>
      <vt:lpstr>عودة المسيح</vt:lpstr>
      <vt:lpstr>PowerPoint Presentation</vt:lpstr>
      <vt:lpstr>اللاألفية</vt:lpstr>
      <vt:lpstr>انتقادات اللاهوت العهدي</vt:lpstr>
      <vt:lpstr>PowerPoint Presentation</vt:lpstr>
      <vt:lpstr>عقيدة ما قبل الألفية</vt:lpstr>
      <vt:lpstr>التدبيرية</vt:lpstr>
      <vt:lpstr>متى سيحدث الاختطاف؟</vt:lpstr>
      <vt:lpstr>فيلادلفيا (رؤ 3: 7- 13)</vt:lpstr>
      <vt:lpstr>يعد المسيح بالكرامة أمام الأعداء (3: 9) </vt:lpstr>
      <vt:lpstr>التدبيرية</vt:lpstr>
      <vt:lpstr>حروف الجر اليونانية</vt:lpstr>
      <vt:lpstr>عقيدة ما قبل الألفية</vt:lpstr>
      <vt:lpstr>الاختطاف "قبل الضيقة"</vt:lpstr>
      <vt:lpstr>لماذا أنا من مؤمني الإختطاف قبل الضيقة؟</vt:lpstr>
      <vt:lpstr>الاختطاف "قبل الضيقة"</vt:lpstr>
      <vt:lpstr>الاختطاف "قبل الضيقة"</vt:lpstr>
      <vt:lpstr>الظهور الآخر الوحيد في العهد الجديد لـ ”أَحْفَظُكَ"(thre,w e,k)</vt:lpstr>
      <vt:lpstr>الاختطاف "قبل الضيقة"</vt:lpstr>
      <vt:lpstr>لماذا أنا من مؤمني الإختطاف قبل الضيقة؟</vt:lpstr>
      <vt:lpstr>الإختطاف "قبل الضيقة"</vt:lpstr>
      <vt:lpstr>لماذا أنا من مؤمني الإختطاف قبل الضيقة؟</vt:lpstr>
      <vt:lpstr>لماذا أنا من مؤمني الإختطاف قبل الضيقة؟</vt:lpstr>
      <vt:lpstr>لماذا أنا من مؤمني الإختطاف قبل الضيقة؟</vt:lpstr>
      <vt:lpstr>مراحل المجيء الثاني</vt:lpstr>
      <vt:lpstr>مراحل المجيء الثاني</vt:lpstr>
      <vt:lpstr>مراحل المجيء الثاني</vt:lpstr>
      <vt:lpstr>مراحل المجيء الثاني</vt:lpstr>
      <vt:lpstr>الاختطاف " وسط الضيقة "</vt:lpstr>
      <vt:lpstr>الاختطاف " بعد الضيقة "</vt:lpstr>
      <vt:lpstr>انتقادات للأختطاف "ما بعد الضيقة"</vt:lpstr>
      <vt:lpstr>لماذا أنا لست من مؤمني بعد الضيقة؟</vt:lpstr>
      <vt:lpstr>الاختطاف " الجزئي "</vt:lpstr>
      <vt:lpstr>"الغضب قبل"  الاختطاف</vt:lpstr>
      <vt:lpstr>نظرة عامة على المستقبل</vt:lpstr>
      <vt:lpstr>و الأموات في المسيح سيقومون أولاً (1 تس 4: 16ب)</vt:lpstr>
      <vt:lpstr>سوف نلتقي به في السحب</vt:lpstr>
      <vt:lpstr>"سوف نراه"</vt:lpstr>
      <vt:lpstr>ستنفتح السموات</vt:lpstr>
      <vt:lpstr>تحضيرًا لدخولهِ... </vt:lpstr>
      <vt:lpstr>ستصفق له النجوم برعود التسبيح</vt:lpstr>
      <vt:lpstr>النور العذب في عينية سيقوّي الذين ينتظرونه</vt:lpstr>
      <vt:lpstr>وسنراه حينئذ وجهًا لوجه</vt:lpstr>
      <vt:lpstr>سوف نراه</vt:lpstr>
      <vt:lpstr>...وجهًا لوجه في كل مجده</vt:lpstr>
      <vt:lpstr>سوف نراه</vt:lpstr>
      <vt:lpstr>...وجهًا لوجه ربنا ومخلصنا</vt:lpstr>
      <vt:lpstr>وستطلق الملائكة صيحة مجيئهِ</vt:lpstr>
      <vt:lpstr>وسينهض النائمون من أماكن سباتهم</vt:lpstr>
      <vt:lpstr>وأولئك الباقون سيتغيّرون في لحظة</vt:lpstr>
      <vt:lpstr>وسنراه حينئدٍ وجهًا لوجه</vt:lpstr>
      <vt:lpstr>سوف تراه</vt:lpstr>
      <vt:lpstr>...وجهًا لوجه في كل مجدهِ</vt:lpstr>
      <vt:lpstr>سوف نراه</vt:lpstr>
      <vt:lpstr>...وجهًا لوجه ربنا ومخلصنا</vt:lpstr>
      <vt:lpstr>سوف نراه، ربنا ومخلصنا!</vt:lpstr>
      <vt:lpstr>... ربنا ومخلصنا!</vt:lpstr>
      <vt:lpstr>سنعيش إلى الأبد مع الذي رمى النجوم في الفضاء!</vt:lpstr>
      <vt:lpstr>Black</vt:lpstr>
      <vt:lpstr>Christology link at BibleStudyDownloads.org</vt:lpstr>
    </vt:vector>
  </TitlesOfParts>
  <Company>First Baptist Church Yucaipa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Mahlon Friesen</dc:creator>
  <cp:lastModifiedBy>Rick Griffith</cp:lastModifiedBy>
  <cp:revision>156</cp:revision>
  <cp:lastPrinted>1999-09-09T19:37:30Z</cp:lastPrinted>
  <dcterms:created xsi:type="dcterms:W3CDTF">2009-03-11T14:46:21Z</dcterms:created>
  <dcterms:modified xsi:type="dcterms:W3CDTF">2023-12-09T13:52:53Z</dcterms:modified>
</cp:coreProperties>
</file>