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theme/theme17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8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10" r:id="rId6"/>
    <p:sldMasterId id="2147483724" r:id="rId7"/>
    <p:sldMasterId id="2147483738" r:id="rId8"/>
    <p:sldMasterId id="2147483740" r:id="rId9"/>
    <p:sldMasterId id="2147483752" r:id="rId10"/>
    <p:sldMasterId id="2147483766" r:id="rId11"/>
    <p:sldMasterId id="2147483780" r:id="rId12"/>
    <p:sldMasterId id="2147483794" r:id="rId13"/>
    <p:sldMasterId id="2147483835" r:id="rId14"/>
    <p:sldMasterId id="2147483847" r:id="rId15"/>
    <p:sldMasterId id="2147483859" r:id="rId16"/>
    <p:sldMasterId id="2147483874" r:id="rId17"/>
    <p:sldMasterId id="2147483876" r:id="rId18"/>
    <p:sldMasterId id="2147483888" r:id="rId19"/>
  </p:sldMasterIdLst>
  <p:notesMasterIdLst>
    <p:notesMasterId r:id="rId58"/>
  </p:notes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5777" r:id="rId36"/>
    <p:sldId id="272" r:id="rId37"/>
    <p:sldId id="5776" r:id="rId38"/>
    <p:sldId id="5775" r:id="rId39"/>
    <p:sldId id="273" r:id="rId40"/>
    <p:sldId id="274" r:id="rId41"/>
    <p:sldId id="275" r:id="rId42"/>
    <p:sldId id="276" r:id="rId43"/>
    <p:sldId id="4037" r:id="rId44"/>
    <p:sldId id="4038" r:id="rId45"/>
    <p:sldId id="4039" r:id="rId46"/>
    <p:sldId id="621" r:id="rId47"/>
    <p:sldId id="4040" r:id="rId48"/>
    <p:sldId id="4041" r:id="rId49"/>
    <p:sldId id="5773" r:id="rId50"/>
    <p:sldId id="5774" r:id="rId51"/>
    <p:sldId id="285" r:id="rId52"/>
    <p:sldId id="286" r:id="rId53"/>
    <p:sldId id="287" r:id="rId54"/>
    <p:sldId id="288" r:id="rId55"/>
    <p:sldId id="303" r:id="rId56"/>
    <p:sldId id="4036" r:id="rId57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59"/>
    </p:embeddedFont>
    <p:embeddedFont>
      <p:font typeface="Book Antiqua" panose="02040602050305030304" pitchFamily="18" charset="0"/>
      <p:regular r:id="rId60"/>
      <p:bold r:id="rId61"/>
      <p:italic r:id="rId62"/>
      <p:boldItalic r:id="rId63"/>
    </p:embeddedFont>
    <p:embeddedFont>
      <p:font typeface="Comic Sans MS" panose="030F0902030302020204" pitchFamily="66" charset="0"/>
      <p:regular r:id="rId64"/>
      <p:bold r:id="rId65"/>
      <p:italic r:id="rId66"/>
      <p:boldItalic r:id="rId67"/>
    </p:embeddedFont>
    <p:embeddedFont>
      <p:font typeface="Garamond" panose="02020404030301010803" pitchFamily="18" charset="0"/>
      <p:regular r:id="rId68"/>
      <p:bold r:id="rId69"/>
      <p:italic r:id="rId70"/>
      <p:boldItalic r:id="rId71"/>
    </p:embeddedFont>
    <p:embeddedFont>
      <p:font typeface="Helvetica Neue" panose="02000503000000020004" pitchFamily="2" charset="0"/>
      <p:regular r:id="rId72"/>
      <p:bold r:id="rId73"/>
      <p:italic r:id="rId74"/>
      <p:boldItalic r:id="rId75"/>
    </p:embeddedFont>
    <p:embeddedFont>
      <p:font typeface="Noto Sans Symbols" pitchFamily="2" charset="0"/>
      <p:regular r:id="rId76"/>
      <p:bold r:id="rId77"/>
    </p:embeddedFont>
    <p:embeddedFont>
      <p:font typeface="Traditional Arabic" panose="02020603050405020304" pitchFamily="18" charset="-78"/>
      <p:regular r:id="rId78"/>
      <p:bold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2" roundtripDataSignature="AMtx7mi2i71+DQ69ON6ltUimcxSfrHpf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81"/>
    <p:restoredTop sz="70131" autoAdjust="0"/>
  </p:normalViewPr>
  <p:slideViewPr>
    <p:cSldViewPr snapToGrid="0">
      <p:cViewPr varScale="1">
        <p:scale>
          <a:sx n="80" d="100"/>
          <a:sy n="80" d="100"/>
        </p:scale>
        <p:origin x="192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84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53" Type="http://schemas.openxmlformats.org/officeDocument/2006/relationships/slide" Target="slides/slide34.xml"/><Relationship Id="rId58" Type="http://schemas.openxmlformats.org/officeDocument/2006/relationships/notesMaster" Target="notesMasters/notesMaster1.xml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3.fntdata"/><Relationship Id="rId82" Type="http://customschemas.google.com/relationships/presentationmetadata" Target="metadata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font" Target="fonts/font14.fntdata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font" Target="fonts/font18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ea typeface="Comic Sans MS"/>
                <a:sym typeface="Comic Sans MS"/>
              </a:rPr>
              <a:t>1</a:t>
            </a:fld>
            <a:endParaRPr sz="1200" u="none" strike="noStrike" cap="none" dirty="0">
              <a:solidFill>
                <a:srgbClr val="FFFFFF"/>
              </a:solidFill>
              <a:ea typeface="Comic Sans MS"/>
              <a:sym typeface="Comic Sans MS"/>
            </a:endParaRPr>
          </a:p>
        </p:txBody>
      </p:sp>
      <p:sp>
        <p:nvSpPr>
          <p:cNvPr id="1203" name="Google Shape;12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4" name="Google Shape;120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4" name="Google Shape;13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3" name="Google Shape;1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0" name="Google Shape;13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2043979d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7" name="Google Shape;1337;g2043979d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  <a:ea typeface="Times New Roman"/>
                <a:sym typeface="Times New Roman"/>
              </a:rPr>
              <a:t>14</a:t>
            </a:fld>
            <a:endParaRPr sz="1200" u="none" strike="noStrike" cap="none" dirty="0">
              <a:solidFill>
                <a:srgbClr val="000000"/>
              </a:solidFill>
              <a:ea typeface="Times New Roman"/>
              <a:sym typeface="Times New Roman"/>
            </a:endParaRPr>
          </a:p>
        </p:txBody>
      </p:sp>
      <p:sp>
        <p:nvSpPr>
          <p:cNvPr id="1344" name="Google Shape;13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45" name="Google Shape;13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  <a:ea typeface="Times New Roman"/>
                <a:sym typeface="Times New Roman"/>
              </a:rPr>
              <a:t>15</a:t>
            </a:fld>
            <a:endParaRPr sz="1200" u="none" strike="noStrike" cap="none" dirty="0">
              <a:solidFill>
                <a:srgbClr val="000000"/>
              </a:solidFill>
              <a:ea typeface="Times New Roman"/>
              <a:sym typeface="Times New Roman"/>
            </a:endParaRPr>
          </a:p>
        </p:txBody>
      </p:sp>
      <p:sp>
        <p:nvSpPr>
          <p:cNvPr id="1351" name="Google Shape;13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52" name="Google Shape;135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9" name="Google Shape;135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"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الشحنة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الكهربائية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هي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الخاصية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الفيزيائية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للمادّة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التي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تجعلها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تختبر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القوّة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عند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وضعها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في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مجال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كهرومغناطيسي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هناك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نوعان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من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الشحنات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الكهربائية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إيجابي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وسلبي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." (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ويكيبيديا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).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أ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حد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القوانين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الأساسية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للفيزياء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هو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أن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الشحنات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المختلف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ة تتجاذب. إ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ذن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كيف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يستمر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الإلكترون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السالب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الشحنة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بالدوران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حول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النواة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الموجبة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الشحنة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؟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لماذا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لا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يطير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الإلكترون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نحو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النواة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؟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تقول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الآية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17،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"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وفيه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يقوم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الكلّ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."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قانون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آخر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يقول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إن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الشحنات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المتشاب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ة تتنافر.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جيّد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بما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فيه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الكفاية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،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لكن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لماذا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لا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ينطبق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هذا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على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كلّ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ذرة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؟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لماذا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لا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تتنافر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كل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هذه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البروتونات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موجبة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الشحنة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بعضها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مع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JO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بعض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وتطير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في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الفضاء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؟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تقول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الآية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17، "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وفيه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يقوم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الكل</a:t>
            </a:r>
            <a:r>
              <a:rPr lang="en-US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."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60" name="Google Shape;136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  <a:ea typeface="Times New Roman"/>
                <a:sym typeface="Times New Roman"/>
              </a:rPr>
              <a:t>16</a:t>
            </a:fld>
            <a:endParaRPr sz="1200" u="none" strike="noStrike" cap="none" dirty="0">
              <a:solidFill>
                <a:srgbClr val="000000"/>
              </a:solidFill>
              <a:ea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>
          <a:extLst>
            <a:ext uri="{FF2B5EF4-FFF2-40B4-BE49-F238E27FC236}">
              <a16:creationId xmlns:a16="http://schemas.microsoft.com/office/drawing/2014/main" id="{C889835A-9DE1-3C27-F144-5C3365D26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22:notes">
            <a:extLst>
              <a:ext uri="{FF2B5EF4-FFF2-40B4-BE49-F238E27FC236}">
                <a16:creationId xmlns:a16="http://schemas.microsoft.com/office/drawing/2014/main" id="{ABA95BDA-60D0-9498-D79D-2694289561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6" name="Google Shape;1376;p22:notes">
            <a:extLst>
              <a:ext uri="{FF2B5EF4-FFF2-40B4-BE49-F238E27FC236}">
                <a16:creationId xmlns:a16="http://schemas.microsoft.com/office/drawing/2014/main" id="{34895046-18F5-8D9F-947B-2A833C550C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8349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6" name="Google Shape;13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>
          <a:extLst>
            <a:ext uri="{FF2B5EF4-FFF2-40B4-BE49-F238E27FC236}">
              <a16:creationId xmlns:a16="http://schemas.microsoft.com/office/drawing/2014/main" id="{C889835A-9DE1-3C27-F144-5C3365D26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22:notes">
            <a:extLst>
              <a:ext uri="{FF2B5EF4-FFF2-40B4-BE49-F238E27FC236}">
                <a16:creationId xmlns:a16="http://schemas.microsoft.com/office/drawing/2014/main" id="{ABA95BDA-60D0-9498-D79D-2694289561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6" name="Google Shape;1376;p22:notes">
            <a:extLst>
              <a:ext uri="{FF2B5EF4-FFF2-40B4-BE49-F238E27FC236}">
                <a16:creationId xmlns:a16="http://schemas.microsoft.com/office/drawing/2014/main" id="{34895046-18F5-8D9F-947B-2A833C550C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91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  <a:sym typeface="Arial"/>
              </a:rPr>
              <a:t>2</a:t>
            </a:fld>
            <a:endParaRPr sz="1200" u="none" strike="noStrike" cap="none">
              <a:solidFill>
                <a:srgbClr val="000000"/>
              </a:solidFill>
              <a:sym typeface="Arial"/>
            </a:endParaRPr>
          </a:p>
        </p:txBody>
      </p:sp>
      <p:sp>
        <p:nvSpPr>
          <p:cNvPr id="1212" name="Google Shape;12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13" name="Google Shape;121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>
          <a:extLst>
            <a:ext uri="{FF2B5EF4-FFF2-40B4-BE49-F238E27FC236}">
              <a16:creationId xmlns:a16="http://schemas.microsoft.com/office/drawing/2014/main" id="{33661B6C-C0E0-853B-0392-4A14741CC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22:notes">
            <a:extLst>
              <a:ext uri="{FF2B5EF4-FFF2-40B4-BE49-F238E27FC236}">
                <a16:creationId xmlns:a16="http://schemas.microsoft.com/office/drawing/2014/main" id="{F9060874-5641-06E1-04C4-11338F3396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6" name="Google Shape;1376;p22:notes">
            <a:extLst>
              <a:ext uri="{FF2B5EF4-FFF2-40B4-BE49-F238E27FC236}">
                <a16:creationId xmlns:a16="http://schemas.microsoft.com/office/drawing/2014/main" id="{32FC190A-5031-937B-8332-DA587392FC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6017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ea typeface="Comic Sans MS"/>
                <a:sym typeface="Comic Sans MS"/>
              </a:rPr>
              <a:t>21</a:t>
            </a:fld>
            <a:endParaRPr sz="1200" u="none" strike="noStrike" cap="none" dirty="0">
              <a:solidFill>
                <a:srgbClr val="FFFFFF"/>
              </a:solidFill>
              <a:ea typeface="Comic Sans MS"/>
              <a:sym typeface="Comic Sans MS"/>
            </a:endParaRPr>
          </a:p>
        </p:txBody>
      </p:sp>
      <p:sp>
        <p:nvSpPr>
          <p:cNvPr id="1389" name="Google Shape;13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90" name="Google Shape;139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9" name="Google Shape;139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400" b="1" dirty="0">
                <a:highlight>
                  <a:srgbClr val="DBDAEC"/>
                </a:highlight>
                <a:uFill>
                  <a:noFill/>
                </a:u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1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اَللهُ،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بَعْدَ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مَا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كَلَّمَ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الآبَاءَ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بِالأَنْبِيَاءِ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قَدِيمًا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بِأَنْوَاعٍ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وَطُرُق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كَثِيرَةٍ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2 </a:t>
            </a:r>
            <a:r>
              <a:rPr lang="ar-JO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كَلَّمَنَا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فِي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هذِهِ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الأَيَّامِ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الأَخِيرَةِ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فِي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ابْنِهِ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الَّذِي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جَعَلَهُ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وَارِثًا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لِكُلِّ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شَيْءٍ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الَّذِي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بِهِ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أَيْضًا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عَمِلَ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الْعَالَمِينَ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</a:t>
            </a:r>
            <a:r>
              <a:rPr lang="ar-JO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3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الَّذِي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وَهُوَ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بَهَاءُ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مَجْدِهِ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وَرَسْمُ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جَوْهَرِهِ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وَحَامِلٌ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كُلَّ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الأَشْيَاءِ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بِكَلِمَةِ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قُدْرَتِهِ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بَعْدَ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مَا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صَنَعَ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بِنَفْسِهِ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تَطْهِيرًا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لِخَطَايَانَا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جَلَسَ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فِي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يَمِينِ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الْعَظَمَةِ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فِي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الأَعَالِي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، </a:t>
            </a:r>
            <a:r>
              <a:rPr lang="ar-JO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4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صَائِرًا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أَعْظَمَ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مِنَ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الْمَلاَئِكَةِ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بِمِقْدَارِ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مَا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وَرِثَ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اسْمًا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أَفْضَلَ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1400" b="1" dirty="0" err="1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مِنْهُمْ</a:t>
            </a:r>
            <a:r>
              <a:rPr lang="en-US" sz="1400" b="1" dirty="0">
                <a:highlight>
                  <a:srgbClr val="DBDAEC"/>
                </a:highlight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sz="14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400" name="Google Shape;140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u="none" strike="noStrike" cap="none">
                <a:solidFill>
                  <a:srgbClr val="000000"/>
                </a:solidFill>
                <a:sym typeface="Arial"/>
              </a:rPr>
              <a:t>22</a:t>
            </a:fld>
            <a:endParaRPr sz="1200" u="none" strike="noStrike" cap="none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ea typeface="Comic Sans MS"/>
                <a:sym typeface="Comic Sans MS"/>
              </a:rPr>
              <a:t>23</a:t>
            </a:fld>
            <a:endParaRPr sz="1200" u="none" strike="noStrike" cap="none" dirty="0">
              <a:solidFill>
                <a:srgbClr val="FFFFFF"/>
              </a:solidFill>
              <a:ea typeface="Comic Sans MS"/>
              <a:sym typeface="Comic Sans MS"/>
            </a:endParaRPr>
          </a:p>
        </p:txBody>
      </p:sp>
      <p:sp>
        <p:nvSpPr>
          <p:cNvPr id="1408" name="Google Shape;14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09" name="Google Shape;140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ea typeface="Comic Sans MS"/>
                <a:sym typeface="Comic Sans MS"/>
              </a:rPr>
              <a:t>24</a:t>
            </a:fld>
            <a:endParaRPr sz="1200" u="none" strike="noStrike" cap="none" dirty="0">
              <a:solidFill>
                <a:srgbClr val="FFFFFF"/>
              </a:solidFill>
              <a:ea typeface="Comic Sans MS"/>
              <a:sym typeface="Comic Sans MS"/>
            </a:endParaRPr>
          </a:p>
        </p:txBody>
      </p:sp>
      <p:sp>
        <p:nvSpPr>
          <p:cNvPr id="1416" name="Google Shape;141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7" name="Google Shape;141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الملائكة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منذ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الأزل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تعبد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يسوع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على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أنه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الله</a:t>
            </a:r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 (1: 6و 7).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omic Sans MS"/>
                <a:buNone/>
                <a:tabLst/>
                <a:defRPr/>
              </a:pPr>
              <a:t>25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3" name="Google Shape;14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24" name="Google Shape;142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إذا كانت الملائكة تعبد يسوع، لذا يجب أن يكون متفوّقًا عليهم، صحيح؟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3" name="Google Shape;143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رؤيا</a:t>
            </a:r>
            <a:r>
              <a:rPr lang="en-US" dirty="0"/>
              <a:t> 5 </a:t>
            </a:r>
            <a:r>
              <a:rPr lang="ar-JO" dirty="0"/>
              <a:t> </a:t>
            </a:r>
            <a:r>
              <a:rPr lang="en-US" dirty="0" err="1"/>
              <a:t>تُظهر</a:t>
            </a:r>
            <a:r>
              <a:rPr lang="en-US" dirty="0"/>
              <a:t> </a:t>
            </a:r>
            <a:r>
              <a:rPr lang="en-US" dirty="0" err="1"/>
              <a:t>ملائكة</a:t>
            </a:r>
            <a:r>
              <a:rPr lang="en-US" dirty="0"/>
              <a:t> </a:t>
            </a:r>
            <a:r>
              <a:rPr lang="en-US" dirty="0" err="1"/>
              <a:t>تعبد</a:t>
            </a:r>
            <a:r>
              <a:rPr lang="en-US" dirty="0"/>
              <a:t> </a:t>
            </a:r>
            <a:r>
              <a:rPr lang="en-US" dirty="0" err="1"/>
              <a:t>الحمل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434" name="Google Shape;143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omic Sans MS"/>
                <a:buNone/>
                <a:tabLst/>
                <a:defRPr/>
              </a:pPr>
              <a:t>27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2" name="Google Shape;144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43" name="Google Shape;144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الملائكة سريعين للغاية – مثل رياح من نار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 they still worship Christ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ar-SA" sz="1200" kern="1200" dirty="0">
              <a:solidFill>
                <a:schemeClr val="tx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وما زالوا يعبدون المسيح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92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omic Sans MS"/>
                <a:buNone/>
                <a:tabLst/>
                <a:defRPr/>
              </a:pPr>
              <a:t>29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9" name="Google Shape;14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60" name="Google Shape;146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 err="1"/>
              <a:t>يُطلق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المؤمنين</a:t>
            </a:r>
            <a:r>
              <a:rPr lang="en-US" dirty="0"/>
              <a:t> </a:t>
            </a:r>
            <a:r>
              <a:rPr lang="en-US" dirty="0" err="1"/>
              <a:t>اسم</a:t>
            </a:r>
            <a:r>
              <a:rPr lang="en-US" dirty="0"/>
              <a:t> </a:t>
            </a:r>
            <a:r>
              <a:rPr lang="ar-JO" dirty="0"/>
              <a:t>"</a:t>
            </a:r>
            <a:r>
              <a:rPr lang="en-US" dirty="0" err="1"/>
              <a:t>رفقاء</a:t>
            </a:r>
            <a:r>
              <a:rPr lang="en-US" dirty="0"/>
              <a:t> (</a:t>
            </a:r>
            <a:r>
              <a:rPr lang="en-US" dirty="0" err="1"/>
              <a:t>metochoi</a:t>
            </a:r>
            <a:r>
              <a:rPr lang="en-US" dirty="0"/>
              <a:t>) </a:t>
            </a:r>
            <a:r>
              <a:rPr lang="ar-JO" dirty="0"/>
              <a:t>" م</a:t>
            </a:r>
            <a:r>
              <a:rPr lang="en-US" dirty="0"/>
              <a:t>ع </a:t>
            </a:r>
            <a:r>
              <a:rPr lang="en-US" dirty="0" err="1"/>
              <a:t>المسيح</a:t>
            </a:r>
            <a:r>
              <a:rPr lang="en-US" dirty="0"/>
              <a:t>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مسحه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الله</a:t>
            </a:r>
            <a:r>
              <a:rPr lang="en-US" dirty="0"/>
              <a:t> </a:t>
            </a:r>
            <a:r>
              <a:rPr lang="en-US" dirty="0" err="1"/>
              <a:t>كملك</a:t>
            </a:r>
            <a:r>
              <a:rPr lang="en-US" dirty="0"/>
              <a:t> </a:t>
            </a:r>
            <a:r>
              <a:rPr lang="en-US" dirty="0" err="1"/>
              <a:t>مسياني</a:t>
            </a:r>
            <a:r>
              <a:rPr lang="ar-JO" dirty="0"/>
              <a:t> (1: 9 </a:t>
            </a:r>
            <a:r>
              <a:rPr lang="en-US" dirty="0" err="1"/>
              <a:t>نقلاً</a:t>
            </a:r>
            <a:r>
              <a:rPr lang="en-US" dirty="0"/>
              <a:t> </a:t>
            </a:r>
            <a:r>
              <a:rPr lang="en-US" dirty="0" err="1"/>
              <a:t>عن</a:t>
            </a:r>
            <a:r>
              <a:rPr lang="en-US" dirty="0"/>
              <a:t> </a:t>
            </a:r>
            <a:r>
              <a:rPr lang="en-US" dirty="0" err="1"/>
              <a:t>مزمور</a:t>
            </a:r>
            <a:r>
              <a:rPr lang="ar-JO" dirty="0"/>
              <a:t> 45: 6-7). 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ea typeface="Comic Sans MS"/>
                <a:sym typeface="Comic Sans MS"/>
              </a:rPr>
              <a:t>3</a:t>
            </a:fld>
            <a:endParaRPr sz="1200" u="none" strike="noStrike" cap="none" dirty="0">
              <a:solidFill>
                <a:srgbClr val="FFFFFF"/>
              </a:solidFill>
              <a:ea typeface="Comic Sans MS"/>
              <a:sym typeface="Comic Sans MS"/>
            </a:endParaRPr>
          </a:p>
        </p:txBody>
      </p:sp>
      <p:sp>
        <p:nvSpPr>
          <p:cNvPr id="1246" name="Google Shape;12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7" name="Google Shape;12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إذا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كنت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قد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بدأت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للتوّ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في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التعرّف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على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يسوع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،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فقد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تتفاجأ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عندما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تعلم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أن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الكتاب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المقدس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يقول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إن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يسوع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هو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الله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الخالق</a:t>
            </a:r>
            <a:r>
              <a:rPr lang="ar-JO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!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هل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حقًا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!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omic Sans MS"/>
                <a:buNone/>
                <a:tabLst/>
                <a:defRPr/>
              </a:pPr>
              <a:t>30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69" name="Google Shape;14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70" name="Google Shape;147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ماذا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تريد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/>
              <a:t>أكثر</a:t>
            </a:r>
            <a:r>
              <a:rPr lang="en-US" dirty="0"/>
              <a:t>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هذ</a:t>
            </a:r>
            <a:r>
              <a:rPr lang="ar-JO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ا: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شهادة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/>
              <a:t>الآب</a:t>
            </a:r>
            <a:r>
              <a:rPr lang="en-US" dirty="0"/>
              <a:t>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عن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هوية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المسيح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؟ </a:t>
            </a: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omic Sans MS"/>
                <a:buNone/>
                <a:tabLst/>
                <a:defRPr/>
              </a:pPr>
              <a:t>31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6" name="Google Shape;147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77" name="Google Shape;147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الآب</a:t>
            </a:r>
            <a:r>
              <a:rPr lang="en-US" dirty="0"/>
              <a:t> </a:t>
            </a:r>
            <a:r>
              <a:rPr lang="en-US" dirty="0" err="1"/>
              <a:t>يدعو</a:t>
            </a:r>
            <a:r>
              <a:rPr lang="en-US" dirty="0"/>
              <a:t> </a:t>
            </a:r>
            <a:r>
              <a:rPr lang="en-US" dirty="0" err="1"/>
              <a:t>يسوع</a:t>
            </a:r>
            <a:r>
              <a:rPr lang="en-US" dirty="0"/>
              <a:t> "</a:t>
            </a:r>
            <a:r>
              <a:rPr lang="en-US" dirty="0" err="1"/>
              <a:t>سيّد</a:t>
            </a:r>
            <a:r>
              <a:rPr lang="en-US" dirty="0"/>
              <a:t>"، </a:t>
            </a:r>
            <a:r>
              <a:rPr lang="en-US" dirty="0" err="1"/>
              <a:t>وأيضًا</a:t>
            </a:r>
            <a:r>
              <a:rPr lang="en-US" dirty="0"/>
              <a:t> "</a:t>
            </a:r>
            <a:r>
              <a:rPr lang="en-US" dirty="0" err="1"/>
              <a:t>خالق</a:t>
            </a:r>
            <a:r>
              <a:rPr lang="en-US" dirty="0"/>
              <a:t>" </a:t>
            </a:r>
            <a:r>
              <a:rPr lang="en-US" dirty="0" err="1"/>
              <a:t>في</a:t>
            </a:r>
            <a:r>
              <a:rPr lang="en-US" dirty="0"/>
              <a:t> </a:t>
            </a:r>
            <a:r>
              <a:rPr lang="en-US" dirty="0" err="1"/>
              <a:t>الأعداد</a:t>
            </a:r>
            <a:r>
              <a:rPr lang="en-US" dirty="0"/>
              <a:t> 10</a:t>
            </a:r>
            <a:r>
              <a:rPr lang="ar-JO" dirty="0"/>
              <a:t> – 11 </a:t>
            </a: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Comic Sans MS"/>
                <a:cs typeface="Comic Sans MS"/>
                <a:sym typeface="Comic Sans M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omic Sans MS"/>
                <a:buNone/>
                <a:tabLst/>
                <a:defRPr/>
              </a:pPr>
              <a:t>32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6" name="Google Shape;148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87" name="Google Shape;148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ea typeface="Comic Sans MS"/>
                <a:sym typeface="Comic Sans MS"/>
              </a:rPr>
              <a:t>33</a:t>
            </a:fld>
            <a:endParaRPr sz="1200" u="none" strike="noStrike" cap="none" dirty="0">
              <a:solidFill>
                <a:srgbClr val="FFFFFF"/>
              </a:solidFill>
              <a:ea typeface="Comic Sans MS"/>
              <a:sym typeface="Comic Sans MS"/>
            </a:endParaRPr>
          </a:p>
        </p:txBody>
      </p:sp>
      <p:sp>
        <p:nvSpPr>
          <p:cNvPr id="1496" name="Google Shape;149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97" name="Google Shape;149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يلاحظ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بطرس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أن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قرّ</a:t>
            </a:r>
            <a:r>
              <a:rPr lang="ar-JO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اء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ه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لديهم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نفس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إيمان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"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إيماننا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"</a:t>
            </a:r>
            <a:r>
              <a:rPr lang="ar-JO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(1أ)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هناك شعور كبير بالتواضع هنا حيث يضع الرسول العظيم نفسه في نفس مستوى قرائه الودودين.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في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هذا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العالم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ما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قبل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الغنوسي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،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كان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المعلّمون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يفخرون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بأنفسهم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بامتيازاتهم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،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ما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يُسمى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بـ "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المعرفة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السرية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".</a:t>
            </a:r>
            <a:endParaRPr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ومع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ذلك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،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يقول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بطرس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ar-JO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إن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البرّ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الذي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وفّره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لنا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يسوع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المسيح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يمنحنا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جميعًا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"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نفس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الإيما</a:t>
            </a:r>
            <a:r>
              <a:rPr lang="ar-JO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ن"رائع! </a:t>
            </a:r>
            <a:endParaRPr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تعلّم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عبارة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"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إلهنا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ومخلصنا</a:t>
            </a:r>
            <a:r>
              <a:rPr lang="ar-JO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"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أيضًا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ألوهية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المسيح</a:t>
            </a:r>
            <a:r>
              <a:rPr lang="ar-JO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(1ب) </a:t>
            </a:r>
            <a:endParaRPr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"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تشير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القواعد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النحوية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هنا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بوضوح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إلى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أن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"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الله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والمخلّص</a:t>
            </a:r>
            <a:r>
              <a:rPr lang="ar-JO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"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أقنومًا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واحدًا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،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وليس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اثن</a:t>
            </a:r>
            <a:r>
              <a:rPr lang="ar-JO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ي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ن</a:t>
            </a:r>
            <a:r>
              <a:rPr lang="ar-JO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أي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،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هناك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مقالة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Gr</a:t>
            </a:r>
            <a:r>
              <a:rPr lang="ar-JO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تحتوي ع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لى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مادتين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أساسيتين</a:t>
            </a:r>
            <a:r>
              <a:rPr lang="ar-JO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). ه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ذا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المقطع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يتناسب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مع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المقاطع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الكريستولوجية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العظيمة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في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العهد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الجديد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التي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تعلّم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بوضوح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أن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يسوع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المسيح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مساوٍ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في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الطبيعة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مع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الله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الآب</a:t>
            </a:r>
            <a:r>
              <a:rPr lang="ar-JO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." </a:t>
            </a:r>
            <a:r>
              <a:rPr lang="ar-JO" sz="18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(جانجل </a:t>
            </a:r>
            <a:r>
              <a:rPr lang="en-US" sz="18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18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2: 863-64، </a:t>
            </a:r>
            <a:r>
              <a:rPr lang="en-US" sz="18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BKC</a:t>
            </a:r>
            <a:r>
              <a:rPr lang="ar-JO" sz="1800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ar-JO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علينا أن نفهم أن إيماننا بيسوع باعتباره الله، وليس مجرّد معلم للمعرفة.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ea typeface="Comic Sans MS"/>
                <a:sym typeface="Comic Sans MS"/>
              </a:rPr>
              <a:t>34</a:t>
            </a:fld>
            <a:endParaRPr sz="1200" u="none" strike="noStrike" cap="none" dirty="0">
              <a:solidFill>
                <a:srgbClr val="FFFFFF"/>
              </a:solidFill>
              <a:ea typeface="Comic Sans MS"/>
              <a:sym typeface="Comic Sans MS"/>
            </a:endParaRPr>
          </a:p>
        </p:txBody>
      </p:sp>
      <p:sp>
        <p:nvSpPr>
          <p:cNvPr id="1504" name="Google Shape;150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05" name="Google Shape;150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fld id="{00000000-1234-1234-1234-123412341234}" type="slidenum">
              <a:rPr lang="en-US" sz="1200" u="none" strike="noStrike" cap="none">
                <a:solidFill>
                  <a:srgbClr val="FFFFFF"/>
                </a:solidFill>
                <a:ea typeface="Comic Sans MS"/>
                <a:sym typeface="Comic Sans MS"/>
              </a:rPr>
              <a:t>35</a:t>
            </a:fld>
            <a:endParaRPr sz="1200" u="none" strike="noStrike" cap="none" dirty="0">
              <a:solidFill>
                <a:srgbClr val="FFFFFF"/>
              </a:solidFill>
              <a:ea typeface="Comic Sans MS"/>
              <a:sym typeface="Comic Sans MS"/>
            </a:endParaRPr>
          </a:p>
        </p:txBody>
      </p:sp>
      <p:sp>
        <p:nvSpPr>
          <p:cNvPr id="1513" name="Google Shape;151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14" name="Google Shape;15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يُرينا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الله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شخص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المسيح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للنعمة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والسلام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r>
              <a:rPr lang="ar-JO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(2)</a:t>
            </a:r>
            <a:endParaRPr sz="14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تشير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كلمة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"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معرفة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"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هنا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إلى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علاقة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شخصيّة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حميمة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14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نحتاج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أن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نعرف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أن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النعمة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في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المسيح</a:t>
            </a:r>
            <a:r>
              <a:rPr lang="ar-JO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(2أ) </a:t>
            </a:r>
          </a:p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نحتاج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أن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نعرف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أن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المسيح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وحده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يمنحنا</a:t>
            </a:r>
            <a:r>
              <a:rPr lang="en-US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السلام</a:t>
            </a:r>
            <a:r>
              <a:rPr lang="ar-JO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 (2ب) </a:t>
            </a:r>
            <a:endParaRPr sz="14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ea typeface="Comic Sans MS"/>
                <a:sym typeface="Comic Sans MS"/>
              </a:rPr>
              <a:t>36</a:t>
            </a:fld>
            <a:endParaRPr sz="1200" dirty="0">
              <a:solidFill>
                <a:srgbClr val="FFFFFF"/>
              </a:solidFill>
              <a:ea typeface="Comic Sans MS"/>
              <a:sym typeface="Comic Sans MS"/>
            </a:endParaRPr>
          </a:p>
        </p:txBody>
      </p:sp>
      <p:sp>
        <p:nvSpPr>
          <p:cNvPr id="1520" name="Google Shape;152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21" name="Google Shape;152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NS-02-Matthew15-28-Slide 339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NS-22-2 Peter-162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TR-03-Deity of Christ-33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______________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Common-08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sz="12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-128"/>
                <a:cs typeface="Arial Unicode MS" charset="0"/>
              </a:rPr>
              <a:t>10/06/10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16927D3-97C0-5646-B64C-3E4122A0F397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37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574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6A2EDCEA-0CB3-DA48-9F73-F780BAA943B6}" type="slidenum">
              <a:rPr kumimoji="0" lang="en-US" sz="12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38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JE Jesus (Christology) in Arabic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_____________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Common-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24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3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4:notes"/>
          <p:cNvSpPr txBox="1"/>
          <p:nvPr/>
        </p:nvSpPr>
        <p:spPr>
          <a:xfrm>
            <a:off x="914400" y="457200"/>
            <a:ext cx="5029200" cy="3886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endParaRPr sz="25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53" name="Google Shape;125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الآية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ar-JO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3: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هو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خالق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الكون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...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marR="0" lvl="0" indent="0" algn="r" rtl="1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"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كل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شيء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به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كان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وبغيره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لم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يكن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شيء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ممّا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كان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."</a:t>
            </a:r>
            <a:endParaRPr sz="1800" b="1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54" name="Google Shape;12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8" name="Google Shape;12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4" name="Google Shape;1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" name="Google Shape;12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6" name="Google Shape;1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7" name="Google Shape;13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9" name="Google Shape;19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0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6" name="Google Shape;76;p10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7" name="Google Shape;77;p10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9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9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59" name="Google Shape;659;p19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60" name="Google Shape;660;p19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61" name="Google Shape;661;p19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62" name="Google Shape;662;p19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63" name="Google Shape;663;p19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64" name="Google Shape;664;p1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200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20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68" name="Google Shape;668;p20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69" name="Google Shape;669;p20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0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72" name="Google Shape;672;p20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73" name="Google Shape;673;p20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0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0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677" name="Google Shape;677;p20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78" name="Google Shape;678;p20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79" name="Google Shape;679;p20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80" name="Google Shape;680;p20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0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20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4" name="Google Shape;684;p20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85" name="Google Shape;685;p20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86" name="Google Shape;686;p20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87" name="Google Shape;687;p20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04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04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91" name="Google Shape;691;p20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92" name="Google Shape;692;p20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93" name="Google Shape;693;p20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05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205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97" name="Google Shape;697;p20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98" name="Google Shape;698;p20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99" name="Google Shape;699;p20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0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3" name="Google Shape;703;p206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4" name="Google Shape;704;p206"/>
          <p:cNvSpPr txBox="1">
            <a:spLocks noGrp="1"/>
          </p:cNvSpPr>
          <p:nvPr>
            <p:ph type="body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5" name="Google Shape;705;p206"/>
          <p:cNvSpPr txBox="1">
            <a:spLocks noGrp="1"/>
          </p:cNvSpPr>
          <p:nvPr>
            <p:ph type="body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6" name="Google Shape;706;p20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07" name="Google Shape;707;p2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08" name="Google Shape;708;p20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0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20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2" name="Google Shape;712;p207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3" name="Google Shape;713;p207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4" name="Google Shape;714;p20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15" name="Google Shape;715;p20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16" name="Google Shape;716;p2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64"/>
          <p:cNvSpPr txBox="1">
            <a:spLocks noGrp="1"/>
          </p:cNvSpPr>
          <p:nvPr>
            <p:ph type="body" idx="1"/>
          </p:nvPr>
        </p:nvSpPr>
        <p:spPr>
          <a:xfrm>
            <a:off x="457200" y="1600227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26" name="Google Shape;726;p64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27" name="Google Shape;727;p64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28" name="Google Shape;728;p64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0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2" name="Google Shape;82;p10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3" name="Google Shape;83;p10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08"/>
          <p:cNvSpPr txBox="1"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208"/>
          <p:cNvSpPr txBox="1"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208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33" name="Google Shape;733;p208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34" name="Google Shape;734;p208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09"/>
          <p:cNvSpPr txBox="1">
            <a:spLocks noGrp="1"/>
          </p:cNvSpPr>
          <p:nvPr>
            <p:ph type="title"/>
          </p:nvPr>
        </p:nvSpPr>
        <p:spPr>
          <a:xfrm>
            <a:off x="722313" y="4406927"/>
            <a:ext cx="7772400" cy="13620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09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38" name="Google Shape;738;p209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39" name="Google Shape;739;p209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40" name="Google Shape;740;p209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10"/>
          <p:cNvSpPr txBox="1">
            <a:spLocks noGrp="1"/>
          </p:cNvSpPr>
          <p:nvPr>
            <p:ph type="body" idx="1"/>
          </p:nvPr>
        </p:nvSpPr>
        <p:spPr>
          <a:xfrm>
            <a:off x="457200" y="1600227"/>
            <a:ext cx="4038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44" name="Google Shape;744;p210"/>
          <p:cNvSpPr txBox="1">
            <a:spLocks noGrp="1"/>
          </p:cNvSpPr>
          <p:nvPr>
            <p:ph type="body" idx="2"/>
          </p:nvPr>
        </p:nvSpPr>
        <p:spPr>
          <a:xfrm>
            <a:off x="4648200" y="1600227"/>
            <a:ext cx="4038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45" name="Google Shape;745;p210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46" name="Google Shape;746;p210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47" name="Google Shape;747;p210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11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51" name="Google Shape;751;p211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52" name="Google Shape;752;p211"/>
          <p:cNvSpPr txBox="1">
            <a:spLocks noGrp="1"/>
          </p:cNvSpPr>
          <p:nvPr>
            <p:ph type="body" idx="3"/>
          </p:nvPr>
        </p:nvSpPr>
        <p:spPr>
          <a:xfrm>
            <a:off x="4645086" y="1535113"/>
            <a:ext cx="4041775" cy="639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53" name="Google Shape;753;p211"/>
          <p:cNvSpPr txBox="1">
            <a:spLocks noGrp="1"/>
          </p:cNvSpPr>
          <p:nvPr>
            <p:ph type="body" idx="4"/>
          </p:nvPr>
        </p:nvSpPr>
        <p:spPr>
          <a:xfrm>
            <a:off x="4645086" y="2174875"/>
            <a:ext cx="4041775" cy="3951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54" name="Google Shape;754;p211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55" name="Google Shape;755;p211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56" name="Google Shape;756;p211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212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60" name="Google Shape;760;p212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61" name="Google Shape;761;p212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13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64" name="Google Shape;764;p213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65" name="Google Shape;765;p213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14"/>
          <p:cNvSpPr txBox="1">
            <a:spLocks noGrp="1"/>
          </p:cNvSpPr>
          <p:nvPr>
            <p:ph type="title"/>
          </p:nvPr>
        </p:nvSpPr>
        <p:spPr>
          <a:xfrm>
            <a:off x="457234" y="273050"/>
            <a:ext cx="3008313" cy="1162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14"/>
          <p:cNvSpPr txBox="1">
            <a:spLocks noGrp="1"/>
          </p:cNvSpPr>
          <p:nvPr>
            <p:ph type="body" idx="1"/>
          </p:nvPr>
        </p:nvSpPr>
        <p:spPr>
          <a:xfrm>
            <a:off x="3575050" y="273086"/>
            <a:ext cx="5111750" cy="5853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769" name="Google Shape;769;p214"/>
          <p:cNvSpPr txBox="1">
            <a:spLocks noGrp="1"/>
          </p:cNvSpPr>
          <p:nvPr>
            <p:ph type="body" idx="2"/>
          </p:nvPr>
        </p:nvSpPr>
        <p:spPr>
          <a:xfrm>
            <a:off x="457234" y="1435101"/>
            <a:ext cx="3008313" cy="46910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70" name="Google Shape;770;p214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71" name="Google Shape;771;p214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72" name="Google Shape;772;p214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</p:sp>
      <p:sp>
        <p:nvSpPr>
          <p:cNvPr id="776" name="Google Shape;776;p2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77" name="Google Shape;777;p215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78" name="Google Shape;778;p215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79" name="Google Shape;779;p215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21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592"/>
            <a:ext cx="4525963" cy="8229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83" name="Google Shape;783;p216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84" name="Google Shape;784;p216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85" name="Google Shape;785;p216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17"/>
          <p:cNvSpPr txBox="1">
            <a:spLocks noGrp="1"/>
          </p:cNvSpPr>
          <p:nvPr>
            <p:ph type="title"/>
          </p:nvPr>
        </p:nvSpPr>
        <p:spPr>
          <a:xfrm rot="5400000">
            <a:off x="4732338" y="2171738"/>
            <a:ext cx="5851525" cy="205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2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37"/>
            <a:ext cx="5851525" cy="6019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89" name="Google Shape;789;p217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90" name="Google Shape;790;p217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91" name="Google Shape;791;p217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2" name="Google Shape;92;p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3" name="Google Shape;93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18"/>
          <p:cNvSpPr txBox="1">
            <a:spLocks noGrp="1"/>
          </p:cNvSpPr>
          <p:nvPr>
            <p:ph type="body" idx="1"/>
          </p:nvPr>
        </p:nvSpPr>
        <p:spPr>
          <a:xfrm>
            <a:off x="457200" y="1600227"/>
            <a:ext cx="4038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95" name="Google Shape;795;p218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96" name="Google Shape;796;p218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97" name="Google Shape;797;p218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98" name="Google Shape;798;p218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99" name="Google Shape;799;p218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219"/>
          <p:cNvSpPr txBox="1">
            <a:spLocks noGrp="1"/>
          </p:cNvSpPr>
          <p:nvPr>
            <p:ph type="body" idx="1"/>
          </p:nvPr>
        </p:nvSpPr>
        <p:spPr>
          <a:xfrm>
            <a:off x="457200" y="1600227"/>
            <a:ext cx="4038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03" name="Google Shape;803;p219"/>
          <p:cNvSpPr txBox="1">
            <a:spLocks noGrp="1"/>
          </p:cNvSpPr>
          <p:nvPr>
            <p:ph type="body" idx="2"/>
          </p:nvPr>
        </p:nvSpPr>
        <p:spPr>
          <a:xfrm>
            <a:off x="4648200" y="1600227"/>
            <a:ext cx="4038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04" name="Google Shape;804;p219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05" name="Google Shape;805;p219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06" name="Google Shape;806;p219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6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6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16" name="Google Shape;816;p6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17" name="Google Shape;817;p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18" name="Google Shape;818;p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18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22" name="Google Shape;822;p1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23" name="Google Shape;823;p1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24" name="Google Shape;824;p1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828" name="Google Shape;828;p1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29" name="Google Shape;829;p1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30" name="Google Shape;830;p1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20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2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834" name="Google Shape;834;p12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835" name="Google Shape;835;p1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36" name="Google Shape;836;p1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37" name="Google Shape;837;p1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841" name="Google Shape;841;p1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842" name="Google Shape;842;p1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843" name="Google Shape;843;p1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844" name="Google Shape;844;p1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45" name="Google Shape;845;p1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46" name="Google Shape;846;p1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22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50" name="Google Shape;850;p1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51" name="Google Shape;851;p1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54" name="Google Shape;854;p1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55" name="Google Shape;855;p1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1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859" name="Google Shape;859;p1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860" name="Google Shape;860;p1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61" name="Google Shape;861;p1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62" name="Google Shape;862;p1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8" name="Google Shape;98;p2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9" name="Google Shape;99;p2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1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66" name="Google Shape;866;p1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867" name="Google Shape;867;p1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68" name="Google Shape;868;p1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69" name="Google Shape;869;p1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26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26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3" name="Google Shape;873;p12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74" name="Google Shape;874;p1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75" name="Google Shape;875;p1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27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27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9" name="Google Shape;879;p1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80" name="Google Shape;880;p1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81" name="Google Shape;881;p1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2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12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5" name="Google Shape;885;p12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6" name="Google Shape;886;p128"/>
          <p:cNvSpPr txBox="1">
            <a:spLocks noGrp="1"/>
          </p:cNvSpPr>
          <p:nvPr>
            <p:ph type="body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7" name="Google Shape;887;p128"/>
          <p:cNvSpPr txBox="1">
            <a:spLocks noGrp="1"/>
          </p:cNvSpPr>
          <p:nvPr>
            <p:ph type="body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8" name="Google Shape;888;p12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89" name="Google Shape;889;p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90" name="Google Shape;890;p1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2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2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94" name="Google Shape;894;p129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95" name="Google Shape;895;p129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96" name="Google Shape;896;p1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97" name="Google Shape;897;p1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98" name="Google Shape;898;p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6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09" name="Google Shape;909;p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10" name="Google Shape;910;p6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30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3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14" name="Google Shape;914;p13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15" name="Google Shape;915;p1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16" name="Google Shape;916;p1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13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920" name="Google Shape;920;p13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21" name="Google Shape;921;p1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22" name="Google Shape;922;p1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32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13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926" name="Google Shape;926;p13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927" name="Google Shape;927;p1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28" name="Google Shape;928;p1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29" name="Google Shape;929;p1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1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933" name="Google Shape;933;p1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934" name="Google Shape;934;p1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935" name="Google Shape;935;p1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936" name="Google Shape;936;p1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37" name="Google Shape;937;p1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38" name="Google Shape;938;p1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1"/>
          <p:cNvSpPr txBox="1"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1"/>
          <p:cNvSpPr txBox="1">
            <a:spLocks noGrp="1"/>
          </p:cNvSpPr>
          <p:nvPr>
            <p:ph type="body" idx="1"/>
          </p:nvPr>
        </p:nvSpPr>
        <p:spPr>
          <a:xfrm>
            <a:off x="76200" y="1600200"/>
            <a:ext cx="8991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3" name="Google Shape;103;p2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5" name="Google Shape;105;p2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34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13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42" name="Google Shape;942;p1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43" name="Google Shape;943;p1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46" name="Google Shape;946;p1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47" name="Google Shape;947;p1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951" name="Google Shape;951;p1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952" name="Google Shape;952;p1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53" name="Google Shape;953;p1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54" name="Google Shape;954;p1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1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58" name="Google Shape;958;p1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959" name="Google Shape;959;p13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60" name="Google Shape;960;p1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61" name="Google Shape;961;p1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38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p138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65" name="Google Shape;965;p13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66" name="Google Shape;966;p1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67" name="Google Shape;967;p1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39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139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71" name="Google Shape;971;p13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72" name="Google Shape;972;p1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73" name="Google Shape;973;p1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4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14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77" name="Google Shape;977;p14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78" name="Google Shape;978;p140"/>
          <p:cNvSpPr txBox="1">
            <a:spLocks noGrp="1"/>
          </p:cNvSpPr>
          <p:nvPr>
            <p:ph type="body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79" name="Google Shape;979;p140"/>
          <p:cNvSpPr txBox="1">
            <a:spLocks noGrp="1"/>
          </p:cNvSpPr>
          <p:nvPr>
            <p:ph type="body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80" name="Google Shape;980;p1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81" name="Google Shape;981;p1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82" name="Google Shape;982;p1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4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86" name="Google Shape;986;p14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87" name="Google Shape;987;p141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88" name="Google Shape;988;p14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89" name="Google Shape;989;p1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90" name="Google Shape;990;p1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1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94" name="Google Shape;994;p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95" name="Google Shape;995;p1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61E837-39D7-D84D-A429-B9EEB14D5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7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0" name="Google Shape;110;p2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1" name="Google Shape;111;p2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5CFDE1-6E7D-5B42-A483-18D685D2C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8066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B24439-244B-3F42-B1E4-8BCBB1D1E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891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C7E442-8ED8-8446-A45B-4CC1E7BBF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675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2F8D06-1428-6F4D-9D9C-EB22AD946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94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EE6349-42F6-2949-860C-F439FBEE9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39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0D3C09-EDAB-8146-A9D0-2E801B68D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42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ACD153-B6A3-BA4B-984B-B2C8A27E8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581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C6F531-84C0-C84C-A5A5-C9D4B9595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4234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A68E23-E90A-004F-B7A2-5B9D560D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804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1AD9E4-54D3-7747-9D3B-39E5F258C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39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3"/>
          <p:cNvSpPr txBox="1"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5" name="Google Shape;115;p2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6" name="Google Shape;116;p2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7" name="Google Shape;117;p2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18" name="Google Shape;118;p2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73447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51601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3055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0064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40720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56628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1787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3734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85960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98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4"/>
          <p:cNvSpPr txBox="1"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3" name="Google Shape;123;p2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25" name="Google Shape;125;p2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6" name="Google Shape;126;p2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27" name="Google Shape;127;p2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</a:defRPr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 defTabSz="457150">
              <a:buClrTx/>
              <a:buFontTx/>
              <a:buNone/>
              <a:defRPr/>
            </a:pPr>
            <a:endParaRPr lang="en-US" kern="120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 defTabSz="457150">
              <a:buClrTx/>
              <a:buFontTx/>
              <a:buNone/>
              <a:defRPr/>
            </a:pPr>
            <a:endParaRPr lang="en-US" kern="120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 defTabSz="457150">
              <a:buClrTx/>
              <a:buFontTx/>
              <a:buNone/>
              <a:defRPr/>
            </a:pPr>
            <a:fld id="{AC0D556E-1B47-E145-B343-9708077C202E}" type="slidenum">
              <a:rPr lang="en-US" kern="1200"/>
              <a:pPr defTabSz="457150">
                <a:buClrTx/>
                <a:buFontTx/>
                <a:buNone/>
                <a:defRPr/>
              </a:pPr>
              <a:t>‹#›</a:t>
            </a:fld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418537459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6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6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101208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30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3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14" name="Google Shape;914;p13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1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1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354478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13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920" name="Google Shape;920;p13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1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1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53624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32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5" name="Google Shape;925;p13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926" name="Google Shape;926;p13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927" name="Google Shape;927;p1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1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1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4226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13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933" name="Google Shape;933;p1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934" name="Google Shape;934;p1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935" name="Google Shape;935;p1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936" name="Google Shape;936;p1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7" name="Google Shape;937;p1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1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26738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34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13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1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1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796259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1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60843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1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951" name="Google Shape;951;p1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952" name="Google Shape;952;p1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1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60286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1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58" name="Google Shape;958;p13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959" name="Google Shape;959;p13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1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1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8647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5"/>
          <p:cNvSpPr txBox="1"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31" name="Google Shape;131;p2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32" name="Google Shape;132;p2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38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p138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65" name="Google Shape;965;p13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1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1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68905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39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139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71" name="Google Shape;971;p13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1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1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2535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Title and 4 Content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4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14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77" name="Google Shape;977;p14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78" name="Google Shape;978;p140"/>
          <p:cNvSpPr txBox="1">
            <a:spLocks noGrp="1"/>
          </p:cNvSpPr>
          <p:nvPr>
            <p:ph type="body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79" name="Google Shape;979;p140"/>
          <p:cNvSpPr txBox="1">
            <a:spLocks noGrp="1"/>
          </p:cNvSpPr>
          <p:nvPr>
            <p:ph type="body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80" name="Google Shape;980;p1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1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130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Title, Content, and 2 Content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4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86" name="Google Shape;986;p14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87" name="Google Shape;987;p141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88" name="Google Shape;988;p14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1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1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73145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itle and Table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4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1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5" name="Google Shape;995;p1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585440"/>
      </p:ext>
    </p:extLst>
  </p:cSld>
  <p:clrMapOvr>
    <a:masterClrMapping/>
  </p:clrMapOvr>
  <p:transition spd="med">
    <p:randomBar dir="vert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05" name="Google Shape;1005;p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165413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0C3C5E-E563-4268-9F1A-FB5743DCBE6A}" type="datetimeFigureOut">
              <a:rPr lang="en-US" smtClean="0">
                <a:solidFill>
                  <a:srgbClr val="ECE9C6"/>
                </a:solidFill>
                <a:latin typeface="Book Antiqua"/>
              </a:rPr>
              <a:pPr/>
              <a:t>4/16/26</a:t>
            </a:fld>
            <a:endParaRPr lang="en-US">
              <a:solidFill>
                <a:srgbClr val="ECE9C6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CE9C6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D622EB-D55C-42A5-AE29-5BB88CA9D891}" type="slidenum">
              <a:rPr lang="en-US" smtClean="0">
                <a:solidFill>
                  <a:srgbClr val="ECE9C6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ECE9C6"/>
              </a:solidFill>
              <a:latin typeface="Book Antiqu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C5E-E563-4268-9F1A-FB5743DCBE6A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4/16/26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22EB-D55C-42A5-AE29-5BB88CA9D891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487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C5E-E563-4268-9F1A-FB5743DCBE6A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4/16/26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22EB-D55C-42A5-AE29-5BB88CA9D891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892162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C5E-E563-4268-9F1A-FB5743DCBE6A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4/16/26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22EB-D55C-42A5-AE29-5BB88CA9D891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98039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36" name="Google Shape;136;p2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38" name="Google Shape;138;p2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39" name="Google Shape;139;p2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C5E-E563-4268-9F1A-FB5743DCBE6A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4/16/26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22EB-D55C-42A5-AE29-5BB88CA9D891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764158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C5E-E563-4268-9F1A-FB5743DCBE6A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4/16/26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22EB-D55C-42A5-AE29-5BB88CA9D891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9907698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C5E-E563-4268-9F1A-FB5743DCBE6A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4/16/26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22EB-D55C-42A5-AE29-5BB88CA9D891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702710310"/>
      </p:ext>
    </p:extLst>
  </p:cSld>
  <p:clrMapOvr>
    <a:masterClrMapping/>
  </p:clrMapOvr>
  <p:transition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C5E-E563-4268-9F1A-FB5743DCBE6A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4/16/26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22EB-D55C-42A5-AE29-5BB88CA9D891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633014135"/>
      </p:ext>
    </p:extLst>
  </p:cSld>
  <p:clrMapOvr>
    <a:masterClrMapping/>
  </p:clrMapOvr>
  <p:transition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C5E-E563-4268-9F1A-FB5743DCBE6A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4/16/26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22EB-D55C-42A5-AE29-5BB88CA9D891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0564797"/>
      </p:ext>
    </p:extLst>
  </p:cSld>
  <p:clrMapOvr>
    <a:masterClrMapping/>
  </p:clrMapOvr>
  <p:transition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C5E-E563-4268-9F1A-FB5743DCBE6A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4/16/26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22EB-D55C-42A5-AE29-5BB88CA9D891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9265178"/>
      </p:ext>
    </p:extLst>
  </p:cSld>
  <p:clrMapOvr>
    <a:masterClrMapping/>
  </p:clrMapOvr>
  <p:transition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3C5E-E563-4268-9F1A-FB5743DCBE6A}" type="datetimeFigureOut">
              <a:rPr lang="en-US" smtClean="0">
                <a:solidFill>
                  <a:srgbClr val="895D1D"/>
                </a:solidFill>
                <a:latin typeface="Book Antiqua"/>
              </a:rPr>
              <a:pPr/>
              <a:t>4/16/26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895D1D"/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622EB-D55C-42A5-AE29-5BB88CA9D891}" type="slidenum">
              <a:rPr lang="en-US" smtClean="0">
                <a:solidFill>
                  <a:srgbClr val="895D1D"/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895D1D"/>
              </a:solidFill>
              <a:latin typeface="Book Antiqua"/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5400" dirty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ea typeface="+mn-ea"/>
                  <a:cs typeface="+mn-cs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3786549"/>
      </p:ext>
    </p:extLst>
  </p:cSld>
  <p:clrMapOvr>
    <a:masterClrMapping/>
  </p:clrMapOvr>
  <p:transition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6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6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816" name="Google Shape;816;p6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" name="Google Shape;818;p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62478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18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22" name="Google Shape;822;p1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1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1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68631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828" name="Google Shape;828;p1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1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1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901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9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6" name="Google Shape;26;p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45" name="Google Shape;145;p2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46" name="Google Shape;146;p2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20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2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834" name="Google Shape;834;p12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835" name="Google Shape;835;p1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69406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841" name="Google Shape;841;p1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842" name="Google Shape;842;p1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843" name="Google Shape;843;p1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844" name="Google Shape;844;p1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1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869501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22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1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106863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4" name="Google Shape;854;p1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666210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1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859" name="Google Shape;859;p1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860" name="Google Shape;860;p1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1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963121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1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66" name="Google Shape;866;p1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867" name="Google Shape;867;p1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1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377420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26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26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3" name="Google Shape;873;p12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1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1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990375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27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27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9" name="Google Shape;879;p1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1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837132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Title and 4 Content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2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12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5" name="Google Shape;885;p12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6" name="Google Shape;886;p128"/>
          <p:cNvSpPr txBox="1">
            <a:spLocks noGrp="1"/>
          </p:cNvSpPr>
          <p:nvPr>
            <p:ph type="body" idx="3"/>
          </p:nvPr>
        </p:nvSpPr>
        <p:spPr>
          <a:xfrm>
            <a:off x="6858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7" name="Google Shape;887;p128"/>
          <p:cNvSpPr txBox="1">
            <a:spLocks noGrp="1"/>
          </p:cNvSpPr>
          <p:nvPr>
            <p:ph type="body" idx="4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8" name="Google Shape;888;p12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97323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Title, Content, and 2 Content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2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2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94" name="Google Shape;894;p129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95" name="Google Shape;895;p129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96" name="Google Shape;896;p1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1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433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8"/>
          <p:cNvSpPr txBox="1"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632618"/>
            <a:ext cx="4525963" cy="89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0" name="Google Shape;150;p2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51" name="Google Shape;151;p2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52" name="Google Shape;152;p2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6" name="Google Shape;156;p2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57" name="Google Shape;157;p2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58" name="Google Shape;158;p2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3"/>
          <p:cNvSpPr txBox="1">
            <a:spLocks noGrp="1"/>
          </p:cNvSpPr>
          <p:nvPr>
            <p:ph type="ctrTitle"/>
          </p:nvPr>
        </p:nvSpPr>
        <p:spPr>
          <a:xfrm>
            <a:off x="685530" y="2130537"/>
            <a:ext cx="7772977" cy="146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67" name="Google Shape;167;p153"/>
          <p:cNvSpPr txBox="1">
            <a:spLocks noGrp="1"/>
          </p:cNvSpPr>
          <p:nvPr>
            <p:ph type="subTitle" idx="1"/>
          </p:nvPr>
        </p:nvSpPr>
        <p:spPr>
          <a:xfrm>
            <a:off x="1371041" y="3885640"/>
            <a:ext cx="6401955" cy="175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3088"/>
              <a:buFont typeface="Times New Roman"/>
              <a:buNone/>
              <a:defRPr sz="3088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2735"/>
              <a:buFont typeface="Times New Roman"/>
              <a:buNone/>
              <a:defRPr sz="27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2294"/>
              <a:buFont typeface="Times New Roman"/>
              <a:buNone/>
              <a:defRPr sz="22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None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None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None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None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None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None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4"/>
          <p:cNvSpPr txBox="1">
            <a:spLocks noGrp="1"/>
          </p:cNvSpPr>
          <p:nvPr>
            <p:ph type="title"/>
          </p:nvPr>
        </p:nvSpPr>
        <p:spPr>
          <a:xfrm>
            <a:off x="457507" y="274544"/>
            <a:ext cx="82290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70" name="Google Shape;170;p154"/>
          <p:cNvSpPr txBox="1">
            <a:spLocks noGrp="1"/>
          </p:cNvSpPr>
          <p:nvPr>
            <p:ph type="body" idx="1"/>
          </p:nvPr>
        </p:nvSpPr>
        <p:spPr>
          <a:xfrm>
            <a:off x="457507" y="1599643"/>
            <a:ext cx="8229023" cy="452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424687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3088"/>
              <a:buFont typeface="Times New Roman"/>
              <a:buChar char="•"/>
              <a:defRPr sz="3088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402272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2735"/>
              <a:buFont typeface="Times New Roman"/>
              <a:buChar char="–"/>
              <a:defRPr sz="27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74269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2294"/>
              <a:buFont typeface="Times New Roman"/>
              <a:buChar char="•"/>
              <a:defRPr sz="22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–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5"/>
          <p:cNvSpPr txBox="1">
            <a:spLocks noGrp="1"/>
          </p:cNvSpPr>
          <p:nvPr>
            <p:ph type="title"/>
          </p:nvPr>
        </p:nvSpPr>
        <p:spPr>
          <a:xfrm>
            <a:off x="723038" y="4406713"/>
            <a:ext cx="7771534" cy="1362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30" b="1" i="0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73" name="Google Shape;173;p155"/>
          <p:cNvSpPr txBox="1">
            <a:spLocks noGrp="1"/>
          </p:cNvSpPr>
          <p:nvPr>
            <p:ph type="body" idx="1"/>
          </p:nvPr>
        </p:nvSpPr>
        <p:spPr>
          <a:xfrm>
            <a:off x="723038" y="2906526"/>
            <a:ext cx="777153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None/>
              <a:defRPr sz="1765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None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6"/>
          <p:cNvSpPr txBox="1">
            <a:spLocks noGrp="1"/>
          </p:cNvSpPr>
          <p:nvPr>
            <p:ph type="title"/>
          </p:nvPr>
        </p:nvSpPr>
        <p:spPr>
          <a:xfrm>
            <a:off x="457507" y="274544"/>
            <a:ext cx="82290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76" name="Google Shape;176;p156"/>
          <p:cNvSpPr txBox="1">
            <a:spLocks noGrp="1"/>
          </p:cNvSpPr>
          <p:nvPr>
            <p:ph type="body" idx="1"/>
          </p:nvPr>
        </p:nvSpPr>
        <p:spPr>
          <a:xfrm>
            <a:off x="457489" y="1599643"/>
            <a:ext cx="4045238" cy="452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385508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2471"/>
              <a:buFont typeface="Times New Roman"/>
              <a:buChar char="•"/>
              <a:defRPr sz="2471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368681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Char char="–"/>
              <a:defRPr sz="220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0677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•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–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77" name="Google Shape;177;p156"/>
          <p:cNvSpPr txBox="1">
            <a:spLocks noGrp="1"/>
          </p:cNvSpPr>
          <p:nvPr>
            <p:ph type="body" idx="2"/>
          </p:nvPr>
        </p:nvSpPr>
        <p:spPr>
          <a:xfrm>
            <a:off x="4641291" y="1599643"/>
            <a:ext cx="4045239" cy="452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385508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2471"/>
              <a:buFont typeface="Times New Roman"/>
              <a:buChar char="•"/>
              <a:defRPr sz="2471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368681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Char char="–"/>
              <a:defRPr sz="220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0677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•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–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29438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7"/>
          <p:cNvSpPr txBox="1">
            <a:spLocks noGrp="1"/>
          </p:cNvSpPr>
          <p:nvPr>
            <p:ph type="title"/>
          </p:nvPr>
        </p:nvSpPr>
        <p:spPr>
          <a:xfrm>
            <a:off x="457507" y="274544"/>
            <a:ext cx="82290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80" name="Google Shape;180;p157"/>
          <p:cNvSpPr txBox="1"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  <a:defRPr sz="2206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None/>
              <a:defRPr sz="1765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None/>
              <a:defRPr sz="1588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81" name="Google Shape;181;p157"/>
          <p:cNvSpPr txBox="1">
            <a:spLocks noGrp="1"/>
          </p:cNvSpPr>
          <p:nvPr>
            <p:ph type="body" idx="2"/>
          </p:nvPr>
        </p:nvSpPr>
        <p:spPr>
          <a:xfrm>
            <a:off x="457489" y="2175344"/>
            <a:ext cx="4039465" cy="395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368681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Char char="•"/>
              <a:defRPr sz="2206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340677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–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9438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–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82" name="Google Shape;182;p157"/>
          <p:cNvSpPr txBox="1">
            <a:spLocks noGrp="1"/>
          </p:cNvSpPr>
          <p:nvPr>
            <p:ph type="body" idx="3"/>
          </p:nvPr>
        </p:nvSpPr>
        <p:spPr>
          <a:xfrm>
            <a:off x="4645606" y="1535206"/>
            <a:ext cx="4040909" cy="64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  <a:defRPr sz="2206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None/>
              <a:defRPr sz="1765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None/>
              <a:defRPr sz="1588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None/>
              <a:defRPr sz="1412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83" name="Google Shape;183;p157"/>
          <p:cNvSpPr txBox="1">
            <a:spLocks noGrp="1"/>
          </p:cNvSpPr>
          <p:nvPr>
            <p:ph type="body" idx="4"/>
          </p:nvPr>
        </p:nvSpPr>
        <p:spPr>
          <a:xfrm>
            <a:off x="4645606" y="2175344"/>
            <a:ext cx="4040909" cy="395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368681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Char char="•"/>
              <a:defRPr sz="2206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340677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–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9438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Times New Roman"/>
              <a:buChar char="•"/>
              <a:defRPr sz="1588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–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8261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412"/>
              <a:buFont typeface="Times New Roman"/>
              <a:buChar char="•"/>
              <a:defRPr sz="141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8"/>
          <p:cNvSpPr txBox="1">
            <a:spLocks noGrp="1"/>
          </p:cNvSpPr>
          <p:nvPr>
            <p:ph type="title"/>
          </p:nvPr>
        </p:nvSpPr>
        <p:spPr>
          <a:xfrm>
            <a:off x="457507" y="274544"/>
            <a:ext cx="82290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9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1" name="Google Shape;31;p9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9"/>
          <p:cNvSpPr txBox="1">
            <a:spLocks noGrp="1"/>
          </p:cNvSpPr>
          <p:nvPr>
            <p:ph type="title"/>
          </p:nvPr>
        </p:nvSpPr>
        <p:spPr>
          <a:xfrm>
            <a:off x="457495" y="273144"/>
            <a:ext cx="3007591" cy="11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5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88" name="Google Shape;188;p159"/>
          <p:cNvSpPr txBox="1">
            <a:spLocks noGrp="1"/>
          </p:cNvSpPr>
          <p:nvPr>
            <p:ph type="body" idx="1"/>
          </p:nvPr>
        </p:nvSpPr>
        <p:spPr>
          <a:xfrm>
            <a:off x="3574762" y="273144"/>
            <a:ext cx="5111750" cy="585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407924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2824"/>
              <a:buFont typeface="Times New Roman"/>
              <a:buChar char="•"/>
              <a:defRPr sz="2824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385508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2471"/>
              <a:buFont typeface="Times New Roman"/>
              <a:buChar char="–"/>
              <a:defRPr sz="247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68681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Char char="•"/>
              <a:defRPr sz="220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0677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–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0677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•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0677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•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0677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•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0677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•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0677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Times New Roman"/>
              <a:buChar char="•"/>
              <a:defRPr sz="17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89" name="Google Shape;189;p159"/>
          <p:cNvSpPr txBox="1">
            <a:spLocks noGrp="1"/>
          </p:cNvSpPr>
          <p:nvPr>
            <p:ph type="body" idx="2"/>
          </p:nvPr>
        </p:nvSpPr>
        <p:spPr>
          <a:xfrm>
            <a:off x="457495" y="1435755"/>
            <a:ext cx="3007591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1059"/>
              <a:buFont typeface="Times New Roman"/>
              <a:buNone/>
              <a:defRPr sz="1059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882"/>
              <a:buFont typeface="Times New Roman"/>
              <a:buNone/>
              <a:defRPr sz="88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0"/>
          <p:cNvSpPr txBox="1">
            <a:spLocks noGrp="1"/>
          </p:cNvSpPr>
          <p:nvPr>
            <p:ph type="title"/>
          </p:nvPr>
        </p:nvSpPr>
        <p:spPr>
          <a:xfrm>
            <a:off x="1792450" y="4800339"/>
            <a:ext cx="5486977" cy="56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65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92" name="Google Shape;192;p160"/>
          <p:cNvSpPr>
            <a:spLocks noGrp="1"/>
          </p:cNvSpPr>
          <p:nvPr>
            <p:ph type="pic" idx="2"/>
          </p:nvPr>
        </p:nvSpPr>
        <p:spPr>
          <a:xfrm>
            <a:off x="1792450" y="612122"/>
            <a:ext cx="5486977" cy="4115360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160"/>
          <p:cNvSpPr txBox="1">
            <a:spLocks noGrp="1"/>
          </p:cNvSpPr>
          <p:nvPr>
            <p:ph type="body" idx="1"/>
          </p:nvPr>
        </p:nvSpPr>
        <p:spPr>
          <a:xfrm>
            <a:off x="1792450" y="5367618"/>
            <a:ext cx="5486977" cy="80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1235"/>
              <a:buFont typeface="Times New Roman"/>
              <a:buNone/>
              <a:defRPr sz="1235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1059"/>
              <a:buFont typeface="Times New Roman"/>
              <a:buNone/>
              <a:defRPr sz="1059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882"/>
              <a:buFont typeface="Times New Roman"/>
              <a:buNone/>
              <a:defRPr sz="882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794"/>
              <a:buFont typeface="Times New Roman"/>
              <a:buNone/>
              <a:defRPr sz="7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1"/>
          <p:cNvSpPr txBox="1">
            <a:spLocks noGrp="1"/>
          </p:cNvSpPr>
          <p:nvPr>
            <p:ph type="title"/>
          </p:nvPr>
        </p:nvSpPr>
        <p:spPr>
          <a:xfrm>
            <a:off x="457507" y="274544"/>
            <a:ext cx="82290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96" name="Google Shape;196;p161"/>
          <p:cNvSpPr txBox="1">
            <a:spLocks noGrp="1"/>
          </p:cNvSpPr>
          <p:nvPr>
            <p:ph type="body" idx="1"/>
          </p:nvPr>
        </p:nvSpPr>
        <p:spPr>
          <a:xfrm rot="5400000">
            <a:off x="2308430" y="-251281"/>
            <a:ext cx="4527176" cy="822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424687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3088"/>
              <a:buFont typeface="Times New Roman"/>
              <a:buChar char="•"/>
              <a:defRPr sz="3088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402272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2735"/>
              <a:buFont typeface="Times New Roman"/>
              <a:buChar char="–"/>
              <a:defRPr sz="27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74269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2294"/>
              <a:buFont typeface="Times New Roman"/>
              <a:buChar char="•"/>
              <a:defRPr sz="22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–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2"/>
          <p:cNvSpPr txBox="1">
            <a:spLocks noGrp="1"/>
          </p:cNvSpPr>
          <p:nvPr>
            <p:ph type="title"/>
          </p:nvPr>
        </p:nvSpPr>
        <p:spPr>
          <a:xfrm rot="5400000">
            <a:off x="4732126" y="2172414"/>
            <a:ext cx="5852272" cy="2056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36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  <p:sp>
        <p:nvSpPr>
          <p:cNvPr id="199" name="Google Shape;199;p162"/>
          <p:cNvSpPr txBox="1">
            <a:spLocks noGrp="1"/>
          </p:cNvSpPr>
          <p:nvPr>
            <p:ph type="body" idx="1"/>
          </p:nvPr>
        </p:nvSpPr>
        <p:spPr>
          <a:xfrm rot="5400000">
            <a:off x="548343" y="183710"/>
            <a:ext cx="5852272" cy="603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>
            <a:lvl1pPr marL="457200" marR="0" lvl="0" indent="-424687" algn="l" rtl="0">
              <a:lnSpc>
                <a:spcPct val="93000"/>
              </a:lnSpc>
              <a:spcBef>
                <a:spcPts val="772"/>
              </a:spcBef>
              <a:spcAft>
                <a:spcPts val="0"/>
              </a:spcAft>
              <a:buClr>
                <a:srgbClr val="000000"/>
              </a:buClr>
              <a:buSzPts val="3088"/>
              <a:buFont typeface="Times New Roman"/>
              <a:buChar char="•"/>
              <a:defRPr sz="3088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914400" marR="0" lvl="1" indent="-402272" algn="l" rtl="0">
              <a:lnSpc>
                <a:spcPct val="93000"/>
              </a:lnSpc>
              <a:spcBef>
                <a:spcPts val="684"/>
              </a:spcBef>
              <a:spcAft>
                <a:spcPts val="0"/>
              </a:spcAft>
              <a:buClr>
                <a:srgbClr val="000000"/>
              </a:buClr>
              <a:buSzPts val="2735"/>
              <a:buFont typeface="Times New Roman"/>
              <a:buChar char="–"/>
              <a:defRPr sz="273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74269" algn="l" rtl="0">
              <a:lnSpc>
                <a:spcPct val="93000"/>
              </a:lnSpc>
              <a:spcBef>
                <a:spcPts val="574"/>
              </a:spcBef>
              <a:spcAft>
                <a:spcPts val="0"/>
              </a:spcAft>
              <a:buClr>
                <a:srgbClr val="000000"/>
              </a:buClr>
              <a:buSzPts val="2294"/>
              <a:buFont typeface="Times New Roman"/>
              <a:buChar char="•"/>
              <a:defRPr sz="2294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–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1853" algn="l" rtl="0">
              <a:lnSpc>
                <a:spcPct val="93000"/>
              </a:lnSpc>
              <a:spcBef>
                <a:spcPts val="485"/>
              </a:spcBef>
              <a:spcAft>
                <a:spcPts val="0"/>
              </a:spcAft>
              <a:buClr>
                <a:srgbClr val="000000"/>
              </a:buClr>
              <a:buSzPts val="1941"/>
              <a:buFont typeface="Times New Roman"/>
              <a:buChar char="•"/>
              <a:defRPr sz="1941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8" name="Google Shape;208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9" name="Google Shape;209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10" name="Google Shape;210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11" name="Google Shape;211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1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4" name="Google Shape;214;p16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b="1" i="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15" name="Google Shape;215;p1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16" name="Google Shape;216;p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17" name="Google Shape;217;p1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1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0" name="Google Shape;220;p16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 b="1" i="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221" name="Google Shape;221;p1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22" name="Google Shape;222;p1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23" name="Google Shape;223;p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1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6" name="Google Shape;226;p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 dirty="0"/>
          </a:p>
        </p:txBody>
      </p:sp>
      <p:sp>
        <p:nvSpPr>
          <p:cNvPr id="227" name="Google Shape;227;p16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 dirty="0"/>
          </a:p>
        </p:txBody>
      </p:sp>
      <p:sp>
        <p:nvSpPr>
          <p:cNvPr id="228" name="Google Shape;228;p1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29" name="Google Shape;229;p1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30" name="Google Shape;230;p1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1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3" name="Google Shape;233;p16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34" name="Google Shape;234;p1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235" name="Google Shape;235;p16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236" name="Google Shape;236;p16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237" name="Google Shape;237;p1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38" name="Google Shape;238;p1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39" name="Google Shape;239;p1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1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2" name="Google Shape;242;p1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43" name="Google Shape;243;p1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44" name="Google Shape;244;p1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1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10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10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8" name="Google Shape;38;p10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47" name="Google Shape;247;p1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48" name="Google Shape;248;p1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1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1" name="Google Shape;251;p16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252" name="Google Shape;252;p1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 dirty="0"/>
          </a:p>
        </p:txBody>
      </p:sp>
      <p:sp>
        <p:nvSpPr>
          <p:cNvPr id="253" name="Google Shape;253;p1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4" name="Google Shape;254;p1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5" name="Google Shape;255;p1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1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8" name="Google Shape;258;p1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17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 dirty="0"/>
          </a:p>
        </p:txBody>
      </p:sp>
      <p:sp>
        <p:nvSpPr>
          <p:cNvPr id="260" name="Google Shape;260;p1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61" name="Google Shape;261;p1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62" name="Google Shape;262;p1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1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5" name="Google Shape;265;p17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6" name="Google Shape;266;p1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67" name="Google Shape;267;p1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68" name="Google Shape;268;p1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1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1" name="Google Shape;271;p17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72" name="Google Shape;272;p1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73" name="Google Shape;273;p1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74" name="Google Shape;274;p1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1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7" name="Google Shape;277;p17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78" name="Google Shape;278;p173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0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88" name="Google Shape;288;p50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89" name="Google Shape;289;p50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Google Shape;291;p55"/>
          <p:cNvCxnSpPr/>
          <p:nvPr/>
        </p:nvCxnSpPr>
        <p:spPr>
          <a:xfrm>
            <a:off x="0" y="1708150"/>
            <a:ext cx="9147175" cy="0"/>
          </a:xfrm>
          <a:prstGeom prst="straightConnector1">
            <a:avLst/>
          </a:prstGeom>
          <a:noFill/>
          <a:ln w="12700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2" name="Google Shape;292;p55"/>
          <p:cNvSpPr txBox="1">
            <a:spLocks noGrp="1"/>
          </p:cNvSpPr>
          <p:nvPr>
            <p:ph type="ctrTitle"/>
          </p:nvPr>
        </p:nvSpPr>
        <p:spPr>
          <a:xfrm>
            <a:off x="0" y="427038"/>
            <a:ext cx="914241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5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94" name="Google Shape;294;p55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95" name="Google Shape;295;p55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6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6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99" name="Google Shape;299;p56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00" name="Google Shape;300;p56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01" name="Google Shape;301;p56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5" name="Google Shape;305;p77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06" name="Google Shape;306;p77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07" name="Google Shape;307;p77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10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10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" name="Google Shape;47;p10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" name="Google Shape;48;p10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8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78"/>
          <p:cNvSpPr txBox="1">
            <a:spLocks noGrp="1"/>
          </p:cNvSpPr>
          <p:nvPr>
            <p:ph type="body" idx="1"/>
          </p:nvPr>
        </p:nvSpPr>
        <p:spPr>
          <a:xfrm>
            <a:off x="28194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◆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★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9pPr>
          </a:lstStyle>
          <a:p>
            <a:endParaRPr/>
          </a:p>
        </p:txBody>
      </p:sp>
      <p:sp>
        <p:nvSpPr>
          <p:cNvPr id="311" name="Google Shape;311;p78"/>
          <p:cNvSpPr txBox="1">
            <a:spLocks noGrp="1"/>
          </p:cNvSpPr>
          <p:nvPr>
            <p:ph type="body" idx="2"/>
          </p:nvPr>
        </p:nvSpPr>
        <p:spPr>
          <a:xfrm>
            <a:off x="59436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◆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★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9pPr>
          </a:lstStyle>
          <a:p>
            <a:endParaRPr/>
          </a:p>
        </p:txBody>
      </p:sp>
      <p:sp>
        <p:nvSpPr>
          <p:cNvPr id="312" name="Google Shape;312;p78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13" name="Google Shape;313;p78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14" name="Google Shape;314;p78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7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18" name="Google Shape;318;p7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◆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9pPr>
          </a:lstStyle>
          <a:p>
            <a:endParaRPr/>
          </a:p>
        </p:txBody>
      </p:sp>
      <p:sp>
        <p:nvSpPr>
          <p:cNvPr id="319" name="Google Shape;319;p7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0" name="Google Shape;320;p7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◆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9pPr>
          </a:lstStyle>
          <a:p>
            <a:endParaRPr/>
          </a:p>
        </p:txBody>
      </p:sp>
      <p:sp>
        <p:nvSpPr>
          <p:cNvPr id="321" name="Google Shape;321;p79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2" name="Google Shape;322;p79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3" name="Google Shape;323;p79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0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6" name="Google Shape;326;p80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7" name="Google Shape;327;p80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8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4169" algn="l">
              <a:spcBef>
                <a:spcPts val="560"/>
              </a:spcBef>
              <a:spcAft>
                <a:spcPts val="0"/>
              </a:spcAft>
              <a:buSzPts val="1820"/>
              <a:buChar char="◆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★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9pPr>
          </a:lstStyle>
          <a:p>
            <a:endParaRPr/>
          </a:p>
        </p:txBody>
      </p:sp>
      <p:sp>
        <p:nvSpPr>
          <p:cNvPr id="331" name="Google Shape;331;p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32" name="Google Shape;332;p81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33" name="Google Shape;333;p81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34" name="Google Shape;334;p81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38" name="Google Shape;338;p8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39" name="Google Shape;339;p82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0" name="Google Shape;340;p82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1" name="Google Shape;341;p82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83"/>
          <p:cNvSpPr txBox="1">
            <a:spLocks noGrp="1"/>
          </p:cNvSpPr>
          <p:nvPr>
            <p:ph type="body" idx="1"/>
          </p:nvPr>
        </p:nvSpPr>
        <p:spPr>
          <a:xfrm rot="5400000">
            <a:off x="2590800" y="-228600"/>
            <a:ext cx="411480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45" name="Google Shape;345;p83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6" name="Google Shape;346;p83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7" name="Google Shape;347;p83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4"/>
          <p:cNvSpPr txBox="1">
            <a:spLocks noGrp="1"/>
          </p:cNvSpPr>
          <p:nvPr>
            <p:ph type="title"/>
          </p:nvPr>
        </p:nvSpPr>
        <p:spPr>
          <a:xfrm rot="5400000">
            <a:off x="5410200" y="2590800"/>
            <a:ext cx="5486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84"/>
          <p:cNvSpPr txBox="1">
            <a:spLocks noGrp="1"/>
          </p:cNvSpPr>
          <p:nvPr>
            <p:ph type="body" idx="1"/>
          </p:nvPr>
        </p:nvSpPr>
        <p:spPr>
          <a:xfrm rot="5400000">
            <a:off x="2286000" y="1143000"/>
            <a:ext cx="548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51" name="Google Shape;351;p84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52" name="Google Shape;352;p84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53" name="Google Shape;353;p84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5"/>
          <p:cNvSpPr txBox="1"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85"/>
          <p:cNvSpPr txBox="1">
            <a:spLocks noGrp="1"/>
          </p:cNvSpPr>
          <p:nvPr>
            <p:ph type="body" idx="1"/>
          </p:nvPr>
        </p:nvSpPr>
        <p:spPr>
          <a:xfrm>
            <a:off x="28194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57" name="Google Shape;357;p85"/>
          <p:cNvSpPr txBox="1">
            <a:spLocks noGrp="1"/>
          </p:cNvSpPr>
          <p:nvPr>
            <p:ph type="body" idx="2"/>
          </p:nvPr>
        </p:nvSpPr>
        <p:spPr>
          <a:xfrm>
            <a:off x="59436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58" name="Google Shape;358;p85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59" name="Google Shape;359;p85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60" name="Google Shape;360;p85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"/>
          <p:cNvSpPr txBox="1"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2"/>
          <p:cNvSpPr txBox="1">
            <a:spLocks noGrp="1"/>
          </p:cNvSpPr>
          <p:nvPr>
            <p:ph type="body" idx="1"/>
          </p:nvPr>
        </p:nvSpPr>
        <p:spPr>
          <a:xfrm>
            <a:off x="28194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70" name="Google Shape;370;p52"/>
          <p:cNvSpPr txBox="1">
            <a:spLocks noGrp="1"/>
          </p:cNvSpPr>
          <p:nvPr>
            <p:ph type="body" idx="2"/>
          </p:nvPr>
        </p:nvSpPr>
        <p:spPr>
          <a:xfrm>
            <a:off x="59436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71" name="Google Shape;371;p52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72" name="Google Shape;372;p52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73" name="Google Shape;373;p52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5" name="Google Shape;375;p174"/>
          <p:cNvCxnSpPr/>
          <p:nvPr/>
        </p:nvCxnSpPr>
        <p:spPr>
          <a:xfrm>
            <a:off x="0" y="1708150"/>
            <a:ext cx="9147175" cy="0"/>
          </a:xfrm>
          <a:prstGeom prst="straightConnector1">
            <a:avLst/>
          </a:prstGeom>
          <a:noFill/>
          <a:ln w="12700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6" name="Google Shape;376;p174"/>
          <p:cNvSpPr txBox="1">
            <a:spLocks noGrp="1"/>
          </p:cNvSpPr>
          <p:nvPr>
            <p:ph type="ctrTitle"/>
          </p:nvPr>
        </p:nvSpPr>
        <p:spPr>
          <a:xfrm>
            <a:off x="0" y="427038"/>
            <a:ext cx="914241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74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78" name="Google Shape;378;p174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79" name="Google Shape;379;p174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2" name="Google Shape;52;p10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10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75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75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383" name="Google Shape;383;p175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4" name="Google Shape;384;p175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85" name="Google Shape;385;p175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17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89" name="Google Shape;389;p176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0" name="Google Shape;390;p176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1" name="Google Shape;391;p176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77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77"/>
          <p:cNvSpPr txBox="1">
            <a:spLocks noGrp="1"/>
          </p:cNvSpPr>
          <p:nvPr>
            <p:ph type="body" idx="1"/>
          </p:nvPr>
        </p:nvSpPr>
        <p:spPr>
          <a:xfrm>
            <a:off x="28194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◆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★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9pPr>
          </a:lstStyle>
          <a:p>
            <a:endParaRPr/>
          </a:p>
        </p:txBody>
      </p:sp>
      <p:sp>
        <p:nvSpPr>
          <p:cNvPr id="395" name="Google Shape;395;p177"/>
          <p:cNvSpPr txBox="1">
            <a:spLocks noGrp="1"/>
          </p:cNvSpPr>
          <p:nvPr>
            <p:ph type="body" idx="2"/>
          </p:nvPr>
        </p:nvSpPr>
        <p:spPr>
          <a:xfrm>
            <a:off x="59436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◆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★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9pPr>
          </a:lstStyle>
          <a:p>
            <a:endParaRPr/>
          </a:p>
        </p:txBody>
      </p:sp>
      <p:sp>
        <p:nvSpPr>
          <p:cNvPr id="396" name="Google Shape;396;p177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7" name="Google Shape;397;p177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8" name="Google Shape;398;p177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7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02" name="Google Shape;402;p17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◆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9pPr>
          </a:lstStyle>
          <a:p>
            <a:endParaRPr/>
          </a:p>
        </p:txBody>
      </p:sp>
      <p:sp>
        <p:nvSpPr>
          <p:cNvPr id="403" name="Google Shape;403;p17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04" name="Google Shape;404;p17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◆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9pPr>
          </a:lstStyle>
          <a:p>
            <a:endParaRPr/>
          </a:p>
        </p:txBody>
      </p:sp>
      <p:sp>
        <p:nvSpPr>
          <p:cNvPr id="405" name="Google Shape;405;p178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06" name="Google Shape;406;p178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07" name="Google Shape;407;p178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79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79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11" name="Google Shape;411;p179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12" name="Google Shape;412;p179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80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15" name="Google Shape;415;p180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16" name="Google Shape;416;p180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8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18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4169" algn="l">
              <a:spcBef>
                <a:spcPts val="560"/>
              </a:spcBef>
              <a:spcAft>
                <a:spcPts val="0"/>
              </a:spcAft>
              <a:buSzPts val="1820"/>
              <a:buChar char="◆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★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9pPr>
          </a:lstStyle>
          <a:p>
            <a:endParaRPr/>
          </a:p>
        </p:txBody>
      </p:sp>
      <p:sp>
        <p:nvSpPr>
          <p:cNvPr id="420" name="Google Shape;420;p1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21" name="Google Shape;421;p181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22" name="Google Shape;422;p181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23" name="Google Shape;423;p181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8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18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28" name="Google Shape;428;p182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29" name="Google Shape;429;p182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30" name="Google Shape;430;p182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8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83"/>
          <p:cNvSpPr txBox="1">
            <a:spLocks noGrp="1"/>
          </p:cNvSpPr>
          <p:nvPr>
            <p:ph type="body" idx="1"/>
          </p:nvPr>
        </p:nvSpPr>
        <p:spPr>
          <a:xfrm rot="5400000">
            <a:off x="2590800" y="-228600"/>
            <a:ext cx="411480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34" name="Google Shape;434;p183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35" name="Google Shape;435;p183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36" name="Google Shape;436;p183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84"/>
          <p:cNvSpPr txBox="1">
            <a:spLocks noGrp="1"/>
          </p:cNvSpPr>
          <p:nvPr>
            <p:ph type="title"/>
          </p:nvPr>
        </p:nvSpPr>
        <p:spPr>
          <a:xfrm rot="5400000">
            <a:off x="5410200" y="2590800"/>
            <a:ext cx="5486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84"/>
          <p:cNvSpPr txBox="1">
            <a:spLocks noGrp="1"/>
          </p:cNvSpPr>
          <p:nvPr>
            <p:ph type="body" idx="1"/>
          </p:nvPr>
        </p:nvSpPr>
        <p:spPr>
          <a:xfrm rot="5400000">
            <a:off x="2286000" y="1143000"/>
            <a:ext cx="548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40" name="Google Shape;440;p184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41" name="Google Shape;441;p184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42" name="Google Shape;442;p184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6" name="Google Shape;56;p10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7" name="Google Shape;57;p10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68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520"/>
              </a:spcBef>
              <a:spcAft>
                <a:spcPts val="0"/>
              </a:spcAft>
              <a:buSzPts val="169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156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85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47" name="Google Shape;447;p185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48" name="Google Shape;448;p185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4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54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58" name="Google Shape;458;p54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59" name="Google Shape;459;p54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60" name="Google Shape;460;p54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86"/>
          <p:cNvCxnSpPr/>
          <p:nvPr/>
        </p:nvCxnSpPr>
        <p:spPr>
          <a:xfrm>
            <a:off x="0" y="1708150"/>
            <a:ext cx="9147175" cy="0"/>
          </a:xfrm>
          <a:prstGeom prst="straightConnector1">
            <a:avLst/>
          </a:prstGeom>
          <a:noFill/>
          <a:ln w="12700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3" name="Google Shape;463;p86"/>
          <p:cNvSpPr txBox="1">
            <a:spLocks noGrp="1"/>
          </p:cNvSpPr>
          <p:nvPr>
            <p:ph type="ctrTitle"/>
          </p:nvPr>
        </p:nvSpPr>
        <p:spPr>
          <a:xfrm>
            <a:off x="0" y="427038"/>
            <a:ext cx="9142413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86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65" name="Google Shape;465;p86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66" name="Google Shape;466;p86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8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70" name="Google Shape;470;p87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1" name="Google Shape;471;p87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2" name="Google Shape;472;p87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8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88"/>
          <p:cNvSpPr txBox="1">
            <a:spLocks noGrp="1"/>
          </p:cNvSpPr>
          <p:nvPr>
            <p:ph type="body" idx="1"/>
          </p:nvPr>
        </p:nvSpPr>
        <p:spPr>
          <a:xfrm>
            <a:off x="28194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◆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★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9pPr>
          </a:lstStyle>
          <a:p>
            <a:endParaRPr/>
          </a:p>
        </p:txBody>
      </p:sp>
      <p:sp>
        <p:nvSpPr>
          <p:cNvPr id="476" name="Google Shape;476;p88"/>
          <p:cNvSpPr txBox="1">
            <a:spLocks noGrp="1"/>
          </p:cNvSpPr>
          <p:nvPr>
            <p:ph type="body" idx="2"/>
          </p:nvPr>
        </p:nvSpPr>
        <p:spPr>
          <a:xfrm>
            <a:off x="59436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27660" algn="l">
              <a:spcBef>
                <a:spcPts val="480"/>
              </a:spcBef>
              <a:spcAft>
                <a:spcPts val="0"/>
              </a:spcAft>
              <a:buSzPts val="1560"/>
              <a:buChar char="◆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★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9pPr>
          </a:lstStyle>
          <a:p>
            <a:endParaRPr/>
          </a:p>
        </p:txBody>
      </p:sp>
      <p:sp>
        <p:nvSpPr>
          <p:cNvPr id="477" name="Google Shape;477;p88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8" name="Google Shape;478;p88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79" name="Google Shape;479;p88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8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83" name="Google Shape;483;p8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◆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9pPr>
          </a:lstStyle>
          <a:p>
            <a:endParaRPr/>
          </a:p>
        </p:txBody>
      </p:sp>
      <p:sp>
        <p:nvSpPr>
          <p:cNvPr id="484" name="Google Shape;484;p8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85" name="Google Shape;485;p8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1150" algn="l">
              <a:spcBef>
                <a:spcPts val="400"/>
              </a:spcBef>
              <a:spcAft>
                <a:spcPts val="0"/>
              </a:spcAft>
              <a:buSzPts val="1300"/>
              <a:buChar char="◆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9pPr>
          </a:lstStyle>
          <a:p>
            <a:endParaRPr/>
          </a:p>
        </p:txBody>
      </p:sp>
      <p:sp>
        <p:nvSpPr>
          <p:cNvPr id="486" name="Google Shape;486;p89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7" name="Google Shape;487;p89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8" name="Google Shape;488;p89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90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90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92" name="Google Shape;492;p90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93" name="Google Shape;493;p90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91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96" name="Google Shape;496;p91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97" name="Google Shape;497;p91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9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4169" algn="l">
              <a:spcBef>
                <a:spcPts val="560"/>
              </a:spcBef>
              <a:spcAft>
                <a:spcPts val="0"/>
              </a:spcAft>
              <a:buSzPts val="1820"/>
              <a:buChar char="◆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★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9pPr>
          </a:lstStyle>
          <a:p>
            <a:endParaRPr/>
          </a:p>
        </p:txBody>
      </p:sp>
      <p:sp>
        <p:nvSpPr>
          <p:cNvPr id="501" name="Google Shape;501;p9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02" name="Google Shape;502;p92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03" name="Google Shape;503;p92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04" name="Google Shape;504;p92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9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8" name="Google Shape;508;p9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09" name="Google Shape;509;p93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10" name="Google Shape;510;p93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11" name="Google Shape;511;p93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10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3" name="Google Shape;63;p10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4" name="Google Shape;64;p10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4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94"/>
          <p:cNvSpPr txBox="1">
            <a:spLocks noGrp="1"/>
          </p:cNvSpPr>
          <p:nvPr>
            <p:ph type="body" idx="1"/>
          </p:nvPr>
        </p:nvSpPr>
        <p:spPr>
          <a:xfrm rot="5400000">
            <a:off x="2590800" y="-228600"/>
            <a:ext cx="4114800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15" name="Google Shape;515;p94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16" name="Google Shape;516;p94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17" name="Google Shape;517;p94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5"/>
          <p:cNvSpPr txBox="1">
            <a:spLocks noGrp="1"/>
          </p:cNvSpPr>
          <p:nvPr>
            <p:ph type="title"/>
          </p:nvPr>
        </p:nvSpPr>
        <p:spPr>
          <a:xfrm rot="5400000">
            <a:off x="5410200" y="2590800"/>
            <a:ext cx="5486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95"/>
          <p:cNvSpPr txBox="1">
            <a:spLocks noGrp="1"/>
          </p:cNvSpPr>
          <p:nvPr>
            <p:ph type="body" idx="1"/>
          </p:nvPr>
        </p:nvSpPr>
        <p:spPr>
          <a:xfrm rot="5400000">
            <a:off x="2286000" y="1143000"/>
            <a:ext cx="5486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21" name="Google Shape;521;p95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22" name="Google Shape;522;p95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23" name="Google Shape;523;p95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6"/>
          <p:cNvSpPr txBox="1"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96"/>
          <p:cNvSpPr txBox="1">
            <a:spLocks noGrp="1"/>
          </p:cNvSpPr>
          <p:nvPr>
            <p:ph type="body" idx="1"/>
          </p:nvPr>
        </p:nvSpPr>
        <p:spPr>
          <a:xfrm>
            <a:off x="28194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27" name="Google Shape;527;p96"/>
          <p:cNvSpPr txBox="1">
            <a:spLocks noGrp="1"/>
          </p:cNvSpPr>
          <p:nvPr>
            <p:ph type="body" idx="2"/>
          </p:nvPr>
        </p:nvSpPr>
        <p:spPr>
          <a:xfrm>
            <a:off x="5943600" y="1981200"/>
            <a:ext cx="2971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2894" algn="l">
              <a:spcBef>
                <a:spcPts val="360"/>
              </a:spcBef>
              <a:spcAft>
                <a:spcPts val="0"/>
              </a:spcAft>
              <a:buSzPts val="1170"/>
              <a:buChar char="◆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★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28" name="Google Shape;528;p96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29" name="Google Shape;529;p96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30" name="Google Shape;530;p96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9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68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520"/>
              </a:spcBef>
              <a:spcAft>
                <a:spcPts val="0"/>
              </a:spcAft>
              <a:buSzPts val="169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156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97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35" name="Google Shape;535;p97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36" name="Google Shape;536;p97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46" name="Google Shape;546;p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47" name="Google Shape;547;p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48" name="Google Shape;548;p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49" name="Google Shape;549;p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58" name="Google Shape;558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59" name="Google Shape;559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8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8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64" name="Google Shape;564;p18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65" name="Google Shape;565;p1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69" name="Google Shape;569;p18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70" name="Google Shape;570;p18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71" name="Google Shape;571;p18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8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8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575" name="Google Shape;575;p18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76" name="Google Shape;576;p1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77" name="Google Shape;577;p18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8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81" name="Google Shape;581;p18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582" name="Google Shape;582;p18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83" name="Google Shape;583;p18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84" name="Google Shape;584;p1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0" name="Google Shape;70;p10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1" name="Google Shape;71;p10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omic Sans MS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9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88" name="Google Shape;588;p19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89" name="Google Shape;589;p19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90" name="Google Shape;590;p19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91" name="Google Shape;591;p19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2" name="Google Shape;592;p1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3" name="Google Shape;593;p1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9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7" name="Google Shape;597;p19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8" name="Google Shape;598;p1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9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9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02" name="Google Shape;602;p19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03" name="Google Shape;603;p19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04" name="Google Shape;604;p19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05" name="Google Shape;605;p19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9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19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p19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10" name="Google Shape;610;p19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11" name="Google Shape;611;p19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12" name="Google Shape;612;p19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9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16" name="Google Shape;616;p19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17" name="Google Shape;617;p19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18" name="Google Shape;618;p19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9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9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22" name="Google Shape;622;p19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23" name="Google Shape;623;p19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24" name="Google Shape;624;p1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6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35" name="Google Shape;635;p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36" name="Google Shape;636;p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96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9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40" name="Google Shape;640;p19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41" name="Google Shape;641;p19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42" name="Google Shape;642;p1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9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cap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19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646" name="Google Shape;646;p19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47" name="Google Shape;647;p19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48" name="Google Shape;648;p19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98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19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52" name="Google Shape;652;p19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653" name="Google Shape;653;p19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54" name="Google Shape;654;p1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55" name="Google Shape;655;p19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1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7" name="Google Shape;627;p6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8" name="Google Shape;628;p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en-US" dirty="0"/>
          </a:p>
        </p:txBody>
      </p:sp>
      <p:sp>
        <p:nvSpPr>
          <p:cNvPr id="629" name="Google Shape;629;p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en-US" dirty="0"/>
          </a:p>
        </p:txBody>
      </p:sp>
      <p:sp>
        <p:nvSpPr>
          <p:cNvPr id="630" name="Google Shape;630;p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9" name="Google Shape;719;p63"/>
          <p:cNvSpPr txBox="1">
            <a:spLocks noGrp="1"/>
          </p:cNvSpPr>
          <p:nvPr>
            <p:ph type="body" idx="1"/>
          </p:nvPr>
        </p:nvSpPr>
        <p:spPr>
          <a:xfrm>
            <a:off x="457200" y="1600227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0" name="Google Shape;720;p63"/>
          <p:cNvSpPr txBox="1">
            <a:spLocks noGrp="1"/>
          </p:cNvSpPr>
          <p:nvPr>
            <p:ph type="dt" idx="10"/>
          </p:nvPr>
        </p:nvSpPr>
        <p:spPr>
          <a:xfrm>
            <a:off x="457201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721" name="Google Shape;721;p63"/>
          <p:cNvSpPr txBox="1">
            <a:spLocks noGrp="1"/>
          </p:cNvSpPr>
          <p:nvPr>
            <p:ph type="ftr" idx="11"/>
          </p:nvPr>
        </p:nvSpPr>
        <p:spPr>
          <a:xfrm>
            <a:off x="3124200" y="6245226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722" name="Google Shape;722;p63"/>
          <p:cNvSpPr txBox="1">
            <a:spLocks noGrp="1"/>
          </p:cNvSpPr>
          <p:nvPr>
            <p:ph type="sldNum" idx="12"/>
          </p:nvPr>
        </p:nvSpPr>
        <p:spPr>
          <a:xfrm>
            <a:off x="6553200" y="6245226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5" tIns="45475" rIns="90975" bIns="45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65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9" name="Google Shape;809;p6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0" name="Google Shape;810;p6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en-US" dirty="0"/>
          </a:p>
        </p:txBody>
      </p:sp>
      <p:sp>
        <p:nvSpPr>
          <p:cNvPr id="811" name="Google Shape;811;p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en-US" dirty="0"/>
          </a:p>
        </p:txBody>
      </p:sp>
      <p:sp>
        <p:nvSpPr>
          <p:cNvPr id="812" name="Google Shape;812;p6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7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1" name="Google Shape;901;p6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2" name="Google Shape;902;p6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en-US" dirty="0"/>
          </a:p>
        </p:txBody>
      </p:sp>
      <p:sp>
        <p:nvSpPr>
          <p:cNvPr id="903" name="Google Shape;903;p6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 lang="en-US" dirty="0"/>
          </a:p>
        </p:txBody>
      </p:sp>
      <p:sp>
        <p:nvSpPr>
          <p:cNvPr id="904" name="Google Shape;904;p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93ED31-5A17-7842-B588-8BDBC510F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0">
          <a:solidFill>
            <a:schemeClr val="tx1"/>
          </a:solidFill>
          <a:latin typeface="Arial" panose="020B0604020202020204" pitchFamily="34" charset="0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i="0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301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7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1" name="Google Shape;901;p6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2" name="Google Shape;902;p6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3" name="Google Shape;903;p6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4" name="Google Shape;904;p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1528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8" name="Google Shape;998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–"/>
              <a:defRPr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9" name="Google Shape;999;p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0" name="Google Shape;1000;p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1" name="Google Shape;1001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56508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00C3C5E-E563-4268-9F1A-FB5743DCBE6A}" type="datetimeFigureOut">
              <a:rPr lang="en-US" smtClean="0">
                <a:solidFill>
                  <a:srgbClr val="895D1D"/>
                </a:solidFill>
                <a:latin typeface="Book Antiqua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4/16/26</a:t>
            </a:fld>
            <a:endParaRPr lang="en-US">
              <a:solidFill>
                <a:srgbClr val="895D1D"/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895D1D"/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8D622EB-D55C-42A5-AE29-5BB88CA9D891}" type="slidenum">
              <a:rPr lang="en-US" smtClean="0">
                <a:solidFill>
                  <a:srgbClr val="895D1D"/>
                </a:solidFill>
                <a:latin typeface="Book Antiqua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895D1D"/>
              </a:solidFill>
              <a:latin typeface="Book Antiq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54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65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9" name="Google Shape;809;p6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0" name="Google Shape;810;p6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1" name="Google Shape;811;p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2" name="Google Shape;812;p6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524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3"/>
          <p:cNvSpPr txBox="1"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43"/>
          <p:cNvSpPr txBox="1">
            <a:spLocks noGrp="1"/>
          </p:cNvSpPr>
          <p:nvPr>
            <p:ph type="body" idx="1"/>
          </p:nvPr>
        </p:nvSpPr>
        <p:spPr>
          <a:xfrm>
            <a:off x="76200" y="1600200"/>
            <a:ext cx="8991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88" name="Google Shape;88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89" name="Google Shape;89;p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  <a:lin ang="0" scaled="0"/>
          </a:gra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18" b="1" i="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61" name="Google Shape;161;p45"/>
          <p:cNvSpPr txBox="1"/>
          <p:nvPr/>
        </p:nvSpPr>
        <p:spPr>
          <a:xfrm>
            <a:off x="766521" y="6560822"/>
            <a:ext cx="866971" cy="21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94"/>
              <a:buFont typeface="Arial"/>
              <a:buNone/>
            </a:pPr>
            <a:r>
              <a:rPr lang="en-US" sz="794" b="1" i="0" u="none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© </a:t>
            </a:r>
            <a:r>
              <a:rPr lang="en-US" sz="882" b="1" i="0" u="none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2006</a:t>
            </a:r>
            <a:r>
              <a:rPr lang="en-US" sz="794" b="1" i="0" u="none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TBBMI</a:t>
            </a:r>
            <a:endParaRPr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Google Shape;162;p45"/>
          <p:cNvSpPr/>
          <p:nvPr/>
        </p:nvSpPr>
        <p:spPr>
          <a:xfrm>
            <a:off x="7855464" y="6545415"/>
            <a:ext cx="591254" cy="218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2"/>
              <a:buFont typeface="Comic Sans MS"/>
              <a:buNone/>
            </a:pPr>
            <a:r>
              <a:rPr lang="en-US" sz="882" b="1" i="0" dirty="0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9.65.08.</a:t>
            </a:r>
            <a:endParaRPr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Google Shape;163;p45"/>
          <p:cNvSpPr/>
          <p:nvPr/>
        </p:nvSpPr>
        <p:spPr>
          <a:xfrm>
            <a:off x="461818" y="106456"/>
            <a:ext cx="4061114" cy="90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375" tIns="44675" rIns="89375" bIns="44675" anchor="t" anchorCtr="0">
            <a:spAutoFit/>
          </a:bodyPr>
          <a:lstStyle/>
          <a:p>
            <a:pPr marL="0" marR="0" lvl="0" indent="0" algn="l" rtl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118"/>
              <a:buFont typeface="Helvetica Neue"/>
              <a:buNone/>
            </a:pPr>
            <a:r>
              <a:rPr lang="en-US" sz="2118" b="1" i="0">
                <a:solidFill>
                  <a:srgbClr val="FFFF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العهد الجديد</a:t>
            </a:r>
            <a:br>
              <a:rPr lang="en-US" sz="2118" b="1" i="0">
                <a:solidFill>
                  <a:srgbClr val="FFFF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en-US" sz="2118" b="1" i="0">
                <a:solidFill>
                  <a:srgbClr val="FFFF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يجتمع معًا</a:t>
            </a:r>
            <a:endParaRPr sz="2118" b="1" i="0">
              <a:solidFill>
                <a:srgbClr val="FFFF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02" name="Google Shape;202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3" name="Google Shape;203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204" name="Google Shape;204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205" name="Google Shape;205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81" name="Google Shape;281;p49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915" algn="l" rtl="0">
              <a:spcBef>
                <a:spcPts val="520"/>
              </a:spcBef>
              <a:spcAft>
                <a:spcPts val="0"/>
              </a:spcAft>
              <a:buClr>
                <a:schemeClr val="lt2"/>
              </a:buClr>
              <a:buSzPts val="1690"/>
              <a:buFont typeface="Noto Sans Symbols"/>
              <a:buChar char="◆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★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283" name="Google Shape;283;p49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284" name="Google Shape;284;p49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63" name="Google Shape;363;p51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915" algn="l" rtl="0">
              <a:spcBef>
                <a:spcPts val="520"/>
              </a:spcBef>
              <a:spcAft>
                <a:spcPts val="0"/>
              </a:spcAft>
              <a:buClr>
                <a:schemeClr val="lt2"/>
              </a:buClr>
              <a:buSzPts val="1690"/>
              <a:buFont typeface="Noto Sans Symbols"/>
              <a:buChar char="◆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★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4" name="Google Shape;364;p51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365" name="Google Shape;365;p51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366" name="Google Shape;366;p51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3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51" name="Google Shape;451;p53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915" algn="l" rtl="0">
              <a:spcBef>
                <a:spcPts val="520"/>
              </a:spcBef>
              <a:spcAft>
                <a:spcPts val="0"/>
              </a:spcAft>
              <a:buClr>
                <a:schemeClr val="lt2"/>
              </a:buClr>
              <a:buSzPts val="1690"/>
              <a:buFont typeface="Noto Sans Symbols"/>
              <a:buChar char="◆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★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p53"/>
          <p:cNvSpPr txBox="1">
            <a:spLocks noGrp="1"/>
          </p:cNvSpPr>
          <p:nvPr>
            <p:ph type="dt" idx="10"/>
          </p:nvPr>
        </p:nvSpPr>
        <p:spPr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453" name="Google Shape;453;p53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454" name="Google Shape;454;p53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9" name="Google Shape;539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0" name="Google Shape;540;p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541" name="Google Shape;541;p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542" name="Google Shape;542;p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2" name="Google Shape;552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3" name="Google Shape;553;p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554" name="Google Shape;554;p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555" name="Google Shape;555;p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6" name="Google Shape;1206;p1" descr="rev 22 jesus holding ligh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754"/>
            <a:ext cx="9144000" cy="6805246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1"/>
          <p:cNvSpPr txBox="1">
            <a:spLocks noGrp="1"/>
          </p:cNvSpPr>
          <p:nvPr>
            <p:ph type="title"/>
          </p:nvPr>
        </p:nvSpPr>
        <p:spPr>
          <a:xfrm>
            <a:off x="0" y="4786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>
                <a:solidFill>
                  <a:schemeClr val="lt1"/>
                </a:solidFill>
                <a:sym typeface="Arial"/>
              </a:rPr>
              <a:t>ألوهي</a:t>
            </a:r>
            <a:r>
              <a:rPr lang="en-US" sz="6600" dirty="0" err="1">
                <a:solidFill>
                  <a:schemeClr val="lt1"/>
                </a:solidFill>
              </a:rPr>
              <a:t>ّ</a:t>
            </a:r>
            <a:r>
              <a:rPr lang="en-US" sz="6600" dirty="0" err="1">
                <a:solidFill>
                  <a:schemeClr val="lt1"/>
                </a:solidFill>
                <a:sym typeface="Arial"/>
              </a:rPr>
              <a:t>ة</a:t>
            </a:r>
            <a:r>
              <a:rPr lang="en-US" sz="6600" dirty="0">
                <a:solidFill>
                  <a:schemeClr val="lt1"/>
                </a:solidFill>
                <a:sym typeface="Arial"/>
              </a:rPr>
              <a:t> </a:t>
            </a:r>
            <a:r>
              <a:rPr lang="en-US" sz="6600" dirty="0" err="1">
                <a:solidFill>
                  <a:schemeClr val="lt1"/>
                </a:solidFill>
                <a:sym typeface="Arial"/>
              </a:rPr>
              <a:t>المسيح</a:t>
            </a:r>
            <a:endParaRPr sz="6600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208" name="Google Shape;1208;p1"/>
          <p:cNvSpPr txBox="1"/>
          <p:nvPr/>
        </p:nvSpPr>
        <p:spPr>
          <a:xfrm>
            <a:off x="-1" y="5043223"/>
            <a:ext cx="9144000" cy="68079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none" strike="noStrike" cap="none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الثالوث</a:t>
            </a:r>
            <a:endParaRPr sz="44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1B03AF-BC03-2C05-48BD-1811B8217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6381328"/>
            <a:ext cx="9180512" cy="47667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457200" rtl="1">
              <a:spcBef>
                <a:spcPct val="20000"/>
              </a:spcBef>
              <a:buClr>
                <a:srgbClr val="FFCC00"/>
              </a:buClr>
              <a:buSzPct val="70000"/>
              <a:buFontTx/>
              <a:buNone/>
              <a:defRPr/>
            </a:pPr>
            <a:r>
              <a:rPr lang="ar-JO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د. ريك غريفيث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 •  </a:t>
            </a:r>
            <a:r>
              <a:rPr lang="ar-JO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 مؤسَّسة الدراسات اللاهوتيَّة الأردنيَّة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•</a:t>
            </a:r>
            <a:r>
              <a:rPr lang="ar-JO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ea typeface="ＭＳ Ｐゴシック" charset="0"/>
                <a:cs typeface="Traditional Arabic" pitchFamily="2" charset="-78"/>
              </a:rPr>
              <a:t>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dk1"/>
            </a:gs>
            <a:gs pos="50000">
              <a:srgbClr val="FF9933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" name="Google Shape;1316;p12" descr="8.14 Jesus in temp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15975"/>
            <a:ext cx="9144000" cy="512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p12"/>
          <p:cNvSpPr/>
          <p:nvPr/>
        </p:nvSpPr>
        <p:spPr>
          <a:xfrm>
            <a:off x="762000" y="1874838"/>
            <a:ext cx="3960813" cy="330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في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السموات</a:t>
            </a:r>
            <a:endParaRPr sz="18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حياة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أبديّة</a:t>
            </a:r>
            <a:endParaRPr sz="18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18" name="Google Shape;1318;p12"/>
          <p:cNvSpPr/>
          <p:nvPr/>
        </p:nvSpPr>
        <p:spPr>
          <a:xfrm>
            <a:off x="4725988" y="1874838"/>
            <a:ext cx="3960812" cy="330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على الأرض</a:t>
            </a:r>
            <a:endParaRPr sz="1800" b="1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يموت بالخطيّة</a:t>
            </a:r>
            <a:endParaRPr sz="1800" b="1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19" name="Google Shape;1319;p12"/>
          <p:cNvSpPr txBox="1"/>
          <p:nvPr/>
        </p:nvSpPr>
        <p:spPr>
          <a:xfrm>
            <a:off x="0" y="4867300"/>
            <a:ext cx="9144000" cy="1990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فَقَالَ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لَهُمْ</a:t>
            </a:r>
            <a:r>
              <a:rPr lang="ar-JO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أَنْتُمْ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مِنْ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أَسْفَلُ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أَمَّا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أَنَا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فَمِنْ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فَوْقُ</a:t>
            </a:r>
            <a:r>
              <a:rPr lang="ar-JO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أَنْتُمْ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مِنْ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هذَا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الْعَالَمِ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أَمَّا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أَنَا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فَلَسْتُ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مِنْ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هذَا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الْعَالَمِ</a:t>
            </a:r>
            <a:r>
              <a:rPr lang="ar-JO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فَقُلْتُ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لَكُمْ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ar-JO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إِنَّكُمْ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تَمُوتُونَ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فِي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خَطَايَاكُمْ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لأَنَّكُمْ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إِنْ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لَمْ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تُؤْمِنُوا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أَنِّي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أَنَا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هُوَ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تَمُوتُونَ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فِي</a:t>
            </a:r>
            <a:r>
              <a:rPr lang="en-US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خَطَايَاكُمْ</a:t>
            </a:r>
            <a:r>
              <a:rPr lang="ar-JO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." </a:t>
            </a:r>
            <a:r>
              <a:rPr lang="en-US" sz="28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يوحنا</a:t>
            </a:r>
            <a:r>
              <a:rPr lang="ar-JO" sz="2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23-24</a:t>
            </a:r>
            <a:endParaRPr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0" name="Google Shape;132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"</a:t>
            </a:r>
            <a:r>
              <a:rPr lang="en-US" sz="4000" dirty="0" err="1"/>
              <a:t>من</a:t>
            </a:r>
            <a:r>
              <a:rPr lang="en-US" sz="4000" dirty="0"/>
              <a:t> </a:t>
            </a:r>
            <a:r>
              <a:rPr lang="en-US" sz="4000" dirty="0" err="1"/>
              <a:t>أنا</a:t>
            </a:r>
            <a:r>
              <a:rPr lang="en-US" sz="4000" dirty="0"/>
              <a:t>؟ </a:t>
            </a:r>
            <a:r>
              <a:rPr lang="en-US" sz="4000" dirty="0" err="1"/>
              <a:t>أنا</a:t>
            </a:r>
            <a:r>
              <a:rPr lang="en-US" sz="4000" dirty="0"/>
              <a:t> </a:t>
            </a:r>
            <a:r>
              <a:rPr lang="en-US" sz="4000" dirty="0" err="1"/>
              <a:t>هو</a:t>
            </a:r>
            <a:r>
              <a:rPr lang="en-US" sz="4000" dirty="0"/>
              <a:t> </a:t>
            </a:r>
            <a:r>
              <a:rPr lang="en-US" sz="4000" dirty="0" err="1"/>
              <a:t>الله</a:t>
            </a:r>
            <a:r>
              <a:rPr lang="en-US" sz="4000" dirty="0"/>
              <a:t>"</a:t>
            </a:r>
            <a:br>
              <a:rPr lang="en-US" sz="4000" dirty="0"/>
            </a:br>
            <a:r>
              <a:rPr lang="ar-JO" sz="4000" dirty="0"/>
              <a:t>(</a:t>
            </a:r>
            <a:r>
              <a:rPr lang="en-US" sz="4000" dirty="0" err="1"/>
              <a:t>يوحنا</a:t>
            </a:r>
            <a:r>
              <a:rPr lang="ar-JO" sz="4000" dirty="0"/>
              <a:t> 8: 25-30)</a:t>
            </a:r>
            <a:endParaRPr sz="4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" name="Google Shape;1325;p15" descr="8.59 Jesus said I AM!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04975"/>
            <a:ext cx="9144000" cy="51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15"/>
          <p:cNvSpPr txBox="1">
            <a:spLocks noGrp="1"/>
          </p:cNvSpPr>
          <p:nvPr>
            <p:ph type="ctrTitle"/>
          </p:nvPr>
        </p:nvSpPr>
        <p:spPr>
          <a:xfrm rot="-522894">
            <a:off x="649874" y="256506"/>
            <a:ext cx="7169150" cy="19145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"</a:t>
            </a:r>
            <a:r>
              <a:rPr lang="en-US" dirty="0" err="1"/>
              <a:t>قَبْلَ</a:t>
            </a:r>
            <a:r>
              <a:rPr lang="en-US" dirty="0"/>
              <a:t> أَنْ </a:t>
            </a:r>
            <a:r>
              <a:rPr lang="en-US" dirty="0" err="1"/>
              <a:t>يَكُونَ</a:t>
            </a:r>
            <a:r>
              <a:rPr lang="en-US" dirty="0"/>
              <a:t> </a:t>
            </a:r>
            <a:r>
              <a:rPr lang="en-US" dirty="0" err="1"/>
              <a:t>إِبْرَاهِيمُ</a:t>
            </a:r>
            <a:endParaRPr dirty="0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err="1"/>
              <a:t>أَنَا</a:t>
            </a:r>
            <a:r>
              <a:rPr lang="en-US" dirty="0"/>
              <a:t> </a:t>
            </a:r>
            <a:r>
              <a:rPr lang="en-US" dirty="0" err="1"/>
              <a:t>كَائِنٌ</a:t>
            </a:r>
            <a:r>
              <a:rPr lang="en-US" dirty="0"/>
              <a:t>"</a:t>
            </a:r>
            <a:endParaRPr dirty="0"/>
          </a:p>
        </p:txBody>
      </p:sp>
      <p:sp>
        <p:nvSpPr>
          <p:cNvPr id="1327" name="Google Shape;1327;p15"/>
          <p:cNvSpPr/>
          <p:nvPr/>
        </p:nvSpPr>
        <p:spPr>
          <a:xfrm>
            <a:off x="6019800" y="5943600"/>
            <a:ext cx="3124200" cy="71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160"/>
              <a:buFont typeface="Noto Sans Symbols"/>
              <a:buNone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يوحنا</a:t>
            </a: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58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17"/>
          <p:cNvSpPr txBox="1">
            <a:spLocks noGrp="1"/>
          </p:cNvSpPr>
          <p:nvPr>
            <p:ph type="title"/>
          </p:nvPr>
        </p:nvSpPr>
        <p:spPr>
          <a:xfrm>
            <a:off x="5794150" y="607938"/>
            <a:ext cx="2743200" cy="5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FF59"/>
                </a:solidFill>
              </a:rPr>
              <a:t>أقوال </a:t>
            </a:r>
            <a:r>
              <a:rPr lang="en-US" sz="5400" dirty="0" err="1">
                <a:solidFill>
                  <a:srgbClr val="FFFF59"/>
                </a:solidFill>
              </a:rPr>
              <a:t>يسوع</a:t>
            </a:r>
            <a:endParaRPr sz="5400" dirty="0">
              <a:solidFill>
                <a:srgbClr val="FFFF59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</a:rPr>
              <a:t>"</a:t>
            </a:r>
            <a:r>
              <a:rPr lang="en-US" sz="5400" dirty="0" err="1">
                <a:solidFill>
                  <a:schemeClr val="lt1"/>
                </a:solidFill>
              </a:rPr>
              <a:t>أنا</a:t>
            </a:r>
            <a:r>
              <a:rPr lang="en-US" sz="5400" dirty="0">
                <a:solidFill>
                  <a:schemeClr val="lt1"/>
                </a:solidFill>
              </a:rPr>
              <a:t> </a:t>
            </a:r>
            <a:r>
              <a:rPr lang="en-US" sz="5400" dirty="0" err="1">
                <a:solidFill>
                  <a:schemeClr val="lt1"/>
                </a:solidFill>
              </a:rPr>
              <a:t>هو</a:t>
            </a:r>
            <a:r>
              <a:rPr lang="en-US" sz="5400" dirty="0">
                <a:solidFill>
                  <a:schemeClr val="lt1"/>
                </a:solidFill>
              </a:rPr>
              <a:t>"</a:t>
            </a:r>
            <a:endParaRPr sz="5400" dirty="0">
              <a:solidFill>
                <a:schemeClr val="lt1"/>
              </a:solidFill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FF59"/>
                </a:solidFill>
              </a:rPr>
              <a:t> </a:t>
            </a:r>
            <a:r>
              <a:rPr lang="en-US" sz="5400" dirty="0" err="1">
                <a:solidFill>
                  <a:srgbClr val="FFFF59"/>
                </a:solidFill>
              </a:rPr>
              <a:t>في</a:t>
            </a:r>
            <a:r>
              <a:rPr lang="en-US" sz="5400" dirty="0">
                <a:solidFill>
                  <a:srgbClr val="FFFF59"/>
                </a:solidFill>
              </a:rPr>
              <a:t> إنجيل </a:t>
            </a:r>
            <a:r>
              <a:rPr lang="en-US" sz="5400" dirty="0" err="1">
                <a:solidFill>
                  <a:srgbClr val="FFFF59"/>
                </a:solidFill>
              </a:rPr>
              <a:t>يوحنا</a:t>
            </a:r>
            <a:r>
              <a:rPr lang="en-US" sz="5400" dirty="0">
                <a:solidFill>
                  <a:srgbClr val="FFFF59"/>
                </a:solidFill>
              </a:rPr>
              <a:t> </a:t>
            </a:r>
            <a:endParaRPr sz="5400" dirty="0">
              <a:solidFill>
                <a:srgbClr val="FFFF59"/>
              </a:solidFill>
            </a:endParaRPr>
          </a:p>
          <a:p>
            <a:pPr marL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rgbClr val="FFFF59"/>
              </a:solidFill>
            </a:endParaRPr>
          </a:p>
        </p:txBody>
      </p:sp>
      <p:sp>
        <p:nvSpPr>
          <p:cNvPr id="1333" name="Google Shape;1333;p17"/>
          <p:cNvSpPr txBox="1"/>
          <p:nvPr/>
        </p:nvSpPr>
        <p:spPr>
          <a:xfrm>
            <a:off x="449088" y="777125"/>
            <a:ext cx="4932300" cy="55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533400" marR="0" lvl="0" indent="-533400" algn="r" rtl="1"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نور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العام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marR="0" lvl="0" indent="-533400" algn="r" rtl="1">
              <a:spcBef>
                <a:spcPts val="64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قبل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إبراهيم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marR="0" lvl="0" indent="-533400" algn="r" rtl="1">
              <a:spcBef>
                <a:spcPts val="64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الراعي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الصالح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marR="0" lvl="0" indent="-533400" algn="r" rtl="1">
              <a:spcBef>
                <a:spcPts val="64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الباب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marR="0" lvl="0" indent="-533400" algn="r" rtl="1">
              <a:spcBef>
                <a:spcPts val="64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أنا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والآب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واحد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marR="0" lvl="0" indent="-533400" algn="r" rtl="1">
              <a:spcBef>
                <a:spcPts val="64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القيامة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والحياة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marR="0" lvl="0" indent="-533400" algn="r" rtl="1">
              <a:spcBef>
                <a:spcPts val="64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ar-SA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"الطريق، والحقّ، والحياة"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533400" marR="0" lvl="0" indent="-533400" algn="r" rtl="1">
              <a:spcBef>
                <a:spcPts val="640"/>
              </a:spcBef>
              <a:spcAft>
                <a:spcPts val="0"/>
              </a:spcAft>
              <a:buClr>
                <a:srgbClr val="FFCC99"/>
              </a:buClr>
              <a:buSzPts val="2880"/>
              <a:buFont typeface="Noto Sans Symbols"/>
              <a:buChar char="■"/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الكرمة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الحقيقية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</a:t>
            </a:r>
            <a:endParaRPr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34" name="Google Shape;1334;p17" descr="ia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7178225"/>
            <a:ext cx="91567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" name="Google Shape;1339;g2043979d644_0_0" descr="8.59 Stone him!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68786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g2043979d644_0_0"/>
          <p:cNvSpPr txBox="1">
            <a:spLocks noGrp="1"/>
          </p:cNvSpPr>
          <p:nvPr>
            <p:ph type="ctrTitle"/>
          </p:nvPr>
        </p:nvSpPr>
        <p:spPr>
          <a:xfrm>
            <a:off x="0" y="-76200"/>
            <a:ext cx="9144000" cy="19161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0"/>
              </a:schemeClr>
            </a:outerShdw>
          </a:effectLst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"فَرَفَعُوا حِجَارَةً لِيَرْجُمُوهُ"</a:t>
            </a:r>
            <a:endParaRPr/>
          </a:p>
        </p:txBody>
      </p:sp>
      <p:sp>
        <p:nvSpPr>
          <p:cNvPr id="1341" name="Google Shape;1341;g2043979d644_0_0"/>
          <p:cNvSpPr/>
          <p:nvPr/>
        </p:nvSpPr>
        <p:spPr>
          <a:xfrm>
            <a:off x="6019800" y="5943600"/>
            <a:ext cx="3124200" cy="711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160"/>
              <a:buFont typeface="Noto Sans Symbols"/>
              <a:buNone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يوحنا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59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7" name="Google Shape;13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" y="260350"/>
            <a:ext cx="7007225" cy="66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19"/>
          <p:cNvSpPr txBox="1"/>
          <p:nvPr/>
        </p:nvSpPr>
        <p:spPr>
          <a:xfrm>
            <a:off x="5219700" y="404813"/>
            <a:ext cx="392430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الذي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هو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صورة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الله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غير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المنظور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بكر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كل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خليقة</a:t>
            </a: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كولوسي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</a:t>
            </a: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</a:t>
            </a: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ym typeface="Arial"/>
              </a:rPr>
              <a:t>Colossians 1:16-18</a:t>
            </a:r>
            <a:endParaRPr>
              <a:sym typeface="Arial"/>
            </a:endParaRPr>
          </a:p>
        </p:txBody>
      </p:sp>
      <p:pic>
        <p:nvPicPr>
          <p:cNvPr id="1355" name="Google Shape;1355;p20" descr="00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6" name="Google Shape;1356;p20"/>
          <p:cNvSpPr txBox="1"/>
          <p:nvPr/>
        </p:nvSpPr>
        <p:spPr>
          <a:xfrm>
            <a:off x="381000" y="404813"/>
            <a:ext cx="84582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فإنه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فيه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خلق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الكل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ما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في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السماوات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وما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على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الأرض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،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ما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يُرى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وما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لا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يُرى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سواء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كان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عروشاً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أم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سيادات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أم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رياسات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أم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سلاطين</a:t>
            </a:r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الكل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ّ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به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وله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قد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خُلق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الذي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هو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قبل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كل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شيء</a:t>
            </a: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وفيه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يقوم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الكلّ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وهو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رأس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الجسد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الكنيسة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الذي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هو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البداءة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بكر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من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الأموات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لكي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يكون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هو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متقدّماً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في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كلّ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شيء</a:t>
            </a: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كولوسي</a:t>
            </a:r>
            <a:r>
              <a:rPr lang="ar-JO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16- 18</a:t>
            </a: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21"/>
          <p:cNvGrpSpPr/>
          <p:nvPr/>
        </p:nvGrpSpPr>
        <p:grpSpPr>
          <a:xfrm>
            <a:off x="1835150" y="3175"/>
            <a:ext cx="7129463" cy="6665913"/>
            <a:chOff x="1835150" y="3175"/>
            <a:chExt cx="7129338" cy="6666185"/>
          </a:xfrm>
        </p:grpSpPr>
        <p:pic>
          <p:nvPicPr>
            <p:cNvPr id="1363" name="Google Shape;1363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5150" y="3175"/>
              <a:ext cx="6870700" cy="66532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4" name="Google Shape;1364;p21"/>
            <p:cNvSpPr/>
            <p:nvPr/>
          </p:nvSpPr>
          <p:spPr>
            <a:xfrm>
              <a:off x="6516216" y="188640"/>
              <a:ext cx="2016224" cy="648072"/>
            </a:xfrm>
            <a:prstGeom prst="rect">
              <a:avLst/>
            </a:prstGeom>
            <a:solidFill>
              <a:srgbClr val="000000"/>
            </a:solidFill>
            <a:ln w="12700" cap="sq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7524328" y="5445224"/>
              <a:ext cx="1440160" cy="648072"/>
            </a:xfrm>
            <a:prstGeom prst="rect">
              <a:avLst/>
            </a:prstGeom>
            <a:solidFill>
              <a:srgbClr val="000000"/>
            </a:solidFill>
            <a:ln w="12700" cap="sq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2051720" y="6021288"/>
              <a:ext cx="2016224" cy="648072"/>
            </a:xfrm>
            <a:prstGeom prst="rect">
              <a:avLst/>
            </a:prstGeom>
            <a:solidFill>
              <a:srgbClr val="000000"/>
            </a:solidFill>
            <a:ln w="12700" cap="sq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1835696" y="72008"/>
              <a:ext cx="2304256" cy="980728"/>
            </a:xfrm>
            <a:prstGeom prst="rect">
              <a:avLst/>
            </a:prstGeom>
            <a:solidFill>
              <a:srgbClr val="000000"/>
            </a:solidFill>
            <a:ln w="12700" cap="sq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sp>
        <p:nvSpPr>
          <p:cNvPr id="1368" name="Google Shape;1368;p21"/>
          <p:cNvSpPr/>
          <p:nvPr/>
        </p:nvSpPr>
        <p:spPr>
          <a:xfrm rot="5400000">
            <a:off x="1264444" y="-1040606"/>
            <a:ext cx="3159125" cy="5472113"/>
          </a:xfrm>
          <a:prstGeom prst="rtTriangle">
            <a:avLst/>
          </a:prstGeom>
          <a:solidFill>
            <a:srgbClr val="000000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69" name="Google Shape;1369;p21"/>
          <p:cNvSpPr txBox="1">
            <a:spLocks noGrp="1"/>
          </p:cNvSpPr>
          <p:nvPr>
            <p:ph type="title" idx="4294967295"/>
          </p:nvPr>
        </p:nvSpPr>
        <p:spPr>
          <a:xfrm>
            <a:off x="179388" y="12700"/>
            <a:ext cx="3635375" cy="195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داخل الذرة</a:t>
            </a:r>
            <a:endParaRPr sz="4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70" name="Google Shape;1370;p21"/>
          <p:cNvSpPr txBox="1"/>
          <p:nvPr/>
        </p:nvSpPr>
        <p:spPr>
          <a:xfrm>
            <a:off x="6551613" y="31750"/>
            <a:ext cx="2592387" cy="106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إلكترون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(س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الب</a:t>
            </a:r>
            <a:r>
              <a:rPr lang="ar-JO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1" name="Google Shape;1371;p21"/>
          <p:cNvSpPr txBox="1"/>
          <p:nvPr/>
        </p:nvSpPr>
        <p:spPr>
          <a:xfrm>
            <a:off x="7452320" y="5301208"/>
            <a:ext cx="1691680" cy="70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u="none" strike="noStrike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المدار</a:t>
            </a:r>
            <a:endParaRPr sz="36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72" name="Google Shape;1372;p21"/>
          <p:cNvSpPr txBox="1"/>
          <p:nvPr/>
        </p:nvSpPr>
        <p:spPr>
          <a:xfrm>
            <a:off x="107950" y="2420938"/>
            <a:ext cx="2592388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فيه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يقوم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الكلّ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(2: 17)</a:t>
            </a:r>
            <a:endParaRPr sz="40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73" name="Google Shape;1373;p21"/>
          <p:cNvSpPr txBox="1"/>
          <p:nvPr/>
        </p:nvSpPr>
        <p:spPr>
          <a:xfrm>
            <a:off x="359990" y="5688013"/>
            <a:ext cx="3563938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نواة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البروتون</a:t>
            </a: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موجب</a:t>
            </a: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77">
          <a:extLst>
            <a:ext uri="{FF2B5EF4-FFF2-40B4-BE49-F238E27FC236}">
              <a16:creationId xmlns:a16="http://schemas.microsoft.com/office/drawing/2014/main" id="{F34F6C97-FE17-423E-619C-110F4F6CA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" name="Google Shape;1378;p22">
            <a:extLst>
              <a:ext uri="{FF2B5EF4-FFF2-40B4-BE49-F238E27FC236}">
                <a16:creationId xmlns:a16="http://schemas.microsoft.com/office/drawing/2014/main" id="{CDE989F3-2DC9-3028-1218-688E04F5B3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9175"/>
            <a:ext cx="9144000" cy="459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22">
            <a:extLst>
              <a:ext uri="{FF2B5EF4-FFF2-40B4-BE49-F238E27FC236}">
                <a16:creationId xmlns:a16="http://schemas.microsoft.com/office/drawing/2014/main" id="{7A822B1C-BDB3-4748-E298-E69367A3D34C}"/>
              </a:ext>
            </a:extLst>
          </p:cNvPr>
          <p:cNvSpPr txBox="1"/>
          <p:nvPr/>
        </p:nvSpPr>
        <p:spPr>
          <a:xfrm>
            <a:off x="0" y="6200406"/>
            <a:ext cx="3131840" cy="6476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سقراط</a:t>
            </a:r>
            <a:endParaRPr sz="40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0" name="Google Shape;1380;p22">
            <a:extLst>
              <a:ext uri="{FF2B5EF4-FFF2-40B4-BE49-F238E27FC236}">
                <a16:creationId xmlns:a16="http://schemas.microsoft.com/office/drawing/2014/main" id="{15A45121-467C-E518-50E4-9AA2112ED928}"/>
              </a:ext>
            </a:extLst>
          </p:cNvPr>
          <p:cNvSpPr txBox="1"/>
          <p:nvPr/>
        </p:nvSpPr>
        <p:spPr>
          <a:xfrm>
            <a:off x="3006080" y="6200406"/>
            <a:ext cx="3131840" cy="6476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أفلاطون</a:t>
            </a:r>
            <a:endParaRPr sz="40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1" name="Google Shape;1381;p22">
            <a:extLst>
              <a:ext uri="{FF2B5EF4-FFF2-40B4-BE49-F238E27FC236}">
                <a16:creationId xmlns:a16="http://schemas.microsoft.com/office/drawing/2014/main" id="{A8B7FEC3-45C7-3B32-12D1-A1B6498E4883}"/>
              </a:ext>
            </a:extLst>
          </p:cNvPr>
          <p:cNvSpPr txBox="1"/>
          <p:nvPr/>
        </p:nvSpPr>
        <p:spPr>
          <a:xfrm>
            <a:off x="6012160" y="6200406"/>
            <a:ext cx="3131840" cy="6476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أرسطو</a:t>
            </a:r>
            <a:endParaRPr sz="40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3" name="Google Shape;1383;p22">
            <a:extLst>
              <a:ext uri="{FF2B5EF4-FFF2-40B4-BE49-F238E27FC236}">
                <a16:creationId xmlns:a16="http://schemas.microsoft.com/office/drawing/2014/main" id="{F204B76B-78EB-3235-0BBC-95F7E565EF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024" y="35834"/>
            <a:ext cx="3284406" cy="195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الفلسفة</a:t>
            </a:r>
            <a:b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اليونانية</a:t>
            </a:r>
            <a:endParaRPr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3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" name="Google Shape;13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9175"/>
            <a:ext cx="9144000" cy="459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22"/>
          <p:cNvSpPr txBox="1"/>
          <p:nvPr/>
        </p:nvSpPr>
        <p:spPr>
          <a:xfrm>
            <a:off x="0" y="6200406"/>
            <a:ext cx="3131840" cy="6476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سقراط</a:t>
            </a:r>
            <a:endParaRPr sz="40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0" name="Google Shape;1380;p22"/>
          <p:cNvSpPr txBox="1"/>
          <p:nvPr/>
        </p:nvSpPr>
        <p:spPr>
          <a:xfrm>
            <a:off x="3006080" y="6200406"/>
            <a:ext cx="3131840" cy="6476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أفلاطون</a:t>
            </a:r>
            <a:endParaRPr sz="40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1" name="Google Shape;1381;p22"/>
          <p:cNvSpPr txBox="1"/>
          <p:nvPr/>
        </p:nvSpPr>
        <p:spPr>
          <a:xfrm>
            <a:off x="6012160" y="6200406"/>
            <a:ext cx="3131840" cy="6476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أرسطو</a:t>
            </a:r>
            <a:endParaRPr sz="40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2" name="Google Shape;1382;p22"/>
          <p:cNvSpPr txBox="1"/>
          <p:nvPr/>
        </p:nvSpPr>
        <p:spPr>
          <a:xfrm>
            <a:off x="-2425" y="2195062"/>
            <a:ext cx="3492500" cy="46529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لا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يحتاج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الأشخاص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الطيبون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إلى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قوانين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تخبرهم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بالتصرف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بمسؤولية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،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بينما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سيجد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الأشرار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طريقة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للالتفاف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على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القوانين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أفلاطون</a:t>
            </a: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348 - 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423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ق.م</a:t>
            </a: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3" name="Google Shape;1383;p22"/>
          <p:cNvSpPr txBox="1">
            <a:spLocks noGrp="1"/>
          </p:cNvSpPr>
          <p:nvPr>
            <p:ph type="title" idx="4294967295"/>
          </p:nvPr>
        </p:nvSpPr>
        <p:spPr>
          <a:xfrm>
            <a:off x="216024" y="35834"/>
            <a:ext cx="3284406" cy="195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الفلسفة</a:t>
            </a:r>
            <a:b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اليونانية</a:t>
            </a:r>
            <a:endParaRPr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4" name="Google Shape;1384;p22"/>
          <p:cNvSpPr/>
          <p:nvPr/>
        </p:nvSpPr>
        <p:spPr>
          <a:xfrm>
            <a:off x="6047467" y="2230780"/>
            <a:ext cx="3059112" cy="4581525"/>
          </a:xfrm>
          <a:prstGeom prst="rect">
            <a:avLst/>
          </a:prstGeom>
          <a:solidFill>
            <a:srgbClr val="000000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77">
          <a:extLst>
            <a:ext uri="{FF2B5EF4-FFF2-40B4-BE49-F238E27FC236}">
              <a16:creationId xmlns:a16="http://schemas.microsoft.com/office/drawing/2014/main" id="{F34F6C97-FE17-423E-619C-110F4F6CA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" name="Google Shape;1378;p22">
            <a:extLst>
              <a:ext uri="{FF2B5EF4-FFF2-40B4-BE49-F238E27FC236}">
                <a16:creationId xmlns:a16="http://schemas.microsoft.com/office/drawing/2014/main" id="{CDE989F3-2DC9-3028-1218-688E04F5B3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9175"/>
            <a:ext cx="9144000" cy="459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22">
            <a:extLst>
              <a:ext uri="{FF2B5EF4-FFF2-40B4-BE49-F238E27FC236}">
                <a16:creationId xmlns:a16="http://schemas.microsoft.com/office/drawing/2014/main" id="{7A822B1C-BDB3-4748-E298-E69367A3D34C}"/>
              </a:ext>
            </a:extLst>
          </p:cNvPr>
          <p:cNvSpPr txBox="1"/>
          <p:nvPr/>
        </p:nvSpPr>
        <p:spPr>
          <a:xfrm>
            <a:off x="0" y="6200406"/>
            <a:ext cx="3131840" cy="6476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سقراط</a:t>
            </a:r>
            <a:endParaRPr sz="40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0" name="Google Shape;1380;p22">
            <a:extLst>
              <a:ext uri="{FF2B5EF4-FFF2-40B4-BE49-F238E27FC236}">
                <a16:creationId xmlns:a16="http://schemas.microsoft.com/office/drawing/2014/main" id="{15A45121-467C-E518-50E4-9AA2112ED928}"/>
              </a:ext>
            </a:extLst>
          </p:cNvPr>
          <p:cNvSpPr txBox="1"/>
          <p:nvPr/>
        </p:nvSpPr>
        <p:spPr>
          <a:xfrm>
            <a:off x="3006080" y="6200406"/>
            <a:ext cx="3131840" cy="6476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أفلاطون</a:t>
            </a:r>
            <a:endParaRPr sz="40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1" name="Google Shape;1381;p22">
            <a:extLst>
              <a:ext uri="{FF2B5EF4-FFF2-40B4-BE49-F238E27FC236}">
                <a16:creationId xmlns:a16="http://schemas.microsoft.com/office/drawing/2014/main" id="{A8B7FEC3-45C7-3B32-12D1-A1B6498E4883}"/>
              </a:ext>
            </a:extLst>
          </p:cNvPr>
          <p:cNvSpPr txBox="1"/>
          <p:nvPr/>
        </p:nvSpPr>
        <p:spPr>
          <a:xfrm>
            <a:off x="6012160" y="6200406"/>
            <a:ext cx="3131840" cy="6476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أرسطو</a:t>
            </a:r>
            <a:endParaRPr sz="40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2" name="Google Shape;1382;p22">
            <a:extLst>
              <a:ext uri="{FF2B5EF4-FFF2-40B4-BE49-F238E27FC236}">
                <a16:creationId xmlns:a16="http://schemas.microsoft.com/office/drawing/2014/main" id="{F5C3254B-CEF9-0FC7-5365-0E9CCCFF0963}"/>
              </a:ext>
            </a:extLst>
          </p:cNvPr>
          <p:cNvSpPr txBox="1"/>
          <p:nvPr/>
        </p:nvSpPr>
        <p:spPr>
          <a:xfrm>
            <a:off x="-2425" y="2195062"/>
            <a:ext cx="3492500" cy="46529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لا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يحتاج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الأشخاص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الطيبون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إلى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قوانين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تخبرهم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بالتصرف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بمسؤولية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،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بينما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سيجد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الأشرار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طريقة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للالتفاف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على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القوانين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أفلاطون</a:t>
            </a: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348 - 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423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ق.م</a:t>
            </a: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3" name="Google Shape;1383;p22">
            <a:extLst>
              <a:ext uri="{FF2B5EF4-FFF2-40B4-BE49-F238E27FC236}">
                <a16:creationId xmlns:a16="http://schemas.microsoft.com/office/drawing/2014/main" id="{F204B76B-78EB-3235-0BBC-95F7E565EF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024" y="35834"/>
            <a:ext cx="3284406" cy="195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الفلسفة</a:t>
            </a:r>
            <a:b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اليونانية</a:t>
            </a:r>
            <a:endParaRPr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4" name="Google Shape;1384;p22">
            <a:extLst>
              <a:ext uri="{FF2B5EF4-FFF2-40B4-BE49-F238E27FC236}">
                <a16:creationId xmlns:a16="http://schemas.microsoft.com/office/drawing/2014/main" id="{33B0AD8D-8DF8-4B45-E40C-24C6DF674C82}"/>
              </a:ext>
            </a:extLst>
          </p:cNvPr>
          <p:cNvSpPr/>
          <p:nvPr/>
        </p:nvSpPr>
        <p:spPr>
          <a:xfrm>
            <a:off x="6047467" y="2230780"/>
            <a:ext cx="3059112" cy="4581525"/>
          </a:xfrm>
          <a:prstGeom prst="rect">
            <a:avLst/>
          </a:prstGeom>
          <a:solidFill>
            <a:srgbClr val="000000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85" name="Google Shape;1385;p22">
            <a:extLst>
              <a:ext uri="{FF2B5EF4-FFF2-40B4-BE49-F238E27FC236}">
                <a16:creationId xmlns:a16="http://schemas.microsoft.com/office/drawing/2014/main" id="{0004D775-8F81-8541-6509-B2D6A860CD0B}"/>
              </a:ext>
            </a:extLst>
          </p:cNvPr>
          <p:cNvSpPr txBox="1"/>
          <p:nvPr/>
        </p:nvSpPr>
        <p:spPr>
          <a:xfrm>
            <a:off x="3476648" y="45695"/>
            <a:ext cx="5616575" cy="6840537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اُنْظُرُوا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أَنْ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لاَ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يَكُونَ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أَحَدٌ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يَسْبِيكُمْ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بِالْفَلْسَفَةِ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وَبِغُرُورٍ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بَاطِل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حَسَبَ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تَقْلِيدِ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النَّاسِ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حَسَبَ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أَرْكَانِ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الْعَالَمِ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وَلَيْسَ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حَسَبَ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الْمَسِيحِ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42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endParaRPr lang="ar-JO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ar-JO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(2: 8)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5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u="none" strike="noStrike" cap="non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216" name="Google Shape;1216;p2"/>
          <p:cNvGrpSpPr/>
          <p:nvPr/>
        </p:nvGrpSpPr>
        <p:grpSpPr>
          <a:xfrm>
            <a:off x="-36798" y="0"/>
            <a:ext cx="9180798" cy="6858000"/>
            <a:chOff x="-23" y="0"/>
            <a:chExt cx="5879" cy="4429"/>
          </a:xfrm>
        </p:grpSpPr>
        <p:sp>
          <p:nvSpPr>
            <p:cNvPr id="1217" name="Google Shape;1217;p2"/>
            <p:cNvSpPr/>
            <p:nvPr/>
          </p:nvSpPr>
          <p:spPr>
            <a:xfrm>
              <a:off x="2910" y="0"/>
              <a:ext cx="2946" cy="4429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">
                  <a:srgbClr val="000040">
                    <a:alpha val="94509"/>
                  </a:srgbClr>
                </a:gs>
                <a:gs pos="25000">
                  <a:srgbClr val="400040">
                    <a:alpha val="86274"/>
                  </a:srgbClr>
                </a:gs>
                <a:gs pos="37500">
                  <a:srgbClr val="8F0040">
                    <a:alpha val="79607"/>
                  </a:srgbClr>
                </a:gs>
                <a:gs pos="45000">
                  <a:srgbClr val="F27300">
                    <a:alpha val="75686"/>
                  </a:srgbClr>
                </a:gs>
                <a:gs pos="50000">
                  <a:srgbClr val="FFBF00">
                    <a:alpha val="72941"/>
                  </a:srgbClr>
                </a:gs>
                <a:gs pos="55000">
                  <a:srgbClr val="F27300">
                    <a:alpha val="75686"/>
                  </a:srgbClr>
                </a:gs>
                <a:gs pos="62500">
                  <a:srgbClr val="8F0040">
                    <a:alpha val="79607"/>
                  </a:srgbClr>
                </a:gs>
                <a:gs pos="75000">
                  <a:srgbClr val="400040">
                    <a:alpha val="86274"/>
                  </a:srgbClr>
                </a:gs>
                <a:gs pos="90000">
                  <a:srgbClr val="000040">
                    <a:alpha val="94509"/>
                  </a:srgbClr>
                </a:gs>
                <a:gs pos="100000">
                  <a:srgbClr val="000000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endParaRPr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-23" y="0"/>
              <a:ext cx="2946" cy="4429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">
                  <a:srgbClr val="000040">
                    <a:alpha val="94509"/>
                  </a:srgbClr>
                </a:gs>
                <a:gs pos="25000">
                  <a:srgbClr val="400040">
                    <a:alpha val="86274"/>
                  </a:srgbClr>
                </a:gs>
                <a:gs pos="37500">
                  <a:srgbClr val="8F0040">
                    <a:alpha val="79607"/>
                  </a:srgbClr>
                </a:gs>
                <a:gs pos="45000">
                  <a:srgbClr val="F27300">
                    <a:alpha val="75686"/>
                  </a:srgbClr>
                </a:gs>
                <a:gs pos="50000">
                  <a:srgbClr val="FFBF00">
                    <a:alpha val="72941"/>
                  </a:srgbClr>
                </a:gs>
                <a:gs pos="55000">
                  <a:srgbClr val="F27300">
                    <a:alpha val="75686"/>
                  </a:srgbClr>
                </a:gs>
                <a:gs pos="62500">
                  <a:srgbClr val="8F0040">
                    <a:alpha val="79607"/>
                  </a:srgbClr>
                </a:gs>
                <a:gs pos="75000">
                  <a:srgbClr val="400040">
                    <a:alpha val="86274"/>
                  </a:srgbClr>
                </a:gs>
                <a:gs pos="90000">
                  <a:srgbClr val="000040">
                    <a:alpha val="94509"/>
                  </a:srgbClr>
                </a:gs>
                <a:gs pos="100000">
                  <a:srgbClr val="0000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endParaRPr>
            </a:p>
          </p:txBody>
        </p:sp>
      </p:grpSp>
      <p:grpSp>
        <p:nvGrpSpPr>
          <p:cNvPr id="1219" name="Google Shape;1219;p2"/>
          <p:cNvGrpSpPr/>
          <p:nvPr/>
        </p:nvGrpSpPr>
        <p:grpSpPr>
          <a:xfrm>
            <a:off x="1905000" y="1181100"/>
            <a:ext cx="5219700" cy="5219700"/>
            <a:chOff x="1200" y="696"/>
            <a:chExt cx="3288" cy="3288"/>
          </a:xfrm>
        </p:grpSpPr>
        <p:sp>
          <p:nvSpPr>
            <p:cNvPr id="1220" name="Google Shape;1220;p2"/>
            <p:cNvSpPr/>
            <p:nvPr/>
          </p:nvSpPr>
          <p:spPr>
            <a:xfrm>
              <a:off x="1200" y="696"/>
              <a:ext cx="3288" cy="3288"/>
            </a:xfrm>
            <a:prstGeom prst="ellipse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dk1">
                  <a:alpha val="7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endParaRPr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1500" y="996"/>
              <a:ext cx="2688" cy="2688"/>
            </a:xfrm>
            <a:prstGeom prst="ellipse">
              <a:avLst/>
            </a:prstGeom>
            <a:noFill/>
            <a:ln w="571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dk1">
                  <a:alpha val="7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endParaRPr>
            </a:p>
          </p:txBody>
        </p:sp>
      </p:grpSp>
      <p:sp>
        <p:nvSpPr>
          <p:cNvPr id="1222" name="Google Shape;1222;p2"/>
          <p:cNvSpPr/>
          <p:nvPr/>
        </p:nvSpPr>
        <p:spPr>
          <a:xfrm>
            <a:off x="1733550" y="633413"/>
            <a:ext cx="5791200" cy="474980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dk2"/>
              </a:gs>
              <a:gs pos="100000">
                <a:srgbClr val="660066"/>
              </a:gs>
            </a:gsLst>
            <a:path path="circle">
              <a:fillToRect l="50000" t="50000" r="50000" b="50000"/>
            </a:path>
            <a:tileRect/>
          </a:gradFill>
          <a:ln w="762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1223" name="Google Shape;1223;p2"/>
          <p:cNvSpPr txBox="1"/>
          <p:nvPr/>
        </p:nvSpPr>
        <p:spPr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24" name="Google Shape;1224;p2"/>
          <p:cNvSpPr/>
          <p:nvPr/>
        </p:nvSpPr>
        <p:spPr>
          <a:xfrm rot="1619911">
            <a:off x="4668838" y="4223842"/>
            <a:ext cx="2133600" cy="369291"/>
          </a:xfrm>
          <a:prstGeom prst="rect">
            <a:avLst/>
          </a:prstGeom>
          <a:gradFill>
            <a:gsLst>
              <a:gs pos="0">
                <a:srgbClr val="660066"/>
              </a:gs>
              <a:gs pos="50000">
                <a:srgbClr val="470047"/>
              </a:gs>
              <a:gs pos="100000">
                <a:srgbClr val="660066"/>
              </a:gs>
            </a:gsLst>
            <a:lin ang="5400000" scaled="0"/>
          </a:gradFill>
          <a:ln w="381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1225" name="Google Shape;1225;p2"/>
          <p:cNvSpPr/>
          <p:nvPr/>
        </p:nvSpPr>
        <p:spPr>
          <a:xfrm rot="-1572683">
            <a:off x="2895600" y="4082554"/>
            <a:ext cx="1752600" cy="369291"/>
          </a:xfrm>
          <a:prstGeom prst="rect">
            <a:avLst/>
          </a:prstGeom>
          <a:gradFill>
            <a:gsLst>
              <a:gs pos="0">
                <a:srgbClr val="660066"/>
              </a:gs>
              <a:gs pos="50000">
                <a:srgbClr val="470047"/>
              </a:gs>
              <a:gs pos="100000">
                <a:srgbClr val="660066"/>
              </a:gs>
            </a:gsLst>
            <a:lin ang="5400000" scaled="0"/>
          </a:gradFill>
          <a:ln w="381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1226" name="Google Shape;1226;p2"/>
          <p:cNvSpPr/>
          <p:nvPr/>
        </p:nvSpPr>
        <p:spPr>
          <a:xfrm rot="5400000">
            <a:off x="3771900" y="2368054"/>
            <a:ext cx="1752600" cy="369291"/>
          </a:xfrm>
          <a:prstGeom prst="rect">
            <a:avLst/>
          </a:prstGeom>
          <a:gradFill>
            <a:gsLst>
              <a:gs pos="0">
                <a:srgbClr val="660066"/>
              </a:gs>
              <a:gs pos="50000">
                <a:srgbClr val="470047"/>
              </a:gs>
              <a:gs pos="100000">
                <a:srgbClr val="660066"/>
              </a:gs>
            </a:gsLst>
            <a:lin ang="5400000" scaled="0"/>
          </a:gradFill>
          <a:ln w="381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1227" name="Google Shape;1227;p2"/>
          <p:cNvSpPr/>
          <p:nvPr/>
        </p:nvSpPr>
        <p:spPr>
          <a:xfrm rot="7150481">
            <a:off x="6060282" y="4678283"/>
            <a:ext cx="1695450" cy="73358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60066"/>
              </a:gs>
              <a:gs pos="50000">
                <a:srgbClr val="470047"/>
              </a:gs>
              <a:gs pos="100000">
                <a:srgbClr val="660066"/>
              </a:gs>
            </a:gsLst>
            <a:lin ang="0" scaled="0"/>
          </a:gradFill>
          <a:ln w="381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1228" name="Google Shape;1228;p2"/>
          <p:cNvSpPr txBox="1"/>
          <p:nvPr/>
        </p:nvSpPr>
        <p:spPr>
          <a:xfrm>
            <a:off x="4114800" y="2117725"/>
            <a:ext cx="1066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هو</a:t>
            </a:r>
            <a:endParaRPr sz="4000" b="1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29" name="Google Shape;1229;p2"/>
          <p:cNvSpPr/>
          <p:nvPr/>
        </p:nvSpPr>
        <p:spPr>
          <a:xfrm rot="-7147958">
            <a:off x="1507332" y="4661615"/>
            <a:ext cx="1747837" cy="73358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60066"/>
              </a:gs>
              <a:gs pos="50000">
                <a:srgbClr val="470047"/>
              </a:gs>
              <a:gs pos="100000">
                <a:srgbClr val="660066"/>
              </a:gs>
            </a:gsLst>
            <a:lin ang="0" scaled="0"/>
          </a:gradFill>
          <a:ln w="381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1230" name="Google Shape;1230;p2"/>
          <p:cNvSpPr txBox="1"/>
          <p:nvPr/>
        </p:nvSpPr>
        <p:spPr>
          <a:xfrm>
            <a:off x="5608638" y="4030663"/>
            <a:ext cx="1066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هو</a:t>
            </a:r>
            <a:endParaRPr sz="4000" b="1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31" name="Google Shape;1231;p2"/>
          <p:cNvSpPr txBox="1"/>
          <p:nvPr/>
        </p:nvSpPr>
        <p:spPr>
          <a:xfrm>
            <a:off x="2667000" y="4030663"/>
            <a:ext cx="1066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هو</a:t>
            </a:r>
            <a:endParaRPr sz="4000" b="1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32" name="Google Shape;1232;p2"/>
          <p:cNvSpPr txBox="1"/>
          <p:nvPr/>
        </p:nvSpPr>
        <p:spPr>
          <a:xfrm>
            <a:off x="1905000" y="4708525"/>
            <a:ext cx="1828800" cy="708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</a:t>
            </a:r>
            <a:r>
              <a:rPr lang="en-US" sz="4000" b="1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لا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بن</a:t>
            </a:r>
            <a:endParaRPr sz="4000" b="1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33" name="Google Shape;1233;p2"/>
          <p:cNvSpPr/>
          <p:nvPr/>
        </p:nvSpPr>
        <p:spPr>
          <a:xfrm>
            <a:off x="3624263" y="1055608"/>
            <a:ext cx="2016125" cy="733583"/>
          </a:xfrm>
          <a:prstGeom prst="triangle">
            <a:avLst>
              <a:gd name="adj" fmla="val 50977"/>
            </a:avLst>
          </a:prstGeom>
          <a:gradFill>
            <a:gsLst>
              <a:gs pos="0">
                <a:srgbClr val="660066"/>
              </a:gs>
              <a:gs pos="50000">
                <a:srgbClr val="470047"/>
              </a:gs>
              <a:gs pos="100000">
                <a:srgbClr val="660066"/>
              </a:gs>
            </a:gsLst>
            <a:lin ang="0" scaled="0"/>
          </a:gradFill>
          <a:ln w="381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Garamond"/>
              <a:cs typeface="Arial" panose="020B0604020202020204" pitchFamily="34" charset="0"/>
              <a:sym typeface="Garamond"/>
            </a:endParaRPr>
          </a:p>
        </p:txBody>
      </p:sp>
      <p:grpSp>
        <p:nvGrpSpPr>
          <p:cNvPr id="1234" name="Google Shape;1234;p2"/>
          <p:cNvGrpSpPr/>
          <p:nvPr/>
        </p:nvGrpSpPr>
        <p:grpSpPr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1235" name="Google Shape;1235;p2"/>
            <p:cNvSpPr/>
            <p:nvPr/>
          </p:nvSpPr>
          <p:spPr>
            <a:xfrm>
              <a:off x="2286" y="1803"/>
              <a:ext cx="1248" cy="1104"/>
            </a:xfrm>
            <a:prstGeom prst="irregularSeal1">
              <a:avLst/>
            </a:prstGeom>
            <a:gradFill>
              <a:gsLst>
                <a:gs pos="0">
                  <a:schemeClr val="dk2"/>
                </a:gs>
                <a:gs pos="100000">
                  <a:srgbClr val="660066"/>
                </a:gs>
              </a:gsLst>
              <a:path path="circle">
                <a:fillToRect l="50000" t="50000" r="50000" b="50000"/>
              </a:path>
              <a:tileRect/>
            </a:gradFill>
            <a:ln w="57150" cap="flat" cmpd="sng">
              <a:solidFill>
                <a:srgbClr val="CC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38099" dir="2700000" algn="ctr" rotWithShape="0">
                <a:schemeClr val="dk1">
                  <a:alpha val="74901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Garamond"/>
                <a:cs typeface="Arial" panose="020B0604020202020204" pitchFamily="34" charset="0"/>
                <a:sym typeface="Garamond"/>
              </a:endParaRPr>
            </a:p>
          </p:txBody>
        </p:sp>
        <p:sp>
          <p:nvSpPr>
            <p:cNvPr id="1236" name="Google Shape;1236;p2"/>
            <p:cNvSpPr txBox="1"/>
            <p:nvPr/>
          </p:nvSpPr>
          <p:spPr>
            <a:xfrm>
              <a:off x="2448" y="2112"/>
              <a:ext cx="864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dk1">
                  <a:alpha val="74901"/>
                </a:schemeClr>
              </a:outerShdw>
            </a:effectLst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imes New Roman"/>
                <a:buNone/>
              </a:pPr>
              <a:r>
                <a:rPr lang="en-US" sz="4000" b="1" u="none" strike="noStrike" cap="none" dirty="0">
                  <a:solidFill>
                    <a:srgbClr val="FFFFFF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  <a:sym typeface="Times New Roman"/>
                </a:rPr>
                <a:t>الله</a:t>
              </a:r>
              <a:endParaRPr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endParaRPr>
            </a:p>
          </p:txBody>
        </p:sp>
      </p:grpSp>
      <p:sp>
        <p:nvSpPr>
          <p:cNvPr id="1237" name="Google Shape;1237;p2"/>
          <p:cNvSpPr txBox="1"/>
          <p:nvPr/>
        </p:nvSpPr>
        <p:spPr>
          <a:xfrm>
            <a:off x="3714750" y="1508125"/>
            <a:ext cx="1828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الآب</a:t>
            </a:r>
            <a:endParaRPr sz="4000" b="1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38" name="Google Shape;1238;p2"/>
          <p:cNvSpPr txBox="1"/>
          <p:nvPr/>
        </p:nvSpPr>
        <p:spPr>
          <a:xfrm>
            <a:off x="5486400" y="4708525"/>
            <a:ext cx="1828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imes New Roman"/>
              <a:buNone/>
            </a:pP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الروح</a:t>
            </a:r>
            <a:endParaRPr sz="4000" b="1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39" name="Google Shape;1239;p2"/>
          <p:cNvSpPr/>
          <p:nvPr/>
        </p:nvSpPr>
        <p:spPr>
          <a:xfrm rot="-3731304">
            <a:off x="1997076" y="2557462"/>
            <a:ext cx="1066800" cy="276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ليس</a:t>
            </a:r>
            <a:r>
              <a:rPr b="1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</a:t>
            </a:r>
            <a:endParaRPr b="1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0" name="Google Shape;1240;p2"/>
          <p:cNvSpPr/>
          <p:nvPr/>
        </p:nvSpPr>
        <p:spPr>
          <a:xfrm rot="3668274">
            <a:off x="5957888" y="2557462"/>
            <a:ext cx="1066800" cy="276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ليس</a:t>
            </a:r>
            <a:r>
              <a:rPr b="1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</a:t>
            </a:r>
            <a:endParaRPr b="1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1" name="Google Shape;1241;p2"/>
          <p:cNvSpPr/>
          <p:nvPr/>
        </p:nvSpPr>
        <p:spPr>
          <a:xfrm>
            <a:off x="4038600" y="5972175"/>
            <a:ext cx="1119188" cy="2047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ليس</a:t>
            </a:r>
            <a:r>
              <a:rPr b="1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</a:t>
            </a:r>
            <a:endParaRPr b="1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2" name="Google Shape;1242;p2"/>
          <p:cNvSpPr txBox="1"/>
          <p:nvPr/>
        </p:nvSpPr>
        <p:spPr>
          <a:xfrm>
            <a:off x="0" y="6508576"/>
            <a:ext cx="5943600" cy="307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r>
              <a:rPr lang="en-US" sz="14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واين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هاوس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،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مخططات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اللاهوت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والعقيدة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14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المسيحي</a:t>
            </a:r>
            <a:r>
              <a:rPr lang="en-US" sz="14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، ص. 45</a:t>
            </a:r>
            <a:endParaRPr sz="1400" b="1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43" name="Google Shape;1243;p2"/>
          <p:cNvSpPr txBox="1">
            <a:spLocks noGrp="1"/>
          </p:cNvSpPr>
          <p:nvPr>
            <p:ph type="title" idx="4294967295"/>
          </p:nvPr>
        </p:nvSpPr>
        <p:spPr>
          <a:xfrm>
            <a:off x="0" y="182563"/>
            <a:ext cx="8229600" cy="7699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dk1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الثالوث</a:t>
            </a:r>
            <a:endParaRPr b="1" dirty="0">
              <a:solidFill>
                <a:schemeClr val="lt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77">
          <a:extLst>
            <a:ext uri="{FF2B5EF4-FFF2-40B4-BE49-F238E27FC236}">
              <a16:creationId xmlns:a16="http://schemas.microsoft.com/office/drawing/2014/main" id="{6C5F4F16-FC56-7A56-F577-BF0BE68FD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" name="Google Shape;1378;p22">
            <a:extLst>
              <a:ext uri="{FF2B5EF4-FFF2-40B4-BE49-F238E27FC236}">
                <a16:creationId xmlns:a16="http://schemas.microsoft.com/office/drawing/2014/main" id="{6B07C131-7871-A68B-81E7-D785D28D2F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9175"/>
            <a:ext cx="9144000" cy="459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22">
            <a:extLst>
              <a:ext uri="{FF2B5EF4-FFF2-40B4-BE49-F238E27FC236}">
                <a16:creationId xmlns:a16="http://schemas.microsoft.com/office/drawing/2014/main" id="{B32AC8A6-6A02-FAAC-C761-E65C59E1AF6E}"/>
              </a:ext>
            </a:extLst>
          </p:cNvPr>
          <p:cNvSpPr txBox="1"/>
          <p:nvPr/>
        </p:nvSpPr>
        <p:spPr>
          <a:xfrm>
            <a:off x="0" y="6200406"/>
            <a:ext cx="3131840" cy="6476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سقراط</a:t>
            </a:r>
            <a:endParaRPr sz="40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0" name="Google Shape;1380;p22">
            <a:extLst>
              <a:ext uri="{FF2B5EF4-FFF2-40B4-BE49-F238E27FC236}">
                <a16:creationId xmlns:a16="http://schemas.microsoft.com/office/drawing/2014/main" id="{517A1728-7C1E-A967-7806-E11032DA89CF}"/>
              </a:ext>
            </a:extLst>
          </p:cNvPr>
          <p:cNvSpPr txBox="1"/>
          <p:nvPr/>
        </p:nvSpPr>
        <p:spPr>
          <a:xfrm>
            <a:off x="3006080" y="6200406"/>
            <a:ext cx="3131840" cy="6476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أفلاطون</a:t>
            </a:r>
            <a:endParaRPr sz="40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1" name="Google Shape;1381;p22">
            <a:extLst>
              <a:ext uri="{FF2B5EF4-FFF2-40B4-BE49-F238E27FC236}">
                <a16:creationId xmlns:a16="http://schemas.microsoft.com/office/drawing/2014/main" id="{11DAA97B-32B2-0C29-3271-A78DABF51399}"/>
              </a:ext>
            </a:extLst>
          </p:cNvPr>
          <p:cNvSpPr txBox="1"/>
          <p:nvPr/>
        </p:nvSpPr>
        <p:spPr>
          <a:xfrm>
            <a:off x="6012160" y="6200406"/>
            <a:ext cx="3131840" cy="6476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u="none" strike="noStrike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أرسطو</a:t>
            </a:r>
            <a:endParaRPr sz="40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2" name="Google Shape;1382;p22">
            <a:extLst>
              <a:ext uri="{FF2B5EF4-FFF2-40B4-BE49-F238E27FC236}">
                <a16:creationId xmlns:a16="http://schemas.microsoft.com/office/drawing/2014/main" id="{7C02ED2F-AB6A-6E38-B132-E212E05CCC31}"/>
              </a:ext>
            </a:extLst>
          </p:cNvPr>
          <p:cNvSpPr txBox="1"/>
          <p:nvPr/>
        </p:nvSpPr>
        <p:spPr>
          <a:xfrm>
            <a:off x="-2425" y="2195062"/>
            <a:ext cx="3492500" cy="465296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لا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يحتاج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الأشخاص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الطيبون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إلى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قوانين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تخبرهم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بالتصرف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بمسؤولية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،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بينما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سيجد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الأشرار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طريقة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للالتفاف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على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القوانين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أفلاطون</a:t>
            </a: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348 - </a:t>
            </a:r>
            <a:r>
              <a:rPr lang="en-US" sz="32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423 </a:t>
            </a:r>
            <a:r>
              <a:rPr lang="en-US" sz="32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ق.م</a:t>
            </a:r>
            <a:endParaRPr sz="32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3" name="Google Shape;1383;p22">
            <a:extLst>
              <a:ext uri="{FF2B5EF4-FFF2-40B4-BE49-F238E27FC236}">
                <a16:creationId xmlns:a16="http://schemas.microsoft.com/office/drawing/2014/main" id="{B46E2CC8-359E-A263-AAF5-A9057EC687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6024" y="35834"/>
            <a:ext cx="3284406" cy="195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الفلسفة</a:t>
            </a:r>
            <a:b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اليونانية</a:t>
            </a:r>
            <a:endParaRPr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4" name="Google Shape;1384;p22">
            <a:extLst>
              <a:ext uri="{FF2B5EF4-FFF2-40B4-BE49-F238E27FC236}">
                <a16:creationId xmlns:a16="http://schemas.microsoft.com/office/drawing/2014/main" id="{4CC199FD-2DA1-37EF-2CEE-8A16F4552702}"/>
              </a:ext>
            </a:extLst>
          </p:cNvPr>
          <p:cNvSpPr/>
          <p:nvPr/>
        </p:nvSpPr>
        <p:spPr>
          <a:xfrm>
            <a:off x="6047467" y="2230780"/>
            <a:ext cx="3059112" cy="4581525"/>
          </a:xfrm>
          <a:prstGeom prst="rect">
            <a:avLst/>
          </a:prstGeom>
          <a:solidFill>
            <a:srgbClr val="000000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85" name="Google Shape;1385;p22">
            <a:extLst>
              <a:ext uri="{FF2B5EF4-FFF2-40B4-BE49-F238E27FC236}">
                <a16:creationId xmlns:a16="http://schemas.microsoft.com/office/drawing/2014/main" id="{9E7DA70B-9413-745C-8332-D9E006144920}"/>
              </a:ext>
            </a:extLst>
          </p:cNvPr>
          <p:cNvSpPr txBox="1"/>
          <p:nvPr/>
        </p:nvSpPr>
        <p:spPr>
          <a:xfrm>
            <a:off x="3476648" y="45695"/>
            <a:ext cx="5616575" cy="6840537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اُنْظُرُوا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أَنْ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لاَ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يَكُونَ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أَحَدٌ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يَسْبِيكُمْ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بِالْفَلْسَفَةِ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وَبِغُرُورٍ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بَاطِل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حَسَبَ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تَقْلِيدِ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النَّاسِ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حَسَبَ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أَرْكَانِ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الْعَالَمِ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،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وَلَيْسَ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حَسَبَ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الْمَسِيحِ</a:t>
            </a:r>
            <a:r>
              <a:rPr lang="en-US" sz="42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42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endParaRPr lang="ar-JO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r>
              <a:rPr lang="ar-JO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(2: 8)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6" name="Google Shape;1386;p22">
            <a:extLst>
              <a:ext uri="{FF2B5EF4-FFF2-40B4-BE49-F238E27FC236}">
                <a16:creationId xmlns:a16="http://schemas.microsoft.com/office/drawing/2014/main" id="{2F5A1F5C-EA54-6068-6766-6D4E88C26F71}"/>
              </a:ext>
            </a:extLst>
          </p:cNvPr>
          <p:cNvSpPr/>
          <p:nvPr/>
        </p:nvSpPr>
        <p:spPr>
          <a:xfrm>
            <a:off x="108025" y="2289174"/>
            <a:ext cx="3228733" cy="30243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1270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97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100000">
              <a:srgbClr val="00009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23"/>
          <p:cNvSpPr/>
          <p:nvPr/>
        </p:nvSpPr>
        <p:spPr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393" name="Google Shape;1393;p23"/>
          <p:cNvSpPr txBox="1">
            <a:spLocks noGrp="1"/>
          </p:cNvSpPr>
          <p:nvPr>
            <p:ph type="ctrTitle"/>
          </p:nvPr>
        </p:nvSpPr>
        <p:spPr>
          <a:xfrm>
            <a:off x="0" y="21563"/>
            <a:ext cx="9144000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ym typeface="Arial"/>
              </a:rPr>
              <a:t>الآية المفتاحية</a:t>
            </a:r>
            <a:endParaRPr sz="4800">
              <a:sym typeface="Arial"/>
            </a:endParaRPr>
          </a:p>
        </p:txBody>
      </p:sp>
      <p:sp>
        <p:nvSpPr>
          <p:cNvPr id="1394" name="Google Shape;1394;p23"/>
          <p:cNvSpPr txBox="1"/>
          <p:nvPr/>
        </p:nvSpPr>
        <p:spPr>
          <a:xfrm>
            <a:off x="0" y="1571612"/>
            <a:ext cx="9144000" cy="365758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 sz="44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فإنه</a:t>
            </a:r>
            <a:r>
              <a:rPr lang="en-US" sz="44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فيه</a:t>
            </a:r>
            <a:r>
              <a:rPr lang="en-US" sz="44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يحلّ</a:t>
            </a:r>
            <a:r>
              <a:rPr lang="en-US" sz="44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كلّ</a:t>
            </a:r>
            <a:r>
              <a:rPr lang="en-US" sz="44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ملء</a:t>
            </a:r>
            <a:r>
              <a:rPr lang="en-US" sz="44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اللاهوت</a:t>
            </a:r>
            <a:r>
              <a:rPr lang="en-US" sz="44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جسدياً</a:t>
            </a:r>
            <a:endParaRPr sz="44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ar-JO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(كولوسي 2: 9)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5" name="Google Shape;1395;p23"/>
          <p:cNvSpPr txBox="1"/>
          <p:nvPr/>
        </p:nvSpPr>
        <p:spPr>
          <a:xfrm>
            <a:off x="0" y="5920006"/>
            <a:ext cx="8791222" cy="90977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n-US" sz="4800" b="1" u="none" strike="noStrike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كولوسي</a:t>
            </a:r>
            <a:endParaRPr sz="48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96" name="Google Shape;1396;p23"/>
          <p:cNvSpPr txBox="1"/>
          <p:nvPr/>
        </p:nvSpPr>
        <p:spPr>
          <a:xfrm>
            <a:off x="8383895" y="65344"/>
            <a:ext cx="7040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u="none" strike="noStrike" cap="non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187</a:t>
            </a:r>
            <a:endParaRPr sz="24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403" name="Google Shape;1403;p24" descr="hebrews1_1_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961"/>
          <a:stretch/>
        </p:blipFill>
        <p:spPr>
          <a:xfrm>
            <a:off x="684213" y="260388"/>
            <a:ext cx="8388350" cy="61944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</p:pic>
      <p:sp>
        <p:nvSpPr>
          <p:cNvPr id="1404" name="Google Shape;1404;p24"/>
          <p:cNvSpPr txBox="1">
            <a:spLocks noGrp="1"/>
          </p:cNvSpPr>
          <p:nvPr>
            <p:ph type="title"/>
          </p:nvPr>
        </p:nvSpPr>
        <p:spPr>
          <a:xfrm>
            <a:off x="5508104" y="1"/>
            <a:ext cx="3647009" cy="1196751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عبرانيين</a:t>
            </a:r>
            <a:r>
              <a:rPr lang="en-US" dirty="0"/>
              <a:t> </a:t>
            </a:r>
            <a:r>
              <a:rPr lang="ar-JO" dirty="0"/>
              <a:t>1: 1- 2</a:t>
            </a:r>
            <a:endParaRPr dirty="0"/>
          </a:p>
        </p:txBody>
      </p:sp>
      <p:sp>
        <p:nvSpPr>
          <p:cNvPr id="1405" name="Google Shape;1405;p24"/>
          <p:cNvSpPr txBox="1"/>
          <p:nvPr/>
        </p:nvSpPr>
        <p:spPr>
          <a:xfrm>
            <a:off x="107950" y="115890"/>
            <a:ext cx="4032250" cy="6481762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0975" tIns="45475" rIns="90975" bIns="454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اَللهُ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،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بَعْدَ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مَا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كَلَّمَ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الآبَاءَ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بِالأَنْبِيَاءِ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قَدِيماً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،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بِأَنْوَاعٍ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وَطُرُقٍ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كَثِيرَةٍ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،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كَلَّمَنَا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فِي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هَذِهِ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الأَيَّامِ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الأَخِيرَةِ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فِي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ابْنِهِ</a:t>
            </a:r>
            <a:r>
              <a:rPr lang="ar-JO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الَّذِي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جَعَلَهُ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وَارِثاً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لِكُلِّ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شَيْءٍ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،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الَّذِي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بِهِ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أَيْضاً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عَمِلَ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الْعَالَمِينَ</a:t>
            </a:r>
            <a:r>
              <a:rPr lang="en-US" sz="40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1" name="Google Shape;141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2788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5"/>
          <p:cNvSpPr txBox="1">
            <a:spLocks noGrp="1"/>
          </p:cNvSpPr>
          <p:nvPr>
            <p:ph type="ctrTitle"/>
          </p:nvPr>
        </p:nvSpPr>
        <p:spPr>
          <a:xfrm>
            <a:off x="2339752" y="1052736"/>
            <a:ext cx="6804248" cy="161281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5560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200" dirty="0"/>
              <a:t>1. </a:t>
            </a:r>
            <a:r>
              <a:rPr lang="en-US" sz="3200" dirty="0" err="1">
                <a:sym typeface="Arial"/>
              </a:rPr>
              <a:t>أعطاك</a:t>
            </a:r>
            <a:r>
              <a:rPr lang="en-US" sz="3200" dirty="0">
                <a:sym typeface="Arial"/>
              </a:rPr>
              <a:t> </a:t>
            </a:r>
            <a:r>
              <a:rPr lang="en-US" sz="3200" dirty="0" err="1">
                <a:sym typeface="Arial"/>
              </a:rPr>
              <a:t>الله</a:t>
            </a:r>
            <a:r>
              <a:rPr lang="en-US" sz="3200" dirty="0">
                <a:sym typeface="Arial"/>
              </a:rPr>
              <a:t> </a:t>
            </a:r>
            <a:r>
              <a:rPr lang="en-US" sz="3200" dirty="0" err="1">
                <a:sym typeface="Arial"/>
              </a:rPr>
              <a:t>نفس</a:t>
            </a:r>
            <a:r>
              <a:rPr lang="en-US" sz="3200" dirty="0">
                <a:sym typeface="Arial"/>
              </a:rPr>
              <a:t> </a:t>
            </a:r>
            <a:r>
              <a:rPr lang="en-US" sz="3200" dirty="0" err="1">
                <a:solidFill>
                  <a:srgbClr val="FFFF00"/>
                </a:solidFill>
                <a:sym typeface="Arial"/>
              </a:rPr>
              <a:t>الإيمان</a:t>
            </a:r>
            <a:r>
              <a:rPr lang="en-US" sz="3200" dirty="0">
                <a:sym typeface="Arial"/>
              </a:rPr>
              <a:t> </a:t>
            </a:r>
            <a:r>
              <a:rPr lang="en-US" sz="3200" dirty="0" err="1">
                <a:sym typeface="Arial"/>
              </a:rPr>
              <a:t>كما</a:t>
            </a:r>
            <a:r>
              <a:rPr lang="en-US" sz="3200" dirty="0">
                <a:sym typeface="Arial"/>
              </a:rPr>
              <a:t> </a:t>
            </a:r>
            <a:r>
              <a:rPr lang="en-US" sz="3200" dirty="0" err="1">
                <a:sym typeface="Arial"/>
              </a:rPr>
              <a:t>أعطى</a:t>
            </a:r>
            <a:r>
              <a:rPr lang="en-US" sz="3200" dirty="0">
                <a:sym typeface="Arial"/>
              </a:rPr>
              <a:t> </a:t>
            </a:r>
            <a:r>
              <a:rPr lang="en-US" sz="3200" dirty="0" err="1">
                <a:sym typeface="Arial"/>
              </a:rPr>
              <a:t>الرسل</a:t>
            </a:r>
            <a:r>
              <a:rPr lang="en-US" sz="3200" dirty="0">
                <a:sym typeface="Arial"/>
              </a:rPr>
              <a:t> </a:t>
            </a:r>
            <a:r>
              <a:rPr lang="en-US" sz="3200" dirty="0" err="1">
                <a:sym typeface="Arial"/>
              </a:rPr>
              <a:t>بسبب</a:t>
            </a:r>
            <a:r>
              <a:rPr lang="en-US" sz="3200" dirty="0">
                <a:sym typeface="Arial"/>
              </a:rPr>
              <a:t> </a:t>
            </a:r>
            <a:r>
              <a:rPr lang="en-US" sz="3200" dirty="0" err="1">
                <a:sym typeface="Arial"/>
              </a:rPr>
              <a:t>ألوهية</a:t>
            </a:r>
            <a:r>
              <a:rPr lang="en-US" sz="3200" dirty="0">
                <a:sym typeface="Arial"/>
              </a:rPr>
              <a:t> </a:t>
            </a:r>
            <a:r>
              <a:rPr lang="en-US" sz="3200" dirty="0" err="1">
                <a:sym typeface="Arial"/>
              </a:rPr>
              <a:t>المسيح</a:t>
            </a:r>
            <a:r>
              <a:rPr lang="en-US" sz="3200" dirty="0">
                <a:sym typeface="Arial"/>
              </a:rPr>
              <a:t>.</a:t>
            </a:r>
            <a:endParaRPr sz="3200" dirty="0">
              <a:solidFill>
                <a:srgbClr val="FFFF00"/>
              </a:solidFill>
              <a:sym typeface="Arial"/>
            </a:endParaRPr>
          </a:p>
        </p:txBody>
      </p:sp>
      <p:sp>
        <p:nvSpPr>
          <p:cNvPr id="1413" name="Google Shape;1413;p25"/>
          <p:cNvSpPr txBox="1"/>
          <p:nvPr/>
        </p:nvSpPr>
        <p:spPr>
          <a:xfrm>
            <a:off x="1691680" y="44624"/>
            <a:ext cx="7452320" cy="1080120"/>
          </a:xfrm>
          <a:prstGeom prst="rect">
            <a:avLst/>
          </a:prstGeom>
          <a:gradFill>
            <a:gsLst>
              <a:gs pos="0">
                <a:srgbClr val="00664C"/>
              </a:gs>
              <a:gs pos="47000">
                <a:srgbClr val="00664C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أنت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كامل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في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المسيح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كالله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(1: 1-4)</a:t>
            </a:r>
            <a:endParaRPr sz="36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9" name="Google Shape;141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" y="0"/>
            <a:ext cx="9143954" cy="6592496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6"/>
          <p:cNvSpPr txBox="1">
            <a:spLocks noGrp="1"/>
          </p:cNvSpPr>
          <p:nvPr>
            <p:ph type="ctrTitle"/>
          </p:nvPr>
        </p:nvSpPr>
        <p:spPr>
          <a:xfrm>
            <a:off x="0" y="5823082"/>
            <a:ext cx="9144000" cy="99897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ym typeface="Arial"/>
              </a:rPr>
              <a:t>الملائكة تعبد المسيح يسوع </a:t>
            </a:r>
            <a:endParaRPr sz="5400"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27"/>
          <p:cNvSpPr/>
          <p:nvPr/>
        </p:nvSpPr>
        <p:spPr>
          <a:xfrm>
            <a:off x="1113566" y="2165334"/>
            <a:ext cx="6577817" cy="4580337"/>
          </a:xfrm>
          <a:prstGeom prst="wedgeEllipseCallout">
            <a:avLst>
              <a:gd name="adj1" fmla="val -64638"/>
              <a:gd name="adj2" fmla="val -95941"/>
            </a:avLst>
          </a:prstGeom>
          <a:solidFill>
            <a:srgbClr val="0000FF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7" name="Google Shape;1427;p27"/>
          <p:cNvSpPr/>
          <p:nvPr/>
        </p:nvSpPr>
        <p:spPr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8" name="Google Shape;1428;p27"/>
          <p:cNvSpPr txBox="1"/>
          <p:nvPr/>
        </p:nvSpPr>
        <p:spPr>
          <a:xfrm>
            <a:off x="1868934" y="3510625"/>
            <a:ext cx="4816099" cy="207075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ar-JO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"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وَلْتَسْجُدْ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لَهُ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كُلُّ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مَلَائِكَةِ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ٱللهِ</a:t>
            </a:r>
            <a:r>
              <a:rPr kumimoji="0" lang="ar-JO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." </a:t>
            </a: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27"/>
          <p:cNvSpPr txBox="1">
            <a:spLocks noGrp="1"/>
          </p:cNvSpPr>
          <p:nvPr>
            <p:ph type="ctrTitle"/>
          </p:nvPr>
        </p:nvSpPr>
        <p:spPr>
          <a:xfrm>
            <a:off x="1773090" y="0"/>
            <a:ext cx="6863471" cy="170139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3600" dirty="0"/>
              <a:t> </a:t>
            </a:r>
            <a:r>
              <a:rPr lang="en-US" sz="4800" dirty="0" err="1"/>
              <a:t>وَأَيْضًا</a:t>
            </a:r>
            <a:r>
              <a:rPr lang="en-US" sz="4800" dirty="0"/>
              <a:t> </a:t>
            </a:r>
            <a:r>
              <a:rPr lang="en-US" sz="4800" dirty="0" err="1"/>
              <a:t>مَتَى</a:t>
            </a:r>
            <a:r>
              <a:rPr lang="en-US" sz="4800" dirty="0"/>
              <a:t> </a:t>
            </a:r>
            <a:r>
              <a:rPr lang="en-US" sz="4800" dirty="0" err="1"/>
              <a:t>أَدْخَلَ</a:t>
            </a:r>
            <a:r>
              <a:rPr lang="en-US" sz="4800" dirty="0"/>
              <a:t> </a:t>
            </a:r>
            <a:r>
              <a:rPr lang="en-US" sz="4800" dirty="0" err="1"/>
              <a:t>ٱلْبِكْرَ</a:t>
            </a:r>
            <a:r>
              <a:rPr lang="en-US" sz="4800" dirty="0"/>
              <a:t> </a:t>
            </a:r>
            <a:r>
              <a:rPr lang="en-US" sz="4800" dirty="0" err="1"/>
              <a:t>إِلَى</a:t>
            </a:r>
            <a:r>
              <a:rPr lang="en-US" sz="4800" dirty="0"/>
              <a:t> </a:t>
            </a:r>
            <a:r>
              <a:rPr lang="en-US" sz="4800" dirty="0" err="1"/>
              <a:t>ٱلْعَالَمِ</a:t>
            </a:r>
            <a:r>
              <a:rPr lang="en-US" sz="4800" dirty="0"/>
              <a:t> </a:t>
            </a:r>
            <a:r>
              <a:rPr lang="en-US" sz="4800" dirty="0" err="1"/>
              <a:t>يَقُولُ</a:t>
            </a:r>
            <a:r>
              <a:rPr lang="ar-JO" sz="4800" dirty="0"/>
              <a:t>:</a:t>
            </a:r>
            <a:r>
              <a:rPr lang="en-US" sz="4800" dirty="0"/>
              <a:t> </a:t>
            </a:r>
            <a:endParaRPr sz="4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27"/>
          <p:cNvSpPr/>
          <p:nvPr/>
        </p:nvSpPr>
        <p:spPr>
          <a:xfrm>
            <a:off x="4635960" y="6137282"/>
            <a:ext cx="4459117" cy="64633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(61: 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7" name="Google Shape;1437;p28" descr="rev 4 lamb worshipp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825" y="-121977"/>
            <a:ext cx="9250315" cy="5724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p28"/>
          <p:cNvSpPr txBox="1">
            <a:spLocks noGrp="1"/>
          </p:cNvSpPr>
          <p:nvPr>
            <p:ph type="title"/>
          </p:nvPr>
        </p:nvSpPr>
        <p:spPr>
          <a:xfrm>
            <a:off x="29882" y="5659693"/>
            <a:ext cx="9144000" cy="1198307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dist="38100" dir="270000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dirty="0"/>
              <a:t>'</a:t>
            </a:r>
            <a:r>
              <a:rPr lang="en-US" sz="4000" b="0" dirty="0" err="1"/>
              <a:t>وَهُمْ</a:t>
            </a:r>
            <a:r>
              <a:rPr lang="en-US" sz="4000" b="0" dirty="0"/>
              <a:t> </a:t>
            </a:r>
            <a:r>
              <a:rPr lang="en-US" sz="4000" b="0" dirty="0" err="1"/>
              <a:t>يَتَرَنَّمُونَ</a:t>
            </a:r>
            <a:r>
              <a:rPr lang="en-US" sz="4000" b="0" dirty="0"/>
              <a:t> </a:t>
            </a:r>
            <a:r>
              <a:rPr lang="en-US" sz="4000" b="0" dirty="0" err="1"/>
              <a:t>تَرْنِيمَةً</a:t>
            </a:r>
            <a:r>
              <a:rPr lang="en-US" sz="4000" b="0" dirty="0"/>
              <a:t> </a:t>
            </a:r>
            <a:r>
              <a:rPr lang="en-US" sz="4000" b="0" dirty="0" err="1"/>
              <a:t>جَدِيدَةً</a:t>
            </a:r>
            <a:r>
              <a:rPr lang="en-US" sz="4000" b="0" dirty="0"/>
              <a:t> </a:t>
            </a:r>
            <a:r>
              <a:rPr lang="en-US" sz="4000" b="0" dirty="0" err="1"/>
              <a:t>قَائِلِينَ</a:t>
            </a:r>
            <a:r>
              <a:rPr lang="ar-JO" sz="4000" b="0" dirty="0"/>
              <a:t>:</a:t>
            </a:r>
            <a:r>
              <a:rPr lang="en-US" sz="4000" b="0" dirty="0"/>
              <a:t> </a:t>
            </a:r>
            <a:r>
              <a:rPr lang="en-US" sz="4000" b="0" dirty="0" err="1"/>
              <a:t>مُسْتَحِقٌّ</a:t>
            </a:r>
            <a:r>
              <a:rPr lang="en-US" sz="4000" b="0" dirty="0"/>
              <a:t> </a:t>
            </a:r>
            <a:r>
              <a:rPr lang="en-US" sz="4000" b="0" dirty="0" err="1"/>
              <a:t>أَنْتَ</a:t>
            </a:r>
            <a:r>
              <a:rPr lang="en-US" sz="4000" b="0" dirty="0"/>
              <a:t> </a:t>
            </a:r>
            <a:r>
              <a:rPr lang="en-US" sz="4000" b="0" dirty="0" err="1"/>
              <a:t>أَنْ</a:t>
            </a:r>
            <a:r>
              <a:rPr lang="en-US" sz="4000" b="0" dirty="0"/>
              <a:t> </a:t>
            </a:r>
            <a:r>
              <a:rPr lang="en-US" sz="4000" b="0" dirty="0" err="1"/>
              <a:t>تَأْخُذَ</a:t>
            </a:r>
            <a:r>
              <a:rPr lang="en-US" sz="4000" b="0" dirty="0"/>
              <a:t> </a:t>
            </a:r>
            <a:r>
              <a:rPr lang="en-US" sz="4000" b="0" dirty="0" err="1"/>
              <a:t>ٱلسِّفْرَ</a:t>
            </a:r>
            <a:r>
              <a:rPr lang="en-US" sz="4000" b="0" dirty="0"/>
              <a:t> </a:t>
            </a:r>
            <a:r>
              <a:rPr lang="en-US" sz="4000" b="0" dirty="0" err="1"/>
              <a:t>وَتَفْتَحَ</a:t>
            </a:r>
            <a:r>
              <a:rPr lang="en-US" sz="4000" b="0" dirty="0"/>
              <a:t> </a:t>
            </a:r>
            <a:r>
              <a:rPr lang="en-US" sz="4000" b="0" dirty="0" err="1"/>
              <a:t>خُتُومَهُ</a:t>
            </a:r>
            <a:r>
              <a:rPr lang="en-US" sz="4000" b="0" dirty="0"/>
              <a:t>.....</a:t>
            </a:r>
            <a:r>
              <a:rPr lang="ar-JO" sz="4000" b="0" dirty="0"/>
              <a:t>(ر</a:t>
            </a:r>
            <a:r>
              <a:rPr lang="en-US" sz="4000" b="0" dirty="0" err="1"/>
              <a:t>ُؤْيَا</a:t>
            </a:r>
            <a:r>
              <a:rPr lang="en-US" sz="4000" b="0" dirty="0"/>
              <a:t> </a:t>
            </a:r>
            <a:r>
              <a:rPr lang="en-US" sz="4000" b="0" dirty="0" err="1"/>
              <a:t>يُوحَنَّا</a:t>
            </a:r>
            <a:r>
              <a:rPr lang="en-US" sz="4000" b="0" dirty="0"/>
              <a:t> </a:t>
            </a:r>
            <a:r>
              <a:rPr lang="ar-JO" sz="4000" b="0" dirty="0"/>
              <a:t>5: 9)</a:t>
            </a:r>
            <a:endParaRPr dirty="0"/>
          </a:p>
        </p:txBody>
      </p:sp>
      <p:sp>
        <p:nvSpPr>
          <p:cNvPr id="1439" name="Google Shape;1439;p28"/>
          <p:cNvSpPr txBox="1"/>
          <p:nvPr/>
        </p:nvSpPr>
        <p:spPr>
          <a:xfrm>
            <a:off x="8404299" y="60325"/>
            <a:ext cx="6981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369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29"/>
          <p:cNvSpPr/>
          <p:nvPr/>
        </p:nvSpPr>
        <p:spPr>
          <a:xfrm>
            <a:off x="1113566" y="2165334"/>
            <a:ext cx="6577817" cy="4580337"/>
          </a:xfrm>
          <a:prstGeom prst="wedgeEllipseCallout">
            <a:avLst>
              <a:gd name="adj1" fmla="val -64638"/>
              <a:gd name="adj2" fmla="val -95941"/>
            </a:avLst>
          </a:prstGeom>
          <a:solidFill>
            <a:srgbClr val="0000FF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6" name="Google Shape;1446;p29"/>
          <p:cNvSpPr/>
          <p:nvPr/>
        </p:nvSpPr>
        <p:spPr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7" name="Google Shape;1447;p29"/>
          <p:cNvSpPr txBox="1"/>
          <p:nvPr/>
        </p:nvSpPr>
        <p:spPr>
          <a:xfrm>
            <a:off x="1668380" y="3417887"/>
            <a:ext cx="5634665" cy="22032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"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ا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لصَّانِعُ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مَلَائِكَتَهُ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رِيَاحًا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وَخُدَّامَهُ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لَهِيبَ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نَارٍ</a:t>
            </a: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."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9"/>
          <p:cNvSpPr txBox="1">
            <a:spLocks noGrp="1"/>
          </p:cNvSpPr>
          <p:nvPr>
            <p:ph type="ctrTitle"/>
          </p:nvPr>
        </p:nvSpPr>
        <p:spPr>
          <a:xfrm>
            <a:off x="1773090" y="390525"/>
            <a:ext cx="6863471" cy="131087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وَعَنِ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ٱلْمَلَائِكَةِ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يَقُولُ</a:t>
            </a:r>
            <a:r>
              <a:rPr lang="ar-JO" sz="3600" b="1" dirty="0"/>
              <a:t>: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29"/>
          <p:cNvSpPr/>
          <p:nvPr/>
        </p:nvSpPr>
        <p:spPr>
          <a:xfrm>
            <a:off x="4635960" y="6137282"/>
            <a:ext cx="4459117" cy="64633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(71: 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3000" y="-297873"/>
            <a:ext cx="11100457" cy="718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أربع مخلوقات حية </a:t>
            </a:r>
            <a:br>
              <a:rPr lang="en-US" sz="4400" b="1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SA" sz="4400" b="1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رؤيا 4</a:t>
            </a:r>
            <a:r>
              <a:rPr lang="en-US" sz="4400" b="1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066826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31"/>
          <p:cNvSpPr/>
          <p:nvPr/>
        </p:nvSpPr>
        <p:spPr>
          <a:xfrm>
            <a:off x="-271252" y="1306001"/>
            <a:ext cx="9777436" cy="5292000"/>
          </a:xfrm>
          <a:prstGeom prst="wedgeEllipseCallout">
            <a:avLst>
              <a:gd name="adj1" fmla="val -41176"/>
              <a:gd name="adj2" fmla="val -75439"/>
            </a:avLst>
          </a:prstGeom>
          <a:solidFill>
            <a:srgbClr val="0000FF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63" name="Google Shape;1463;p31"/>
          <p:cNvSpPr/>
          <p:nvPr/>
        </p:nvSpPr>
        <p:spPr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4" name="Google Shape;1464;p31"/>
          <p:cNvSpPr txBox="1"/>
          <p:nvPr/>
        </p:nvSpPr>
        <p:spPr>
          <a:xfrm>
            <a:off x="36997" y="1689066"/>
            <a:ext cx="8976005" cy="449516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كرسيّك يا 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الله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 إلى دهر الدهور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قضيب استقامة قضيب ملكك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أحببت البرّ وأبغضت الإثم</a:t>
            </a: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		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من أجل ذلك مسحك 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الله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 إلهك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بزيت الابتهاج أكثر من شركائك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1465" name="Google Shape;1465;p31"/>
          <p:cNvSpPr txBox="1">
            <a:spLocks noGrp="1"/>
          </p:cNvSpPr>
          <p:nvPr>
            <p:ph type="ctrTitle"/>
          </p:nvPr>
        </p:nvSpPr>
        <p:spPr>
          <a:xfrm>
            <a:off x="1773090" y="144016"/>
            <a:ext cx="6863471" cy="83671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و أما عن ال</a:t>
            </a:r>
            <a:r>
              <a:rPr lang="en-US" sz="3600" b="1"/>
              <a:t>ا</a:t>
            </a: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بن</a:t>
            </a:r>
            <a:endParaRPr sz="36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31"/>
          <p:cNvSpPr/>
          <p:nvPr/>
        </p:nvSpPr>
        <p:spPr>
          <a:xfrm>
            <a:off x="4635960" y="6137282"/>
            <a:ext cx="4459117" cy="64633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(1: 8-9)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" name="Google Shape;1249;p3" descr="rev 22 jesus holding ligh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754"/>
            <a:ext cx="9144000" cy="6805246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3"/>
          <p:cNvSpPr txBox="1">
            <a:spLocks noGrp="1"/>
          </p:cNvSpPr>
          <p:nvPr>
            <p:ph type="title"/>
          </p:nvPr>
        </p:nvSpPr>
        <p:spPr>
          <a:xfrm>
            <a:off x="457200" y="52754"/>
            <a:ext cx="8229600" cy="87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chemeClr val="lt1"/>
                </a:solidFill>
                <a:sym typeface="Arial"/>
              </a:rPr>
              <a:t>يسوع</a:t>
            </a:r>
            <a:r>
              <a:rPr lang="en-US" sz="6000" dirty="0">
                <a:solidFill>
                  <a:schemeClr val="lt1"/>
                </a:solidFill>
              </a:rPr>
              <a:t> </a:t>
            </a:r>
            <a:r>
              <a:rPr lang="en-US" sz="6000" dirty="0" err="1">
                <a:solidFill>
                  <a:schemeClr val="lt1"/>
                </a:solidFill>
                <a:sym typeface="Arial"/>
              </a:rPr>
              <a:t>الخالق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32"/>
          <p:cNvSpPr txBox="1">
            <a:spLocks noGrp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latin typeface="Arial"/>
                <a:ea typeface="Arial"/>
                <a:cs typeface="Arial"/>
                <a:sym typeface="Arial"/>
              </a:rPr>
              <a:t>ال</a:t>
            </a:r>
            <a:r>
              <a:rPr lang="en-US" sz="5400" b="1"/>
              <a:t>آ</a:t>
            </a:r>
            <a:r>
              <a:rPr lang="en-US" sz="5400" b="1">
                <a:latin typeface="Arial"/>
                <a:ea typeface="Arial"/>
                <a:cs typeface="Arial"/>
                <a:sym typeface="Arial"/>
              </a:rPr>
              <a:t>ب دعا يسوع الله!</a:t>
            </a:r>
            <a:endParaRPr sz="54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3" name="Google Shape;147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4926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33"/>
          <p:cNvSpPr/>
          <p:nvPr/>
        </p:nvSpPr>
        <p:spPr>
          <a:xfrm>
            <a:off x="-271252" y="1306001"/>
            <a:ext cx="9777436" cy="5292000"/>
          </a:xfrm>
          <a:prstGeom prst="wedgeEllipseCallout">
            <a:avLst>
              <a:gd name="adj1" fmla="val -41176"/>
              <a:gd name="adj2" fmla="val -75439"/>
            </a:avLst>
          </a:prstGeom>
          <a:solidFill>
            <a:srgbClr val="0000FF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0" name="Google Shape;1480;p33"/>
          <p:cNvSpPr/>
          <p:nvPr/>
        </p:nvSpPr>
        <p:spPr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1" name="Google Shape;1481;p33"/>
          <p:cNvSpPr txBox="1"/>
          <p:nvPr/>
        </p:nvSpPr>
        <p:spPr>
          <a:xfrm>
            <a:off x="971600" y="1767497"/>
            <a:ext cx="7416824" cy="390828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tabLst/>
              <a:defRPr/>
            </a:pPr>
            <a:r>
              <a:rPr kumimoji="0" lang="ar-JO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"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وَأَنْتَ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يَا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رَبُّ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فِي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ٱلْبَدْءِ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أَسَّسْتَ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ٱلْأَرْضَ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وَٱلسَّمَاوَاتُ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هِيَ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عَمَلُ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يَدَيْكَ</a:t>
            </a:r>
            <a:r>
              <a:rPr kumimoji="0" lang="ar-JO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هِيَ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تَبِيدُ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وَلَكِنْ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أَنْتَ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تَبْقَى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وَكُلُّهَا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كَثَوْبٍ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تَبْلَى</a:t>
            </a:r>
            <a:r>
              <a:rPr kumimoji="0" lang="ar-JO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." 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33"/>
          <p:cNvSpPr txBox="1">
            <a:spLocks noGrp="1"/>
          </p:cNvSpPr>
          <p:nvPr>
            <p:ph type="ctrTitle"/>
          </p:nvPr>
        </p:nvSpPr>
        <p:spPr>
          <a:xfrm>
            <a:off x="1773090" y="0"/>
            <a:ext cx="6863471" cy="170139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و</a:t>
            </a:r>
            <a:r>
              <a:rPr lang="en-US" sz="3600" b="1" dirty="0" err="1"/>
              <a:t>أ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ما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عن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الابن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قال</a:t>
            </a:r>
            <a:r>
              <a:rPr lang="ar-JO" sz="3600" b="1" dirty="0"/>
              <a:t>: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33"/>
          <p:cNvSpPr/>
          <p:nvPr/>
        </p:nvSpPr>
        <p:spPr>
          <a:xfrm>
            <a:off x="4586641" y="6137282"/>
            <a:ext cx="4508436" cy="64633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(11-10</a:t>
            </a: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:1)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34"/>
          <p:cNvSpPr/>
          <p:nvPr/>
        </p:nvSpPr>
        <p:spPr>
          <a:xfrm>
            <a:off x="-271252" y="1306001"/>
            <a:ext cx="9777436" cy="5292000"/>
          </a:xfrm>
          <a:prstGeom prst="wedgeEllipseCallout">
            <a:avLst>
              <a:gd name="adj1" fmla="val -41176"/>
              <a:gd name="adj2" fmla="val -75439"/>
            </a:avLst>
          </a:prstGeom>
          <a:solidFill>
            <a:srgbClr val="0000FF"/>
          </a:solidFill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0" name="Google Shape;1490;p34"/>
          <p:cNvSpPr/>
          <p:nvPr/>
        </p:nvSpPr>
        <p:spPr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1" name="Google Shape;1491;p34"/>
          <p:cNvSpPr txBox="1"/>
          <p:nvPr/>
        </p:nvSpPr>
        <p:spPr>
          <a:xfrm>
            <a:off x="278537" y="1985161"/>
            <a:ext cx="8106339" cy="390828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tabLst/>
              <a:defRPr/>
            </a:pPr>
            <a:r>
              <a:rPr kumimoji="0" lang="ar-JO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"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وَأَنْتَ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يَا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رَبُّ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فِي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ٱلْبَدْءِ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أَسَّسْتَ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ٱلْأَرْضَ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وَٱلسَّمَاوَاتُ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...</a:t>
            </a:r>
            <a:r>
              <a:rPr kumimoji="0" lang="ar-JO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وَكَرِدَاءٍ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تَطْوِيهَا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فَتَتَغَيَّرُ</a:t>
            </a:r>
            <a:r>
              <a:rPr kumimoji="0" lang="ar-JO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وَلَكِنْ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أَنْتَ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أَنْتَ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،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وَسِنُوكَ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لَنْ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تَفْنَى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  <a:r>
              <a:rPr kumimoji="0" lang="ar-JO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"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34"/>
          <p:cNvSpPr txBox="1">
            <a:spLocks noGrp="1"/>
          </p:cNvSpPr>
          <p:nvPr>
            <p:ph type="ctrTitle"/>
          </p:nvPr>
        </p:nvSpPr>
        <p:spPr>
          <a:xfrm>
            <a:off x="1773090" y="0"/>
            <a:ext cx="6863471" cy="170139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و أما عن ال</a:t>
            </a:r>
            <a:r>
              <a:rPr lang="en-US" sz="3600" b="1"/>
              <a:t>ا</a:t>
            </a:r>
            <a:r>
              <a:rPr lang="en-US" sz="3600" b="1">
                <a:latin typeface="Arial"/>
                <a:ea typeface="Arial"/>
                <a:cs typeface="Arial"/>
                <a:sym typeface="Arial"/>
              </a:rPr>
              <a:t>بن…</a:t>
            </a:r>
            <a:endParaRPr/>
          </a:p>
        </p:txBody>
      </p:sp>
      <p:sp>
        <p:nvSpPr>
          <p:cNvPr id="1493" name="Google Shape;1493;p34"/>
          <p:cNvSpPr/>
          <p:nvPr/>
        </p:nvSpPr>
        <p:spPr>
          <a:xfrm>
            <a:off x="4586641" y="6137282"/>
            <a:ext cx="4508436" cy="64633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r>
              <a:rPr kumimoji="0" lang="ar-JO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Arial"/>
              </a:rPr>
              <a:t>(1: 10أ، 12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endParaRPr kumimoji="0" lang="ar-JO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9" name="Google Shape;1499;p35" descr="Dark Blue Worship Background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Google Shape;1500;p35"/>
          <p:cNvSpPr/>
          <p:nvPr/>
        </p:nvSpPr>
        <p:spPr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01" name="Google Shape;1501;p35"/>
          <p:cNvSpPr txBox="1">
            <a:spLocks noGrp="1"/>
          </p:cNvSpPr>
          <p:nvPr>
            <p:ph type="ctrTitle"/>
          </p:nvPr>
        </p:nvSpPr>
        <p:spPr>
          <a:xfrm>
            <a:off x="0" y="29469"/>
            <a:ext cx="9144000" cy="404760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ym typeface="Arial"/>
              </a:rPr>
              <a:t>٢بطرس ١: ١</a:t>
            </a:r>
            <a:br>
              <a:rPr lang="en-US" sz="4800">
                <a:sym typeface="Arial"/>
              </a:rPr>
            </a:br>
            <a:br>
              <a:rPr lang="en-US" sz="4800">
                <a:sym typeface="Arial"/>
              </a:rPr>
            </a:br>
            <a:r>
              <a:rPr lang="en-US" sz="4800">
                <a:sym typeface="Arial"/>
              </a:rPr>
              <a:t>سِمْعَانُ بُطْرُسُ عَبْدُ يَسُوعَ الْمَسِيحِ وَرَسُولُهُ، إِلَى الَّذِينَ نَالُوا مَعَنَا </a:t>
            </a:r>
            <a:r>
              <a:rPr lang="en-US" sz="4800">
                <a:solidFill>
                  <a:srgbClr val="FFFF00"/>
                </a:solidFill>
                <a:sym typeface="Arial"/>
              </a:rPr>
              <a:t>إِيمَاناً</a:t>
            </a:r>
            <a:r>
              <a:rPr lang="en-US" sz="4800">
                <a:sym typeface="Arial"/>
              </a:rPr>
              <a:t> ثَمِيناً مُسَاوِياً لَنَا، بِبِرِّ </a:t>
            </a:r>
            <a:r>
              <a:rPr lang="en-US" sz="4800">
                <a:solidFill>
                  <a:srgbClr val="FFFF00"/>
                </a:solidFill>
                <a:sym typeface="Arial"/>
              </a:rPr>
              <a:t>إِلَهِنَا</a:t>
            </a:r>
            <a:r>
              <a:rPr lang="en-US" sz="4800">
                <a:sym typeface="Arial"/>
              </a:rPr>
              <a:t> وَالْمُخَلِّصِ يَسُوعَ الْمَسِيحِ.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7" name="Google Shape;150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2788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Google Shape;1508;p36"/>
          <p:cNvSpPr txBox="1">
            <a:spLocks noGrp="1"/>
          </p:cNvSpPr>
          <p:nvPr>
            <p:ph type="ctrTitle"/>
          </p:nvPr>
        </p:nvSpPr>
        <p:spPr>
          <a:xfrm>
            <a:off x="2339752" y="1052736"/>
            <a:ext cx="6804248" cy="161281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5560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600" dirty="0">
                <a:sym typeface="Arial"/>
              </a:rPr>
              <a:t>1. </a:t>
            </a:r>
            <a:r>
              <a:rPr lang="en-US" sz="3600" dirty="0" err="1">
                <a:sym typeface="Arial"/>
              </a:rPr>
              <a:t>أعطاك</a:t>
            </a:r>
            <a:r>
              <a:rPr lang="en-US" sz="3600" dirty="0">
                <a:sym typeface="Arial"/>
              </a:rPr>
              <a:t> </a:t>
            </a:r>
            <a:r>
              <a:rPr lang="en-US" sz="3600" dirty="0" err="1">
                <a:sym typeface="Arial"/>
              </a:rPr>
              <a:t>الله</a:t>
            </a:r>
            <a:r>
              <a:rPr lang="en-US" sz="3600" dirty="0">
                <a:sym typeface="Arial"/>
              </a:rPr>
              <a:t> </a:t>
            </a:r>
            <a:r>
              <a:rPr lang="en-US" sz="3600" dirty="0" err="1">
                <a:sym typeface="Arial"/>
              </a:rPr>
              <a:t>نفس</a:t>
            </a:r>
            <a:r>
              <a:rPr lang="en-US" sz="3600" dirty="0">
                <a:sym typeface="Arial"/>
              </a:rPr>
              <a:t> </a:t>
            </a:r>
            <a:r>
              <a:rPr lang="en-US" sz="3600" dirty="0" err="1">
                <a:solidFill>
                  <a:srgbClr val="FFFF00"/>
                </a:solidFill>
                <a:sym typeface="Arial"/>
              </a:rPr>
              <a:t>الإيمان</a:t>
            </a:r>
            <a:r>
              <a:rPr lang="en-US" sz="3600" dirty="0">
                <a:sym typeface="Arial"/>
              </a:rPr>
              <a:t> </a:t>
            </a:r>
            <a:r>
              <a:rPr lang="en-US" sz="3600" dirty="0" err="1">
                <a:sym typeface="Arial"/>
              </a:rPr>
              <a:t>كما</a:t>
            </a:r>
            <a:r>
              <a:rPr lang="en-US" sz="3600" dirty="0">
                <a:sym typeface="Arial"/>
              </a:rPr>
              <a:t> </a:t>
            </a:r>
            <a:r>
              <a:rPr lang="en-US" sz="3600" dirty="0" err="1">
                <a:sym typeface="Arial"/>
              </a:rPr>
              <a:t>أعطى</a:t>
            </a:r>
            <a:r>
              <a:rPr lang="en-US" sz="3600" dirty="0">
                <a:sym typeface="Arial"/>
              </a:rPr>
              <a:t> </a:t>
            </a:r>
            <a:r>
              <a:rPr lang="en-US" sz="3600" dirty="0" err="1">
                <a:sym typeface="Arial"/>
              </a:rPr>
              <a:t>الرسل</a:t>
            </a:r>
            <a:r>
              <a:rPr lang="en-US" sz="3600" dirty="0">
                <a:sym typeface="Arial"/>
              </a:rPr>
              <a:t> </a:t>
            </a:r>
            <a:r>
              <a:rPr lang="en-US" sz="3600" dirty="0" err="1">
                <a:sym typeface="Arial"/>
              </a:rPr>
              <a:t>بسبب</a:t>
            </a:r>
            <a:r>
              <a:rPr lang="en-US" sz="3600" dirty="0">
                <a:sym typeface="Arial"/>
              </a:rPr>
              <a:t> </a:t>
            </a:r>
            <a:r>
              <a:rPr lang="en-US" sz="3600" dirty="0" err="1">
                <a:sym typeface="Arial"/>
              </a:rPr>
              <a:t>ألوهية</a:t>
            </a:r>
            <a:r>
              <a:rPr lang="en-US" sz="3600" dirty="0">
                <a:sym typeface="Arial"/>
              </a:rPr>
              <a:t> </a:t>
            </a:r>
            <a:r>
              <a:rPr lang="en-US" sz="3600" dirty="0" err="1">
                <a:sym typeface="Arial"/>
              </a:rPr>
              <a:t>المسيح</a:t>
            </a:r>
            <a:r>
              <a:rPr lang="en-US" sz="3600" dirty="0">
                <a:sym typeface="Arial"/>
              </a:rPr>
              <a:t>.</a:t>
            </a:r>
            <a:endParaRPr sz="3200" dirty="0">
              <a:solidFill>
                <a:srgbClr val="FFFF00"/>
              </a:solidFill>
              <a:sym typeface="Arial"/>
            </a:endParaRPr>
          </a:p>
        </p:txBody>
      </p:sp>
      <p:sp>
        <p:nvSpPr>
          <p:cNvPr id="1509" name="Google Shape;1509;p36"/>
          <p:cNvSpPr txBox="1"/>
          <p:nvPr/>
        </p:nvSpPr>
        <p:spPr>
          <a:xfrm>
            <a:off x="1691680" y="44624"/>
            <a:ext cx="7452320" cy="1080120"/>
          </a:xfrm>
          <a:prstGeom prst="rect">
            <a:avLst/>
          </a:prstGeom>
          <a:gradFill>
            <a:gsLst>
              <a:gs pos="0">
                <a:srgbClr val="00664C"/>
              </a:gs>
              <a:gs pos="47000">
                <a:srgbClr val="00664C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أنت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كامل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في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المسيح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كالله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(1: 1-4)</a:t>
            </a:r>
          </a:p>
        </p:txBody>
      </p:sp>
      <p:sp>
        <p:nvSpPr>
          <p:cNvPr id="1510" name="Google Shape;1510;p36"/>
          <p:cNvSpPr txBox="1"/>
          <p:nvPr/>
        </p:nvSpPr>
        <p:spPr>
          <a:xfrm>
            <a:off x="2339752" y="2531355"/>
            <a:ext cx="6804248" cy="161281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أظهر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لنا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الله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شخص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المسيح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للنعمة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والسلام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6" name="Google Shape;1516;p37" descr="Dark Blue Worship Background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Google Shape;1517;p37"/>
          <p:cNvSpPr txBox="1">
            <a:spLocks noGrp="1"/>
          </p:cNvSpPr>
          <p:nvPr>
            <p:ph type="ctrTitle"/>
          </p:nvPr>
        </p:nvSpPr>
        <p:spPr>
          <a:xfrm>
            <a:off x="0" y="29469"/>
            <a:ext cx="9144000" cy="390358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ym typeface="Arial"/>
              </a:rPr>
              <a:t>٢بطرس ١: ٢</a:t>
            </a:r>
            <a:br>
              <a:rPr lang="en-US" sz="4800" dirty="0">
                <a:sym typeface="Arial"/>
              </a:rPr>
            </a:br>
            <a:br>
              <a:rPr lang="en-US" sz="4800" dirty="0">
                <a:sym typeface="Arial"/>
              </a:rPr>
            </a:br>
            <a:r>
              <a:rPr lang="en-US" sz="4800" dirty="0" err="1">
                <a:sym typeface="Arial"/>
              </a:rPr>
              <a:t>لِتَكْثُرْ</a:t>
            </a:r>
            <a:r>
              <a:rPr lang="en-US" sz="4800" dirty="0">
                <a:sym typeface="Arial"/>
              </a:rPr>
              <a:t> </a:t>
            </a:r>
            <a:r>
              <a:rPr lang="en-US" sz="4800" dirty="0" err="1">
                <a:sym typeface="Arial"/>
              </a:rPr>
              <a:t>لَكُمُ</a:t>
            </a:r>
            <a:r>
              <a:rPr lang="en-US" sz="4800" dirty="0">
                <a:sym typeface="Arial"/>
              </a:rPr>
              <a:t> </a:t>
            </a:r>
            <a:r>
              <a:rPr lang="en-US" sz="4800" dirty="0" err="1">
                <a:sym typeface="Arial"/>
              </a:rPr>
              <a:t>النِّعْمَةُ</a:t>
            </a:r>
            <a:r>
              <a:rPr lang="en-US" sz="4800" dirty="0">
                <a:sym typeface="Arial"/>
              </a:rPr>
              <a:t> </a:t>
            </a:r>
            <a:r>
              <a:rPr lang="en-US" sz="4800" dirty="0" err="1">
                <a:sym typeface="Arial"/>
              </a:rPr>
              <a:t>وَالسَّلاَمُ</a:t>
            </a:r>
            <a:r>
              <a:rPr lang="en-US" sz="4800" dirty="0">
                <a:sym typeface="Arial"/>
              </a:rPr>
              <a:t> </a:t>
            </a:r>
            <a:r>
              <a:rPr lang="en-US" sz="4800" dirty="0" err="1">
                <a:sym typeface="Arial"/>
              </a:rPr>
              <a:t>بِمَعْرِفَةِ</a:t>
            </a:r>
            <a:r>
              <a:rPr lang="en-US" sz="4800" dirty="0">
                <a:sym typeface="Arial"/>
              </a:rPr>
              <a:t> </a:t>
            </a:r>
            <a:r>
              <a:rPr lang="en-US" sz="4800" dirty="0" err="1">
                <a:sym typeface="Arial"/>
              </a:rPr>
              <a:t>اللَّهِ</a:t>
            </a:r>
            <a:r>
              <a:rPr lang="en-US" sz="4800" dirty="0">
                <a:sym typeface="Arial"/>
              </a:rPr>
              <a:t> </a:t>
            </a:r>
            <a:r>
              <a:rPr lang="en-US" sz="4800" dirty="0" err="1">
                <a:sym typeface="Arial"/>
              </a:rPr>
              <a:t>وَ</a:t>
            </a:r>
            <a:r>
              <a:rPr lang="en-US" sz="4800" dirty="0" err="1">
                <a:solidFill>
                  <a:srgbClr val="FFFF00"/>
                </a:solidFill>
                <a:sym typeface="Arial"/>
              </a:rPr>
              <a:t>يَسُوعَ</a:t>
            </a:r>
            <a:r>
              <a:rPr lang="en-US" sz="4800" dirty="0">
                <a:sym typeface="Arial"/>
              </a:rPr>
              <a:t> </a:t>
            </a:r>
            <a:r>
              <a:rPr lang="en-US" sz="4800" dirty="0" err="1">
                <a:sym typeface="Arial"/>
              </a:rPr>
              <a:t>رَبِّنَا</a:t>
            </a:r>
            <a:r>
              <a:rPr lang="ar-JO" sz="4800" dirty="0"/>
              <a:t>.</a:t>
            </a:r>
            <a:r>
              <a:rPr lang="en-US" sz="4800" dirty="0"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3" name="Google Shape;152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2788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4" name="Google Shape;1524;p38"/>
          <p:cNvSpPr/>
          <p:nvPr/>
        </p:nvSpPr>
        <p:spPr>
          <a:xfrm rot="2177326">
            <a:off x="2592786" y="519288"/>
            <a:ext cx="5168957" cy="4718449"/>
          </a:xfrm>
          <a:prstGeom prst="ellipse">
            <a:avLst/>
          </a:prstGeom>
          <a:solidFill>
            <a:srgbClr val="660066">
              <a:alpha val="58431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25" name="Google Shape;1525;p38"/>
          <p:cNvSpPr/>
          <p:nvPr/>
        </p:nvSpPr>
        <p:spPr>
          <a:xfrm rot="9274204">
            <a:off x="1454146" y="2613349"/>
            <a:ext cx="5336510" cy="5188097"/>
          </a:xfrm>
          <a:prstGeom prst="ellipse">
            <a:avLst/>
          </a:prstGeom>
          <a:solidFill>
            <a:srgbClr val="008000">
              <a:alpha val="40784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26" name="Google Shape;1526;p38"/>
          <p:cNvSpPr/>
          <p:nvPr/>
        </p:nvSpPr>
        <p:spPr>
          <a:xfrm rot="-3002663">
            <a:off x="4241931" y="2353951"/>
            <a:ext cx="5212219" cy="5153637"/>
          </a:xfrm>
          <a:prstGeom prst="ellipse">
            <a:avLst/>
          </a:prstGeom>
          <a:solidFill>
            <a:schemeClr val="dk1">
              <a:alpha val="54509"/>
            </a:scheme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975" tIns="45475" rIns="90975" bIns="45475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527" name="Google Shape;1527;p38"/>
          <p:cNvSpPr txBox="1">
            <a:spLocks noGrp="1"/>
          </p:cNvSpPr>
          <p:nvPr>
            <p:ph type="ctrTitle"/>
          </p:nvPr>
        </p:nvSpPr>
        <p:spPr>
          <a:xfrm>
            <a:off x="4270954" y="3338117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ym typeface="Arial"/>
              </a:rPr>
              <a:t>الربّ</a:t>
            </a:r>
            <a:endParaRPr sz="2500">
              <a:solidFill>
                <a:srgbClr val="FFFF00"/>
              </a:solidFill>
              <a:sym typeface="Arial"/>
            </a:endParaRPr>
          </a:p>
        </p:txBody>
      </p:sp>
      <p:sp>
        <p:nvSpPr>
          <p:cNvPr id="1528" name="Google Shape;1528;p38"/>
          <p:cNvSpPr txBox="1"/>
          <p:nvPr/>
        </p:nvSpPr>
        <p:spPr>
          <a:xfrm>
            <a:off x="1691680" y="44624"/>
            <a:ext cx="7452320" cy="1080120"/>
          </a:xfrm>
          <a:prstGeom prst="rect">
            <a:avLst/>
          </a:prstGeom>
          <a:gradFill>
            <a:gsLst>
              <a:gs pos="0">
                <a:srgbClr val="00664C"/>
              </a:gs>
              <a:gs pos="47000">
                <a:srgbClr val="00664C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الربّ يسوع المسيح</a:t>
            </a:r>
            <a:endParaRPr sz="4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29" name="Google Shape;1529;p38"/>
          <p:cNvSpPr txBox="1"/>
          <p:nvPr/>
        </p:nvSpPr>
        <p:spPr>
          <a:xfrm>
            <a:off x="4270954" y="3787228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يسوع</a:t>
            </a:r>
            <a:endParaRPr sz="25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30" name="Google Shape;1530;p38"/>
          <p:cNvSpPr txBox="1"/>
          <p:nvPr/>
        </p:nvSpPr>
        <p:spPr>
          <a:xfrm>
            <a:off x="4270954" y="4236339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المسيح</a:t>
            </a:r>
            <a:endParaRPr sz="25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31" name="Google Shape;1531;p38"/>
          <p:cNvSpPr txBox="1"/>
          <p:nvPr/>
        </p:nvSpPr>
        <p:spPr>
          <a:xfrm>
            <a:off x="3955765" y="939324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الله</a:t>
            </a:r>
            <a:endParaRPr sz="25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32" name="Google Shape;1532;p38"/>
          <p:cNvSpPr txBox="1"/>
          <p:nvPr/>
        </p:nvSpPr>
        <p:spPr>
          <a:xfrm>
            <a:off x="2006714" y="4766202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المخلّص</a:t>
            </a:r>
            <a:endParaRPr sz="25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33" name="Google Shape;1533;p38"/>
          <p:cNvSpPr txBox="1"/>
          <p:nvPr/>
        </p:nvSpPr>
        <p:spPr>
          <a:xfrm>
            <a:off x="7005696" y="4449566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الملك</a:t>
            </a:r>
            <a:endParaRPr sz="25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34" name="Google Shape;1534;p38"/>
          <p:cNvSpPr txBox="1"/>
          <p:nvPr/>
        </p:nvSpPr>
        <p:spPr>
          <a:xfrm>
            <a:off x="3955765" y="1396448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الإله</a:t>
            </a:r>
            <a:endParaRPr sz="25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35" name="Google Shape;1535;p38"/>
          <p:cNvSpPr txBox="1"/>
          <p:nvPr/>
        </p:nvSpPr>
        <p:spPr>
          <a:xfrm>
            <a:off x="2006714" y="5218328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يسوع</a:t>
            </a:r>
            <a:endParaRPr sz="25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36" name="Google Shape;1536;p38"/>
          <p:cNvSpPr txBox="1"/>
          <p:nvPr/>
        </p:nvSpPr>
        <p:spPr>
          <a:xfrm>
            <a:off x="7005696" y="4901691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المسيح</a:t>
            </a:r>
            <a:endParaRPr sz="25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37" name="Google Shape;1537;p38"/>
          <p:cNvSpPr txBox="1"/>
          <p:nvPr/>
        </p:nvSpPr>
        <p:spPr>
          <a:xfrm>
            <a:off x="3955766" y="1837264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سيّد</a:t>
            </a:r>
            <a:endParaRPr sz="25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38" name="Google Shape;1538;p38"/>
          <p:cNvSpPr txBox="1"/>
          <p:nvPr/>
        </p:nvSpPr>
        <p:spPr>
          <a:xfrm>
            <a:off x="2006715" y="5659144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حَمَل</a:t>
            </a:r>
            <a:endParaRPr sz="25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39" name="Google Shape;1539;p38"/>
          <p:cNvSpPr txBox="1"/>
          <p:nvPr/>
        </p:nvSpPr>
        <p:spPr>
          <a:xfrm>
            <a:off x="7005697" y="5342507"/>
            <a:ext cx="2193429" cy="63327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dk2">
                <a:alpha val="7490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marR="0" lvl="0" indent="-355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الأَسَدُ</a:t>
            </a:r>
            <a:endParaRPr sz="25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الرابط للعرض التقديميِّ "علم المسيح (كريستولوجيا)" متاحٌ على الموقع الإلكترونيّ:</a:t>
            </a:r>
            <a:br>
              <a:rPr lang="ar-JO" sz="2400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احصلْ على هذا العرض التقديميِّ مجَّانًا!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14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4"/>
          <p:cNvSpPr txBox="1">
            <a:spLocks noGrp="1"/>
          </p:cNvSpPr>
          <p:nvPr>
            <p:ph type="title"/>
          </p:nvPr>
        </p:nvSpPr>
        <p:spPr>
          <a:xfrm>
            <a:off x="578504" y="6171640"/>
            <a:ext cx="7986993" cy="30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00" tIns="44850" rIns="89700" bIns="44850" anchor="t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5" b="1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John 1:3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57" name="Google Shape;12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845" y="231122"/>
            <a:ext cx="8153681" cy="6401360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</p:pic>
      <p:sp>
        <p:nvSpPr>
          <p:cNvPr id="1258" name="Google Shape;1258;p4"/>
          <p:cNvSpPr/>
          <p:nvPr/>
        </p:nvSpPr>
        <p:spPr>
          <a:xfrm>
            <a:off x="3566272" y="6645088"/>
            <a:ext cx="1283074" cy="21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</a:pPr>
            <a:endParaRPr sz="2206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59" name="Google Shape;1259;p4"/>
          <p:cNvSpPr/>
          <p:nvPr/>
        </p:nvSpPr>
        <p:spPr>
          <a:xfrm>
            <a:off x="1241051" y="762001"/>
            <a:ext cx="6601666" cy="5454463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279F"/>
              </a:gs>
              <a:gs pos="100000">
                <a:srgbClr val="000000"/>
              </a:gs>
            </a:gsLst>
            <a:lin ang="5400000" scaled="0"/>
          </a:gradFill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</a:pPr>
            <a:endParaRPr sz="2206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60" name="Google Shape;1260;p4"/>
          <p:cNvSpPr txBox="1"/>
          <p:nvPr/>
        </p:nvSpPr>
        <p:spPr>
          <a:xfrm>
            <a:off x="8622709" y="17009"/>
            <a:ext cx="227356" cy="33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ctr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A27C"/>
              </a:buClr>
              <a:buSzPts val="1765"/>
              <a:buFont typeface="Comic Sans MS"/>
              <a:buNone/>
            </a:pPr>
            <a:r>
              <a:rPr lang="en-US" sz="1765" b="1" u="none" strike="noStrike" cap="none" dirty="0">
                <a:solidFill>
                  <a:srgbClr val="FFA27C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1" name="Google Shape;1261;p4"/>
          <p:cNvSpPr txBox="1"/>
          <p:nvPr/>
        </p:nvSpPr>
        <p:spPr>
          <a:xfrm>
            <a:off x="1388129" y="1480578"/>
            <a:ext cx="5616949" cy="24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</a:pPr>
            <a:endParaRPr sz="2206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62" name="Google Shape;1262;p4"/>
          <p:cNvSpPr txBox="1"/>
          <p:nvPr/>
        </p:nvSpPr>
        <p:spPr>
          <a:xfrm>
            <a:off x="1134596" y="893670"/>
            <a:ext cx="6953250" cy="48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t" anchorCtr="0">
            <a:spAutoFit/>
          </a:bodyPr>
          <a:lstStyle/>
          <a:p>
            <a:pPr marL="0" marR="0" lvl="0" indent="0" algn="ctr" rtl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24"/>
              <a:buFont typeface="Arial"/>
              <a:buNone/>
            </a:pPr>
            <a:r>
              <a:rPr lang="en-US" sz="2824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</a:t>
            </a:r>
            <a:r>
              <a:rPr lang="en-US" sz="2824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</a:t>
            </a:r>
            <a:r>
              <a:rPr lang="en-US" sz="2824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صحاح</a:t>
            </a:r>
            <a:r>
              <a:rPr lang="en-US" sz="2824" b="1" u="none" strike="noStrike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24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الأول</a:t>
            </a:r>
            <a:r>
              <a:rPr lang="en-US" sz="2824" b="1" u="none" strike="noStrike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2824" b="1" u="none" strike="noStrike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2824" b="1" u="sng" dirty="0">
                <a:solidFill>
                  <a:srgbClr val="08F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ar-JO" sz="2824" b="1" u="none" strike="noStrike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24" b="1" u="sng" strike="noStrike" cap="none" dirty="0" err="1">
                <a:solidFill>
                  <a:srgbClr val="08F2E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حقائق</a:t>
            </a:r>
            <a:r>
              <a:rPr lang="en-US" sz="2824" b="1" u="sng" strike="noStrike" cap="none" dirty="0">
                <a:solidFill>
                  <a:srgbClr val="08F2E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24" b="1" u="sng" strike="noStrike" cap="none" dirty="0" err="1">
                <a:solidFill>
                  <a:srgbClr val="08F2E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عظيمة</a:t>
            </a:r>
            <a:r>
              <a:rPr lang="en-US" sz="2824" b="1" u="sng" strike="noStrike" cap="none" dirty="0">
                <a:solidFill>
                  <a:srgbClr val="08F2E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24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عن</a:t>
            </a:r>
            <a:endParaRPr sz="2824" b="1" u="none" strike="noStrike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63" name="Google Shape;1263;p4"/>
          <p:cNvSpPr txBox="1"/>
          <p:nvPr/>
        </p:nvSpPr>
        <p:spPr>
          <a:xfrm>
            <a:off x="7918357" y="6538633"/>
            <a:ext cx="162485" cy="21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</a:pPr>
            <a:endParaRPr sz="2206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64" name="Google Shape;1264;p4"/>
          <p:cNvSpPr txBox="1"/>
          <p:nvPr/>
        </p:nvSpPr>
        <p:spPr>
          <a:xfrm>
            <a:off x="8232122" y="6454589"/>
            <a:ext cx="162485" cy="32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</a:pPr>
            <a:endParaRPr sz="2206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65" name="Google Shape;1265;p4"/>
          <p:cNvSpPr/>
          <p:nvPr/>
        </p:nvSpPr>
        <p:spPr>
          <a:xfrm>
            <a:off x="4747093" y="3543860"/>
            <a:ext cx="2914930" cy="248770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FF"/>
              </a:gs>
              <a:gs pos="50000">
                <a:srgbClr val="000000"/>
              </a:gs>
              <a:gs pos="100000">
                <a:srgbClr val="0000FF"/>
              </a:gs>
            </a:gsLst>
            <a:lin ang="18900000" scaled="0"/>
          </a:gradFill>
          <a:ln w="76300" cap="flat" cmpd="sng">
            <a:solidFill>
              <a:srgbClr val="FC01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</a:pPr>
            <a:endParaRPr sz="2206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66" name="Google Shape;1266;p4"/>
          <p:cNvSpPr txBox="1"/>
          <p:nvPr/>
        </p:nvSpPr>
        <p:spPr>
          <a:xfrm>
            <a:off x="4751294" y="3626505"/>
            <a:ext cx="2850600" cy="1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t" anchorCtr="0">
            <a:spAutoFit/>
          </a:bodyPr>
          <a:lstStyle/>
          <a:p>
            <a:pPr marL="0" marR="0" lvl="0" indent="0" algn="ctr" rtl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6"/>
              <a:buFont typeface="Arial"/>
              <a:buNone/>
            </a:pPr>
            <a:r>
              <a:rPr lang="en-US" sz="2206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</a:t>
            </a:r>
            <a:r>
              <a:rPr lang="en-US" sz="2206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كل</a:t>
            </a:r>
            <a:r>
              <a:rPr lang="en-US" sz="2206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6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شيء</a:t>
            </a:r>
            <a:r>
              <a:rPr lang="en-US" sz="2206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6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به</a:t>
            </a:r>
            <a:r>
              <a:rPr lang="en-US" sz="2206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6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كان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1">
              <a:lnSpc>
                <a:spcPct val="93000"/>
              </a:lnSpc>
              <a:spcBef>
                <a:spcPts val="1544"/>
              </a:spcBef>
              <a:spcAft>
                <a:spcPts val="0"/>
              </a:spcAft>
              <a:buClr>
                <a:srgbClr val="FFFFFF"/>
              </a:buClr>
              <a:buSzPts val="2206"/>
              <a:buFont typeface="Arial"/>
              <a:buNone/>
            </a:pPr>
            <a:r>
              <a:rPr lang="en-US" sz="2206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وبغيره</a:t>
            </a:r>
            <a:r>
              <a:rPr lang="en-US" sz="2206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6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لم</a:t>
            </a:r>
            <a:r>
              <a:rPr lang="en-US" sz="2206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6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يكن</a:t>
            </a:r>
            <a:r>
              <a:rPr lang="en-US" sz="2206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1">
              <a:lnSpc>
                <a:spcPct val="93000"/>
              </a:lnSpc>
              <a:spcBef>
                <a:spcPts val="1544"/>
              </a:spcBef>
              <a:spcAft>
                <a:spcPts val="0"/>
              </a:spcAft>
              <a:buClr>
                <a:srgbClr val="FFFFFF"/>
              </a:buClr>
              <a:buSzPts val="2206"/>
              <a:buFont typeface="Arial"/>
              <a:buNone/>
            </a:pPr>
            <a:r>
              <a:rPr lang="en-US" sz="2206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شيء</a:t>
            </a:r>
            <a:r>
              <a:rPr lang="en-US" sz="2206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6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ممّا</a:t>
            </a:r>
            <a:r>
              <a:rPr lang="en-US" sz="2206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206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كان</a:t>
            </a:r>
            <a:r>
              <a:rPr lang="en-US" sz="2206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lang="ar-JO" sz="2206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"</a:t>
            </a:r>
            <a:endParaRPr sz="2206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67" name="Google Shape;1267;p4"/>
          <p:cNvSpPr txBox="1"/>
          <p:nvPr/>
        </p:nvSpPr>
        <p:spPr>
          <a:xfrm>
            <a:off x="8470247" y="6079192"/>
            <a:ext cx="162485" cy="323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500" tIns="40250" rIns="80500" bIns="4025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6"/>
              <a:buFont typeface="Times New Roman"/>
              <a:buNone/>
            </a:pPr>
            <a:endParaRPr sz="2206" b="1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1268" name="Google Shape;1268;p4"/>
          <p:cNvSpPr txBox="1"/>
          <p:nvPr/>
        </p:nvSpPr>
        <p:spPr>
          <a:xfrm>
            <a:off x="8246363" y="6546662"/>
            <a:ext cx="297888" cy="20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ctr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2"/>
              <a:buFont typeface="Comic Sans MS"/>
              <a:buNone/>
            </a:pPr>
            <a:r>
              <a:rPr lang="en-US" sz="882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25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9" name="Google Shape;1269;p4"/>
          <p:cNvSpPr txBox="1"/>
          <p:nvPr/>
        </p:nvSpPr>
        <p:spPr>
          <a:xfrm>
            <a:off x="8593783" y="6493328"/>
            <a:ext cx="241783" cy="28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ctr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12"/>
              <a:buFont typeface="Comic Sans MS"/>
              <a:buNone/>
            </a:pPr>
            <a:r>
              <a:rPr lang="en-US" sz="1412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1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0" name="Google Shape;1270;p4"/>
          <p:cNvSpPr txBox="1"/>
          <p:nvPr/>
        </p:nvSpPr>
        <p:spPr>
          <a:xfrm>
            <a:off x="1126191" y="225519"/>
            <a:ext cx="7122739" cy="48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t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AFD00"/>
              </a:buClr>
              <a:buSzPts val="2824"/>
              <a:buFont typeface="Arial"/>
              <a:buNone/>
            </a:pPr>
            <a:r>
              <a:rPr lang="en-US" sz="2824" b="1" u="none" strike="noStrike" cap="none" dirty="0">
                <a:solidFill>
                  <a:srgbClr val="FAFD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24" b="1" u="none" strike="noStrike" cap="none" dirty="0" err="1">
                <a:solidFill>
                  <a:srgbClr val="FAFD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تلخيص</a:t>
            </a:r>
            <a:r>
              <a:rPr lang="en-US" sz="2824" b="1" u="none" strike="noStrike" cap="none" dirty="0">
                <a:solidFill>
                  <a:srgbClr val="FAFD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24" b="1" u="none" strike="noStrike" cap="none" dirty="0" err="1">
                <a:solidFill>
                  <a:srgbClr val="FAFD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الرسال</a:t>
            </a:r>
            <a:r>
              <a:rPr lang="ar-JO" sz="2824" b="1" u="none" strike="noStrike" cap="none" dirty="0">
                <a:solidFill>
                  <a:srgbClr val="FAFD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ة: يوحنا </a:t>
            </a:r>
            <a:endParaRPr sz="2824" b="1" u="none" strike="noStrike" cap="none" dirty="0">
              <a:solidFill>
                <a:srgbClr val="FAFD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71" name="Google Shape;1271;p4"/>
          <p:cNvSpPr txBox="1"/>
          <p:nvPr/>
        </p:nvSpPr>
        <p:spPr>
          <a:xfrm>
            <a:off x="1234048" y="1736912"/>
            <a:ext cx="3625200" cy="13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t" anchorCtr="0">
            <a:spAutoFit/>
          </a:bodyPr>
          <a:lstStyle/>
          <a:p>
            <a:pPr marL="0" marR="0" lvl="0" indent="0" algn="ctr" rtl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18FFD"/>
              </a:buClr>
              <a:buSzPts val="1765"/>
              <a:buFont typeface="Arial"/>
              <a:buNone/>
            </a:pPr>
            <a:r>
              <a:rPr lang="en-US" sz="1765" b="1" u="none" strike="noStrike" cap="none" dirty="0" err="1">
                <a:solidFill>
                  <a:srgbClr val="618FF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الآية</a:t>
            </a:r>
            <a:r>
              <a:rPr lang="ar-JO" sz="1765" b="1" u="none" strike="noStrike" cap="none" dirty="0">
                <a:solidFill>
                  <a:srgbClr val="618FF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1</a:t>
            </a:r>
            <a:br>
              <a:rPr lang="en-US" sz="1765" b="1" u="none" strike="noStrike" cap="none" dirty="0">
                <a:solidFill>
                  <a:srgbClr val="FFFF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</a:br>
            <a:r>
              <a:rPr lang="en-US" sz="1765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الوجود</a:t>
            </a:r>
            <a:r>
              <a:rPr lang="en-US" sz="1765" b="1" u="none" strike="noStrike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765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المسبق</a:t>
            </a:r>
            <a:endParaRPr sz="1765" b="1" u="none" strike="noStrike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1">
              <a:lnSpc>
                <a:spcPct val="93000"/>
              </a:lnSpc>
              <a:spcBef>
                <a:spcPts val="1103"/>
              </a:spcBef>
              <a:spcAft>
                <a:spcPts val="0"/>
              </a:spcAft>
              <a:buClr>
                <a:srgbClr val="FFFF00"/>
              </a:buClr>
              <a:buSzPts val="1765"/>
              <a:buFont typeface="Arial"/>
              <a:buNone/>
            </a:pPr>
            <a:r>
              <a:rPr lang="en-US" sz="1765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شخص</a:t>
            </a:r>
            <a:r>
              <a:rPr lang="en-US" sz="1765" b="1" u="none" strike="noStrike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765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متميّز</a:t>
            </a:r>
            <a:endParaRPr sz="1765" b="1" u="none" strike="noStrike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1103"/>
              </a:spcBef>
              <a:spcAft>
                <a:spcPts val="0"/>
              </a:spcAft>
              <a:buClr>
                <a:srgbClr val="FFFF00"/>
              </a:buClr>
              <a:buSzPts val="1765"/>
              <a:buFont typeface="Arial"/>
              <a:buNone/>
            </a:pPr>
            <a:r>
              <a:rPr lang="en-US" sz="1765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كان</a:t>
            </a:r>
            <a:r>
              <a:rPr lang="en-US" sz="1765" b="1" u="none" strike="noStrike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765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هو</a:t>
            </a:r>
            <a:r>
              <a:rPr lang="en-US" sz="1765" b="1" u="none" strike="noStrike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765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الله</a:t>
            </a:r>
            <a:endParaRPr sz="1765" b="1" u="none" strike="noStrike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72" name="Google Shape;1272;p4"/>
          <p:cNvSpPr txBox="1"/>
          <p:nvPr/>
        </p:nvSpPr>
        <p:spPr>
          <a:xfrm>
            <a:off x="1078567" y="3459816"/>
            <a:ext cx="3975287" cy="5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t" anchorCtr="0">
            <a:spAutoFit/>
          </a:bodyPr>
          <a:lstStyle/>
          <a:p>
            <a:pPr marL="0" marR="0" lvl="0" indent="0" algn="ctr" rtl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18FFD"/>
              </a:buClr>
              <a:buSzPts val="1765"/>
              <a:buFont typeface="Arial"/>
              <a:buNone/>
            </a:pPr>
            <a:r>
              <a:rPr lang="en-US" sz="1765" b="1" u="none" strike="noStrike" cap="none" dirty="0" err="1">
                <a:solidFill>
                  <a:srgbClr val="618FF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الآية</a:t>
            </a:r>
            <a:r>
              <a:rPr lang="ar-JO" sz="1765" b="1" u="none" strike="noStrike" cap="none" dirty="0">
                <a:solidFill>
                  <a:srgbClr val="618FF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2</a:t>
            </a:r>
            <a:br>
              <a:rPr lang="en-US" sz="1765" b="1" u="none" strike="noStrike" cap="none" dirty="0">
                <a:solidFill>
                  <a:srgbClr val="FFFF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</a:br>
            <a:r>
              <a:rPr lang="en-US" sz="1765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كان</a:t>
            </a:r>
            <a:r>
              <a:rPr lang="en-US" sz="1765" b="1" u="none" strike="noStrike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765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موجودًا</a:t>
            </a:r>
            <a:r>
              <a:rPr lang="en-US" sz="1765" b="1" u="none" strike="noStrike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765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منذ</a:t>
            </a:r>
            <a:r>
              <a:rPr lang="en-US" sz="1765" b="1" u="none" strike="noStrike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765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الأزل</a:t>
            </a:r>
            <a:endParaRPr sz="1765" b="1" u="none" strike="noStrike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73" name="Google Shape;1273;p4"/>
          <p:cNvSpPr txBox="1"/>
          <p:nvPr/>
        </p:nvSpPr>
        <p:spPr>
          <a:xfrm>
            <a:off x="864254" y="4436129"/>
            <a:ext cx="4363290" cy="5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t" anchorCtr="0">
            <a:spAutoFit/>
          </a:bodyPr>
          <a:lstStyle/>
          <a:p>
            <a:pPr marL="0" marR="0" lvl="0" indent="0" algn="ctr" rtl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618FFD"/>
              </a:buClr>
              <a:buSzPts val="1765"/>
              <a:buFont typeface="Arial"/>
              <a:buNone/>
            </a:pPr>
            <a:r>
              <a:rPr lang="en-US" sz="1765" b="1" u="none" strike="noStrike" cap="none" dirty="0" err="1">
                <a:solidFill>
                  <a:srgbClr val="618FF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الآية</a:t>
            </a:r>
            <a:r>
              <a:rPr lang="ar-JO" sz="1765" b="1" u="none" strike="noStrike" cap="none" dirty="0">
                <a:solidFill>
                  <a:srgbClr val="618FFD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3 </a:t>
            </a:r>
            <a:br>
              <a:rPr lang="en-US" sz="1765" b="1" u="none" strike="noStrike" cap="none" dirty="0">
                <a:solidFill>
                  <a:srgbClr val="FFFF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</a:br>
            <a:r>
              <a:rPr lang="en-US" sz="1765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خالق</a:t>
            </a:r>
            <a:r>
              <a:rPr lang="en-US" sz="1765" b="1" u="none" strike="noStrike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765" b="1" u="none" strike="noStrike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الكون</a:t>
            </a:r>
            <a:endParaRPr sz="1765" b="1" u="none" strike="noStrike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74" name="Google Shape;1274;p4"/>
          <p:cNvSpPr txBox="1"/>
          <p:nvPr/>
        </p:nvSpPr>
        <p:spPr>
          <a:xfrm>
            <a:off x="4543985" y="1573026"/>
            <a:ext cx="3137700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225" tIns="41200" rIns="79225" bIns="41200" anchor="t" anchorCtr="0">
            <a:sp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294"/>
              <a:buFont typeface="Arial"/>
              <a:buNone/>
            </a:pPr>
            <a:r>
              <a:rPr lang="en-US" sz="5294" b="1" u="none" strike="noStrike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يسوع 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1">
              <a:lnSpc>
                <a:spcPct val="93000"/>
              </a:lnSpc>
              <a:spcBef>
                <a:spcPts val="3309"/>
              </a:spcBef>
              <a:spcAft>
                <a:spcPts val="0"/>
              </a:spcAft>
              <a:buClr>
                <a:srgbClr val="FFFF00"/>
              </a:buClr>
              <a:buSzPts val="5294"/>
              <a:buFont typeface="Arial"/>
              <a:buNone/>
            </a:pPr>
            <a:r>
              <a:rPr lang="en-US" sz="5294" b="1" u="none" strike="noStrike" cap="none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المسيح!</a:t>
            </a:r>
            <a:endParaRPr sz="5294" b="1" u="none" strike="noStrike" cap="none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75" name="Google Shape;1275;p4"/>
          <p:cNvSpPr txBox="1"/>
          <p:nvPr/>
        </p:nvSpPr>
        <p:spPr>
          <a:xfrm>
            <a:off x="4598168" y="5523100"/>
            <a:ext cx="3123640" cy="46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1"/>
              <a:buFont typeface="Times New Roman"/>
              <a:buNone/>
            </a:pPr>
            <a:r>
              <a:rPr lang="en-US" sz="2471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يوحنا</a:t>
            </a:r>
            <a:r>
              <a:rPr lang="en-US" sz="2471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ar-JO" sz="2471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1: 3</a:t>
            </a:r>
            <a:endParaRPr sz="2471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" name="Google Shape;1280;p5" descr="John 1.3 jesus creating_adam.jpg"/>
          <p:cNvPicPr preferRelativeResize="0"/>
          <p:nvPr/>
        </p:nvPicPr>
        <p:blipFill rotWithShape="1">
          <a:blip r:embed="rId3">
            <a:alphaModFix/>
          </a:blip>
          <a:srcRect l="2223" t="1125"/>
          <a:stretch/>
        </p:blipFill>
        <p:spPr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2895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br>
              <a:rPr lang="en-US" sz="4000" dirty="0">
                <a:solidFill>
                  <a:schemeClr val="lt1"/>
                </a:solidFill>
                <a:ea typeface="Arial"/>
                <a:sym typeface="Arial"/>
              </a:rPr>
            </a:br>
            <a:r>
              <a:rPr lang="en-US" sz="4000" dirty="0" err="1">
                <a:solidFill>
                  <a:schemeClr val="lt1"/>
                </a:solidFill>
                <a:ea typeface="Arial"/>
                <a:sym typeface="Arial"/>
              </a:rPr>
              <a:t>شكّل</a:t>
            </a:r>
            <a:r>
              <a:rPr lang="en-US" sz="4000" dirty="0">
                <a:solidFill>
                  <a:schemeClr val="lt1"/>
                </a:solidFill>
                <a:ea typeface="Arial"/>
                <a:sym typeface="Arial"/>
              </a:rPr>
              <a:t> </a:t>
            </a:r>
            <a:r>
              <a:rPr lang="en-US" sz="4000" dirty="0" err="1">
                <a:solidFill>
                  <a:schemeClr val="lt1"/>
                </a:solidFill>
                <a:ea typeface="Arial"/>
                <a:sym typeface="Arial"/>
              </a:rPr>
              <a:t>يسوع</a:t>
            </a:r>
            <a:r>
              <a:rPr lang="en-US" sz="4000" dirty="0">
                <a:solidFill>
                  <a:schemeClr val="lt1"/>
                </a:solidFill>
                <a:ea typeface="Arial"/>
                <a:sym typeface="Arial"/>
              </a:rPr>
              <a:t> </a:t>
            </a:r>
            <a:r>
              <a:rPr lang="en-US" sz="4000" dirty="0" err="1">
                <a:solidFill>
                  <a:schemeClr val="lt1"/>
                </a:solidFill>
                <a:ea typeface="Arial"/>
                <a:sym typeface="Arial"/>
              </a:rPr>
              <a:t>آدم</a:t>
            </a:r>
            <a:r>
              <a:rPr lang="en-US" sz="4000" dirty="0">
                <a:solidFill>
                  <a:schemeClr val="lt1"/>
                </a:solidFill>
                <a:ea typeface="Arial"/>
                <a:sym typeface="Arial"/>
              </a:rPr>
              <a:t> </a:t>
            </a:r>
            <a:r>
              <a:rPr lang="en-US" sz="4000" dirty="0" err="1">
                <a:solidFill>
                  <a:schemeClr val="lt1"/>
                </a:solidFill>
                <a:ea typeface="Arial"/>
                <a:sym typeface="Arial"/>
              </a:rPr>
              <a:t>من</a:t>
            </a:r>
            <a:r>
              <a:rPr lang="en-US" sz="4000" dirty="0">
                <a:solidFill>
                  <a:schemeClr val="lt1"/>
                </a:solidFill>
                <a:ea typeface="Arial"/>
                <a:sym typeface="Arial"/>
              </a:rPr>
              <a:t> </a:t>
            </a:r>
            <a:r>
              <a:rPr lang="en-US" sz="4000" dirty="0" err="1">
                <a:solidFill>
                  <a:schemeClr val="lt1"/>
                </a:solidFill>
                <a:ea typeface="Arial"/>
                <a:sym typeface="Arial"/>
              </a:rPr>
              <a:t>التراب</a:t>
            </a:r>
            <a:r>
              <a:rPr lang="en-US" sz="4000" dirty="0">
                <a:solidFill>
                  <a:schemeClr val="lt1"/>
                </a:solidFill>
                <a:ea typeface="Arial"/>
                <a:sym typeface="Arial"/>
              </a:rPr>
              <a:t>.</a:t>
            </a:r>
            <a:br>
              <a:rPr lang="en-US" sz="4000" dirty="0">
                <a:solidFill>
                  <a:schemeClr val="lt1"/>
                </a:solidFill>
                <a:ea typeface="Arial"/>
                <a:sym typeface="Arial"/>
              </a:rPr>
            </a:br>
            <a:r>
              <a:rPr lang="ar-JO" sz="4000" dirty="0">
                <a:solidFill>
                  <a:schemeClr val="lt1"/>
                </a:solidFill>
                <a:ea typeface="Arial"/>
                <a:sym typeface="Arial"/>
              </a:rPr>
              <a:t>(</a:t>
            </a:r>
            <a:r>
              <a:rPr lang="en-US" sz="4000" dirty="0" err="1">
                <a:solidFill>
                  <a:schemeClr val="lt1"/>
                </a:solidFill>
                <a:ea typeface="Arial"/>
                <a:sym typeface="Arial"/>
              </a:rPr>
              <a:t>يوحنا</a:t>
            </a:r>
            <a:r>
              <a:rPr lang="en-US" sz="4000" dirty="0">
                <a:solidFill>
                  <a:schemeClr val="lt1"/>
                </a:solidFill>
                <a:ea typeface="Arial"/>
                <a:sym typeface="Arial"/>
              </a:rPr>
              <a:t> </a:t>
            </a:r>
            <a:r>
              <a:rPr lang="ar-JO" sz="4000" dirty="0">
                <a:solidFill>
                  <a:schemeClr val="lt1"/>
                </a:solidFill>
                <a:ea typeface="Arial"/>
                <a:sym typeface="Arial"/>
              </a:rPr>
              <a:t>1: 3،</a:t>
            </a:r>
            <a:r>
              <a:rPr lang="en-US" sz="4000" dirty="0">
                <a:solidFill>
                  <a:schemeClr val="lt1"/>
                </a:solidFill>
                <a:ea typeface="Arial"/>
                <a:sym typeface="Arial"/>
              </a:rPr>
              <a:t>   </a:t>
            </a:r>
            <a:r>
              <a:rPr lang="en-US" sz="4000" dirty="0" err="1">
                <a:solidFill>
                  <a:schemeClr val="lt1"/>
                </a:solidFill>
                <a:ea typeface="Arial"/>
                <a:sym typeface="Arial"/>
              </a:rPr>
              <a:t>تكوين</a:t>
            </a:r>
            <a:r>
              <a:rPr lang="en-US" sz="4000" dirty="0">
                <a:solidFill>
                  <a:schemeClr val="lt1"/>
                </a:solidFill>
                <a:ea typeface="Arial"/>
                <a:sym typeface="Arial"/>
              </a:rPr>
              <a:t> </a:t>
            </a:r>
            <a:r>
              <a:rPr lang="ar-JO" sz="4000" dirty="0">
                <a:solidFill>
                  <a:schemeClr val="lt1"/>
                </a:solidFill>
                <a:ea typeface="Arial"/>
                <a:sym typeface="Arial"/>
              </a:rPr>
              <a:t>2: 7)</a:t>
            </a:r>
            <a:endParaRPr sz="4000" dirty="0">
              <a:solidFill>
                <a:schemeClr val="lt1"/>
              </a:solidFill>
              <a:ea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6" name="Google Shape;1286;p6" descr="Jesus Creator-Adam Eve.jpg"/>
          <p:cNvPicPr preferRelativeResize="0"/>
          <p:nvPr/>
        </p:nvPicPr>
        <p:blipFill rotWithShape="1">
          <a:blip r:embed="rId3">
            <a:alphaModFix/>
          </a:blip>
          <a:srcRect l="5556"/>
          <a:stretch/>
        </p:blipFill>
        <p:spPr>
          <a:xfrm>
            <a:off x="0" y="0"/>
            <a:ext cx="92217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6"/>
          <p:cNvSpPr txBox="1">
            <a:spLocks noGrp="1"/>
          </p:cNvSpPr>
          <p:nvPr>
            <p:ph type="title"/>
          </p:nvPr>
        </p:nvSpPr>
        <p:spPr>
          <a:xfrm>
            <a:off x="4499992" y="3124200"/>
            <a:ext cx="4567808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dirty="0" err="1">
                <a:solidFill>
                  <a:schemeClr val="lt1"/>
                </a:solidFill>
              </a:rPr>
              <a:t>خلق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يسوع</a:t>
            </a:r>
            <a:br>
              <a:rPr lang="en-US" dirty="0">
                <a:solidFill>
                  <a:schemeClr val="lt1"/>
                </a:solidFill>
              </a:rPr>
            </a:br>
            <a:r>
              <a:rPr lang="en-US" dirty="0" err="1">
                <a:solidFill>
                  <a:schemeClr val="lt1"/>
                </a:solidFill>
              </a:rPr>
              <a:t>آدم</a:t>
            </a:r>
            <a:r>
              <a:rPr lang="en-US" dirty="0">
                <a:solidFill>
                  <a:schemeClr val="lt1"/>
                </a:solidFill>
              </a:rPr>
              <a:t> و </a:t>
            </a:r>
            <a:r>
              <a:rPr lang="en-US" dirty="0" err="1">
                <a:solidFill>
                  <a:schemeClr val="lt1"/>
                </a:solidFill>
              </a:rPr>
              <a:t>حواء</a:t>
            </a:r>
            <a:br>
              <a:rPr lang="en-US" dirty="0">
                <a:solidFill>
                  <a:schemeClr val="lt1"/>
                </a:solidFill>
              </a:rPr>
            </a:br>
            <a:r>
              <a:rPr lang="ar-JO" dirty="0">
                <a:solidFill>
                  <a:schemeClr val="lt1"/>
                </a:solidFill>
              </a:rPr>
              <a:t>(</a:t>
            </a:r>
            <a:r>
              <a:rPr lang="en-US" dirty="0" err="1">
                <a:solidFill>
                  <a:schemeClr val="lt1"/>
                </a:solidFill>
              </a:rPr>
              <a:t>تكوين</a:t>
            </a:r>
            <a:r>
              <a:rPr lang="ar-JO" dirty="0">
                <a:solidFill>
                  <a:schemeClr val="lt1"/>
                </a:solidFill>
              </a:rPr>
              <a:t> 2: 21-23، يوحنا 1: 3) </a:t>
            </a:r>
            <a:br>
              <a:rPr lang="ar-JO" dirty="0">
                <a:solidFill>
                  <a:schemeClr val="lt1"/>
                </a:solidFill>
              </a:rPr>
            </a:br>
            <a:r>
              <a:rPr lang="ar-JO" dirty="0">
                <a:solidFill>
                  <a:schemeClr val="lt1"/>
                </a:solidFill>
              </a:rPr>
              <a:t> </a:t>
            </a:r>
            <a:br>
              <a:rPr lang="en-US" dirty="0">
                <a:solidFill>
                  <a:schemeClr val="lt1"/>
                </a:solidFill>
              </a:rPr>
            </a:b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8"/>
          <p:cNvSpPr txBox="1"/>
          <p:nvPr/>
        </p:nvSpPr>
        <p:spPr>
          <a:xfrm>
            <a:off x="828260" y="2553804"/>
            <a:ext cx="7995478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اَللهُ</a:t>
            </a: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لَمْ</a:t>
            </a: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يَرَهُ</a:t>
            </a: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أَحَدٌ</a:t>
            </a: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قَطُّ</a:t>
            </a: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sz="36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 </a:t>
            </a:r>
            <a:r>
              <a:rPr lang="en-US" sz="3600" b="1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اَلابْنُ</a:t>
            </a: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الْوَحِيدُ</a:t>
            </a:r>
            <a:endParaRPr sz="36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الذي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هو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الله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 </a:t>
            </a:r>
            <a:r>
              <a:rPr lang="en-US" sz="3600" b="1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الَّذِي</a:t>
            </a: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هُوَ</a:t>
            </a: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فِي</a:t>
            </a: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حِضْنِ</a:t>
            </a: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الآبِ</a:t>
            </a: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sz="36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هُوَ</a:t>
            </a: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خَبَّرَ</a:t>
            </a: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sz="36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93" name="Google Shape;1293;p8"/>
          <p:cNvSpPr txBox="1"/>
          <p:nvPr/>
        </p:nvSpPr>
        <p:spPr>
          <a:xfrm>
            <a:off x="629477" y="588065"/>
            <a:ext cx="799547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يوحنا</a:t>
            </a:r>
            <a:r>
              <a:rPr lang="en-US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1</a:t>
            </a:r>
            <a:r>
              <a:rPr lang="ar-JO" sz="3600" b="1" dirty="0">
                <a:solidFill>
                  <a:schemeClr val="lt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: 18 </a:t>
            </a:r>
            <a:endParaRPr sz="36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9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8610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FFFF"/>
                </a:solidFill>
                <a:sym typeface="Arial"/>
              </a:rPr>
              <a:t>يوحنا</a:t>
            </a:r>
            <a:r>
              <a:rPr lang="en-US" sz="5400" dirty="0">
                <a:solidFill>
                  <a:srgbClr val="FFFFFF"/>
                </a:solidFill>
                <a:sym typeface="Arial"/>
              </a:rPr>
              <a:t> </a:t>
            </a:r>
            <a:r>
              <a:rPr lang="ar-JO" sz="5400" dirty="0">
                <a:solidFill>
                  <a:srgbClr val="FFFFFF"/>
                </a:solidFill>
                <a:sym typeface="Arial"/>
              </a:rPr>
              <a:t>6-8</a:t>
            </a:r>
            <a:endParaRPr sz="540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299" name="Google Shape;1299;p9"/>
          <p:cNvSpPr txBox="1"/>
          <p:nvPr/>
        </p:nvSpPr>
        <p:spPr>
          <a:xfrm>
            <a:off x="812213" y="4887025"/>
            <a:ext cx="2590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80"/>
              <a:buFont typeface="Noto Sans Symbols"/>
              <a:buNone/>
            </a:pPr>
            <a:r>
              <a:rPr lang="en-US" sz="48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النور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800000"/>
              </a:buClr>
              <a:buSzPts val="2880"/>
              <a:buFont typeface="Noto Sans Symbols"/>
              <a:buNone/>
            </a:pP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48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00" name="Google Shape;1300;p9"/>
          <p:cNvSpPr txBox="1"/>
          <p:nvPr/>
        </p:nvSpPr>
        <p:spPr>
          <a:xfrm>
            <a:off x="3868338" y="4594300"/>
            <a:ext cx="2590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80"/>
              <a:buFont typeface="Noto Sans Symbols"/>
              <a:buNone/>
            </a:pPr>
            <a:r>
              <a:rPr lang="en-US" sz="4800" b="1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الماء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800000"/>
              </a:buClr>
              <a:buSzPts val="2880"/>
              <a:buFont typeface="Noto Sans Symbols"/>
              <a:buNone/>
            </a:pPr>
            <a:r>
              <a:rPr lang="en-US" sz="4800" b="1" u="none" strike="noStrike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7</a:t>
            </a:r>
            <a:endParaRPr sz="4800" b="1" u="none" strike="noStrike" cap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01" name="Google Shape;1301;p9"/>
          <p:cNvSpPr txBox="1"/>
          <p:nvPr/>
        </p:nvSpPr>
        <p:spPr>
          <a:xfrm>
            <a:off x="6645675" y="3497750"/>
            <a:ext cx="2590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880"/>
              <a:buFont typeface="Noto Sans Symbols"/>
              <a:buNone/>
            </a:pPr>
            <a:r>
              <a:rPr lang="en-US" sz="4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الخبز</a:t>
            </a:r>
            <a:endParaRPr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800000"/>
              </a:buClr>
              <a:buSzPts val="2880"/>
              <a:buFont typeface="Noto Sans Symbols"/>
              <a:buNone/>
            </a:pPr>
            <a:r>
              <a:rPr lang="en-US" sz="4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4800" b="1" u="none" strike="noStrike" cap="non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02" name="Google Shape;1302;p9" descr="bre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0425" y="1295400"/>
            <a:ext cx="2781300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9" descr="water_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7050" y="1211750"/>
            <a:ext cx="2868613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9" descr="light over ocean.JPG"/>
          <p:cNvPicPr preferRelativeResize="0"/>
          <p:nvPr/>
        </p:nvPicPr>
        <p:blipFill rotWithShape="1">
          <a:blip r:embed="rId5">
            <a:alphaModFix/>
          </a:blip>
          <a:srcRect l="30938" r="25937" b="35001"/>
          <a:stretch/>
        </p:blipFill>
        <p:spPr>
          <a:xfrm>
            <a:off x="533400" y="1211750"/>
            <a:ext cx="3148426" cy="355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dk1"/>
            </a:gs>
            <a:gs pos="50000">
              <a:srgbClr val="FF9933"/>
            </a:gs>
            <a:gs pos="100000">
              <a:schemeClr val="dk1"/>
            </a:gs>
          </a:gsLst>
          <a:lin ang="5400000" scaled="0"/>
        </a:gradFill>
        <a:effectLst/>
      </p:bgPr>
    </p:bg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" name="Google Shape;1309;p10" descr="8.19 Pharisee close u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10"/>
          <p:cNvSpPr txBox="1">
            <a:spLocks noGrp="1"/>
          </p:cNvSpPr>
          <p:nvPr>
            <p:ph type="title"/>
          </p:nvPr>
        </p:nvSpPr>
        <p:spPr>
          <a:xfrm rot="-833100">
            <a:off x="1266825" y="4670425"/>
            <a:ext cx="7889875" cy="149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err="1">
                <a:solidFill>
                  <a:srgbClr val="FFFFFF"/>
                </a:solidFill>
              </a:rPr>
              <a:t>مَن</a:t>
            </a:r>
            <a:r>
              <a:rPr lang="en-US" sz="8000" dirty="0">
                <a:solidFill>
                  <a:srgbClr val="FFFFFF"/>
                </a:solidFill>
              </a:rPr>
              <a:t> </a:t>
            </a:r>
            <a:r>
              <a:rPr lang="en-US" sz="8000" dirty="0" err="1">
                <a:solidFill>
                  <a:srgbClr val="FFFFFF"/>
                </a:solidFill>
              </a:rPr>
              <a:t>أنت</a:t>
            </a:r>
            <a:r>
              <a:rPr lang="en-US" sz="8000" dirty="0">
                <a:solidFill>
                  <a:srgbClr val="FFFFFF"/>
                </a:solidFill>
              </a:rPr>
              <a:t>؟</a:t>
            </a:r>
            <a:endParaRPr dirty="0"/>
          </a:p>
        </p:txBody>
      </p:sp>
      <p:sp>
        <p:nvSpPr>
          <p:cNvPr id="1311" name="Google Shape;1311;p10"/>
          <p:cNvSpPr/>
          <p:nvPr/>
        </p:nvSpPr>
        <p:spPr>
          <a:xfrm>
            <a:off x="6019800" y="5943600"/>
            <a:ext cx="3124200" cy="711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يوحنا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8</a:t>
            </a: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25</a:t>
            </a:r>
            <a:endParaRPr sz="18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5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1550</Words>
  <Application>Microsoft Macintosh PowerPoint</Application>
  <PresentationFormat>On-screen Show (4:3)</PresentationFormat>
  <Paragraphs>236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38</vt:i4>
      </vt:variant>
    </vt:vector>
  </HeadingPairs>
  <TitlesOfParts>
    <vt:vector size="68" baseType="lpstr">
      <vt:lpstr>Times New Roman</vt:lpstr>
      <vt:lpstr>Comic Sans MS</vt:lpstr>
      <vt:lpstr>Garamond</vt:lpstr>
      <vt:lpstr>Wingdings</vt:lpstr>
      <vt:lpstr>ＭＳ Ｐゴシック</vt:lpstr>
      <vt:lpstr>Book Antiqua</vt:lpstr>
      <vt:lpstr>Noto Sans Symbols</vt:lpstr>
      <vt:lpstr>Traditional Arabic</vt:lpstr>
      <vt:lpstr>Arial</vt:lpstr>
      <vt:lpstr>Calibri</vt:lpstr>
      <vt:lpstr>Helvetica Neue</vt:lpstr>
      <vt:lpstr>預設簡報設計</vt:lpstr>
      <vt:lpstr>7_Default Design</vt:lpstr>
      <vt:lpstr>23_Blank Presentation</vt:lpstr>
      <vt:lpstr>9_Office Theme</vt:lpstr>
      <vt:lpstr>Generic</vt:lpstr>
      <vt:lpstr>3_Generic</vt:lpstr>
      <vt:lpstr>1_Generic</vt:lpstr>
      <vt:lpstr>5_Default Design</vt:lpstr>
      <vt:lpstr>Default Design</vt:lpstr>
      <vt:lpstr>51_Blank Presentation</vt:lpstr>
      <vt:lpstr>19_Default Design</vt:lpstr>
      <vt:lpstr>49_Blank Presentation</vt:lpstr>
      <vt:lpstr>50_Blank Presentation</vt:lpstr>
      <vt:lpstr>33_Default Design</vt:lpstr>
      <vt:lpstr>Orbit</vt:lpstr>
      <vt:lpstr>55_Blank Presentation</vt:lpstr>
      <vt:lpstr>23_Default Design</vt:lpstr>
      <vt:lpstr>1_Hardcover</vt:lpstr>
      <vt:lpstr>56_Blank Presentation</vt:lpstr>
      <vt:lpstr>ألوهيّة المسيح</vt:lpstr>
      <vt:lpstr>الثالوث</vt:lpstr>
      <vt:lpstr>يسوع الخالق</vt:lpstr>
      <vt:lpstr>John 1:3</vt:lpstr>
      <vt:lpstr> شكّل يسوع آدم من التراب. (يوحنا 1: 3،   تكوين 2: 7)</vt:lpstr>
      <vt:lpstr>خلق يسوع آدم و حواء (تكوين 2: 21-23، يوحنا 1: 3)    </vt:lpstr>
      <vt:lpstr>PowerPoint Presentation</vt:lpstr>
      <vt:lpstr>يوحنا 6-8</vt:lpstr>
      <vt:lpstr>مَن أنت؟</vt:lpstr>
      <vt:lpstr>"من أنا؟ أنا هو الله" (يوحنا 8: 25-30)</vt:lpstr>
      <vt:lpstr>"قَبْلَ أَنْ يَكُونَ إِبْرَاهِيمُ  أَنَا كَائِنٌ"</vt:lpstr>
      <vt:lpstr>أقوال يسوع "أنا هو"  في إنجيل يوحنا  </vt:lpstr>
      <vt:lpstr>"فَرَفَعُوا حِجَارَةً لِيَرْجُمُوهُ"</vt:lpstr>
      <vt:lpstr>PowerPoint Presentation</vt:lpstr>
      <vt:lpstr>Colossians 1:16-18</vt:lpstr>
      <vt:lpstr>داخل الذرة</vt:lpstr>
      <vt:lpstr>الفلسفة اليونانية</vt:lpstr>
      <vt:lpstr>الفلسفة اليونانية</vt:lpstr>
      <vt:lpstr>الفلسفة اليونانية</vt:lpstr>
      <vt:lpstr>الفلسفة اليونانية</vt:lpstr>
      <vt:lpstr>الآية المفتاحية</vt:lpstr>
      <vt:lpstr>عبرانيين 1: 1- 2</vt:lpstr>
      <vt:lpstr>1. أعطاك الله نفس الإيمان كما أعطى الرسل بسبب ألوهية المسيح.</vt:lpstr>
      <vt:lpstr>الملائكة تعبد المسيح يسوع </vt:lpstr>
      <vt:lpstr>" وَأَيْضًا مَتَى أَدْخَلَ ٱلْبِكْرَ إِلَى ٱلْعَالَمِ يَقُولُ: </vt:lpstr>
      <vt:lpstr>'وَهُمْ يَتَرَنَّمُونَ تَرْنِيمَةً جَدِيدَةً قَائِلِينَ: مُسْتَحِقٌّ أَنْتَ أَنْ تَأْخُذَ ٱلسِّفْرَ وَتَفْتَحَ خُتُومَهُ.....(رُؤْيَا يُوحَنَّا 5: 9)</vt:lpstr>
      <vt:lpstr>وَعَنِ ٱلْمَلَائِكَةِ يَقُولُ: </vt:lpstr>
      <vt:lpstr>أربع مخلوقات حية  (رؤيا 4)</vt:lpstr>
      <vt:lpstr>و أما عن الابن</vt:lpstr>
      <vt:lpstr>الآب دعا يسوع الله!</vt:lpstr>
      <vt:lpstr>وأما عن الابن قال: </vt:lpstr>
      <vt:lpstr>و أما عن الابن…</vt:lpstr>
      <vt:lpstr>٢بطرس ١: ١  سِمْعَانُ بُطْرُسُ عَبْدُ يَسُوعَ الْمَسِيحِ وَرَسُولُهُ، إِلَى الَّذِينَ نَالُوا مَعَنَا إِيمَاناً ثَمِيناً مُسَاوِياً لَنَا، بِبِرِّ إِلَهِنَا وَالْمُخَلِّصِ يَسُوعَ الْمَسِيحِ. </vt:lpstr>
      <vt:lpstr>1. أعطاك الله نفس الإيمان كما أعطى الرسل بسبب ألوهية المسيح.</vt:lpstr>
      <vt:lpstr>٢بطرس ١: ٢  لِتَكْثُرْ لَكُمُ النِّعْمَةُ وَالسَّلاَمُ بِمَعْرِفَةِ اللَّهِ وَيَسُوعَ رَبِّنَا. </vt:lpstr>
      <vt:lpstr>الربّ</vt:lpstr>
      <vt:lpstr>PowerPoint Presentation</vt:lpstr>
      <vt:lpstr>الرابط للعرض التقديميِّ "علم المسيح (كريستولوجيا)" متاحٌ على الموقع الإلكترونيّ: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ألوهيّة المسيح</dc:title>
  <dc:creator>Rick Griffith</dc:creator>
  <cp:lastModifiedBy>Rick Griffith</cp:lastModifiedBy>
  <cp:revision>16</cp:revision>
  <dcterms:created xsi:type="dcterms:W3CDTF">2014-02-07T04:48:59Z</dcterms:created>
  <dcterms:modified xsi:type="dcterms:W3CDTF">2026-04-16T12:33:22Z</dcterms:modified>
</cp:coreProperties>
</file>