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88" r:id="rId4"/>
    <p:sldMasterId id="2147483700" r:id="rId5"/>
    <p:sldMasterId id="2147483712" r:id="rId6"/>
    <p:sldMasterId id="2147483714" r:id="rId7"/>
    <p:sldMasterId id="2147483726" r:id="rId8"/>
    <p:sldMasterId id="2147483738" r:id="rId9"/>
    <p:sldMasterId id="2147483750" r:id="rId10"/>
  </p:sldMasterIdLst>
  <p:notesMasterIdLst>
    <p:notesMasterId r:id="rId52"/>
  </p:notesMasterIdLst>
  <p:sldIdLst>
    <p:sldId id="4553" r:id="rId11"/>
    <p:sldId id="436" r:id="rId12"/>
    <p:sldId id="437" r:id="rId13"/>
    <p:sldId id="438" r:id="rId14"/>
    <p:sldId id="439" r:id="rId15"/>
    <p:sldId id="440" r:id="rId16"/>
    <p:sldId id="441" r:id="rId17"/>
    <p:sldId id="442" r:id="rId18"/>
    <p:sldId id="443" r:id="rId19"/>
    <p:sldId id="387" r:id="rId20"/>
    <p:sldId id="445" r:id="rId21"/>
    <p:sldId id="288" r:id="rId22"/>
    <p:sldId id="447" r:id="rId23"/>
    <p:sldId id="448" r:id="rId24"/>
    <p:sldId id="450" r:id="rId25"/>
    <p:sldId id="473" r:id="rId26"/>
    <p:sldId id="451" r:id="rId27"/>
    <p:sldId id="4555" r:id="rId28"/>
    <p:sldId id="4556" r:id="rId29"/>
    <p:sldId id="4557" r:id="rId30"/>
    <p:sldId id="455" r:id="rId31"/>
    <p:sldId id="456" r:id="rId32"/>
    <p:sldId id="4038" r:id="rId33"/>
    <p:sldId id="4041" r:id="rId34"/>
    <p:sldId id="4042" r:id="rId35"/>
    <p:sldId id="4039" r:id="rId36"/>
    <p:sldId id="4037" r:id="rId37"/>
    <p:sldId id="281" r:id="rId38"/>
    <p:sldId id="282" r:id="rId39"/>
    <p:sldId id="283" r:id="rId40"/>
    <p:sldId id="284" r:id="rId41"/>
    <p:sldId id="285" r:id="rId42"/>
    <p:sldId id="286" r:id="rId43"/>
    <p:sldId id="287" r:id="rId44"/>
    <p:sldId id="468" r:id="rId45"/>
    <p:sldId id="4551" r:id="rId46"/>
    <p:sldId id="4552" r:id="rId47"/>
    <p:sldId id="4554" r:id="rId48"/>
    <p:sldId id="280" r:id="rId49"/>
    <p:sldId id="268" r:id="rId50"/>
    <p:sldId id="403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58" autoAdjust="0"/>
    <p:restoredTop sz="94765" autoAdjust="0"/>
  </p:normalViewPr>
  <p:slideViewPr>
    <p:cSldViewPr snapToGrid="0" snapToObjects="1">
      <p:cViewPr>
        <p:scale>
          <a:sx n="88" d="100"/>
          <a:sy n="88" d="100"/>
        </p:scale>
        <p:origin x="312" y="1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876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E1D482-2F09-BE4E-B54B-3460B2B120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7010" name="Rectangle 2"/>
          <p:cNvSpPr>
            <a:spLocks noGrp="1" noRot="1" noChangeAspect="1" noChangeArrowheads="1" noTextEdit="1"/>
          </p:cNvSpPr>
          <p:nvPr>
            <p:ph type="sldImg"/>
          </p:nvPr>
        </p:nvSpPr>
        <p:spPr>
          <a:solidFill>
            <a:srgbClr val="FFFFFF"/>
          </a:solidFill>
          <a:ln/>
        </p:spPr>
      </p:sp>
      <p:sp>
        <p:nvSpPr>
          <p:cNvPr id="427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This hymn ascribes holiness to all three members of the Trinity because only Father, Son, and Spirit are holy and thus these three persons are the only one and true God.</a:t>
            </a:r>
          </a:p>
          <a:p>
            <a:pPr eaLnBrk="1" hangingPunct="1"/>
            <a:r>
              <a:rPr lang="en-US" dirty="0">
                <a:latin typeface="Times New Roman" charset="0"/>
                <a:ea typeface="ＭＳ Ｐゴシック" charset="0"/>
                <a:cs typeface="ＭＳ Ｐゴシック" charset="0"/>
              </a:rPr>
              <a:t>________</a:t>
            </a:r>
          </a:p>
          <a:p>
            <a:pPr eaLnBrk="1" hangingPunct="1"/>
            <a:r>
              <a:rPr lang="en-US" dirty="0">
                <a:latin typeface="Times New Roman" charset="0"/>
                <a:ea typeface="ＭＳ Ｐゴシック" charset="0"/>
                <a:cs typeface="ＭＳ Ｐゴシック" charset="0"/>
              </a:rPr>
              <a:t>HS-02-Deity of Spirit (Trinity)-51_ara_hs_9990-23</a:t>
            </a:r>
          </a:p>
          <a:p>
            <a:pPr eaLnBrk="1" hangingPunct="1"/>
            <a:r>
              <a:rPr lang="en-US" dirty="0">
                <a:latin typeface="Times New Roman" charset="0"/>
                <a:ea typeface="ＭＳ Ｐゴシック" charset="0"/>
                <a:cs typeface="ＭＳ Ｐゴシック" charset="0"/>
              </a:rPr>
              <a:t>JE-02-The Trinity_ara_je-18</a:t>
            </a:r>
          </a:p>
          <a:p>
            <a:pPr eaLnBrk="1" hangingPunct="1"/>
            <a:r>
              <a:rPr lang="en-US" dirty="0">
                <a:latin typeface="Times New Roman" charset="0"/>
                <a:ea typeface="ＭＳ Ｐゴシック" charset="0"/>
                <a:cs typeface="ＭＳ Ｐゴシック" charset="0"/>
              </a:rPr>
              <a:t>TR-05-Biblical_Evidence_for_the_Trinity-41_ara_tr_3903-18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C7BBDD-61EE-FA4E-884E-8A1C1A5BB691}"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Early in the morning</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our song shall rise to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FABD85-0A40-4641-A44A-4119B3FD52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29058" name="Rectangle 2"/>
          <p:cNvSpPr>
            <a:spLocks noGrp="1" noRot="1" noChangeAspect="1" noChangeArrowheads="1"/>
          </p:cNvSpPr>
          <p:nvPr>
            <p:ph type="sldImg"/>
          </p:nvPr>
        </p:nvSpPr>
        <p:spPr>
          <a:solidFill>
            <a:srgbClr val="FFFFFF"/>
          </a:solidFill>
          <a:ln/>
        </p:spPr>
      </p:sp>
      <p:sp>
        <p:nvSpPr>
          <p:cNvPr id="429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eaLnBrk="1" fontAlgn="base" hangingPunct="1">
              <a:spcBef>
                <a:spcPct val="0"/>
              </a:spcBef>
              <a:spcAft>
                <a:spcPct val="0"/>
              </a:spcAft>
              <a:defRPr/>
            </a:pPr>
            <a:r>
              <a:rPr lang="en-US" sz="1200" b="1" dirty="0">
                <a:solidFill>
                  <a:srgbClr val="FFFFFF"/>
                </a:solidFill>
                <a:latin typeface="Arial" charset="0"/>
              </a:rPr>
              <a:t>Holy, holy, holy!  </a:t>
            </a:r>
          </a:p>
          <a:p>
            <a:pPr algn="ctr" defTabSz="914400" eaLnBrk="1" fontAlgn="base" hangingPunct="1">
              <a:spcBef>
                <a:spcPct val="0"/>
              </a:spcBef>
              <a:spcAft>
                <a:spcPct val="0"/>
              </a:spcAft>
              <a:defRPr/>
            </a:pPr>
            <a:r>
              <a:rPr lang="en-US" sz="1200" b="1" dirty="0">
                <a:solidFill>
                  <a:srgbClr val="FFFFFF"/>
                </a:solidFill>
                <a:latin typeface="Arial" charset="0"/>
              </a:rPr>
              <a:t>All the saints adore Thee,</a:t>
            </a:r>
          </a:p>
          <a:p>
            <a:pPr algn="ctr" defTabSz="914400" eaLnBrk="1" fontAlgn="base" hangingPunct="1">
              <a:spcBef>
                <a:spcPct val="0"/>
              </a:spcBef>
              <a:spcAft>
                <a:spcPct val="0"/>
              </a:spcAft>
              <a:defRPr/>
            </a:pPr>
            <a:r>
              <a:rPr lang="en-US" sz="1200" b="1" dirty="0">
                <a:solidFill>
                  <a:srgbClr val="FFFFFF"/>
                </a:solidFill>
                <a:latin typeface="Arial" charset="0"/>
              </a:rPr>
              <a:t>casting down their golden crowns</a:t>
            </a:r>
          </a:p>
          <a:p>
            <a:pPr algn="ctr" defTabSz="914400" eaLnBrk="1" fontAlgn="base" hangingPunct="1">
              <a:spcBef>
                <a:spcPct val="0"/>
              </a:spcBef>
              <a:spcAft>
                <a:spcPct val="0"/>
              </a:spcAft>
              <a:defRPr/>
            </a:pPr>
            <a:r>
              <a:rPr lang="en-US" sz="1200" b="1" dirty="0">
                <a:solidFill>
                  <a:srgbClr val="FFFFFF"/>
                </a:solidFill>
                <a:latin typeface="Arial" charset="0"/>
              </a:rPr>
              <a:t>around the glassy sea;</a:t>
            </a:r>
          </a:p>
          <a:p>
            <a:pPr algn="ctr" defTabSz="914400" eaLnBrk="1" fontAlgn="base" hangingPunct="1">
              <a:spcBef>
                <a:spcPct val="0"/>
              </a:spcBef>
              <a:spcAft>
                <a:spcPct val="0"/>
              </a:spcAft>
              <a:defRPr/>
            </a:pPr>
            <a:r>
              <a:rPr lang="en-US" sz="1200" b="1" dirty="0">
                <a:solidFill>
                  <a:srgbClr val="FFFFFF"/>
                </a:solidFill>
                <a:latin typeface="Arial" charset="0"/>
              </a:rPr>
              <a:t>Cherubim and seraphim</a:t>
            </a:r>
          </a:p>
          <a:p>
            <a:pPr algn="ctr" defTabSz="914400" eaLnBrk="1" fontAlgn="base" hangingPunct="1">
              <a:spcBef>
                <a:spcPct val="0"/>
              </a:spcBef>
              <a:spcAft>
                <a:spcPct val="0"/>
              </a:spcAft>
              <a:defRPr/>
            </a:pPr>
            <a:r>
              <a:rPr lang="en-US" sz="1200" b="1" dirty="0">
                <a:solidFill>
                  <a:srgbClr val="FFFFFF"/>
                </a:solidFill>
                <a:latin typeface="Arial" charset="0"/>
              </a:rPr>
              <a:t>falling down before Thee,</a:t>
            </a:r>
          </a:p>
          <a:p>
            <a:pPr algn="ctr" defTabSz="914400" eaLnBrk="1" fontAlgn="base" hangingPunct="1">
              <a:spcBef>
                <a:spcPct val="0"/>
              </a:spcBef>
              <a:spcAft>
                <a:spcPct val="0"/>
              </a:spcAft>
              <a:defRPr/>
            </a:pPr>
            <a:r>
              <a:rPr lang="en-US" sz="1200" b="1" dirty="0">
                <a:solidFill>
                  <a:srgbClr val="FFFFFF"/>
                </a:solidFill>
                <a:latin typeface="Arial" charset="0"/>
              </a:rPr>
              <a:t>which wert, and art,</a:t>
            </a:r>
          </a:p>
          <a:p>
            <a:pPr algn="ctr" defTabSz="914400" eaLnBrk="1" fontAlgn="base" hangingPunct="1">
              <a:spcBef>
                <a:spcPct val="0"/>
              </a:spcBef>
              <a:spcAft>
                <a:spcPct val="0"/>
              </a:spcAft>
              <a:defRPr/>
            </a:pPr>
            <a:r>
              <a:rPr lang="en-US" sz="1200" b="1" dirty="0">
                <a:solidFill>
                  <a:srgbClr val="FFFFFF"/>
                </a:solidFill>
                <a:latin typeface="Arial" charset="0"/>
              </a:rPr>
              <a:t>and evermore shall be.</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0D4A154-1086-B549-BB84-45CC2B23557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though the darkness hide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though the eye of sinful man</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Thy glory may not see;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only Thou art holy-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there is none beside Thee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perfect in power,</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in love and purity.</a:t>
            </a:r>
          </a:p>
          <a:p>
            <a:pPr eaLnBrk="1" hangingPunct="1"/>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36C406D-07AD-F045-9EC0-33C68FC7BFA2}"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All Thy works shall praise Thy name</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in earth and sky and sea;</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itchFamily="-107"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3721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554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8207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7257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56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5B1C4D-3A07-964C-AAA3-778F3EBD16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361B09-833B-9742-9262-B1D62B98166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C164C-D748-4849-A279-D303A61470A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D1C2EA-A886-8142-BBAE-B33FED74834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54FD4B-0280-4545-8A92-D7CFD851A1A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A2962D-CB85-BB4E-B197-0EF44A4E44A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0E7418A-F56F-A945-A7C1-6E0740A095DB}"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20146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JE Jesus (Christology) in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9363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F27B7-BF59-4ED4-9454-F0FAB8FCB6C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http://www.message4muslims.org.uk/apologetics/the-holy-spirit/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95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C02A47A-5130-44E2-95B6-B5E09ECCC6F1}"/>
              </a:ext>
            </a:extLst>
          </p:cNvPr>
          <p:cNvSpPr>
            <a:spLocks noGrp="1" noRot="1" noChangeAspect="1"/>
          </p:cNvSpPr>
          <p:nvPr>
            <p:ph type="sldImg"/>
          </p:nvPr>
        </p:nvSpPr>
        <p:spPr>
          <a:ln/>
        </p:spPr>
      </p:sp>
      <p:sp>
        <p:nvSpPr>
          <p:cNvPr id="72707" name="Notes Placeholder 2">
            <a:extLst>
              <a:ext uri="{FF2B5EF4-FFF2-40B4-BE49-F238E27FC236}">
                <a16:creationId xmlns:a16="http://schemas.microsoft.com/office/drawing/2014/main" id="{8EBECD8A-9327-41BB-AC80-AE98B11892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JO" altLang="en-US" dirty="0">
                <a:latin typeface="Arial" panose="020B0604020202020204" pitchFamily="34" charset="0"/>
                <a:ea typeface="ＭＳ Ｐゴシック" panose="020B0600070205080204" pitchFamily="34" charset="-128"/>
              </a:rPr>
              <a:t>كتب سي. إس. لويس اللاهوتي البريطاني المعروف: "</a:t>
            </a:r>
            <a:r>
              <a:rPr lang="ar-JO" b="0" i="0" dirty="0">
                <a:solidFill>
                  <a:srgbClr val="000000"/>
                </a:solidFill>
                <a:effectLst/>
                <a:latin typeface="Verdana" panose="020B0604030504040204" pitchFamily="34" charset="0"/>
              </a:rPr>
              <a:t> إنني أحاول هنا أن أمنع أي إنسان من أن يقول عن المسيح الكلام الذي كثيراً ما يقوله الناس عنه. ولكنه بالحقيقة ليس سوى كلام أحمق: إنني مستعد أن أقبل يسوع كمعلم أخلاقي عظيم، ولكنني لست أقبل ادّعاءه بأنّه الله. فهذا القول لا يجوز لنا أن نقوله أبداً. لو قال إنسان، مجرد إنسان، الأشياء التي قالها يسوع لكان رئيس أبالسة الجحيم. وعليك أن تختار، فإما أن يكون هذا الإنسان ابن الله، أو أنّه كان مجنوناً أو أشر من ذلك. بوسعك أن تحكم عليه بأنّه مجنون وتستطيع أن تبصق عليه باعتباره شيطاناً، أو تستطيع أن تخر عند قدميه وتدعوه ربي وإلهي. ولكن دعنا من أي مظهر أجوف من مظاهر المناصرة له بوصفه معلماً إنسانياً </a:t>
            </a:r>
            <a:r>
              <a:rPr lang="ar-JO" b="0" i="0">
                <a:solidFill>
                  <a:srgbClr val="000000"/>
                </a:solidFill>
                <a:effectLst/>
                <a:latin typeface="Verdana" panose="020B0604030504040204" pitchFamily="34" charset="0"/>
              </a:rPr>
              <a:t>عظيماً. </a:t>
            </a:r>
            <a:endParaRPr lang="ar-JO" b="0" i="0" dirty="0">
              <a:solidFill>
                <a:srgbClr val="000000"/>
              </a:solidFill>
              <a:effectLst/>
              <a:latin typeface="Verdana" panose="020B0604030504040204" pitchFamily="34" charset="0"/>
            </a:endParaRPr>
          </a:p>
          <a:p>
            <a:pPr algn="r" rtl="1"/>
            <a:endParaRPr lang="ar-JO" altLang="en-US" b="0" i="0" dirty="0">
              <a:solidFill>
                <a:srgbClr val="000000"/>
              </a:solidFill>
              <a:effectLst/>
              <a:latin typeface="Verdana" panose="020B0604030504040204" pitchFamily="34" charset="0"/>
              <a:ea typeface="ＭＳ Ｐゴシック" panose="020B0600070205080204" pitchFamily="34" charset="-128"/>
            </a:endParaRPr>
          </a:p>
          <a:p>
            <a:pPr algn="r" rtl="1"/>
            <a:r>
              <a:rPr lang="en-US" altLang="en-US" dirty="0">
                <a:latin typeface="Arial" panose="020B0604020202020204" pitchFamily="34" charset="0"/>
                <a:ea typeface="ＭＳ Ｐゴシック" panose="020B0600070205080204" pitchFamily="34" charset="-128"/>
              </a:rPr>
              <a:t> has not left that open to us. He did not intend to." (C.S. Lewis, </a:t>
            </a:r>
            <a:r>
              <a:rPr lang="en-US" altLang="en-US" i="1" u="sng" dirty="0">
                <a:latin typeface="Arial" panose="020B0604020202020204" pitchFamily="34" charset="0"/>
                <a:ea typeface="ＭＳ Ｐゴシック" panose="020B0600070205080204" pitchFamily="34" charset="-128"/>
              </a:rPr>
              <a:t>Mere Christianity</a:t>
            </a:r>
            <a:r>
              <a:rPr lang="en-US" altLang="en-US" dirty="0">
                <a:latin typeface="Arial" panose="020B0604020202020204" pitchFamily="34" charset="0"/>
                <a:ea typeface="ＭＳ Ｐゴシック" panose="020B0600070205080204" pitchFamily="34" charset="-128"/>
              </a:rPr>
              <a:t>, The MacMillan Company, 1960, pp. 40-41.) </a:t>
            </a:r>
          </a:p>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7D3F632A-B975-47B2-9967-1984AA470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8FB73D-DE5B-4379-90B9-607782DC09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91696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42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4DB98D-8C63-3F48-94E1-9F6360B47BA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288BBEF-7865-3140-BEAE-2A22D3B29EC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2628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0503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3151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0439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5034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1900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1549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7453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5535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717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56164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7869E6-1D1C-46F5-80F2-56C1E5CE4B6D}"/>
              </a:ext>
            </a:extLst>
          </p:cNvPr>
          <p:cNvSpPr>
            <a:spLocks noGrp="1" noChangeArrowheads="1"/>
          </p:cNvSpPr>
          <p:nvPr>
            <p:ph type="dt" sz="half" idx="10"/>
          </p:nvPr>
        </p:nvSpPr>
        <p:spPr>
          <a:ln/>
        </p:spPr>
        <p:txBody>
          <a:bodyPr/>
          <a:lstStyle>
            <a:lvl1pPr>
              <a:defRPr/>
            </a:lvl1pPr>
          </a:lstStyle>
          <a:p>
            <a:fld id="{7A3F42C9-56C6-488D-87F3-306F316C028C}" type="datetime1">
              <a:rPr lang="en-US" altLang="en-US"/>
              <a:pPr/>
              <a:t>2/7/23</a:t>
            </a:fld>
            <a:endParaRPr lang="en-US" altLang="en-US" dirty="0"/>
          </a:p>
        </p:txBody>
      </p:sp>
      <p:sp>
        <p:nvSpPr>
          <p:cNvPr id="6" name="Rectangle 6">
            <a:extLst>
              <a:ext uri="{FF2B5EF4-FFF2-40B4-BE49-F238E27FC236}">
                <a16:creationId xmlns:a16="http://schemas.microsoft.com/office/drawing/2014/main" id="{0848AB18-7BB5-4732-BFB3-C318A1C8A9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a:extLst>
              <a:ext uri="{FF2B5EF4-FFF2-40B4-BE49-F238E27FC236}">
                <a16:creationId xmlns:a16="http://schemas.microsoft.com/office/drawing/2014/main" id="{5C936A82-0C55-47CD-9A53-830618AA65BA}"/>
              </a:ext>
            </a:extLst>
          </p:cNvPr>
          <p:cNvSpPr>
            <a:spLocks noGrp="1" noChangeArrowheads="1"/>
          </p:cNvSpPr>
          <p:nvPr>
            <p:ph type="sldNum" sz="quarter" idx="12"/>
          </p:nvPr>
        </p:nvSpPr>
        <p:spPr>
          <a:ln/>
        </p:spPr>
        <p:txBody>
          <a:bodyPr/>
          <a:lstStyle>
            <a:lvl1pPr>
              <a:defRPr/>
            </a:lvl1pPr>
          </a:lstStyle>
          <a:p>
            <a:fld id="{65208759-11C5-4190-B3D8-591ABE3F2D0D}" type="slidenum">
              <a:rPr lang="en-US" altLang="en-US"/>
              <a:pPr/>
              <a:t>‹#›</a:t>
            </a:fld>
            <a:endParaRPr lang="en-US" altLang="en-US" dirty="0"/>
          </a:p>
        </p:txBody>
      </p:sp>
    </p:spTree>
    <p:extLst>
      <p:ext uri="{BB962C8B-B14F-4D97-AF65-F5344CB8AC3E}">
        <p14:creationId xmlns:p14="http://schemas.microsoft.com/office/powerpoint/2010/main" val="1549685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dirty="0"/>
          </a:p>
        </p:txBody>
      </p:sp>
    </p:spTree>
    <p:extLst>
      <p:ext uri="{BB962C8B-B14F-4D97-AF65-F5344CB8AC3E}">
        <p14:creationId xmlns:p14="http://schemas.microsoft.com/office/powerpoint/2010/main" val="3622418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dirty="0"/>
          </a:p>
        </p:txBody>
      </p:sp>
    </p:spTree>
    <p:extLst>
      <p:ext uri="{BB962C8B-B14F-4D97-AF65-F5344CB8AC3E}">
        <p14:creationId xmlns:p14="http://schemas.microsoft.com/office/powerpoint/2010/main" val="355277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dirty="0"/>
          </a:p>
        </p:txBody>
      </p:sp>
    </p:spTree>
    <p:extLst>
      <p:ext uri="{BB962C8B-B14F-4D97-AF65-F5344CB8AC3E}">
        <p14:creationId xmlns:p14="http://schemas.microsoft.com/office/powerpoint/2010/main" val="3494608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dirty="0"/>
          </a:p>
        </p:txBody>
      </p:sp>
    </p:spTree>
    <p:extLst>
      <p:ext uri="{BB962C8B-B14F-4D97-AF65-F5344CB8AC3E}">
        <p14:creationId xmlns:p14="http://schemas.microsoft.com/office/powerpoint/2010/main" val="268535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dirty="0"/>
          </a:p>
        </p:txBody>
      </p:sp>
    </p:spTree>
    <p:extLst>
      <p:ext uri="{BB962C8B-B14F-4D97-AF65-F5344CB8AC3E}">
        <p14:creationId xmlns:p14="http://schemas.microsoft.com/office/powerpoint/2010/main" val="183685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dirty="0"/>
          </a:p>
        </p:txBody>
      </p:sp>
    </p:spTree>
    <p:extLst>
      <p:ext uri="{BB962C8B-B14F-4D97-AF65-F5344CB8AC3E}">
        <p14:creationId xmlns:p14="http://schemas.microsoft.com/office/powerpoint/2010/main" val="582474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dirty="0"/>
          </a:p>
        </p:txBody>
      </p:sp>
    </p:spTree>
    <p:extLst>
      <p:ext uri="{BB962C8B-B14F-4D97-AF65-F5344CB8AC3E}">
        <p14:creationId xmlns:p14="http://schemas.microsoft.com/office/powerpoint/2010/main" val="2721399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dirty="0"/>
          </a:p>
        </p:txBody>
      </p:sp>
    </p:spTree>
    <p:extLst>
      <p:ext uri="{BB962C8B-B14F-4D97-AF65-F5344CB8AC3E}">
        <p14:creationId xmlns:p14="http://schemas.microsoft.com/office/powerpoint/2010/main" val="4227991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dirty="0"/>
          </a:p>
        </p:txBody>
      </p:sp>
    </p:spTree>
    <p:extLst>
      <p:ext uri="{BB962C8B-B14F-4D97-AF65-F5344CB8AC3E}">
        <p14:creationId xmlns:p14="http://schemas.microsoft.com/office/powerpoint/2010/main" val="4136574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dirty="0"/>
          </a:p>
        </p:txBody>
      </p:sp>
    </p:spTree>
    <p:extLst>
      <p:ext uri="{BB962C8B-B14F-4D97-AF65-F5344CB8AC3E}">
        <p14:creationId xmlns:p14="http://schemas.microsoft.com/office/powerpoint/2010/main" val="913529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dirty="0"/>
          </a:p>
        </p:txBody>
      </p:sp>
    </p:spTree>
    <p:extLst>
      <p:ext uri="{BB962C8B-B14F-4D97-AF65-F5344CB8AC3E}">
        <p14:creationId xmlns:p14="http://schemas.microsoft.com/office/powerpoint/2010/main" val="3283546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BF64F95-8F51-0B40-BD34-1A9793CE3D90}" type="slidenum">
              <a:rPr lang="en-US">
                <a:latin typeface="Times New Roman"/>
              </a:rPr>
              <a:pPr>
                <a:defRPr/>
              </a:pPr>
              <a:t>‹#›</a:t>
            </a:fld>
            <a:endParaRPr lang="en-US" dirty="0">
              <a:latin typeface="Times New Roman"/>
            </a:endParaRPr>
          </a:p>
        </p:txBody>
      </p:sp>
    </p:spTree>
    <p:extLst>
      <p:ext uri="{BB962C8B-B14F-4D97-AF65-F5344CB8AC3E}">
        <p14:creationId xmlns:p14="http://schemas.microsoft.com/office/powerpoint/2010/main" val="1967394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59CE721-79CB-A149-B4CA-B0DFD977A8F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8943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633BFD7-5A3E-024E-841F-B1EED9149D0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52159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34C8B44-513D-8441-8D4F-C2207762491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232904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A0D7D8CA-F3AA-3840-8488-51FBC1FC8B4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81875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2D5A78-DA75-4843-A471-6772DF25F53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30515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BF21AF4-C6D6-C747-9053-91A03C4A71E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200390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97CB733-6998-8F4B-A6A6-AB640751BB5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975138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27C7A823-95EF-E448-8F8B-A937B4E5BA2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0832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0B95D54-720C-3944-800B-297BE0A581A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24444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2F858B-F540-3948-9C1C-E481F35FF26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542476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Aft>
                <a:spcPts val="0"/>
              </a:spcAft>
              <a:defRPr>
                <a:latin typeface="Arial" pitchFamily="34" charset="0"/>
                <a:ea typeface="+mn-ea"/>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Aft>
                <a:spcPts val="0"/>
              </a:spcAft>
              <a:defRPr>
                <a:latin typeface="Arial" pitchFamily="34" charset="0"/>
                <a:ea typeface="+mn-ea"/>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fld id="{07225102-2360-B34A-96DF-7383B52199AF}" type="slidenum">
              <a:rPr lang="en-US">
                <a:latin typeface="Arial"/>
              </a:rPr>
              <a:pPr/>
              <a:t>‹#›</a:t>
            </a:fld>
            <a:endParaRPr lang="en-US" dirty="0">
              <a:latin typeface="Arial"/>
            </a:endParaRPr>
          </a:p>
        </p:txBody>
      </p:sp>
    </p:spTree>
    <p:extLst>
      <p:ext uri="{BB962C8B-B14F-4D97-AF65-F5344CB8AC3E}">
        <p14:creationId xmlns:p14="http://schemas.microsoft.com/office/powerpoint/2010/main" val="264999341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D91CA5F-1B3B-4D4F-ABED-63ACEB848235}" type="slidenum">
              <a:rPr lang="en-US"/>
              <a:pPr>
                <a:defRPr/>
              </a:pPr>
              <a:t>‹#›</a:t>
            </a:fld>
            <a:endParaRPr lang="en-US" dirty="0"/>
          </a:p>
        </p:txBody>
      </p:sp>
    </p:spTree>
    <p:extLst>
      <p:ext uri="{BB962C8B-B14F-4D97-AF65-F5344CB8AC3E}">
        <p14:creationId xmlns:p14="http://schemas.microsoft.com/office/powerpoint/2010/main" val="128253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A4F1A95-F7A6-B049-837B-71BEC1A48C76}" type="slidenum">
              <a:rPr lang="en-US"/>
              <a:pPr>
                <a:defRPr/>
              </a:pPr>
              <a:t>‹#›</a:t>
            </a:fld>
            <a:endParaRPr lang="en-US" dirty="0"/>
          </a:p>
        </p:txBody>
      </p:sp>
    </p:spTree>
    <p:extLst>
      <p:ext uri="{BB962C8B-B14F-4D97-AF65-F5344CB8AC3E}">
        <p14:creationId xmlns:p14="http://schemas.microsoft.com/office/powerpoint/2010/main" val="1493986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CE9A5F2-21A9-974E-A491-5753C7B72009}" type="slidenum">
              <a:rPr lang="en-US"/>
              <a:pPr>
                <a:defRPr/>
              </a:pPr>
              <a:t>‹#›</a:t>
            </a:fld>
            <a:endParaRPr lang="en-US" dirty="0"/>
          </a:p>
        </p:txBody>
      </p:sp>
    </p:spTree>
    <p:extLst>
      <p:ext uri="{BB962C8B-B14F-4D97-AF65-F5344CB8AC3E}">
        <p14:creationId xmlns:p14="http://schemas.microsoft.com/office/powerpoint/2010/main" val="3766767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BD1B9FF-A76F-5E4F-80D6-6208AC3025C8}" type="slidenum">
              <a:rPr lang="en-US"/>
              <a:pPr>
                <a:defRPr/>
              </a:pPr>
              <a:t>‹#›</a:t>
            </a:fld>
            <a:endParaRPr lang="en-US" dirty="0"/>
          </a:p>
        </p:txBody>
      </p:sp>
    </p:spTree>
    <p:extLst>
      <p:ext uri="{BB962C8B-B14F-4D97-AF65-F5344CB8AC3E}">
        <p14:creationId xmlns:p14="http://schemas.microsoft.com/office/powerpoint/2010/main" val="11738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0FBE941B-25AF-664F-B3C1-29150E309098}" type="slidenum">
              <a:rPr lang="en-US"/>
              <a:pPr>
                <a:defRPr/>
              </a:pPr>
              <a:t>‹#›</a:t>
            </a:fld>
            <a:endParaRPr lang="en-US" dirty="0"/>
          </a:p>
        </p:txBody>
      </p:sp>
    </p:spTree>
    <p:extLst>
      <p:ext uri="{BB962C8B-B14F-4D97-AF65-F5344CB8AC3E}">
        <p14:creationId xmlns:p14="http://schemas.microsoft.com/office/powerpoint/2010/main" val="3815277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93461BB-F154-2144-9B5C-ACEC9C893C5A}" type="slidenum">
              <a:rPr lang="en-US"/>
              <a:pPr>
                <a:defRPr/>
              </a:pPr>
              <a:t>‹#›</a:t>
            </a:fld>
            <a:endParaRPr lang="en-US" dirty="0"/>
          </a:p>
        </p:txBody>
      </p:sp>
    </p:spTree>
    <p:extLst>
      <p:ext uri="{BB962C8B-B14F-4D97-AF65-F5344CB8AC3E}">
        <p14:creationId xmlns:p14="http://schemas.microsoft.com/office/powerpoint/2010/main" val="307248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3FCC2DA9-AAE1-6E42-BF00-A57FCD5525F3}" type="slidenum">
              <a:rPr lang="en-US"/>
              <a:pPr>
                <a:defRPr/>
              </a:pPr>
              <a:t>‹#›</a:t>
            </a:fld>
            <a:endParaRPr lang="en-US" dirty="0"/>
          </a:p>
        </p:txBody>
      </p:sp>
    </p:spTree>
    <p:extLst>
      <p:ext uri="{BB962C8B-B14F-4D97-AF65-F5344CB8AC3E}">
        <p14:creationId xmlns:p14="http://schemas.microsoft.com/office/powerpoint/2010/main" val="1171700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5F61B7F-1900-6240-A38D-07F3BBA986B4}" type="slidenum">
              <a:rPr lang="en-US"/>
              <a:pPr>
                <a:defRPr/>
              </a:pPr>
              <a:t>‹#›</a:t>
            </a:fld>
            <a:endParaRPr lang="en-US" dirty="0"/>
          </a:p>
        </p:txBody>
      </p:sp>
    </p:spTree>
    <p:extLst>
      <p:ext uri="{BB962C8B-B14F-4D97-AF65-F5344CB8AC3E}">
        <p14:creationId xmlns:p14="http://schemas.microsoft.com/office/powerpoint/2010/main" val="3975954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403EE12-65E5-AB4E-ABE7-9325CEB2DDCB}" type="slidenum">
              <a:rPr lang="en-US"/>
              <a:pPr>
                <a:defRPr/>
              </a:pPr>
              <a:t>‹#›</a:t>
            </a:fld>
            <a:endParaRPr lang="en-US" dirty="0"/>
          </a:p>
        </p:txBody>
      </p:sp>
    </p:spTree>
    <p:extLst>
      <p:ext uri="{BB962C8B-B14F-4D97-AF65-F5344CB8AC3E}">
        <p14:creationId xmlns:p14="http://schemas.microsoft.com/office/powerpoint/2010/main" val="2114621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292CEFB-BA10-5A43-A98C-97AF38900811}" type="slidenum">
              <a:rPr lang="en-US"/>
              <a:pPr>
                <a:defRPr/>
              </a:pPr>
              <a:t>‹#›</a:t>
            </a:fld>
            <a:endParaRPr lang="en-US" dirty="0"/>
          </a:p>
        </p:txBody>
      </p:sp>
    </p:spTree>
    <p:extLst>
      <p:ext uri="{BB962C8B-B14F-4D97-AF65-F5344CB8AC3E}">
        <p14:creationId xmlns:p14="http://schemas.microsoft.com/office/powerpoint/2010/main" val="460154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AA65780-03AA-CC49-B45F-3D31DC372764}" type="slidenum">
              <a:rPr lang="en-US"/>
              <a:pPr>
                <a:defRPr/>
              </a:pPr>
              <a:t>‹#›</a:t>
            </a:fld>
            <a:endParaRPr lang="en-US" dirty="0"/>
          </a:p>
        </p:txBody>
      </p:sp>
    </p:spTree>
    <p:extLst>
      <p:ext uri="{BB962C8B-B14F-4D97-AF65-F5344CB8AC3E}">
        <p14:creationId xmlns:p14="http://schemas.microsoft.com/office/powerpoint/2010/main" val="116843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0BEA3-F8AF-C349-BD06-D7C0DB0B9682}" type="slidenum">
              <a:rPr lang="en-US"/>
              <a:pPr>
                <a:defRPr/>
              </a:pPr>
              <a:t>‹#›</a:t>
            </a:fld>
            <a:endParaRPr lang="en-US" dirty="0"/>
          </a:p>
        </p:txBody>
      </p:sp>
    </p:spTree>
    <p:extLst>
      <p:ext uri="{BB962C8B-B14F-4D97-AF65-F5344CB8AC3E}">
        <p14:creationId xmlns:p14="http://schemas.microsoft.com/office/powerpoint/2010/main" val="3265783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66645D-C2B5-6449-849E-196B2CE3FBD8}" type="slidenum">
              <a:rPr lang="en-US"/>
              <a:pPr>
                <a:defRPr/>
              </a:pPr>
              <a:t>‹#›</a:t>
            </a:fld>
            <a:endParaRPr lang="en-US" dirty="0"/>
          </a:p>
        </p:txBody>
      </p:sp>
    </p:spTree>
    <p:extLst>
      <p:ext uri="{BB962C8B-B14F-4D97-AF65-F5344CB8AC3E}">
        <p14:creationId xmlns:p14="http://schemas.microsoft.com/office/powerpoint/2010/main" val="320286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17FF2F-7902-FE44-A6D9-6995D90415B3}" type="slidenum">
              <a:rPr lang="en-US"/>
              <a:pPr>
                <a:defRPr/>
              </a:pPr>
              <a:t>‹#›</a:t>
            </a:fld>
            <a:endParaRPr lang="en-US" dirty="0"/>
          </a:p>
        </p:txBody>
      </p:sp>
    </p:spTree>
    <p:extLst>
      <p:ext uri="{BB962C8B-B14F-4D97-AF65-F5344CB8AC3E}">
        <p14:creationId xmlns:p14="http://schemas.microsoft.com/office/powerpoint/2010/main" val="3523847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B87AB0-41C9-C74A-87EE-C0CC55CFEBB0}" type="slidenum">
              <a:rPr lang="en-US"/>
              <a:pPr>
                <a:defRPr/>
              </a:pPr>
              <a:t>‹#›</a:t>
            </a:fld>
            <a:endParaRPr lang="en-US" dirty="0"/>
          </a:p>
        </p:txBody>
      </p:sp>
    </p:spTree>
    <p:extLst>
      <p:ext uri="{BB962C8B-B14F-4D97-AF65-F5344CB8AC3E}">
        <p14:creationId xmlns:p14="http://schemas.microsoft.com/office/powerpoint/2010/main" val="3610083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CB4675-5986-1144-B1DC-50334DA94891}" type="slidenum">
              <a:rPr lang="en-US"/>
              <a:pPr>
                <a:defRPr/>
              </a:pPr>
              <a:t>‹#›</a:t>
            </a:fld>
            <a:endParaRPr lang="en-US" dirty="0"/>
          </a:p>
        </p:txBody>
      </p:sp>
    </p:spTree>
    <p:extLst>
      <p:ext uri="{BB962C8B-B14F-4D97-AF65-F5344CB8AC3E}">
        <p14:creationId xmlns:p14="http://schemas.microsoft.com/office/powerpoint/2010/main" val="2738145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6F71FA0-2A14-CD4E-A2E7-0633AE7C0317}" type="slidenum">
              <a:rPr lang="en-US"/>
              <a:pPr>
                <a:defRPr/>
              </a:pPr>
              <a:t>‹#›</a:t>
            </a:fld>
            <a:endParaRPr lang="en-US" dirty="0"/>
          </a:p>
        </p:txBody>
      </p:sp>
    </p:spTree>
    <p:extLst>
      <p:ext uri="{BB962C8B-B14F-4D97-AF65-F5344CB8AC3E}">
        <p14:creationId xmlns:p14="http://schemas.microsoft.com/office/powerpoint/2010/main" val="12213966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25B5CB-8E74-EB4A-BFFB-7F576DCB80EF}" type="slidenum">
              <a:rPr lang="en-US"/>
              <a:pPr>
                <a:defRPr/>
              </a:pPr>
              <a:t>‹#›</a:t>
            </a:fld>
            <a:endParaRPr lang="en-US" dirty="0"/>
          </a:p>
        </p:txBody>
      </p:sp>
    </p:spTree>
    <p:extLst>
      <p:ext uri="{BB962C8B-B14F-4D97-AF65-F5344CB8AC3E}">
        <p14:creationId xmlns:p14="http://schemas.microsoft.com/office/powerpoint/2010/main" val="449898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7505BA-383D-614D-B075-38221CC501C3}" type="slidenum">
              <a:rPr lang="en-US"/>
              <a:pPr>
                <a:defRPr/>
              </a:pPr>
              <a:t>‹#›</a:t>
            </a:fld>
            <a:endParaRPr lang="en-US" dirty="0"/>
          </a:p>
        </p:txBody>
      </p:sp>
    </p:spTree>
    <p:extLst>
      <p:ext uri="{BB962C8B-B14F-4D97-AF65-F5344CB8AC3E}">
        <p14:creationId xmlns:p14="http://schemas.microsoft.com/office/powerpoint/2010/main" val="332791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6BA1B6-48F4-3448-8730-69B9594075FB}" type="slidenum">
              <a:rPr lang="en-US"/>
              <a:pPr>
                <a:defRPr/>
              </a:pPr>
              <a:t>‹#›</a:t>
            </a:fld>
            <a:endParaRPr lang="en-US" dirty="0"/>
          </a:p>
        </p:txBody>
      </p:sp>
    </p:spTree>
    <p:extLst>
      <p:ext uri="{BB962C8B-B14F-4D97-AF65-F5344CB8AC3E}">
        <p14:creationId xmlns:p14="http://schemas.microsoft.com/office/powerpoint/2010/main" val="757664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3BC531-A1E1-E744-879E-2D6FCD42949D}" type="slidenum">
              <a:rPr lang="en-US"/>
              <a:pPr>
                <a:defRPr/>
              </a:pPr>
              <a:t>‹#›</a:t>
            </a:fld>
            <a:endParaRPr lang="en-US" dirty="0"/>
          </a:p>
        </p:txBody>
      </p:sp>
    </p:spTree>
    <p:extLst>
      <p:ext uri="{BB962C8B-B14F-4D97-AF65-F5344CB8AC3E}">
        <p14:creationId xmlns:p14="http://schemas.microsoft.com/office/powerpoint/2010/main" val="201134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39C0E0-6ECE-2F47-8FB6-D803E7DF06E7}" type="slidenum">
              <a:rPr lang="en-US"/>
              <a:pPr>
                <a:defRPr/>
              </a:pPr>
              <a:t>‹#›</a:t>
            </a:fld>
            <a:endParaRPr lang="en-US" dirty="0"/>
          </a:p>
        </p:txBody>
      </p:sp>
    </p:spTree>
    <p:extLst>
      <p:ext uri="{BB962C8B-B14F-4D97-AF65-F5344CB8AC3E}">
        <p14:creationId xmlns:p14="http://schemas.microsoft.com/office/powerpoint/2010/main" val="2441077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13227-C981-D349-B9A0-CDB34B70EAE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6266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7E7987-30FC-524B-AC6C-295E994FF1FF}"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010224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28EE68-00BA-4B40-A7F0-D5A4604B6C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630133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59902-704D-0345-AAFD-4CE98E5D4E3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4696565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6A3946-A18A-C441-B268-B302106F3EB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870502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4C6F47-7B07-6240-9995-EBE63AA47602}"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6902745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16448-EAC0-0243-B73F-EBB3C6FD0E2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05811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3D101-5D88-DF4F-BB0B-6E6BC1B633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735131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BF4E4-85B1-E343-B2AB-A0DA6873C70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4851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008D2-D013-BD48-88DA-6EA0027106A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1456906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A6939B-0D71-9E4E-986D-93BBA514CDF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137807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DF84613-E694-3F49-B266-E797440A009B}" type="slidenum">
              <a:rPr lang="en-US"/>
              <a:pPr>
                <a:defRPr/>
              </a:pPr>
              <a:t>‹#›</a:t>
            </a:fld>
            <a:endParaRPr lang="en-US" dirty="0"/>
          </a:p>
        </p:txBody>
      </p:sp>
    </p:spTree>
    <p:extLst>
      <p:ext uri="{BB962C8B-B14F-4D97-AF65-F5344CB8AC3E}">
        <p14:creationId xmlns:p14="http://schemas.microsoft.com/office/powerpoint/2010/main" val="6830100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EEEEE346-0B5F-1345-8C92-AADFCF83985B}" type="slidenum">
              <a:rPr lang="en-US"/>
              <a:pPr>
                <a:defRPr/>
              </a:pPr>
              <a:t>‹#›</a:t>
            </a:fld>
            <a:endParaRPr lang="en-US" dirty="0"/>
          </a:p>
        </p:txBody>
      </p:sp>
    </p:spTree>
    <p:extLst>
      <p:ext uri="{BB962C8B-B14F-4D97-AF65-F5344CB8AC3E}">
        <p14:creationId xmlns:p14="http://schemas.microsoft.com/office/powerpoint/2010/main" val="26938788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FFDC76A2-A0A2-5C41-AB8C-D37121655456}" type="slidenum">
              <a:rPr lang="en-US"/>
              <a:pPr>
                <a:defRPr/>
              </a:pPr>
              <a:t>‹#›</a:t>
            </a:fld>
            <a:endParaRPr lang="en-US" dirty="0"/>
          </a:p>
        </p:txBody>
      </p:sp>
    </p:spTree>
    <p:extLst>
      <p:ext uri="{BB962C8B-B14F-4D97-AF65-F5344CB8AC3E}">
        <p14:creationId xmlns:p14="http://schemas.microsoft.com/office/powerpoint/2010/main" val="10907942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917975E4-1AC6-ED40-8232-946B50A6F5F1}" type="slidenum">
              <a:rPr lang="en-US"/>
              <a:pPr>
                <a:defRPr/>
              </a:pPr>
              <a:t>‹#›</a:t>
            </a:fld>
            <a:endParaRPr lang="en-US" dirty="0"/>
          </a:p>
        </p:txBody>
      </p:sp>
    </p:spTree>
    <p:extLst>
      <p:ext uri="{BB962C8B-B14F-4D97-AF65-F5344CB8AC3E}">
        <p14:creationId xmlns:p14="http://schemas.microsoft.com/office/powerpoint/2010/main" val="788938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2F2D3EF7-9FF4-594D-B8B0-38ABF2B6A09D}" type="slidenum">
              <a:rPr lang="en-US"/>
              <a:pPr>
                <a:defRPr/>
              </a:pPr>
              <a:t>‹#›</a:t>
            </a:fld>
            <a:endParaRPr lang="en-US" dirty="0"/>
          </a:p>
        </p:txBody>
      </p:sp>
    </p:spTree>
    <p:extLst>
      <p:ext uri="{BB962C8B-B14F-4D97-AF65-F5344CB8AC3E}">
        <p14:creationId xmlns:p14="http://schemas.microsoft.com/office/powerpoint/2010/main" val="4976180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A5EE5259-7E04-2747-8228-8F6A257F1AAC}" type="slidenum">
              <a:rPr lang="en-US"/>
              <a:pPr>
                <a:defRPr/>
              </a:pPr>
              <a:t>‹#›</a:t>
            </a:fld>
            <a:endParaRPr lang="en-US" dirty="0"/>
          </a:p>
        </p:txBody>
      </p:sp>
    </p:spTree>
    <p:extLst>
      <p:ext uri="{BB962C8B-B14F-4D97-AF65-F5344CB8AC3E}">
        <p14:creationId xmlns:p14="http://schemas.microsoft.com/office/powerpoint/2010/main" val="664650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8E6D1494-399C-CF44-A4F5-534BA3DA4468}" type="slidenum">
              <a:rPr lang="en-US"/>
              <a:pPr>
                <a:defRPr/>
              </a:pPr>
              <a:t>‹#›</a:t>
            </a:fld>
            <a:endParaRPr lang="en-US" dirty="0"/>
          </a:p>
        </p:txBody>
      </p:sp>
    </p:spTree>
    <p:extLst>
      <p:ext uri="{BB962C8B-B14F-4D97-AF65-F5344CB8AC3E}">
        <p14:creationId xmlns:p14="http://schemas.microsoft.com/office/powerpoint/2010/main" val="1536817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F3AFBCC1-BC78-DF44-9F19-D6ACA2E587E7}" type="slidenum">
              <a:rPr lang="en-US"/>
              <a:pPr>
                <a:defRPr/>
              </a:pPr>
              <a:t>‹#›</a:t>
            </a:fld>
            <a:endParaRPr lang="en-US" dirty="0"/>
          </a:p>
        </p:txBody>
      </p:sp>
    </p:spTree>
    <p:extLst>
      <p:ext uri="{BB962C8B-B14F-4D97-AF65-F5344CB8AC3E}">
        <p14:creationId xmlns:p14="http://schemas.microsoft.com/office/powerpoint/2010/main" val="194716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866D0324-5342-624C-AF87-5B5BF11741E3}" type="slidenum">
              <a:rPr lang="en-US"/>
              <a:pPr>
                <a:defRPr/>
              </a:pPr>
              <a:t>‹#›</a:t>
            </a:fld>
            <a:endParaRPr lang="en-US" dirty="0"/>
          </a:p>
        </p:txBody>
      </p:sp>
    </p:spTree>
    <p:extLst>
      <p:ext uri="{BB962C8B-B14F-4D97-AF65-F5344CB8AC3E}">
        <p14:creationId xmlns:p14="http://schemas.microsoft.com/office/powerpoint/2010/main" val="2107098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17E2A5A2-6F5A-E649-9247-8B1BC32F32DA}" type="slidenum">
              <a:rPr lang="en-US"/>
              <a:pPr>
                <a:defRPr/>
              </a:pPr>
              <a:t>‹#›</a:t>
            </a:fld>
            <a:endParaRPr lang="en-US" dirty="0"/>
          </a:p>
        </p:txBody>
      </p:sp>
    </p:spTree>
    <p:extLst>
      <p:ext uri="{BB962C8B-B14F-4D97-AF65-F5344CB8AC3E}">
        <p14:creationId xmlns:p14="http://schemas.microsoft.com/office/powerpoint/2010/main" val="1848610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33D75AEF-288F-F948-9B57-4EFA5EC0D53D}" type="slidenum">
              <a:rPr lang="en-US"/>
              <a:pPr>
                <a:defRPr/>
              </a:pPr>
              <a:t>‹#›</a:t>
            </a:fld>
            <a:endParaRPr lang="en-US" dirty="0"/>
          </a:p>
        </p:txBody>
      </p:sp>
    </p:spTree>
    <p:extLst>
      <p:ext uri="{BB962C8B-B14F-4D97-AF65-F5344CB8AC3E}">
        <p14:creationId xmlns:p14="http://schemas.microsoft.com/office/powerpoint/2010/main" val="37597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0.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9.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pPr>
              <a:defRPr/>
            </a:pPr>
            <a:fld id="{43180D93-86AD-F144-A05D-3FBB4BAA6C67}" type="slidenum">
              <a:rPr lang="en-US"/>
              <a:pPr>
                <a:defRPr/>
              </a:pPr>
              <a:t>‹#›</a:t>
            </a:fld>
            <a:endParaRPr lang="en-US" dirty="0"/>
          </a:p>
        </p:txBody>
      </p:sp>
      <p:pic>
        <p:nvPicPr>
          <p:cNvPr id="156678"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667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4828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34103356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0D5BC58-C214-43E4-AACC-5811FDAB5B08}"/>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1507" name="Rectangle 4">
            <a:extLst>
              <a:ext uri="{FF2B5EF4-FFF2-40B4-BE49-F238E27FC236}">
                <a16:creationId xmlns:a16="http://schemas.microsoft.com/office/drawing/2014/main" id="{2A5B3E1E-4312-412D-8F2E-3D989378D00B}"/>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231D3E8E-2A9F-4F8C-AABD-3F2F14B5D1F1}"/>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solidFill>
                  <a:srgbClr val="FFFFFF"/>
                </a:solidFill>
                <a:latin typeface="Arial" panose="020B0604020202020204" pitchFamily="34" charset="0"/>
              </a:defRPr>
            </a:lvl1pPr>
          </a:lstStyle>
          <a:p>
            <a:fld id="{AD1FD7DE-0BE3-45DD-ACDD-B71A67FE86FC}" type="datetime1">
              <a:rPr lang="en-US" altLang="en-US"/>
              <a:pPr/>
              <a:t>2/7/23</a:t>
            </a:fld>
            <a:endParaRPr lang="en-US" altLang="en-US" dirty="0"/>
          </a:p>
        </p:txBody>
      </p:sp>
      <p:sp>
        <p:nvSpPr>
          <p:cNvPr id="1030" name="Rectangle 6">
            <a:extLst>
              <a:ext uri="{FF2B5EF4-FFF2-40B4-BE49-F238E27FC236}">
                <a16:creationId xmlns:a16="http://schemas.microsoft.com/office/drawing/2014/main" id="{87E85196-74C3-4967-8AE6-F6A5FCF8A53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defRPr>
            </a:lvl1pPr>
          </a:lstStyle>
          <a:p>
            <a:pPr>
              <a:defRPr/>
            </a:pPr>
            <a:endParaRPr lang="en-US" dirty="0"/>
          </a:p>
        </p:txBody>
      </p:sp>
      <p:sp>
        <p:nvSpPr>
          <p:cNvPr id="1031" name="Rectangle 7">
            <a:extLst>
              <a:ext uri="{FF2B5EF4-FFF2-40B4-BE49-F238E27FC236}">
                <a16:creationId xmlns:a16="http://schemas.microsoft.com/office/drawing/2014/main" id="{EE3A3138-685E-4BE9-8700-A042EF931DDA}"/>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solidFill>
                  <a:srgbClr val="FFFFFF"/>
                </a:solidFill>
                <a:latin typeface="Arial" panose="020B0604020202020204" pitchFamily="34" charset="0"/>
              </a:defRPr>
            </a:lvl1pPr>
          </a:lstStyle>
          <a:p>
            <a:fld id="{6BE88F41-5885-4A55-ABCD-F49DF89E0980}" type="slidenum">
              <a:rPr lang="en-US" altLang="en-US"/>
              <a:pPr/>
              <a:t>‹#›</a:t>
            </a:fld>
            <a:endParaRPr lang="en-US" altLang="en-US" dirty="0"/>
          </a:p>
        </p:txBody>
      </p:sp>
    </p:spTree>
    <p:extLst>
      <p:ext uri="{BB962C8B-B14F-4D97-AF65-F5344CB8AC3E}">
        <p14:creationId xmlns:p14="http://schemas.microsoft.com/office/powerpoint/2010/main" val="470856633"/>
      </p:ext>
    </p:extLst>
  </p:cSld>
  <p:clrMap bg1="dk2" tx1="lt1" bg2="dk1" tx2="lt2" accent1="accent1" accent2="accent2" accent3="accent3" accent4="accent4" accent5="accent5" accent6="accent6" hlink="hlink" folHlink="folHlink"/>
  <p:sldLayoutIdLst>
    <p:sldLayoutId id="2147483687"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dirty="0"/>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dirty="0"/>
          </a:p>
        </p:txBody>
      </p:sp>
    </p:spTree>
    <p:extLst>
      <p:ext uri="{BB962C8B-B14F-4D97-AF65-F5344CB8AC3E}">
        <p14:creationId xmlns:p14="http://schemas.microsoft.com/office/powerpoint/2010/main" val="18389434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fontAlgn="base">
              <a:spcAft>
                <a:spcPct val="0"/>
              </a:spcAft>
              <a:defRPr/>
            </a:pPr>
            <a:fld id="{3D926114-98A2-624F-A553-1E6C8A3A1CCA}" type="slidenum">
              <a:rPr lang="en-US">
                <a:solidFill>
                  <a:srgbClr val="000000"/>
                </a:solidFill>
                <a:latin typeface="Times New Roman" charset="0"/>
                <a:ea typeface="ＭＳ Ｐゴシック" charset="0"/>
                <a:cs typeface="ＭＳ Ｐゴシック" charset="0"/>
              </a:rPr>
              <a:pPr defTabSz="914400" fontAlgn="base">
                <a:spcAft>
                  <a:spcPct val="0"/>
                </a:spcAft>
                <a:defRPr/>
              </a:pPr>
              <a:t>‹#›</a:t>
            </a:fld>
            <a:endParaRPr lang="en-US" dirty="0">
              <a:solidFill>
                <a:srgbClr val="000000"/>
              </a:solidFill>
              <a:latin typeface="Times New Roman" charset="0"/>
              <a:ea typeface="ＭＳ Ｐゴシック" charset="0"/>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723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dirty="0">
              <a:sym typeface="Arial"/>
              <a:rtl val="0"/>
            </a:endParaRPr>
          </a:p>
        </p:txBody>
      </p:sp>
      <p:sp>
        <p:nvSpPr>
          <p:cNvPr id="90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dirty="0">
              <a:sym typeface="Arial"/>
              <a:rtl val="0"/>
            </a:endParaRPr>
          </a:p>
        </p:txBody>
      </p:sp>
      <p:sp>
        <p:nvSpPr>
          <p:cNvPr id="90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fontAlgn="base">
              <a:spcBef>
                <a:spcPct val="0"/>
              </a:spcBef>
              <a:spcAft>
                <a:spcPct val="0"/>
              </a:spcAft>
            </a:pPr>
            <a:fld id="{A49BC559-694F-3D40-8EC4-C3FB22BD058D}" type="slidenum">
              <a:rPr lang="en-US">
                <a:latin typeface="Arial" charset="0"/>
                <a:ea typeface="ＭＳ Ｐゴシック" charset="0"/>
                <a:sym typeface="Arial"/>
                <a:rtl val="0"/>
              </a:rPr>
              <a:pPr fontAlgn="base">
                <a:spcBef>
                  <a:spcPct val="0"/>
                </a:spcBef>
                <a:spcAft>
                  <a:spcPct val="0"/>
                </a:spcAft>
              </a:pPr>
              <a:t>‹#›</a:t>
            </a:fld>
            <a:endParaRPr lang="en-US" dirty="0">
              <a:latin typeface="Arial" charset="0"/>
              <a:ea typeface="ＭＳ Ｐゴシック" charset="0"/>
              <a:sym typeface="Arial"/>
              <a:rtl val="0"/>
            </a:endParaRPr>
          </a:p>
        </p:txBody>
      </p:sp>
    </p:spTree>
    <p:extLst>
      <p:ext uri="{BB962C8B-B14F-4D97-AF65-F5344CB8AC3E}">
        <p14:creationId xmlns:p14="http://schemas.microsoft.com/office/powerpoint/2010/main" val="4255025178"/>
      </p:ext>
    </p:extLst>
  </p:cSld>
  <p:clrMap bg1="lt1" tx1="dk1" bg2="lt2" tx2="dk2" accent1="accent1" accent2="accent2" accent3="accent3" accent4="accent4" accent5="accent5" accent6="accent6" hlink="hlink" folHlink="folHlink"/>
  <p:sldLayoutIdLst>
    <p:sldLayoutId id="2147483713"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89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98914F36-3D9C-274A-B67A-666F9D9690BB}" type="slidenum">
              <a:rPr lang="en-US"/>
              <a:pPr>
                <a:defRPr/>
              </a:pPr>
              <a:t>‹#›</a:t>
            </a:fld>
            <a:endParaRPr lang="en-US" dirty="0"/>
          </a:p>
        </p:txBody>
      </p:sp>
    </p:spTree>
    <p:extLst>
      <p:ext uri="{BB962C8B-B14F-4D97-AF65-F5344CB8AC3E}">
        <p14:creationId xmlns:p14="http://schemas.microsoft.com/office/powerpoint/2010/main" val="38258962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D9C6FED-951B-B64E-AE93-9F60021C8E91}" type="slidenum">
              <a:rPr lang="en-US"/>
              <a:pPr>
                <a:defRPr/>
              </a:pPr>
              <a:t>‹#›</a:t>
            </a:fld>
            <a:endParaRPr lang="en-US" dirty="0"/>
          </a:p>
        </p:txBody>
      </p:sp>
    </p:spTree>
    <p:extLst>
      <p:ext uri="{BB962C8B-B14F-4D97-AF65-F5344CB8AC3E}">
        <p14:creationId xmlns:p14="http://schemas.microsoft.com/office/powerpoint/2010/main" val="3528674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fontAlgn="base">
              <a:spcBef>
                <a:spcPct val="0"/>
              </a:spcBef>
              <a:spcAft>
                <a:spcPct val="0"/>
              </a:spcAft>
              <a:defRPr/>
            </a:pPr>
            <a:fld id="{1826D4C5-F817-DB48-923F-9EF7F633EF3B}"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dirty="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48812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3.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الإبن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الروح</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 مخططات اللاهوت والعقيدة المسيحية ،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745970" y="653445"/>
            <a:ext cx="7773916" cy="1569660"/>
          </a:xfr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r>
              <a:rPr lang="ar-JO" sz="9600" b="1" i="1" kern="1200" dirty="0">
                <a:solidFill>
                  <a:schemeClr val="bg1"/>
                </a:solidFill>
                <a:latin typeface="Times New Roman" pitchFamily="-112" charset="0"/>
                <a:ea typeface="+mn-ea"/>
                <a:cs typeface="+mn-cs"/>
              </a:rPr>
              <a:t>الثالوث</a:t>
            </a:r>
            <a:endParaRPr lang="en-US" sz="9600" b="1" i="1" kern="1200" dirty="0">
              <a:solidFill>
                <a:schemeClr val="bg1"/>
              </a:solidFill>
              <a:latin typeface="Times New Roman" pitchFamily="-112" charset="0"/>
              <a:ea typeface="+mn-ea"/>
              <a:cs typeface="+mn-cs"/>
            </a:endParaRPr>
          </a:p>
        </p:txBody>
      </p:sp>
      <p:sp>
        <p:nvSpPr>
          <p:cNvPr id="3" name="Rectangle 2">
            <a:extLst>
              <a:ext uri="{FF2B5EF4-FFF2-40B4-BE49-F238E27FC236}">
                <a16:creationId xmlns:a16="http://schemas.microsoft.com/office/drawing/2014/main" id="{E493660A-D1FA-7AC7-A888-FB8DA04FC4BE}"/>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2652746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descr="jesus.jpg">
            <a:extLst>
              <a:ext uri="{FF2B5EF4-FFF2-40B4-BE49-F238E27FC236}">
                <a16:creationId xmlns:a16="http://schemas.microsoft.com/office/drawing/2014/main" id="{459A2526-7225-4985-B89F-71A8758EE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0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7DDAE9BF-B499-B0D7-30C2-49D3264844B8}"/>
              </a:ext>
            </a:extLst>
          </p:cNvPr>
          <p:cNvGrpSpPr/>
          <p:nvPr/>
        </p:nvGrpSpPr>
        <p:grpSpPr>
          <a:xfrm>
            <a:off x="2511497" y="883225"/>
            <a:ext cx="3629891" cy="1475510"/>
            <a:chOff x="2553061" y="193963"/>
            <a:chExt cx="3629891" cy="1475510"/>
          </a:xfrm>
        </p:grpSpPr>
        <p:sp>
          <p:nvSpPr>
            <p:cNvPr id="3" name="Title 1">
              <a:extLst>
                <a:ext uri="{FF2B5EF4-FFF2-40B4-BE49-F238E27FC236}">
                  <a16:creationId xmlns:a16="http://schemas.microsoft.com/office/drawing/2014/main" id="{6B6DD926-33AF-3D7E-B7A6-145E1063F1F2}"/>
                </a:ext>
              </a:extLst>
            </p:cNvPr>
            <p:cNvSpPr txBox="1">
              <a:spLocks/>
            </p:cNvSpPr>
            <p:nvPr/>
          </p:nvSpPr>
          <p:spPr bwMode="auto">
            <a:xfrm>
              <a:off x="2553061" y="193963"/>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قال يسوع</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5" name="Title 1">
              <a:extLst>
                <a:ext uri="{FF2B5EF4-FFF2-40B4-BE49-F238E27FC236}">
                  <a16:creationId xmlns:a16="http://schemas.microsoft.com/office/drawing/2014/main" id="{0C66766F-CEB6-36AF-ABEB-F9FC3980871E}"/>
                </a:ext>
              </a:extLst>
            </p:cNvPr>
            <p:cNvSpPr txBox="1">
              <a:spLocks/>
            </p:cNvSpPr>
            <p:nvPr/>
          </p:nvSpPr>
          <p:spPr bwMode="auto">
            <a:xfrm>
              <a:off x="2553061" y="90054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أنا هو الله</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grpSp>
        <p:nvGrpSpPr>
          <p:cNvPr id="8" name="Group 7">
            <a:extLst>
              <a:ext uri="{FF2B5EF4-FFF2-40B4-BE49-F238E27FC236}">
                <a16:creationId xmlns:a16="http://schemas.microsoft.com/office/drawing/2014/main" id="{01574E90-25E0-B411-8A21-38CA4B434B4D}"/>
              </a:ext>
            </a:extLst>
          </p:cNvPr>
          <p:cNvGrpSpPr/>
          <p:nvPr/>
        </p:nvGrpSpPr>
        <p:grpSpPr>
          <a:xfrm>
            <a:off x="-226687" y="5081153"/>
            <a:ext cx="3555603" cy="1475510"/>
            <a:chOff x="-2905629" y="4682835"/>
            <a:chExt cx="3629891" cy="1475510"/>
          </a:xfrm>
        </p:grpSpPr>
        <p:sp>
          <p:nvSpPr>
            <p:cNvPr id="6" name="Title 1">
              <a:extLst>
                <a:ext uri="{FF2B5EF4-FFF2-40B4-BE49-F238E27FC236}">
                  <a16:creationId xmlns:a16="http://schemas.microsoft.com/office/drawing/2014/main" id="{ECD42236-D1CC-615F-A5E7-216CB615DE38}"/>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المسيح هو الله</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7" name="Title 1">
              <a:extLst>
                <a:ext uri="{FF2B5EF4-FFF2-40B4-BE49-F238E27FC236}">
                  <a16:creationId xmlns:a16="http://schemas.microsoft.com/office/drawing/2014/main" id="{3B7BE482-51A7-42E8-EC88-0F6E1CE4D9E3}"/>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الربّ</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grpSp>
        <p:nvGrpSpPr>
          <p:cNvPr id="9" name="Group 8">
            <a:extLst>
              <a:ext uri="{FF2B5EF4-FFF2-40B4-BE49-F238E27FC236}">
                <a16:creationId xmlns:a16="http://schemas.microsoft.com/office/drawing/2014/main" id="{E5EB7CE6-8C47-5AC9-7609-386EA7FA9F42}"/>
              </a:ext>
            </a:extLst>
          </p:cNvPr>
          <p:cNvGrpSpPr/>
          <p:nvPr/>
        </p:nvGrpSpPr>
        <p:grpSpPr>
          <a:xfrm>
            <a:off x="5790011" y="5081153"/>
            <a:ext cx="3477490" cy="1475510"/>
            <a:chOff x="-2905629" y="4682835"/>
            <a:chExt cx="3629891" cy="1475510"/>
          </a:xfrm>
        </p:grpSpPr>
        <p:sp>
          <p:nvSpPr>
            <p:cNvPr id="10" name="Title 1">
              <a:extLst>
                <a:ext uri="{FF2B5EF4-FFF2-40B4-BE49-F238E27FC236}">
                  <a16:creationId xmlns:a16="http://schemas.microsoft.com/office/drawing/2014/main" id="{D5168354-29C2-68AC-5E6A-2CDC857A1AFA}"/>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يسوع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1" name="Title 1">
              <a:extLst>
                <a:ext uri="{FF2B5EF4-FFF2-40B4-BE49-F238E27FC236}">
                  <a16:creationId xmlns:a16="http://schemas.microsoft.com/office/drawing/2014/main" id="{89DB9E3A-A7C6-116A-7439-37EDE8155735}"/>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جنوني</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sp>
        <p:nvSpPr>
          <p:cNvPr id="12" name="Title 1">
            <a:extLst>
              <a:ext uri="{FF2B5EF4-FFF2-40B4-BE49-F238E27FC236}">
                <a16:creationId xmlns:a16="http://schemas.microsoft.com/office/drawing/2014/main" id="{5F0022D0-F51F-8D11-B3C6-B7B077DC10B9}"/>
              </a:ext>
            </a:extLst>
          </p:cNvPr>
          <p:cNvSpPr txBox="1">
            <a:spLocks/>
          </p:cNvSpPr>
          <p:nvPr/>
        </p:nvSpPr>
        <p:spPr bwMode="auto">
          <a:xfrm>
            <a:off x="-164937" y="2362310"/>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إدعاؤه صحيحًا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4" name="Title 1">
            <a:extLst>
              <a:ext uri="{FF2B5EF4-FFF2-40B4-BE49-F238E27FC236}">
                <a16:creationId xmlns:a16="http://schemas.microsoft.com/office/drawing/2014/main" id="{A5B2DD86-ACC7-9506-ED6C-5F5D255074D4}"/>
              </a:ext>
            </a:extLst>
          </p:cNvPr>
          <p:cNvSpPr txBox="1">
            <a:spLocks/>
          </p:cNvSpPr>
          <p:nvPr/>
        </p:nvSpPr>
        <p:spPr bwMode="auto">
          <a:xfrm>
            <a:off x="5790011" y="2358735"/>
            <a:ext cx="2891604"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ادعاؤه خاطئًا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5" name="Title 1">
            <a:extLst>
              <a:ext uri="{FF2B5EF4-FFF2-40B4-BE49-F238E27FC236}">
                <a16:creationId xmlns:a16="http://schemas.microsoft.com/office/drawing/2014/main" id="{028A3CA0-BC58-B463-96A2-19300235F91C}"/>
              </a:ext>
            </a:extLst>
          </p:cNvPr>
          <p:cNvSpPr txBox="1">
            <a:spLocks/>
          </p:cNvSpPr>
          <p:nvPr/>
        </p:nvSpPr>
        <p:spPr bwMode="auto">
          <a:xfrm>
            <a:off x="2436550" y="3780415"/>
            <a:ext cx="3340859"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غير صادق </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6" name="Title 1">
            <a:extLst>
              <a:ext uri="{FF2B5EF4-FFF2-40B4-BE49-F238E27FC236}">
                <a16:creationId xmlns:a16="http://schemas.microsoft.com/office/drawing/2014/main" id="{3A761326-E18C-6C88-7E96-30F6EDF3BC45}"/>
              </a:ext>
            </a:extLst>
          </p:cNvPr>
          <p:cNvSpPr txBox="1">
            <a:spLocks/>
          </p:cNvSpPr>
          <p:nvPr/>
        </p:nvSpPr>
        <p:spPr bwMode="auto">
          <a:xfrm>
            <a:off x="6227019" y="3761511"/>
            <a:ext cx="297873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إن كان صادقًا</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nvGrpSpPr>
          <p:cNvPr id="17" name="Group 16">
            <a:extLst>
              <a:ext uri="{FF2B5EF4-FFF2-40B4-BE49-F238E27FC236}">
                <a16:creationId xmlns:a16="http://schemas.microsoft.com/office/drawing/2014/main" id="{8B3025CE-BDA0-7164-02A7-EA4BF512F508}"/>
              </a:ext>
            </a:extLst>
          </p:cNvPr>
          <p:cNvGrpSpPr/>
          <p:nvPr/>
        </p:nvGrpSpPr>
        <p:grpSpPr>
          <a:xfrm>
            <a:off x="2827050" y="5081153"/>
            <a:ext cx="3464827" cy="1475510"/>
            <a:chOff x="-2905629" y="4682835"/>
            <a:chExt cx="3629891" cy="1475510"/>
          </a:xfrm>
        </p:grpSpPr>
        <p:sp>
          <p:nvSpPr>
            <p:cNvPr id="18" name="Title 1">
              <a:extLst>
                <a:ext uri="{FF2B5EF4-FFF2-40B4-BE49-F238E27FC236}">
                  <a16:creationId xmlns:a16="http://schemas.microsoft.com/office/drawing/2014/main" id="{215874B7-3B8D-3AC4-0936-EB02276923D6}"/>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يسوع</a:t>
              </a:r>
              <a:endParaRPr kumimoji="0" lang="en-US" altLang="en-US" sz="3600" b="1" i="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sp>
          <p:nvSpPr>
            <p:cNvPr id="19" name="Title 1">
              <a:extLst>
                <a:ext uri="{FF2B5EF4-FFF2-40B4-BE49-F238E27FC236}">
                  <a16:creationId xmlns:a16="http://schemas.microsoft.com/office/drawing/2014/main" id="{195E72D6-BEF7-76A8-DB4A-526F2553921D}"/>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rPr>
                <a:t>كاذب</a:t>
              </a:r>
              <a:endParaRPr kumimoji="0" lang="en-US" altLang="en-US" sz="3600" b="1" i="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a:endParaRPr>
            </a:p>
          </p:txBody>
        </p:sp>
      </p:grpSp>
      <p:cxnSp>
        <p:nvCxnSpPr>
          <p:cNvPr id="21" name="Straight Arrow Connector 20">
            <a:extLst>
              <a:ext uri="{FF2B5EF4-FFF2-40B4-BE49-F238E27FC236}">
                <a16:creationId xmlns:a16="http://schemas.microsoft.com/office/drawing/2014/main" id="{55A8C2A7-3DD2-248B-E4C5-4DF61F1BE24D}"/>
              </a:ext>
            </a:extLst>
          </p:cNvPr>
          <p:cNvCxnSpPr/>
          <p:nvPr/>
        </p:nvCxnSpPr>
        <p:spPr>
          <a:xfrm flipH="1">
            <a:off x="1246306" y="2549236"/>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A12AF47D-3C23-8498-6141-2796C9AF8B55}"/>
              </a:ext>
            </a:extLst>
          </p:cNvPr>
          <p:cNvCxnSpPr>
            <a:cxnSpLocks/>
          </p:cNvCxnSpPr>
          <p:nvPr/>
        </p:nvCxnSpPr>
        <p:spPr>
          <a:xfrm flipH="1">
            <a:off x="4917771" y="3848099"/>
            <a:ext cx="1205941" cy="1205345"/>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C5D5299D-0412-E24F-F648-D412D7A88531}"/>
              </a:ext>
            </a:extLst>
          </p:cNvPr>
          <p:cNvCxnSpPr>
            <a:cxnSpLocks/>
          </p:cNvCxnSpPr>
          <p:nvPr/>
        </p:nvCxnSpPr>
        <p:spPr>
          <a:xfrm>
            <a:off x="4915686" y="2582141"/>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20" name="Title 19">
            <a:extLst>
              <a:ext uri="{FF2B5EF4-FFF2-40B4-BE49-F238E27FC236}">
                <a16:creationId xmlns:a16="http://schemas.microsoft.com/office/drawing/2014/main" id="{6B5EB113-FCD3-F5E1-A79E-74D5850C83B8}"/>
              </a:ext>
            </a:extLst>
          </p:cNvPr>
          <p:cNvSpPr>
            <a:spLocks noGrp="1"/>
          </p:cNvSpPr>
          <p:nvPr>
            <p:ph type="title"/>
          </p:nvPr>
        </p:nvSpPr>
        <p:spPr>
          <a:xfrm>
            <a:off x="0" y="0"/>
            <a:ext cx="9144000" cy="768928"/>
          </a:xfrm>
        </p:spPr>
        <p:txBody>
          <a:bodyPr/>
          <a:lstStyle/>
          <a:p>
            <a:pPr algn="r" eaLnBrk="1" hangingPunct="1"/>
            <a:r>
              <a:rPr lang="ar-JO" sz="4800" kern="0" dirty="0">
                <a:latin typeface="Arial" charset="0"/>
              </a:rPr>
              <a:t>4. قرّر مَن هو يسوع</a:t>
            </a:r>
            <a:endParaRPr lang="en-US" sz="4800" kern="0" dirty="0">
              <a:latin typeface="Arial" charset="0"/>
            </a:endParaRPr>
          </a:p>
        </p:txBody>
      </p:sp>
    </p:spTree>
    <p:extLst>
      <p:ext uri="{BB962C8B-B14F-4D97-AF65-F5344CB8AC3E}">
        <p14:creationId xmlns:p14="http://schemas.microsoft.com/office/powerpoint/2010/main" val="6817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ar-JO" sz="2800" dirty="0"/>
              <a:t>5. أظهر منطقية هذا الافتراض </a:t>
            </a:r>
            <a:endParaRPr lang="en-US" sz="2800" dirty="0"/>
          </a:p>
        </p:txBody>
      </p:sp>
      <p:sp>
        <p:nvSpPr>
          <p:cNvPr id="3" name="Title 1"/>
          <p:cNvSpPr txBox="1">
            <a:spLocks/>
          </p:cNvSpPr>
          <p:nvPr/>
        </p:nvSpPr>
        <p:spPr bwMode="auto">
          <a:xfrm>
            <a:off x="381000" y="1143000"/>
            <a:ext cx="8305800" cy="293738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200" cap="none" spc="0" normalizeH="0" baseline="0" noProof="0" dirty="0">
                <a:ln>
                  <a:noFill/>
                </a:ln>
                <a:solidFill>
                  <a:srgbClr val="FFFFFF"/>
                </a:solidFill>
                <a:effectLst/>
                <a:uLnTx/>
                <a:uFillTx/>
                <a:latin typeface="Arial"/>
                <a:ea typeface="+mj-ea"/>
                <a:cs typeface="+mj-cs"/>
              </a:rPr>
              <a:t>إن كانت الثلاثة أقانيم الكتابية تسّمى كلّها الله وهي تشترك بنفس صفات الله، ولكن يوجد فقط إله واحد، هم بالتالي الله الواحد الحقيقي. (إن كان يمكن برهنة هذا، فإن الثالوث حقيقي). </a:t>
            </a:r>
          </a:p>
        </p:txBody>
      </p:sp>
      <p:sp>
        <p:nvSpPr>
          <p:cNvPr id="5" name="Title 1"/>
          <p:cNvSpPr txBox="1">
            <a:spLocks/>
          </p:cNvSpPr>
          <p:nvPr/>
        </p:nvSpPr>
        <p:spPr bwMode="auto">
          <a:xfrm>
            <a:off x="30018" y="4470319"/>
            <a:ext cx="91440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اسأل: "إن كان بإمكاني إثبات هذا لك، فهل ستؤمن بالثالوث؟" </a:t>
            </a:r>
          </a:p>
        </p:txBody>
      </p:sp>
      <p:sp>
        <p:nvSpPr>
          <p:cNvPr id="6" name="Title 1"/>
          <p:cNvSpPr txBox="1">
            <a:spLocks/>
          </p:cNvSpPr>
          <p:nvPr/>
        </p:nvSpPr>
        <p:spPr bwMode="auto">
          <a:xfrm>
            <a:off x="0" y="5708073"/>
            <a:ext cx="911398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إن قال الشخص: لا، فإذن هو يعتبر أن له سلطة فوق سلطة الكتاب المقدس</a:t>
            </a:r>
            <a:r>
              <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a:t>
            </a:r>
          </a:p>
        </p:txBody>
      </p:sp>
      <p:sp>
        <p:nvSpPr>
          <p:cNvPr id="7" name="TextBox 6"/>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4096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charset="0"/>
              <a:ea typeface="ＭＳ Ｐゴシック" charset="0"/>
              <a:cs typeface="+mn-cs"/>
            </a:endParaRPr>
          </a:p>
        </p:txBody>
      </p:sp>
      <p:grpSp>
        <p:nvGrpSpPr>
          <p:cNvPr id="218114" name="Group 3"/>
          <p:cNvGrpSpPr>
            <a:grpSpLocks/>
          </p:cNvGrpSpPr>
          <p:nvPr/>
        </p:nvGrpSpPr>
        <p:grpSpPr bwMode="auto">
          <a:xfrm>
            <a:off x="0" y="-1"/>
            <a:ext cx="9164954" cy="6894903"/>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4" name="Text Box 24"/>
          <p:cNvSpPr txBox="1">
            <a:spLocks noChangeArrowheads="1"/>
          </p:cNvSpPr>
          <p:nvPr/>
        </p:nvSpPr>
        <p:spPr bwMode="auto">
          <a:xfrm>
            <a:off x="5519541" y="4459883"/>
            <a:ext cx="1574668"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الروح القدس</a:t>
            </a:r>
            <a:endParaRPr kumimoji="0" lang="en-US"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واين هاوس، مخططات اللاهوت والعقيدة المسيحية،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18134" name="Title 28"/>
          <p:cNvSpPr>
            <a:spLocks noGrp="1"/>
          </p:cNvSpPr>
          <p:nvPr>
            <p:ph type="title" idx="4294967295"/>
          </p:nvPr>
        </p:nvSpPr>
        <p:spPr>
          <a:xfrm>
            <a:off x="5943600" y="5683202"/>
            <a:ext cx="2896376"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
        <p:nvSpPr>
          <p:cNvPr id="31" name="Title 1">
            <a:extLst>
              <a:ext uri="{FF2B5EF4-FFF2-40B4-BE49-F238E27FC236}">
                <a16:creationId xmlns:a16="http://schemas.microsoft.com/office/drawing/2014/main" id="{469F3703-20CF-4C4B-9C38-9F7D40D84BA2}"/>
              </a:ext>
            </a:extLst>
          </p:cNvPr>
          <p:cNvSpPr txBox="1">
            <a:spLocks/>
          </p:cNvSpPr>
          <p:nvPr/>
        </p:nvSpPr>
        <p:spPr bwMode="auto">
          <a:xfrm>
            <a:off x="97154" y="-36903"/>
            <a:ext cx="9067800" cy="12994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6. الكتاب المقدس يثبت بشكل حصري الافتراض السابق في الفقرة التالية التي تعرّف نفس الصفات/الألقاب للآب والابن والروح القدس.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626603" y="0"/>
            <a:ext cx="4411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iii</a:t>
            </a:r>
          </a:p>
        </p:txBody>
      </p:sp>
      <p:sp>
        <p:nvSpPr>
          <p:cNvPr id="94211" name="Text Box 56"/>
          <p:cNvSpPr txBox="1">
            <a:spLocks noChangeArrowheads="1"/>
          </p:cNvSpPr>
          <p:nvPr/>
        </p:nvSpPr>
        <p:spPr bwMode="auto">
          <a:xfrm>
            <a:off x="3118398" y="121615"/>
            <a:ext cx="3397085" cy="523220"/>
          </a:xfrm>
          <a:prstGeom prst="rect">
            <a:avLst/>
          </a:prstGeom>
          <a:solidFill>
            <a:srgbClr val="000090"/>
          </a:solidFill>
          <a:ln w="12700" cap="sq">
            <a:solidFill>
              <a:schemeClr val="tx1"/>
            </a:solid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FFFFF"/>
                </a:solidFill>
                <a:effectLst/>
                <a:uLnTx/>
                <a:uFillTx/>
                <a:latin typeface="Arial" charset="0"/>
                <a:ea typeface="Arial" charset="0"/>
                <a:cs typeface="Arial" charset="0"/>
              </a:rPr>
              <a:t>الدليل الكتابي لعقيدة الثالوث</a:t>
            </a:r>
            <a:endPar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grpSp>
        <p:nvGrpSpPr>
          <p:cNvPr id="94212" name="Group 287"/>
          <p:cNvGrpSpPr>
            <a:grpSpLocks/>
          </p:cNvGrpSpPr>
          <p:nvPr/>
        </p:nvGrpSpPr>
        <p:grpSpPr bwMode="auto">
          <a:xfrm>
            <a:off x="179388" y="627891"/>
            <a:ext cx="8785008" cy="5922646"/>
            <a:chOff x="-23" y="-91"/>
            <a:chExt cx="3586" cy="8898"/>
          </a:xfrm>
        </p:grpSpPr>
        <p:grpSp>
          <p:nvGrpSpPr>
            <p:cNvPr id="94214" name="Group 285"/>
            <p:cNvGrpSpPr>
              <a:grpSpLocks/>
            </p:cNvGrpSpPr>
            <p:nvPr/>
          </p:nvGrpSpPr>
          <p:grpSpPr bwMode="auto">
            <a:xfrm>
              <a:off x="-23" y="0"/>
              <a:ext cx="3562" cy="8807"/>
              <a:chOff x="-23" y="0"/>
              <a:chExt cx="3562" cy="8807"/>
            </a:xfrm>
          </p:grpSpPr>
          <p:grpSp>
            <p:nvGrpSpPr>
              <p:cNvPr id="94216" name="Group 134"/>
              <p:cNvGrpSpPr>
                <a:grpSpLocks/>
              </p:cNvGrpSpPr>
              <p:nvPr/>
            </p:nvGrpSpPr>
            <p:grpSpPr bwMode="auto">
              <a:xfrm>
                <a:off x="0" y="0"/>
                <a:ext cx="917" cy="403"/>
                <a:chOff x="0" y="0"/>
                <a:chExt cx="917" cy="403"/>
              </a:xfrm>
            </p:grpSpPr>
            <p:sp>
              <p:nvSpPr>
                <p:cNvPr id="94442" name="Rectangle 57"/>
                <p:cNvSpPr>
                  <a:spLocks noChangeArrowheads="1"/>
                </p:cNvSpPr>
                <p:nvPr/>
              </p:nvSpPr>
              <p:spPr bwMode="auto">
                <a:xfrm>
                  <a:off x="43" y="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الصفة/اللقب</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43" name="Rectangle 133"/>
                <p:cNvSpPr>
                  <a:spLocks noChangeArrowheads="1"/>
                </p:cNvSpPr>
                <p:nvPr/>
              </p:nvSpPr>
              <p:spPr bwMode="auto">
                <a:xfrm>
                  <a:off x="0" y="0"/>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 name="Rectangle 57">
                  <a:extLst>
                    <a:ext uri="{FF2B5EF4-FFF2-40B4-BE49-F238E27FC236}">
                      <a16:creationId xmlns:a16="http://schemas.microsoft.com/office/drawing/2014/main" id="{0A566E24-9134-F728-A34A-32036814A4CF}"/>
                    </a:ext>
                  </a:extLst>
                </p:cNvPr>
                <p:cNvSpPr>
                  <a:spLocks noChangeArrowheads="1"/>
                </p:cNvSpPr>
                <p:nvPr/>
              </p:nvSpPr>
              <p:spPr bwMode="auto">
                <a:xfrm>
                  <a:off x="50" y="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الصفة/اللقب</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4217" name="Group 136"/>
              <p:cNvGrpSpPr>
                <a:grpSpLocks/>
              </p:cNvGrpSpPr>
              <p:nvPr/>
            </p:nvGrpSpPr>
            <p:grpSpPr bwMode="auto">
              <a:xfrm>
                <a:off x="917" y="0"/>
                <a:ext cx="874" cy="403"/>
                <a:chOff x="917" y="0"/>
                <a:chExt cx="874" cy="403"/>
              </a:xfrm>
            </p:grpSpPr>
            <p:sp>
              <p:nvSpPr>
                <p:cNvPr id="94440" name="Rectangle 58"/>
                <p:cNvSpPr>
                  <a:spLocks noChangeArrowheads="1"/>
                </p:cNvSpPr>
                <p:nvPr/>
              </p:nvSpPr>
              <p:spPr bwMode="auto">
                <a:xfrm>
                  <a:off x="960"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الآب</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41" name="Rectangle 135"/>
                <p:cNvSpPr>
                  <a:spLocks noChangeArrowheads="1"/>
                </p:cNvSpPr>
                <p:nvPr/>
              </p:nvSpPr>
              <p:spPr bwMode="auto">
                <a:xfrm>
                  <a:off x="917"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18" name="Group 138"/>
              <p:cNvGrpSpPr>
                <a:grpSpLocks/>
              </p:cNvGrpSpPr>
              <p:nvPr/>
            </p:nvGrpSpPr>
            <p:grpSpPr bwMode="auto">
              <a:xfrm>
                <a:off x="1791" y="0"/>
                <a:ext cx="874" cy="403"/>
                <a:chOff x="1791" y="0"/>
                <a:chExt cx="874" cy="403"/>
              </a:xfrm>
            </p:grpSpPr>
            <p:sp>
              <p:nvSpPr>
                <p:cNvPr id="94438" name="Rectangle 59"/>
                <p:cNvSpPr>
                  <a:spLocks noChangeArrowheads="1"/>
                </p:cNvSpPr>
                <p:nvPr/>
              </p:nvSpPr>
              <p:spPr bwMode="auto">
                <a:xfrm>
                  <a:off x="1834"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الابن</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9" name="Rectangle 137"/>
                <p:cNvSpPr>
                  <a:spLocks noChangeArrowheads="1"/>
                </p:cNvSpPr>
                <p:nvPr/>
              </p:nvSpPr>
              <p:spPr bwMode="auto">
                <a:xfrm>
                  <a:off x="1791"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19" name="Group 140"/>
              <p:cNvGrpSpPr>
                <a:grpSpLocks/>
              </p:cNvGrpSpPr>
              <p:nvPr/>
            </p:nvGrpSpPr>
            <p:grpSpPr bwMode="auto">
              <a:xfrm>
                <a:off x="2665" y="0"/>
                <a:ext cx="874" cy="403"/>
                <a:chOff x="2665" y="0"/>
                <a:chExt cx="874" cy="403"/>
              </a:xfrm>
            </p:grpSpPr>
            <p:sp>
              <p:nvSpPr>
                <p:cNvPr id="94436" name="Rectangle 60"/>
                <p:cNvSpPr>
                  <a:spLocks noChangeArrowheads="1"/>
                </p:cNvSpPr>
                <p:nvPr/>
              </p:nvSpPr>
              <p:spPr bwMode="auto">
                <a:xfrm>
                  <a:off x="2708" y="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الروح القدس</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7" name="Rectangle 139"/>
                <p:cNvSpPr>
                  <a:spLocks noChangeArrowheads="1"/>
                </p:cNvSpPr>
                <p:nvPr/>
              </p:nvSpPr>
              <p:spPr bwMode="auto">
                <a:xfrm>
                  <a:off x="2665" y="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0" name="Group 142"/>
              <p:cNvGrpSpPr>
                <a:grpSpLocks/>
              </p:cNvGrpSpPr>
              <p:nvPr/>
            </p:nvGrpSpPr>
            <p:grpSpPr bwMode="auto">
              <a:xfrm>
                <a:off x="0" y="403"/>
                <a:ext cx="1094" cy="518"/>
                <a:chOff x="0" y="403"/>
                <a:chExt cx="1094" cy="518"/>
              </a:xfrm>
            </p:grpSpPr>
            <p:sp>
              <p:nvSpPr>
                <p:cNvPr id="94434" name="Rectangle 61"/>
                <p:cNvSpPr>
                  <a:spLocks noChangeArrowheads="1"/>
                </p:cNvSpPr>
                <p:nvPr/>
              </p:nvSpPr>
              <p:spPr bwMode="auto">
                <a:xfrm>
                  <a:off x="43" y="403"/>
                  <a:ext cx="105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يُدعى الله (الألوهية)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5" name="Rectangle 141"/>
                <p:cNvSpPr>
                  <a:spLocks noChangeArrowheads="1"/>
                </p:cNvSpPr>
                <p:nvPr/>
              </p:nvSpPr>
              <p:spPr bwMode="auto">
                <a:xfrm>
                  <a:off x="0" y="403"/>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1" name="Group 144"/>
              <p:cNvGrpSpPr>
                <a:grpSpLocks/>
              </p:cNvGrpSpPr>
              <p:nvPr/>
            </p:nvGrpSpPr>
            <p:grpSpPr bwMode="auto">
              <a:xfrm>
                <a:off x="917" y="403"/>
                <a:ext cx="874" cy="518"/>
                <a:chOff x="917" y="403"/>
                <a:chExt cx="874" cy="518"/>
              </a:xfrm>
            </p:grpSpPr>
            <p:sp>
              <p:nvSpPr>
                <p:cNvPr id="94432" name="Rectangle 62"/>
                <p:cNvSpPr>
                  <a:spLocks noChangeArrowheads="1"/>
                </p:cNvSpPr>
                <p:nvPr/>
              </p:nvSpPr>
              <p:spPr bwMode="auto">
                <a:xfrm>
                  <a:off x="960" y="40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2بطرس 1: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3" name="Rectangle 143"/>
                <p:cNvSpPr>
                  <a:spLocks noChangeArrowheads="1"/>
                </p:cNvSpPr>
                <p:nvPr/>
              </p:nvSpPr>
              <p:spPr bwMode="auto">
                <a:xfrm>
                  <a:off x="917"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2" name="Group 146"/>
              <p:cNvGrpSpPr>
                <a:grpSpLocks/>
              </p:cNvGrpSpPr>
              <p:nvPr/>
            </p:nvGrpSpPr>
            <p:grpSpPr bwMode="auto">
              <a:xfrm>
                <a:off x="1791" y="403"/>
                <a:ext cx="874" cy="518"/>
                <a:chOff x="1791" y="403"/>
                <a:chExt cx="874" cy="518"/>
              </a:xfrm>
            </p:grpSpPr>
            <p:sp>
              <p:nvSpPr>
                <p:cNvPr id="94430" name="Rectangle 63"/>
                <p:cNvSpPr>
                  <a:spLocks noChangeArrowheads="1"/>
                </p:cNvSpPr>
                <p:nvPr/>
              </p:nvSpPr>
              <p:spPr bwMode="auto">
                <a:xfrm>
                  <a:off x="1834" y="40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1: 6-8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31" name="Rectangle 145"/>
                <p:cNvSpPr>
                  <a:spLocks noChangeArrowheads="1"/>
                </p:cNvSpPr>
                <p:nvPr/>
              </p:nvSpPr>
              <p:spPr bwMode="auto">
                <a:xfrm>
                  <a:off x="1791"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3" name="Group 148"/>
              <p:cNvGrpSpPr>
                <a:grpSpLocks/>
              </p:cNvGrpSpPr>
              <p:nvPr/>
            </p:nvGrpSpPr>
            <p:grpSpPr bwMode="auto">
              <a:xfrm>
                <a:off x="2665" y="403"/>
                <a:ext cx="874" cy="662"/>
                <a:chOff x="2665" y="403"/>
                <a:chExt cx="874" cy="662"/>
              </a:xfrm>
            </p:grpSpPr>
            <p:sp>
              <p:nvSpPr>
                <p:cNvPr id="94428" name="Rectangle 64"/>
                <p:cNvSpPr>
                  <a:spLocks noChangeArrowheads="1"/>
                </p:cNvSpPr>
                <p:nvPr/>
              </p:nvSpPr>
              <p:spPr bwMode="auto">
                <a:xfrm>
                  <a:off x="2710" y="547"/>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أعمال الرسل 5: 3-4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9" name="Rectangle 147"/>
                <p:cNvSpPr>
                  <a:spLocks noChangeArrowheads="1"/>
                </p:cNvSpPr>
                <p:nvPr/>
              </p:nvSpPr>
              <p:spPr bwMode="auto">
                <a:xfrm>
                  <a:off x="2665" y="40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4" name="Group 150"/>
              <p:cNvGrpSpPr>
                <a:grpSpLocks/>
              </p:cNvGrpSpPr>
              <p:nvPr/>
            </p:nvGrpSpPr>
            <p:grpSpPr bwMode="auto">
              <a:xfrm>
                <a:off x="0" y="872"/>
                <a:ext cx="1035" cy="567"/>
                <a:chOff x="0" y="872"/>
                <a:chExt cx="1035" cy="567"/>
              </a:xfrm>
            </p:grpSpPr>
            <p:sp>
              <p:nvSpPr>
                <p:cNvPr id="94426" name="Rectangle 65"/>
                <p:cNvSpPr>
                  <a:spLocks noChangeArrowheads="1"/>
                </p:cNvSpPr>
                <p:nvPr/>
              </p:nvSpPr>
              <p:spPr bwMode="auto">
                <a:xfrm>
                  <a:off x="43" y="872"/>
                  <a:ext cx="99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يُعبَد كالله</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7" name="Rectangle 149"/>
                <p:cNvSpPr>
                  <a:spLocks noChangeArrowheads="1"/>
                </p:cNvSpPr>
                <p:nvPr/>
              </p:nvSpPr>
              <p:spPr bwMode="auto">
                <a:xfrm>
                  <a:off x="0" y="921"/>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5" name="Group 152"/>
              <p:cNvGrpSpPr>
                <a:grpSpLocks/>
              </p:cNvGrpSpPr>
              <p:nvPr/>
            </p:nvGrpSpPr>
            <p:grpSpPr bwMode="auto">
              <a:xfrm>
                <a:off x="917" y="921"/>
                <a:ext cx="874" cy="518"/>
                <a:chOff x="917" y="921"/>
                <a:chExt cx="874" cy="518"/>
              </a:xfrm>
            </p:grpSpPr>
            <p:sp>
              <p:nvSpPr>
                <p:cNvPr id="94424" name="Rectangle 66"/>
                <p:cNvSpPr>
                  <a:spLocks noChangeArrowheads="1"/>
                </p:cNvSpPr>
                <p:nvPr/>
              </p:nvSpPr>
              <p:spPr bwMode="auto">
                <a:xfrm>
                  <a:off x="960"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متى 4: 10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5" name="Rectangle 151"/>
                <p:cNvSpPr>
                  <a:spLocks noChangeArrowheads="1"/>
                </p:cNvSpPr>
                <p:nvPr/>
              </p:nvSpPr>
              <p:spPr bwMode="auto">
                <a:xfrm>
                  <a:off x="917"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6" name="Group 154"/>
              <p:cNvGrpSpPr>
                <a:grpSpLocks/>
              </p:cNvGrpSpPr>
              <p:nvPr/>
            </p:nvGrpSpPr>
            <p:grpSpPr bwMode="auto">
              <a:xfrm>
                <a:off x="1791" y="921"/>
                <a:ext cx="874" cy="518"/>
                <a:chOff x="1791" y="921"/>
                <a:chExt cx="874" cy="518"/>
              </a:xfrm>
            </p:grpSpPr>
            <p:sp>
              <p:nvSpPr>
                <p:cNvPr id="94422" name="Rectangle 67"/>
                <p:cNvSpPr>
                  <a:spLocks noChangeArrowheads="1"/>
                </p:cNvSpPr>
                <p:nvPr/>
              </p:nvSpPr>
              <p:spPr bwMode="auto">
                <a:xfrm>
                  <a:off x="1834"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20: 28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23" name="Rectangle 153"/>
                <p:cNvSpPr>
                  <a:spLocks noChangeArrowheads="1"/>
                </p:cNvSpPr>
                <p:nvPr/>
              </p:nvSpPr>
              <p:spPr bwMode="auto">
                <a:xfrm>
                  <a:off x="1791"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7" name="Group 156"/>
              <p:cNvGrpSpPr>
                <a:grpSpLocks/>
              </p:cNvGrpSpPr>
              <p:nvPr/>
            </p:nvGrpSpPr>
            <p:grpSpPr bwMode="auto">
              <a:xfrm>
                <a:off x="2665" y="921"/>
                <a:ext cx="874" cy="518"/>
                <a:chOff x="2665" y="921"/>
                <a:chExt cx="874" cy="518"/>
              </a:xfrm>
            </p:grpSpPr>
            <p:sp>
              <p:nvSpPr>
                <p:cNvPr id="94420" name="Rectangle 68"/>
                <p:cNvSpPr>
                  <a:spLocks noChangeArrowheads="1"/>
                </p:cNvSpPr>
                <p:nvPr/>
              </p:nvSpPr>
              <p:spPr bwMode="auto">
                <a:xfrm>
                  <a:off x="2708" y="92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421" name="Rectangle 155"/>
                <p:cNvSpPr>
                  <a:spLocks noChangeArrowheads="1"/>
                </p:cNvSpPr>
                <p:nvPr/>
              </p:nvSpPr>
              <p:spPr bwMode="auto">
                <a:xfrm>
                  <a:off x="2665" y="92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8" name="Group 158"/>
              <p:cNvGrpSpPr>
                <a:grpSpLocks/>
              </p:cNvGrpSpPr>
              <p:nvPr/>
            </p:nvGrpSpPr>
            <p:grpSpPr bwMode="auto">
              <a:xfrm>
                <a:off x="0" y="1439"/>
                <a:ext cx="1065" cy="518"/>
                <a:chOff x="0" y="1439"/>
                <a:chExt cx="1065" cy="518"/>
              </a:xfrm>
            </p:grpSpPr>
            <p:sp>
              <p:nvSpPr>
                <p:cNvPr id="94418" name="Rectangle 69"/>
                <p:cNvSpPr>
                  <a:spLocks noChangeArrowheads="1"/>
                </p:cNvSpPr>
                <p:nvPr/>
              </p:nvSpPr>
              <p:spPr bwMode="auto">
                <a:xfrm>
                  <a:off x="43" y="1439"/>
                  <a:ext cx="102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يسكن المؤمنين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9" name="Rectangle 157"/>
                <p:cNvSpPr>
                  <a:spLocks noChangeArrowheads="1"/>
                </p:cNvSpPr>
                <p:nvPr/>
              </p:nvSpPr>
              <p:spPr bwMode="auto">
                <a:xfrm>
                  <a:off x="0" y="1439"/>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29" name="Group 160"/>
              <p:cNvGrpSpPr>
                <a:grpSpLocks/>
              </p:cNvGrpSpPr>
              <p:nvPr/>
            </p:nvGrpSpPr>
            <p:grpSpPr bwMode="auto">
              <a:xfrm>
                <a:off x="917" y="1439"/>
                <a:ext cx="874" cy="518"/>
                <a:chOff x="917" y="1439"/>
                <a:chExt cx="874" cy="518"/>
              </a:xfrm>
            </p:grpSpPr>
            <p:sp>
              <p:nvSpPr>
                <p:cNvPr id="94416" name="Rectangle 70"/>
                <p:cNvSpPr>
                  <a:spLocks noChangeArrowheads="1"/>
                </p:cNvSpPr>
                <p:nvPr/>
              </p:nvSpPr>
              <p:spPr bwMode="auto">
                <a:xfrm>
                  <a:off x="960"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1كورنثوس 3: 16أ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7" name="Rectangle 159"/>
                <p:cNvSpPr>
                  <a:spLocks noChangeArrowheads="1"/>
                </p:cNvSpPr>
                <p:nvPr/>
              </p:nvSpPr>
              <p:spPr bwMode="auto">
                <a:xfrm>
                  <a:off x="917"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0" name="Group 162"/>
              <p:cNvGrpSpPr>
                <a:grpSpLocks/>
              </p:cNvGrpSpPr>
              <p:nvPr/>
            </p:nvGrpSpPr>
            <p:grpSpPr bwMode="auto">
              <a:xfrm>
                <a:off x="1791" y="1439"/>
                <a:ext cx="874" cy="518"/>
                <a:chOff x="1791" y="1439"/>
                <a:chExt cx="874" cy="518"/>
              </a:xfrm>
            </p:grpSpPr>
            <p:sp>
              <p:nvSpPr>
                <p:cNvPr id="94414" name="Rectangle 71"/>
                <p:cNvSpPr>
                  <a:spLocks noChangeArrowheads="1"/>
                </p:cNvSpPr>
                <p:nvPr/>
              </p:nvSpPr>
              <p:spPr bwMode="auto">
                <a:xfrm>
                  <a:off x="1834"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كولوسي 1: 27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5" name="Rectangle 161"/>
                <p:cNvSpPr>
                  <a:spLocks noChangeArrowheads="1"/>
                </p:cNvSpPr>
                <p:nvPr/>
              </p:nvSpPr>
              <p:spPr bwMode="auto">
                <a:xfrm>
                  <a:off x="1791"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1" name="Group 164"/>
              <p:cNvGrpSpPr>
                <a:grpSpLocks/>
              </p:cNvGrpSpPr>
              <p:nvPr/>
            </p:nvGrpSpPr>
            <p:grpSpPr bwMode="auto">
              <a:xfrm>
                <a:off x="2665" y="1439"/>
                <a:ext cx="874" cy="518"/>
                <a:chOff x="2665" y="1439"/>
                <a:chExt cx="874" cy="518"/>
              </a:xfrm>
            </p:grpSpPr>
            <p:sp>
              <p:nvSpPr>
                <p:cNvPr id="94412" name="Rectangle 72"/>
                <p:cNvSpPr>
                  <a:spLocks noChangeArrowheads="1"/>
                </p:cNvSpPr>
                <p:nvPr/>
              </p:nvSpPr>
              <p:spPr bwMode="auto">
                <a:xfrm>
                  <a:off x="2708" y="143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1كورنثوس 3: 16ب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3" name="Rectangle 163"/>
                <p:cNvSpPr>
                  <a:spLocks noChangeArrowheads="1"/>
                </p:cNvSpPr>
                <p:nvPr/>
              </p:nvSpPr>
              <p:spPr bwMode="auto">
                <a:xfrm>
                  <a:off x="2665" y="143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2" name="Group 166"/>
              <p:cNvGrpSpPr>
                <a:grpSpLocks/>
              </p:cNvGrpSpPr>
              <p:nvPr/>
            </p:nvGrpSpPr>
            <p:grpSpPr bwMode="auto">
              <a:xfrm>
                <a:off x="0" y="1957"/>
                <a:ext cx="917" cy="403"/>
                <a:chOff x="0" y="1957"/>
                <a:chExt cx="917" cy="403"/>
              </a:xfrm>
            </p:grpSpPr>
            <p:sp>
              <p:nvSpPr>
                <p:cNvPr id="94410" name="Rectangle 73"/>
                <p:cNvSpPr>
                  <a:spLocks noChangeArrowheads="1"/>
                </p:cNvSpPr>
                <p:nvPr/>
              </p:nvSpPr>
              <p:spPr bwMode="auto">
                <a:xfrm>
                  <a:off x="43" y="1957"/>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هو الحقّ</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11" name="Rectangle 165"/>
                <p:cNvSpPr>
                  <a:spLocks noChangeArrowheads="1"/>
                </p:cNvSpPr>
                <p:nvPr/>
              </p:nvSpPr>
              <p:spPr bwMode="auto">
                <a:xfrm>
                  <a:off x="0" y="1957"/>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3" name="Group 168"/>
              <p:cNvGrpSpPr>
                <a:grpSpLocks/>
              </p:cNvGrpSpPr>
              <p:nvPr/>
            </p:nvGrpSpPr>
            <p:grpSpPr bwMode="auto">
              <a:xfrm>
                <a:off x="917" y="1957"/>
                <a:ext cx="874" cy="403"/>
                <a:chOff x="917" y="1957"/>
                <a:chExt cx="874" cy="403"/>
              </a:xfrm>
            </p:grpSpPr>
            <p:sp>
              <p:nvSpPr>
                <p:cNvPr id="94408" name="Rectangle 74"/>
                <p:cNvSpPr>
                  <a:spLocks noChangeArrowheads="1"/>
                </p:cNvSpPr>
                <p:nvPr/>
              </p:nvSpPr>
              <p:spPr bwMode="auto">
                <a:xfrm>
                  <a:off x="960"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3: 33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9" name="Rectangle 167"/>
                <p:cNvSpPr>
                  <a:spLocks noChangeArrowheads="1"/>
                </p:cNvSpPr>
                <p:nvPr/>
              </p:nvSpPr>
              <p:spPr bwMode="auto">
                <a:xfrm>
                  <a:off x="917"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4" name="Group 170"/>
              <p:cNvGrpSpPr>
                <a:grpSpLocks/>
              </p:cNvGrpSpPr>
              <p:nvPr/>
            </p:nvGrpSpPr>
            <p:grpSpPr bwMode="auto">
              <a:xfrm>
                <a:off x="1791" y="1957"/>
                <a:ext cx="874" cy="403"/>
                <a:chOff x="1791" y="1957"/>
                <a:chExt cx="874" cy="403"/>
              </a:xfrm>
            </p:grpSpPr>
            <p:sp>
              <p:nvSpPr>
                <p:cNvPr id="94406" name="Rectangle 75"/>
                <p:cNvSpPr>
                  <a:spLocks noChangeArrowheads="1"/>
                </p:cNvSpPr>
                <p:nvPr/>
              </p:nvSpPr>
              <p:spPr bwMode="auto">
                <a:xfrm>
                  <a:off x="1834"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14: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7" name="Rectangle 169"/>
                <p:cNvSpPr>
                  <a:spLocks noChangeArrowheads="1"/>
                </p:cNvSpPr>
                <p:nvPr/>
              </p:nvSpPr>
              <p:spPr bwMode="auto">
                <a:xfrm>
                  <a:off x="1791"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5" name="Group 172"/>
              <p:cNvGrpSpPr>
                <a:grpSpLocks/>
              </p:cNvGrpSpPr>
              <p:nvPr/>
            </p:nvGrpSpPr>
            <p:grpSpPr bwMode="auto">
              <a:xfrm>
                <a:off x="2665" y="1957"/>
                <a:ext cx="874" cy="403"/>
                <a:chOff x="2665" y="1957"/>
                <a:chExt cx="874" cy="403"/>
              </a:xfrm>
            </p:grpSpPr>
            <p:sp>
              <p:nvSpPr>
                <p:cNvPr id="94404" name="Rectangle 76"/>
                <p:cNvSpPr>
                  <a:spLocks noChangeArrowheads="1"/>
                </p:cNvSpPr>
                <p:nvPr/>
              </p:nvSpPr>
              <p:spPr bwMode="auto">
                <a:xfrm>
                  <a:off x="2708" y="195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1يوحنا 5: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5" name="Rectangle 171"/>
                <p:cNvSpPr>
                  <a:spLocks noChangeArrowheads="1"/>
                </p:cNvSpPr>
                <p:nvPr/>
              </p:nvSpPr>
              <p:spPr bwMode="auto">
                <a:xfrm>
                  <a:off x="2665" y="195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6" name="Group 174"/>
              <p:cNvGrpSpPr>
                <a:grpSpLocks/>
              </p:cNvGrpSpPr>
              <p:nvPr/>
            </p:nvGrpSpPr>
            <p:grpSpPr bwMode="auto">
              <a:xfrm>
                <a:off x="0" y="2360"/>
                <a:ext cx="917" cy="403"/>
                <a:chOff x="0" y="2360"/>
                <a:chExt cx="917" cy="403"/>
              </a:xfrm>
            </p:grpSpPr>
            <p:sp>
              <p:nvSpPr>
                <p:cNvPr id="94402" name="Rectangle 77"/>
                <p:cNvSpPr>
                  <a:spLocks noChangeArrowheads="1"/>
                </p:cNvSpPr>
                <p:nvPr/>
              </p:nvSpPr>
              <p:spPr bwMode="auto">
                <a:xfrm>
                  <a:off x="43" y="2360"/>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أقام المسيح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3" name="Rectangle 173"/>
                <p:cNvSpPr>
                  <a:spLocks noChangeArrowheads="1"/>
                </p:cNvSpPr>
                <p:nvPr/>
              </p:nvSpPr>
              <p:spPr bwMode="auto">
                <a:xfrm>
                  <a:off x="0" y="2360"/>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7" name="Group 176"/>
              <p:cNvGrpSpPr>
                <a:grpSpLocks/>
              </p:cNvGrpSpPr>
              <p:nvPr/>
            </p:nvGrpSpPr>
            <p:grpSpPr bwMode="auto">
              <a:xfrm>
                <a:off x="917" y="2360"/>
                <a:ext cx="874" cy="403"/>
                <a:chOff x="917" y="2360"/>
                <a:chExt cx="874" cy="403"/>
              </a:xfrm>
            </p:grpSpPr>
            <p:sp>
              <p:nvSpPr>
                <p:cNvPr id="94400" name="Rectangle 78"/>
                <p:cNvSpPr>
                  <a:spLocks noChangeArrowheads="1"/>
                </p:cNvSpPr>
                <p:nvPr/>
              </p:nvSpPr>
              <p:spPr bwMode="auto">
                <a:xfrm>
                  <a:off x="960"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أعمال الرسل 3: 26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401" name="Rectangle 175"/>
                <p:cNvSpPr>
                  <a:spLocks noChangeArrowheads="1"/>
                </p:cNvSpPr>
                <p:nvPr/>
              </p:nvSpPr>
              <p:spPr bwMode="auto">
                <a:xfrm>
                  <a:off x="917"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8" name="Group 178"/>
              <p:cNvGrpSpPr>
                <a:grpSpLocks/>
              </p:cNvGrpSpPr>
              <p:nvPr/>
            </p:nvGrpSpPr>
            <p:grpSpPr bwMode="auto">
              <a:xfrm>
                <a:off x="1791" y="2360"/>
                <a:ext cx="874" cy="403"/>
                <a:chOff x="1791" y="2360"/>
                <a:chExt cx="874" cy="403"/>
              </a:xfrm>
            </p:grpSpPr>
            <p:sp>
              <p:nvSpPr>
                <p:cNvPr id="94398" name="Rectangle 79"/>
                <p:cNvSpPr>
                  <a:spLocks noChangeArrowheads="1"/>
                </p:cNvSpPr>
                <p:nvPr/>
              </p:nvSpPr>
              <p:spPr bwMode="auto">
                <a:xfrm>
                  <a:off x="1834"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10: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9" name="Rectangle 177"/>
                <p:cNvSpPr>
                  <a:spLocks noChangeArrowheads="1"/>
                </p:cNvSpPr>
                <p:nvPr/>
              </p:nvSpPr>
              <p:spPr bwMode="auto">
                <a:xfrm>
                  <a:off x="1791"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39" name="Group 180"/>
              <p:cNvGrpSpPr>
                <a:grpSpLocks/>
              </p:cNvGrpSpPr>
              <p:nvPr/>
            </p:nvGrpSpPr>
            <p:grpSpPr bwMode="auto">
              <a:xfrm>
                <a:off x="2665" y="2360"/>
                <a:ext cx="874" cy="403"/>
                <a:chOff x="2665" y="2360"/>
                <a:chExt cx="874" cy="403"/>
              </a:xfrm>
            </p:grpSpPr>
            <p:sp>
              <p:nvSpPr>
                <p:cNvPr id="94396" name="Rectangle 80"/>
                <p:cNvSpPr>
                  <a:spLocks noChangeArrowheads="1"/>
                </p:cNvSpPr>
                <p:nvPr/>
              </p:nvSpPr>
              <p:spPr bwMode="auto">
                <a:xfrm>
                  <a:off x="2708" y="2360"/>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رومية 8: 11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7" name="Rectangle 179"/>
                <p:cNvSpPr>
                  <a:spLocks noChangeArrowheads="1"/>
                </p:cNvSpPr>
                <p:nvPr/>
              </p:nvSpPr>
              <p:spPr bwMode="auto">
                <a:xfrm>
                  <a:off x="2665" y="2360"/>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0" name="Group 182"/>
              <p:cNvGrpSpPr>
                <a:grpSpLocks/>
              </p:cNvGrpSpPr>
              <p:nvPr/>
            </p:nvGrpSpPr>
            <p:grpSpPr bwMode="auto">
              <a:xfrm>
                <a:off x="0" y="2763"/>
                <a:ext cx="917" cy="518"/>
                <a:chOff x="0" y="2763"/>
                <a:chExt cx="917" cy="518"/>
              </a:xfrm>
            </p:grpSpPr>
            <p:sp>
              <p:nvSpPr>
                <p:cNvPr id="94394" name="Rectangle 81"/>
                <p:cNvSpPr>
                  <a:spLocks noChangeArrowheads="1"/>
                </p:cNvSpPr>
                <p:nvPr/>
              </p:nvSpPr>
              <p:spPr bwMode="auto">
                <a:xfrm>
                  <a:off x="43" y="2763"/>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كليّ المعرفة</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5" name="Rectangle 181"/>
                <p:cNvSpPr>
                  <a:spLocks noChangeArrowheads="1"/>
                </p:cNvSpPr>
                <p:nvPr/>
              </p:nvSpPr>
              <p:spPr bwMode="auto">
                <a:xfrm>
                  <a:off x="0" y="2763"/>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1" name="Group 184"/>
              <p:cNvGrpSpPr>
                <a:grpSpLocks/>
              </p:cNvGrpSpPr>
              <p:nvPr/>
            </p:nvGrpSpPr>
            <p:grpSpPr bwMode="auto">
              <a:xfrm>
                <a:off x="917" y="2763"/>
                <a:ext cx="874" cy="518"/>
                <a:chOff x="917" y="2763"/>
                <a:chExt cx="874" cy="518"/>
              </a:xfrm>
            </p:grpSpPr>
            <p:sp>
              <p:nvSpPr>
                <p:cNvPr id="94392" name="Rectangle 82"/>
                <p:cNvSpPr>
                  <a:spLocks noChangeArrowheads="1"/>
                </p:cNvSpPr>
                <p:nvPr/>
              </p:nvSpPr>
              <p:spPr bwMode="auto">
                <a:xfrm>
                  <a:off x="960" y="276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مزمور 139: 1- 5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3" name="Rectangle 183"/>
                <p:cNvSpPr>
                  <a:spLocks noChangeArrowheads="1"/>
                </p:cNvSpPr>
                <p:nvPr/>
              </p:nvSpPr>
              <p:spPr bwMode="auto">
                <a:xfrm>
                  <a:off x="917"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2" name="Group 186"/>
              <p:cNvGrpSpPr>
                <a:grpSpLocks/>
              </p:cNvGrpSpPr>
              <p:nvPr/>
            </p:nvGrpSpPr>
            <p:grpSpPr bwMode="auto">
              <a:xfrm>
                <a:off x="1791" y="2763"/>
                <a:ext cx="874" cy="518"/>
                <a:chOff x="1791" y="2763"/>
                <a:chExt cx="874" cy="518"/>
              </a:xfrm>
            </p:grpSpPr>
            <p:sp>
              <p:nvSpPr>
                <p:cNvPr id="94390" name="Rectangle 83"/>
                <p:cNvSpPr>
                  <a:spLocks noChangeArrowheads="1"/>
                </p:cNvSpPr>
                <p:nvPr/>
              </p:nvSpPr>
              <p:spPr bwMode="auto">
                <a:xfrm>
                  <a:off x="1834" y="2763"/>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16: 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91" name="Rectangle 185"/>
                <p:cNvSpPr>
                  <a:spLocks noChangeArrowheads="1"/>
                </p:cNvSpPr>
                <p:nvPr/>
              </p:nvSpPr>
              <p:spPr bwMode="auto">
                <a:xfrm>
                  <a:off x="1791"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3" name="Group 188"/>
              <p:cNvGrpSpPr>
                <a:grpSpLocks/>
              </p:cNvGrpSpPr>
              <p:nvPr/>
            </p:nvGrpSpPr>
            <p:grpSpPr bwMode="auto">
              <a:xfrm>
                <a:off x="2665" y="2763"/>
                <a:ext cx="874" cy="518"/>
                <a:chOff x="2665" y="2763"/>
                <a:chExt cx="874" cy="518"/>
              </a:xfrm>
            </p:grpSpPr>
            <p:sp>
              <p:nvSpPr>
                <p:cNvPr id="94388" name="Rectangle 84"/>
                <p:cNvSpPr>
                  <a:spLocks noChangeArrowheads="1"/>
                </p:cNvSpPr>
                <p:nvPr/>
              </p:nvSpPr>
              <p:spPr bwMode="auto">
                <a:xfrm>
                  <a:off x="2708" y="2763"/>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1كورنثوس 2: 10-11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9" name="Rectangle 187"/>
                <p:cNvSpPr>
                  <a:spLocks noChangeArrowheads="1"/>
                </p:cNvSpPr>
                <p:nvPr/>
              </p:nvSpPr>
              <p:spPr bwMode="auto">
                <a:xfrm>
                  <a:off x="2665" y="2763"/>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4" name="Group 190"/>
              <p:cNvGrpSpPr>
                <a:grpSpLocks/>
              </p:cNvGrpSpPr>
              <p:nvPr/>
            </p:nvGrpSpPr>
            <p:grpSpPr bwMode="auto">
              <a:xfrm>
                <a:off x="0" y="3281"/>
                <a:ext cx="917" cy="518"/>
                <a:chOff x="0" y="3281"/>
                <a:chExt cx="917" cy="518"/>
              </a:xfrm>
            </p:grpSpPr>
            <p:sp>
              <p:nvSpPr>
                <p:cNvPr id="94386" name="Rectangle 85"/>
                <p:cNvSpPr>
                  <a:spLocks noChangeArrowheads="1"/>
                </p:cNvSpPr>
                <p:nvPr/>
              </p:nvSpPr>
              <p:spPr bwMode="auto">
                <a:xfrm>
                  <a:off x="43" y="3281"/>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كلي القدرة</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7" name="Rectangle 189"/>
                <p:cNvSpPr>
                  <a:spLocks noChangeArrowheads="1"/>
                </p:cNvSpPr>
                <p:nvPr/>
              </p:nvSpPr>
              <p:spPr bwMode="auto">
                <a:xfrm>
                  <a:off x="0" y="3281"/>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5" name="Group 192"/>
              <p:cNvGrpSpPr>
                <a:grpSpLocks/>
              </p:cNvGrpSpPr>
              <p:nvPr/>
            </p:nvGrpSpPr>
            <p:grpSpPr bwMode="auto">
              <a:xfrm>
                <a:off x="917" y="3281"/>
                <a:ext cx="874" cy="518"/>
                <a:chOff x="917" y="3281"/>
                <a:chExt cx="874" cy="518"/>
              </a:xfrm>
            </p:grpSpPr>
            <p:sp>
              <p:nvSpPr>
                <p:cNvPr id="94384" name="Rectangle 86"/>
                <p:cNvSpPr>
                  <a:spLocks noChangeArrowheads="1"/>
                </p:cNvSpPr>
                <p:nvPr/>
              </p:nvSpPr>
              <p:spPr bwMode="auto">
                <a:xfrm>
                  <a:off x="960"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19: 26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5" name="Rectangle 191"/>
                <p:cNvSpPr>
                  <a:spLocks noChangeArrowheads="1"/>
                </p:cNvSpPr>
                <p:nvPr/>
              </p:nvSpPr>
              <p:spPr bwMode="auto">
                <a:xfrm>
                  <a:off x="917"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6" name="Group 194"/>
              <p:cNvGrpSpPr>
                <a:grpSpLocks/>
              </p:cNvGrpSpPr>
              <p:nvPr/>
            </p:nvGrpSpPr>
            <p:grpSpPr bwMode="auto">
              <a:xfrm>
                <a:off x="1791" y="3281"/>
                <a:ext cx="874" cy="518"/>
                <a:chOff x="1791" y="3281"/>
                <a:chExt cx="874" cy="518"/>
              </a:xfrm>
            </p:grpSpPr>
            <p:sp>
              <p:nvSpPr>
                <p:cNvPr id="94382" name="Rectangle 87"/>
                <p:cNvSpPr>
                  <a:spLocks noChangeArrowheads="1"/>
                </p:cNvSpPr>
                <p:nvPr/>
              </p:nvSpPr>
              <p:spPr bwMode="auto">
                <a:xfrm>
                  <a:off x="1834"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فيلبي 4: 13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3" name="Rectangle 193"/>
                <p:cNvSpPr>
                  <a:spLocks noChangeArrowheads="1"/>
                </p:cNvSpPr>
                <p:nvPr/>
              </p:nvSpPr>
              <p:spPr bwMode="auto">
                <a:xfrm>
                  <a:off x="1791"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7" name="Group 196"/>
              <p:cNvGrpSpPr>
                <a:grpSpLocks/>
              </p:cNvGrpSpPr>
              <p:nvPr/>
            </p:nvGrpSpPr>
            <p:grpSpPr bwMode="auto">
              <a:xfrm>
                <a:off x="2665" y="3281"/>
                <a:ext cx="874" cy="518"/>
                <a:chOff x="2665" y="3281"/>
                <a:chExt cx="874" cy="518"/>
              </a:xfrm>
            </p:grpSpPr>
            <p:sp>
              <p:nvSpPr>
                <p:cNvPr id="94380" name="Rectangle 88"/>
                <p:cNvSpPr>
                  <a:spLocks noChangeArrowheads="1"/>
                </p:cNvSpPr>
                <p:nvPr/>
              </p:nvSpPr>
              <p:spPr bwMode="auto">
                <a:xfrm>
                  <a:off x="2708" y="3281"/>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زكريا 4: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81" name="Rectangle 195"/>
                <p:cNvSpPr>
                  <a:spLocks noChangeArrowheads="1"/>
                </p:cNvSpPr>
                <p:nvPr/>
              </p:nvSpPr>
              <p:spPr bwMode="auto">
                <a:xfrm>
                  <a:off x="2665" y="3281"/>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8" name="Group 198"/>
              <p:cNvGrpSpPr>
                <a:grpSpLocks/>
              </p:cNvGrpSpPr>
              <p:nvPr/>
            </p:nvGrpSpPr>
            <p:grpSpPr bwMode="auto">
              <a:xfrm>
                <a:off x="0" y="3799"/>
                <a:ext cx="917" cy="518"/>
                <a:chOff x="0" y="3799"/>
                <a:chExt cx="917" cy="518"/>
              </a:xfrm>
            </p:grpSpPr>
            <p:sp>
              <p:nvSpPr>
                <p:cNvPr id="94378" name="Rectangle 89"/>
                <p:cNvSpPr>
                  <a:spLocks noChangeArrowheads="1"/>
                </p:cNvSpPr>
                <p:nvPr/>
              </p:nvSpPr>
              <p:spPr bwMode="auto">
                <a:xfrm>
                  <a:off x="43" y="3799"/>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كلي الوجود</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9" name="Rectangle 197"/>
                <p:cNvSpPr>
                  <a:spLocks noChangeArrowheads="1"/>
                </p:cNvSpPr>
                <p:nvPr/>
              </p:nvSpPr>
              <p:spPr bwMode="auto">
                <a:xfrm>
                  <a:off x="0" y="3799"/>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49" name="Group 200"/>
              <p:cNvGrpSpPr>
                <a:grpSpLocks/>
              </p:cNvGrpSpPr>
              <p:nvPr/>
            </p:nvGrpSpPr>
            <p:grpSpPr bwMode="auto">
              <a:xfrm>
                <a:off x="917" y="3799"/>
                <a:ext cx="874" cy="518"/>
                <a:chOff x="917" y="3799"/>
                <a:chExt cx="874" cy="518"/>
              </a:xfrm>
            </p:grpSpPr>
            <p:sp>
              <p:nvSpPr>
                <p:cNvPr id="94376" name="Rectangle 90"/>
                <p:cNvSpPr>
                  <a:spLocks noChangeArrowheads="1"/>
                </p:cNvSpPr>
                <p:nvPr/>
              </p:nvSpPr>
              <p:spPr bwMode="auto">
                <a:xfrm>
                  <a:off x="960"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إرميا 23: 24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7" name="Rectangle 199"/>
                <p:cNvSpPr>
                  <a:spLocks noChangeArrowheads="1"/>
                </p:cNvSpPr>
                <p:nvPr/>
              </p:nvSpPr>
              <p:spPr bwMode="auto">
                <a:xfrm>
                  <a:off x="917"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0" name="Group 202"/>
              <p:cNvGrpSpPr>
                <a:grpSpLocks/>
              </p:cNvGrpSpPr>
              <p:nvPr/>
            </p:nvGrpSpPr>
            <p:grpSpPr bwMode="auto">
              <a:xfrm>
                <a:off x="1791" y="3799"/>
                <a:ext cx="874" cy="518"/>
                <a:chOff x="1791" y="3799"/>
                <a:chExt cx="874" cy="518"/>
              </a:xfrm>
            </p:grpSpPr>
            <p:sp>
              <p:nvSpPr>
                <p:cNvPr id="94374" name="Rectangle 91"/>
                <p:cNvSpPr>
                  <a:spLocks noChangeArrowheads="1"/>
                </p:cNvSpPr>
                <p:nvPr/>
              </p:nvSpPr>
              <p:spPr bwMode="auto">
                <a:xfrm>
                  <a:off x="1834"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18: 20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5" name="Rectangle 201"/>
                <p:cNvSpPr>
                  <a:spLocks noChangeArrowheads="1"/>
                </p:cNvSpPr>
                <p:nvPr/>
              </p:nvSpPr>
              <p:spPr bwMode="auto">
                <a:xfrm>
                  <a:off x="1791"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1" name="Group 204"/>
              <p:cNvGrpSpPr>
                <a:grpSpLocks/>
              </p:cNvGrpSpPr>
              <p:nvPr/>
            </p:nvGrpSpPr>
            <p:grpSpPr bwMode="auto">
              <a:xfrm>
                <a:off x="2665" y="3799"/>
                <a:ext cx="874" cy="518"/>
                <a:chOff x="2665" y="3799"/>
                <a:chExt cx="874" cy="518"/>
              </a:xfrm>
            </p:grpSpPr>
            <p:sp>
              <p:nvSpPr>
                <p:cNvPr id="94372" name="Rectangle 92"/>
                <p:cNvSpPr>
                  <a:spLocks noChangeArrowheads="1"/>
                </p:cNvSpPr>
                <p:nvPr/>
              </p:nvSpPr>
              <p:spPr bwMode="auto">
                <a:xfrm>
                  <a:off x="2708" y="3799"/>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مزمور 139: 7 -12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3" name="Rectangle 203"/>
                <p:cNvSpPr>
                  <a:spLocks noChangeArrowheads="1"/>
                </p:cNvSpPr>
                <p:nvPr/>
              </p:nvSpPr>
              <p:spPr bwMode="auto">
                <a:xfrm>
                  <a:off x="2665" y="3799"/>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2" name="Group 206"/>
              <p:cNvGrpSpPr>
                <a:grpSpLocks/>
              </p:cNvGrpSpPr>
              <p:nvPr/>
            </p:nvGrpSpPr>
            <p:grpSpPr bwMode="auto">
              <a:xfrm>
                <a:off x="0" y="4317"/>
                <a:ext cx="917" cy="403"/>
                <a:chOff x="0" y="4317"/>
                <a:chExt cx="917" cy="403"/>
              </a:xfrm>
            </p:grpSpPr>
            <p:sp>
              <p:nvSpPr>
                <p:cNvPr id="94370" name="Rectangle 93"/>
                <p:cNvSpPr>
                  <a:spLocks noChangeArrowheads="1"/>
                </p:cNvSpPr>
                <p:nvPr/>
              </p:nvSpPr>
              <p:spPr bwMode="auto">
                <a:xfrm>
                  <a:off x="43" y="4317"/>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له شخصيّة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71" name="Rectangle 205"/>
                <p:cNvSpPr>
                  <a:spLocks noChangeArrowheads="1"/>
                </p:cNvSpPr>
                <p:nvPr/>
              </p:nvSpPr>
              <p:spPr bwMode="auto">
                <a:xfrm>
                  <a:off x="0" y="4317"/>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3" name="Group 208"/>
              <p:cNvGrpSpPr>
                <a:grpSpLocks/>
              </p:cNvGrpSpPr>
              <p:nvPr/>
            </p:nvGrpSpPr>
            <p:grpSpPr bwMode="auto">
              <a:xfrm>
                <a:off x="917" y="4317"/>
                <a:ext cx="874" cy="403"/>
                <a:chOff x="917" y="4317"/>
                <a:chExt cx="874" cy="403"/>
              </a:xfrm>
            </p:grpSpPr>
            <p:sp>
              <p:nvSpPr>
                <p:cNvPr id="94368" name="Rectangle 94"/>
                <p:cNvSpPr>
                  <a:spLocks noChangeArrowheads="1"/>
                </p:cNvSpPr>
                <p:nvPr/>
              </p:nvSpPr>
              <p:spPr bwMode="auto">
                <a:xfrm>
                  <a:off x="960"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3: 16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9" name="Rectangle 207"/>
                <p:cNvSpPr>
                  <a:spLocks noChangeArrowheads="1"/>
                </p:cNvSpPr>
                <p:nvPr/>
              </p:nvSpPr>
              <p:spPr bwMode="auto">
                <a:xfrm>
                  <a:off x="917"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4" name="Group 210"/>
              <p:cNvGrpSpPr>
                <a:grpSpLocks/>
              </p:cNvGrpSpPr>
              <p:nvPr/>
            </p:nvGrpSpPr>
            <p:grpSpPr bwMode="auto">
              <a:xfrm>
                <a:off x="1791" y="4317"/>
                <a:ext cx="874" cy="403"/>
                <a:chOff x="1791" y="4317"/>
                <a:chExt cx="874" cy="403"/>
              </a:xfrm>
            </p:grpSpPr>
            <p:sp>
              <p:nvSpPr>
                <p:cNvPr id="94366" name="Rectangle 95"/>
                <p:cNvSpPr>
                  <a:spLocks noChangeArrowheads="1"/>
                </p:cNvSpPr>
                <p:nvPr/>
              </p:nvSpPr>
              <p:spPr bwMode="auto">
                <a:xfrm>
                  <a:off x="1834"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 9-18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7" name="Rectangle 209"/>
                <p:cNvSpPr>
                  <a:spLocks noChangeArrowheads="1"/>
                </p:cNvSpPr>
                <p:nvPr/>
              </p:nvSpPr>
              <p:spPr bwMode="auto">
                <a:xfrm>
                  <a:off x="1791"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5" name="Group 212"/>
              <p:cNvGrpSpPr>
                <a:grpSpLocks/>
              </p:cNvGrpSpPr>
              <p:nvPr/>
            </p:nvGrpSpPr>
            <p:grpSpPr bwMode="auto">
              <a:xfrm>
                <a:off x="2665" y="4317"/>
                <a:ext cx="874" cy="403"/>
                <a:chOff x="2665" y="4317"/>
                <a:chExt cx="874" cy="403"/>
              </a:xfrm>
            </p:grpSpPr>
            <p:sp>
              <p:nvSpPr>
                <p:cNvPr id="94364" name="Rectangle 96"/>
                <p:cNvSpPr>
                  <a:spLocks noChangeArrowheads="1"/>
                </p:cNvSpPr>
                <p:nvPr/>
              </p:nvSpPr>
              <p:spPr bwMode="auto">
                <a:xfrm>
                  <a:off x="2708" y="4317"/>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14: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5" name="Rectangle 211"/>
                <p:cNvSpPr>
                  <a:spLocks noChangeArrowheads="1"/>
                </p:cNvSpPr>
                <p:nvPr/>
              </p:nvSpPr>
              <p:spPr bwMode="auto">
                <a:xfrm>
                  <a:off x="2665" y="4317"/>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6" name="Group 214"/>
              <p:cNvGrpSpPr>
                <a:grpSpLocks/>
              </p:cNvGrpSpPr>
              <p:nvPr/>
            </p:nvGrpSpPr>
            <p:grpSpPr bwMode="auto">
              <a:xfrm>
                <a:off x="-23" y="4720"/>
                <a:ext cx="1022" cy="518"/>
                <a:chOff x="-23" y="4720"/>
                <a:chExt cx="1022" cy="518"/>
              </a:xfrm>
            </p:grpSpPr>
            <p:sp>
              <p:nvSpPr>
                <p:cNvPr id="94362" name="Rectangle 97"/>
                <p:cNvSpPr>
                  <a:spLocks noChangeArrowheads="1"/>
                </p:cNvSpPr>
                <p:nvPr/>
              </p:nvSpPr>
              <p:spPr bwMode="auto">
                <a:xfrm>
                  <a:off x="-23" y="4720"/>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المعزّي (البارقليط)</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3" name="Rectangle 213"/>
                <p:cNvSpPr>
                  <a:spLocks noChangeArrowheads="1"/>
                </p:cNvSpPr>
                <p:nvPr/>
              </p:nvSpPr>
              <p:spPr bwMode="auto">
                <a:xfrm>
                  <a:off x="0" y="4720"/>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7" name="Group 216"/>
              <p:cNvGrpSpPr>
                <a:grpSpLocks/>
              </p:cNvGrpSpPr>
              <p:nvPr/>
            </p:nvGrpSpPr>
            <p:grpSpPr bwMode="auto">
              <a:xfrm>
                <a:off x="917" y="4720"/>
                <a:ext cx="874" cy="518"/>
                <a:chOff x="917" y="4720"/>
                <a:chExt cx="874" cy="518"/>
              </a:xfrm>
            </p:grpSpPr>
            <p:sp>
              <p:nvSpPr>
                <p:cNvPr id="94360" name="Rectangle 98"/>
                <p:cNvSpPr>
                  <a:spLocks noChangeArrowheads="1"/>
                </p:cNvSpPr>
                <p:nvPr/>
              </p:nvSpPr>
              <p:spPr bwMode="auto">
                <a:xfrm>
                  <a:off x="960"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2كورنثوس 1: 3-6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61" name="Rectangle 215"/>
                <p:cNvSpPr>
                  <a:spLocks noChangeArrowheads="1"/>
                </p:cNvSpPr>
                <p:nvPr/>
              </p:nvSpPr>
              <p:spPr bwMode="auto">
                <a:xfrm>
                  <a:off x="917"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8" name="Group 218"/>
              <p:cNvGrpSpPr>
                <a:grpSpLocks/>
              </p:cNvGrpSpPr>
              <p:nvPr/>
            </p:nvGrpSpPr>
            <p:grpSpPr bwMode="auto">
              <a:xfrm>
                <a:off x="1791" y="4720"/>
                <a:ext cx="874" cy="518"/>
                <a:chOff x="1791" y="4720"/>
                <a:chExt cx="874" cy="518"/>
              </a:xfrm>
            </p:grpSpPr>
            <p:sp>
              <p:nvSpPr>
                <p:cNvPr id="94358" name="Rectangle 99"/>
                <p:cNvSpPr>
                  <a:spLocks noChangeArrowheads="1"/>
                </p:cNvSpPr>
                <p:nvPr/>
              </p:nvSpPr>
              <p:spPr bwMode="auto">
                <a:xfrm>
                  <a:off x="1834"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1يوحنا 2: 1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9" name="Rectangle 217"/>
                <p:cNvSpPr>
                  <a:spLocks noChangeArrowheads="1"/>
                </p:cNvSpPr>
                <p:nvPr/>
              </p:nvSpPr>
              <p:spPr bwMode="auto">
                <a:xfrm>
                  <a:off x="1791"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59" name="Group 220"/>
              <p:cNvGrpSpPr>
                <a:grpSpLocks/>
              </p:cNvGrpSpPr>
              <p:nvPr/>
            </p:nvGrpSpPr>
            <p:grpSpPr bwMode="auto">
              <a:xfrm>
                <a:off x="2665" y="4720"/>
                <a:ext cx="874" cy="518"/>
                <a:chOff x="2665" y="4720"/>
                <a:chExt cx="874" cy="518"/>
              </a:xfrm>
            </p:grpSpPr>
            <p:sp>
              <p:nvSpPr>
                <p:cNvPr id="94356" name="Rectangle 100"/>
                <p:cNvSpPr>
                  <a:spLocks noChangeArrowheads="1"/>
                </p:cNvSpPr>
                <p:nvPr/>
              </p:nvSpPr>
              <p:spPr bwMode="auto">
                <a:xfrm>
                  <a:off x="2708" y="4720"/>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14: 26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7" name="Rectangle 219"/>
                <p:cNvSpPr>
                  <a:spLocks noChangeArrowheads="1"/>
                </p:cNvSpPr>
                <p:nvPr/>
              </p:nvSpPr>
              <p:spPr bwMode="auto">
                <a:xfrm>
                  <a:off x="2665" y="4720"/>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0" name="Group 222"/>
              <p:cNvGrpSpPr>
                <a:grpSpLocks/>
              </p:cNvGrpSpPr>
              <p:nvPr/>
            </p:nvGrpSpPr>
            <p:grpSpPr bwMode="auto">
              <a:xfrm>
                <a:off x="0" y="5238"/>
                <a:ext cx="917" cy="403"/>
                <a:chOff x="0" y="5238"/>
                <a:chExt cx="917" cy="403"/>
              </a:xfrm>
            </p:grpSpPr>
            <p:sp>
              <p:nvSpPr>
                <p:cNvPr id="94354" name="Rectangle 101"/>
                <p:cNvSpPr>
                  <a:spLocks noChangeArrowheads="1"/>
                </p:cNvSpPr>
                <p:nvPr/>
              </p:nvSpPr>
              <p:spPr bwMode="auto">
                <a:xfrm>
                  <a:off x="43" y="5238"/>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يغفر الخطايا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5" name="Rectangle 221"/>
                <p:cNvSpPr>
                  <a:spLocks noChangeArrowheads="1"/>
                </p:cNvSpPr>
                <p:nvPr/>
              </p:nvSpPr>
              <p:spPr bwMode="auto">
                <a:xfrm>
                  <a:off x="0" y="5238"/>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1" name="Group 224"/>
              <p:cNvGrpSpPr>
                <a:grpSpLocks/>
              </p:cNvGrpSpPr>
              <p:nvPr/>
            </p:nvGrpSpPr>
            <p:grpSpPr bwMode="auto">
              <a:xfrm>
                <a:off x="917" y="5238"/>
                <a:ext cx="874" cy="403"/>
                <a:chOff x="917" y="5238"/>
                <a:chExt cx="874" cy="403"/>
              </a:xfrm>
            </p:grpSpPr>
            <p:sp>
              <p:nvSpPr>
                <p:cNvPr id="94352" name="Rectangle 102"/>
                <p:cNvSpPr>
                  <a:spLocks noChangeArrowheads="1"/>
                </p:cNvSpPr>
                <p:nvPr/>
              </p:nvSpPr>
              <p:spPr bwMode="auto">
                <a:xfrm>
                  <a:off x="960"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أشعياء 45: 25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3" name="Rectangle 223"/>
                <p:cNvSpPr>
                  <a:spLocks noChangeArrowheads="1"/>
                </p:cNvSpPr>
                <p:nvPr/>
              </p:nvSpPr>
              <p:spPr bwMode="auto">
                <a:xfrm>
                  <a:off x="917"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2" name="Group 226"/>
              <p:cNvGrpSpPr>
                <a:grpSpLocks/>
              </p:cNvGrpSpPr>
              <p:nvPr/>
            </p:nvGrpSpPr>
            <p:grpSpPr bwMode="auto">
              <a:xfrm>
                <a:off x="1791" y="5238"/>
                <a:ext cx="874" cy="403"/>
                <a:chOff x="1791" y="5238"/>
                <a:chExt cx="874" cy="403"/>
              </a:xfrm>
            </p:grpSpPr>
            <p:sp>
              <p:nvSpPr>
                <p:cNvPr id="94350" name="Rectangle 103"/>
                <p:cNvSpPr>
                  <a:spLocks noChangeArrowheads="1"/>
                </p:cNvSpPr>
                <p:nvPr/>
              </p:nvSpPr>
              <p:spPr bwMode="auto">
                <a:xfrm>
                  <a:off x="1834"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1يوحنا 2: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51" name="Rectangle 225"/>
                <p:cNvSpPr>
                  <a:spLocks noChangeArrowheads="1"/>
                </p:cNvSpPr>
                <p:nvPr/>
              </p:nvSpPr>
              <p:spPr bwMode="auto">
                <a:xfrm>
                  <a:off x="1791"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3" name="Group 228"/>
              <p:cNvGrpSpPr>
                <a:grpSpLocks/>
              </p:cNvGrpSpPr>
              <p:nvPr/>
            </p:nvGrpSpPr>
            <p:grpSpPr bwMode="auto">
              <a:xfrm>
                <a:off x="2665" y="5238"/>
                <a:ext cx="874" cy="403"/>
                <a:chOff x="2665" y="5238"/>
                <a:chExt cx="874" cy="403"/>
              </a:xfrm>
            </p:grpSpPr>
            <p:sp>
              <p:nvSpPr>
                <p:cNvPr id="94348" name="Rectangle 104"/>
                <p:cNvSpPr>
                  <a:spLocks noChangeArrowheads="1"/>
                </p:cNvSpPr>
                <p:nvPr/>
              </p:nvSpPr>
              <p:spPr bwMode="auto">
                <a:xfrm>
                  <a:off x="2708" y="5238"/>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49" name="Rectangle 227"/>
                <p:cNvSpPr>
                  <a:spLocks noChangeArrowheads="1"/>
                </p:cNvSpPr>
                <p:nvPr/>
              </p:nvSpPr>
              <p:spPr bwMode="auto">
                <a:xfrm>
                  <a:off x="2665" y="5238"/>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4" name="Group 230"/>
              <p:cNvGrpSpPr>
                <a:grpSpLocks/>
              </p:cNvGrpSpPr>
              <p:nvPr/>
            </p:nvGrpSpPr>
            <p:grpSpPr bwMode="auto">
              <a:xfrm>
                <a:off x="0" y="5641"/>
                <a:ext cx="917" cy="403"/>
                <a:chOff x="0" y="5641"/>
                <a:chExt cx="917" cy="403"/>
              </a:xfrm>
            </p:grpSpPr>
            <p:sp>
              <p:nvSpPr>
                <p:cNvPr id="94346" name="Rectangle 105"/>
                <p:cNvSpPr>
                  <a:spLocks noChangeArrowheads="1"/>
                </p:cNvSpPr>
                <p:nvPr/>
              </p:nvSpPr>
              <p:spPr bwMode="auto">
                <a:xfrm>
                  <a:off x="43" y="5641"/>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ينسى الخطايا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7" name="Rectangle 229"/>
                <p:cNvSpPr>
                  <a:spLocks noChangeArrowheads="1"/>
                </p:cNvSpPr>
                <p:nvPr/>
              </p:nvSpPr>
              <p:spPr bwMode="auto">
                <a:xfrm>
                  <a:off x="0" y="5641"/>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5" name="Group 232"/>
              <p:cNvGrpSpPr>
                <a:grpSpLocks/>
              </p:cNvGrpSpPr>
              <p:nvPr/>
            </p:nvGrpSpPr>
            <p:grpSpPr bwMode="auto">
              <a:xfrm>
                <a:off x="917" y="5641"/>
                <a:ext cx="874" cy="403"/>
                <a:chOff x="917" y="5641"/>
                <a:chExt cx="874" cy="403"/>
              </a:xfrm>
            </p:grpSpPr>
            <p:sp>
              <p:nvSpPr>
                <p:cNvPr id="94344" name="Rectangle 106"/>
                <p:cNvSpPr>
                  <a:spLocks noChangeArrowheads="1"/>
                </p:cNvSpPr>
                <p:nvPr/>
              </p:nvSpPr>
              <p:spPr bwMode="auto">
                <a:xfrm>
                  <a:off x="960"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إرميا 31: 34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5" name="Rectangle 231"/>
                <p:cNvSpPr>
                  <a:spLocks noChangeArrowheads="1"/>
                </p:cNvSpPr>
                <p:nvPr/>
              </p:nvSpPr>
              <p:spPr bwMode="auto">
                <a:xfrm>
                  <a:off x="917"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6" name="Group 234"/>
              <p:cNvGrpSpPr>
                <a:grpSpLocks/>
              </p:cNvGrpSpPr>
              <p:nvPr/>
            </p:nvGrpSpPr>
            <p:grpSpPr bwMode="auto">
              <a:xfrm>
                <a:off x="1791" y="5641"/>
                <a:ext cx="874" cy="403"/>
                <a:chOff x="1791" y="5641"/>
                <a:chExt cx="874" cy="403"/>
              </a:xfrm>
            </p:grpSpPr>
            <p:sp>
              <p:nvSpPr>
                <p:cNvPr id="94342" name="Rectangle 107"/>
                <p:cNvSpPr>
                  <a:spLocks noChangeArrowheads="1"/>
                </p:cNvSpPr>
                <p:nvPr/>
              </p:nvSpPr>
              <p:spPr bwMode="auto">
                <a:xfrm>
                  <a:off x="1834"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8: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3" name="Rectangle 233"/>
                <p:cNvSpPr>
                  <a:spLocks noChangeArrowheads="1"/>
                </p:cNvSpPr>
                <p:nvPr/>
              </p:nvSpPr>
              <p:spPr bwMode="auto">
                <a:xfrm>
                  <a:off x="1791"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7" name="Group 236"/>
              <p:cNvGrpSpPr>
                <a:grpSpLocks/>
              </p:cNvGrpSpPr>
              <p:nvPr/>
            </p:nvGrpSpPr>
            <p:grpSpPr bwMode="auto">
              <a:xfrm>
                <a:off x="2665" y="5641"/>
                <a:ext cx="874" cy="403"/>
                <a:chOff x="2665" y="5641"/>
                <a:chExt cx="874" cy="403"/>
              </a:xfrm>
            </p:grpSpPr>
            <p:sp>
              <p:nvSpPr>
                <p:cNvPr id="94340" name="Rectangle 108"/>
                <p:cNvSpPr>
                  <a:spLocks noChangeArrowheads="1"/>
                </p:cNvSpPr>
                <p:nvPr/>
              </p:nvSpPr>
              <p:spPr bwMode="auto">
                <a:xfrm>
                  <a:off x="2708" y="5641"/>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10: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41" name="Rectangle 235"/>
                <p:cNvSpPr>
                  <a:spLocks noChangeArrowheads="1"/>
                </p:cNvSpPr>
                <p:nvPr/>
              </p:nvSpPr>
              <p:spPr bwMode="auto">
                <a:xfrm>
                  <a:off x="2665" y="5641"/>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8" name="Group 238"/>
              <p:cNvGrpSpPr>
                <a:grpSpLocks/>
              </p:cNvGrpSpPr>
              <p:nvPr/>
            </p:nvGrpSpPr>
            <p:grpSpPr bwMode="auto">
              <a:xfrm>
                <a:off x="0" y="6044"/>
                <a:ext cx="917" cy="518"/>
                <a:chOff x="0" y="6044"/>
                <a:chExt cx="917" cy="518"/>
              </a:xfrm>
            </p:grpSpPr>
            <p:sp>
              <p:nvSpPr>
                <p:cNvPr id="94338" name="Rectangle 109"/>
                <p:cNvSpPr>
                  <a:spLocks noChangeArrowheads="1"/>
                </p:cNvSpPr>
                <p:nvPr/>
              </p:nvSpPr>
              <p:spPr bwMode="auto">
                <a:xfrm>
                  <a:off x="43" y="6044"/>
                  <a:ext cx="83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 يتغيّر</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9" name="Rectangle 237"/>
                <p:cNvSpPr>
                  <a:spLocks noChangeArrowheads="1"/>
                </p:cNvSpPr>
                <p:nvPr/>
              </p:nvSpPr>
              <p:spPr bwMode="auto">
                <a:xfrm>
                  <a:off x="0" y="6044"/>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69" name="Group 240"/>
              <p:cNvGrpSpPr>
                <a:grpSpLocks/>
              </p:cNvGrpSpPr>
              <p:nvPr/>
            </p:nvGrpSpPr>
            <p:grpSpPr bwMode="auto">
              <a:xfrm>
                <a:off x="917" y="6044"/>
                <a:ext cx="874" cy="518"/>
                <a:chOff x="917" y="6044"/>
                <a:chExt cx="874" cy="518"/>
              </a:xfrm>
            </p:grpSpPr>
            <p:sp>
              <p:nvSpPr>
                <p:cNvPr id="94336" name="Rectangle 110"/>
                <p:cNvSpPr>
                  <a:spLocks noChangeArrowheads="1"/>
                </p:cNvSpPr>
                <p:nvPr/>
              </p:nvSpPr>
              <p:spPr bwMode="auto">
                <a:xfrm>
                  <a:off x="960"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ملاخي 3: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7" name="Rectangle 239"/>
                <p:cNvSpPr>
                  <a:spLocks noChangeArrowheads="1"/>
                </p:cNvSpPr>
                <p:nvPr/>
              </p:nvSpPr>
              <p:spPr bwMode="auto">
                <a:xfrm>
                  <a:off x="917"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0" name="Group 242"/>
              <p:cNvGrpSpPr>
                <a:grpSpLocks/>
              </p:cNvGrpSpPr>
              <p:nvPr/>
            </p:nvGrpSpPr>
            <p:grpSpPr bwMode="auto">
              <a:xfrm>
                <a:off x="1791" y="6044"/>
                <a:ext cx="874" cy="518"/>
                <a:chOff x="1791" y="6044"/>
                <a:chExt cx="874" cy="518"/>
              </a:xfrm>
            </p:grpSpPr>
            <p:sp>
              <p:nvSpPr>
                <p:cNvPr id="94334" name="Rectangle 111"/>
                <p:cNvSpPr>
                  <a:spLocks noChangeArrowheads="1"/>
                </p:cNvSpPr>
                <p:nvPr/>
              </p:nvSpPr>
              <p:spPr bwMode="auto">
                <a:xfrm>
                  <a:off x="1834"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 13: 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5" name="Rectangle 241"/>
                <p:cNvSpPr>
                  <a:spLocks noChangeArrowheads="1"/>
                </p:cNvSpPr>
                <p:nvPr/>
              </p:nvSpPr>
              <p:spPr bwMode="auto">
                <a:xfrm>
                  <a:off x="1791"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1" name="Group 244"/>
              <p:cNvGrpSpPr>
                <a:grpSpLocks/>
              </p:cNvGrpSpPr>
              <p:nvPr/>
            </p:nvGrpSpPr>
            <p:grpSpPr bwMode="auto">
              <a:xfrm>
                <a:off x="2665" y="6044"/>
                <a:ext cx="874" cy="518"/>
                <a:chOff x="2665" y="6044"/>
                <a:chExt cx="874" cy="518"/>
              </a:xfrm>
            </p:grpSpPr>
            <p:sp>
              <p:nvSpPr>
                <p:cNvPr id="94332" name="Rectangle 112"/>
                <p:cNvSpPr>
                  <a:spLocks noChangeArrowheads="1"/>
                </p:cNvSpPr>
                <p:nvPr/>
              </p:nvSpPr>
              <p:spPr bwMode="auto">
                <a:xfrm>
                  <a:off x="2708" y="6044"/>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33" name="Rectangle 243"/>
                <p:cNvSpPr>
                  <a:spLocks noChangeArrowheads="1"/>
                </p:cNvSpPr>
                <p:nvPr/>
              </p:nvSpPr>
              <p:spPr bwMode="auto">
                <a:xfrm>
                  <a:off x="2665" y="6044"/>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2" name="Group 246"/>
              <p:cNvGrpSpPr>
                <a:grpSpLocks/>
              </p:cNvGrpSpPr>
              <p:nvPr/>
            </p:nvGrpSpPr>
            <p:grpSpPr bwMode="auto">
              <a:xfrm>
                <a:off x="0" y="6562"/>
                <a:ext cx="917" cy="403"/>
                <a:chOff x="0" y="6562"/>
                <a:chExt cx="917" cy="403"/>
              </a:xfrm>
            </p:grpSpPr>
            <p:sp>
              <p:nvSpPr>
                <p:cNvPr id="94330" name="Rectangle 113"/>
                <p:cNvSpPr>
                  <a:spLocks noChangeArrowheads="1"/>
                </p:cNvSpPr>
                <p:nvPr/>
              </p:nvSpPr>
              <p:spPr bwMode="auto">
                <a:xfrm>
                  <a:off x="43" y="6562"/>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أبدي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31" name="Rectangle 245"/>
                <p:cNvSpPr>
                  <a:spLocks noChangeArrowheads="1"/>
                </p:cNvSpPr>
                <p:nvPr/>
              </p:nvSpPr>
              <p:spPr bwMode="auto">
                <a:xfrm>
                  <a:off x="0" y="6562"/>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3" name="Group 248"/>
              <p:cNvGrpSpPr>
                <a:grpSpLocks/>
              </p:cNvGrpSpPr>
              <p:nvPr/>
            </p:nvGrpSpPr>
            <p:grpSpPr bwMode="auto">
              <a:xfrm>
                <a:off x="917" y="6562"/>
                <a:ext cx="874" cy="403"/>
                <a:chOff x="917" y="6562"/>
                <a:chExt cx="874" cy="403"/>
              </a:xfrm>
            </p:grpSpPr>
            <p:sp>
              <p:nvSpPr>
                <p:cNvPr id="94328" name="Rectangle 114"/>
                <p:cNvSpPr>
                  <a:spLocks noChangeArrowheads="1"/>
                </p:cNvSpPr>
                <p:nvPr/>
              </p:nvSpPr>
              <p:spPr bwMode="auto">
                <a:xfrm>
                  <a:off x="960"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خروج 15: 18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9" name="Rectangle 247"/>
                <p:cNvSpPr>
                  <a:spLocks noChangeArrowheads="1"/>
                </p:cNvSpPr>
                <p:nvPr/>
              </p:nvSpPr>
              <p:spPr bwMode="auto">
                <a:xfrm>
                  <a:off x="917"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4" name="Group 250"/>
              <p:cNvGrpSpPr>
                <a:grpSpLocks/>
              </p:cNvGrpSpPr>
              <p:nvPr/>
            </p:nvGrpSpPr>
            <p:grpSpPr bwMode="auto">
              <a:xfrm>
                <a:off x="1791" y="6562"/>
                <a:ext cx="874" cy="403"/>
                <a:chOff x="1791" y="6562"/>
                <a:chExt cx="874" cy="403"/>
              </a:xfrm>
            </p:grpSpPr>
            <p:sp>
              <p:nvSpPr>
                <p:cNvPr id="94326" name="Rectangle 115"/>
                <p:cNvSpPr>
                  <a:spLocks noChangeArrowheads="1"/>
                </p:cNvSpPr>
                <p:nvPr/>
              </p:nvSpPr>
              <p:spPr bwMode="auto">
                <a:xfrm>
                  <a:off x="1834"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1: 1-2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7" name="Rectangle 249"/>
                <p:cNvSpPr>
                  <a:spLocks noChangeArrowheads="1"/>
                </p:cNvSpPr>
                <p:nvPr/>
              </p:nvSpPr>
              <p:spPr bwMode="auto">
                <a:xfrm>
                  <a:off x="1791"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5" name="Group 252"/>
              <p:cNvGrpSpPr>
                <a:grpSpLocks/>
              </p:cNvGrpSpPr>
              <p:nvPr/>
            </p:nvGrpSpPr>
            <p:grpSpPr bwMode="auto">
              <a:xfrm>
                <a:off x="2665" y="6562"/>
                <a:ext cx="874" cy="403"/>
                <a:chOff x="2665" y="6562"/>
                <a:chExt cx="874" cy="403"/>
              </a:xfrm>
            </p:grpSpPr>
            <p:sp>
              <p:nvSpPr>
                <p:cNvPr id="94324" name="Rectangle 116"/>
                <p:cNvSpPr>
                  <a:spLocks noChangeArrowheads="1"/>
                </p:cNvSpPr>
                <p:nvPr/>
              </p:nvSpPr>
              <p:spPr bwMode="auto">
                <a:xfrm>
                  <a:off x="2708" y="6562"/>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25" name="Rectangle 251"/>
                <p:cNvSpPr>
                  <a:spLocks noChangeArrowheads="1"/>
                </p:cNvSpPr>
                <p:nvPr/>
              </p:nvSpPr>
              <p:spPr bwMode="auto">
                <a:xfrm>
                  <a:off x="2665" y="6562"/>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6" name="Group 254"/>
              <p:cNvGrpSpPr>
                <a:grpSpLocks/>
              </p:cNvGrpSpPr>
              <p:nvPr/>
            </p:nvGrpSpPr>
            <p:grpSpPr bwMode="auto">
              <a:xfrm>
                <a:off x="0" y="6965"/>
                <a:ext cx="917" cy="403"/>
                <a:chOff x="0" y="6965"/>
                <a:chExt cx="917" cy="403"/>
              </a:xfrm>
            </p:grpSpPr>
            <p:sp>
              <p:nvSpPr>
                <p:cNvPr id="94322" name="Rectangle 117"/>
                <p:cNvSpPr>
                  <a:spLocks noChangeArrowheads="1"/>
                </p:cNvSpPr>
                <p:nvPr/>
              </p:nvSpPr>
              <p:spPr bwMode="auto">
                <a:xfrm>
                  <a:off x="43" y="6965"/>
                  <a:ext cx="831"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"أنا هو"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3" name="Rectangle 253"/>
                <p:cNvSpPr>
                  <a:spLocks noChangeArrowheads="1"/>
                </p:cNvSpPr>
                <p:nvPr/>
              </p:nvSpPr>
              <p:spPr bwMode="auto">
                <a:xfrm>
                  <a:off x="0" y="6965"/>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7" name="Group 256"/>
              <p:cNvGrpSpPr>
                <a:grpSpLocks/>
              </p:cNvGrpSpPr>
              <p:nvPr/>
            </p:nvGrpSpPr>
            <p:grpSpPr bwMode="auto">
              <a:xfrm>
                <a:off x="917" y="6965"/>
                <a:ext cx="874" cy="403"/>
                <a:chOff x="917" y="6965"/>
                <a:chExt cx="874" cy="403"/>
              </a:xfrm>
            </p:grpSpPr>
            <p:sp>
              <p:nvSpPr>
                <p:cNvPr id="94320" name="Rectangle 118"/>
                <p:cNvSpPr>
                  <a:spLocks noChangeArrowheads="1"/>
                </p:cNvSpPr>
                <p:nvPr/>
              </p:nvSpPr>
              <p:spPr bwMode="auto">
                <a:xfrm>
                  <a:off x="960"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خروج 3: 14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21" name="Rectangle 255"/>
                <p:cNvSpPr>
                  <a:spLocks noChangeArrowheads="1"/>
                </p:cNvSpPr>
                <p:nvPr/>
              </p:nvSpPr>
              <p:spPr bwMode="auto">
                <a:xfrm>
                  <a:off x="917"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8" name="Group 258"/>
              <p:cNvGrpSpPr>
                <a:grpSpLocks/>
              </p:cNvGrpSpPr>
              <p:nvPr/>
            </p:nvGrpSpPr>
            <p:grpSpPr bwMode="auto">
              <a:xfrm>
                <a:off x="1791" y="6965"/>
                <a:ext cx="874" cy="403"/>
                <a:chOff x="1791" y="6965"/>
                <a:chExt cx="874" cy="403"/>
              </a:xfrm>
            </p:grpSpPr>
            <p:sp>
              <p:nvSpPr>
                <p:cNvPr id="94318" name="Rectangle 119"/>
                <p:cNvSpPr>
                  <a:spLocks noChangeArrowheads="1"/>
                </p:cNvSpPr>
                <p:nvPr/>
              </p:nvSpPr>
              <p:spPr bwMode="auto">
                <a:xfrm>
                  <a:off x="1834"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 8: 58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9" name="Rectangle 257"/>
                <p:cNvSpPr>
                  <a:spLocks noChangeArrowheads="1"/>
                </p:cNvSpPr>
                <p:nvPr/>
              </p:nvSpPr>
              <p:spPr bwMode="auto">
                <a:xfrm>
                  <a:off x="1791"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79" name="Group 260"/>
              <p:cNvGrpSpPr>
                <a:grpSpLocks/>
              </p:cNvGrpSpPr>
              <p:nvPr/>
            </p:nvGrpSpPr>
            <p:grpSpPr bwMode="auto">
              <a:xfrm>
                <a:off x="2665" y="6965"/>
                <a:ext cx="874" cy="403"/>
                <a:chOff x="2665" y="6965"/>
                <a:chExt cx="874" cy="403"/>
              </a:xfrm>
            </p:grpSpPr>
            <p:sp>
              <p:nvSpPr>
                <p:cNvPr id="94316" name="Rectangle 120"/>
                <p:cNvSpPr>
                  <a:spLocks noChangeArrowheads="1"/>
                </p:cNvSpPr>
                <p:nvPr/>
              </p:nvSpPr>
              <p:spPr bwMode="auto">
                <a:xfrm>
                  <a:off x="2708" y="6965"/>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17" name="Rectangle 259"/>
                <p:cNvSpPr>
                  <a:spLocks noChangeArrowheads="1"/>
                </p:cNvSpPr>
                <p:nvPr/>
              </p:nvSpPr>
              <p:spPr bwMode="auto">
                <a:xfrm>
                  <a:off x="2665" y="6965"/>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0" name="Group 262"/>
              <p:cNvGrpSpPr>
                <a:grpSpLocks/>
              </p:cNvGrpSpPr>
              <p:nvPr/>
            </p:nvGrpSpPr>
            <p:grpSpPr bwMode="auto">
              <a:xfrm>
                <a:off x="-23" y="7368"/>
                <a:ext cx="1022" cy="518"/>
                <a:chOff x="-23" y="7368"/>
                <a:chExt cx="1022" cy="518"/>
              </a:xfrm>
            </p:grpSpPr>
            <p:sp>
              <p:nvSpPr>
                <p:cNvPr id="94314" name="Rectangle 121"/>
                <p:cNvSpPr>
                  <a:spLocks noChangeArrowheads="1"/>
                </p:cNvSpPr>
                <p:nvPr/>
              </p:nvSpPr>
              <p:spPr bwMode="auto">
                <a:xfrm>
                  <a:off x="-23" y="7368"/>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"الألف والياء"</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5" name="Rectangle 261"/>
                <p:cNvSpPr>
                  <a:spLocks noChangeArrowheads="1"/>
                </p:cNvSpPr>
                <p:nvPr/>
              </p:nvSpPr>
              <p:spPr bwMode="auto">
                <a:xfrm>
                  <a:off x="0" y="7368"/>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1" name="Group 264"/>
              <p:cNvGrpSpPr>
                <a:grpSpLocks/>
              </p:cNvGrpSpPr>
              <p:nvPr/>
            </p:nvGrpSpPr>
            <p:grpSpPr bwMode="auto">
              <a:xfrm>
                <a:off x="917" y="7368"/>
                <a:ext cx="874" cy="518"/>
                <a:chOff x="917" y="7368"/>
                <a:chExt cx="874" cy="518"/>
              </a:xfrm>
            </p:grpSpPr>
            <p:sp>
              <p:nvSpPr>
                <p:cNvPr id="94312" name="Rectangle 122"/>
                <p:cNvSpPr>
                  <a:spLocks noChangeArrowheads="1"/>
                </p:cNvSpPr>
                <p:nvPr/>
              </p:nvSpPr>
              <p:spPr bwMode="auto">
                <a:xfrm>
                  <a:off x="960"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رؤيا 1: 8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3" name="Rectangle 263"/>
                <p:cNvSpPr>
                  <a:spLocks noChangeArrowheads="1"/>
                </p:cNvSpPr>
                <p:nvPr/>
              </p:nvSpPr>
              <p:spPr bwMode="auto">
                <a:xfrm>
                  <a:off x="917"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2" name="Group 266"/>
              <p:cNvGrpSpPr>
                <a:grpSpLocks/>
              </p:cNvGrpSpPr>
              <p:nvPr/>
            </p:nvGrpSpPr>
            <p:grpSpPr bwMode="auto">
              <a:xfrm>
                <a:off x="1791" y="7368"/>
                <a:ext cx="874" cy="518"/>
                <a:chOff x="1791" y="7368"/>
                <a:chExt cx="874" cy="518"/>
              </a:xfrm>
            </p:grpSpPr>
            <p:sp>
              <p:nvSpPr>
                <p:cNvPr id="94310" name="Rectangle 123"/>
                <p:cNvSpPr>
                  <a:spLocks noChangeArrowheads="1"/>
                </p:cNvSpPr>
                <p:nvPr/>
              </p:nvSpPr>
              <p:spPr bwMode="auto">
                <a:xfrm>
                  <a:off x="1834"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رؤيا 22: 13، 16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11" name="Rectangle 265"/>
                <p:cNvSpPr>
                  <a:spLocks noChangeArrowheads="1"/>
                </p:cNvSpPr>
                <p:nvPr/>
              </p:nvSpPr>
              <p:spPr bwMode="auto">
                <a:xfrm>
                  <a:off x="1791"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3" name="Group 268"/>
              <p:cNvGrpSpPr>
                <a:grpSpLocks/>
              </p:cNvGrpSpPr>
              <p:nvPr/>
            </p:nvGrpSpPr>
            <p:grpSpPr bwMode="auto">
              <a:xfrm>
                <a:off x="2665" y="7368"/>
                <a:ext cx="874" cy="518"/>
                <a:chOff x="2665" y="7368"/>
                <a:chExt cx="874" cy="518"/>
              </a:xfrm>
            </p:grpSpPr>
            <p:sp>
              <p:nvSpPr>
                <p:cNvPr id="94308" name="Rectangle 124"/>
                <p:cNvSpPr>
                  <a:spLocks noChangeArrowheads="1"/>
                </p:cNvSpPr>
                <p:nvPr/>
              </p:nvSpPr>
              <p:spPr bwMode="auto">
                <a:xfrm>
                  <a:off x="2708" y="7368"/>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9" name="Rectangle 267"/>
                <p:cNvSpPr>
                  <a:spLocks noChangeArrowheads="1"/>
                </p:cNvSpPr>
                <p:nvPr/>
              </p:nvSpPr>
              <p:spPr bwMode="auto">
                <a:xfrm>
                  <a:off x="2665" y="7368"/>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4" name="Group 270"/>
              <p:cNvGrpSpPr>
                <a:grpSpLocks/>
              </p:cNvGrpSpPr>
              <p:nvPr/>
            </p:nvGrpSpPr>
            <p:grpSpPr bwMode="auto">
              <a:xfrm>
                <a:off x="-23" y="7886"/>
                <a:ext cx="1022" cy="518"/>
                <a:chOff x="-23" y="7886"/>
                <a:chExt cx="1022" cy="518"/>
              </a:xfrm>
            </p:grpSpPr>
            <p:sp>
              <p:nvSpPr>
                <p:cNvPr id="94306" name="Rectangle 125"/>
                <p:cNvSpPr>
                  <a:spLocks noChangeArrowheads="1"/>
                </p:cNvSpPr>
                <p:nvPr/>
              </p:nvSpPr>
              <p:spPr bwMode="auto">
                <a:xfrm>
                  <a:off x="-23" y="7886"/>
                  <a:ext cx="1022"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"البداية والنهاية"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7" name="Rectangle 269"/>
                <p:cNvSpPr>
                  <a:spLocks noChangeArrowheads="1"/>
                </p:cNvSpPr>
                <p:nvPr/>
              </p:nvSpPr>
              <p:spPr bwMode="auto">
                <a:xfrm>
                  <a:off x="0" y="7886"/>
                  <a:ext cx="917"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5" name="Group 272"/>
              <p:cNvGrpSpPr>
                <a:grpSpLocks/>
              </p:cNvGrpSpPr>
              <p:nvPr/>
            </p:nvGrpSpPr>
            <p:grpSpPr bwMode="auto">
              <a:xfrm>
                <a:off x="917" y="7886"/>
                <a:ext cx="874" cy="518"/>
                <a:chOff x="917" y="7886"/>
                <a:chExt cx="874" cy="518"/>
              </a:xfrm>
            </p:grpSpPr>
            <p:sp>
              <p:nvSpPr>
                <p:cNvPr id="94304" name="Rectangle 126"/>
                <p:cNvSpPr>
                  <a:spLocks noChangeArrowheads="1"/>
                </p:cNvSpPr>
                <p:nvPr/>
              </p:nvSpPr>
              <p:spPr bwMode="auto">
                <a:xfrm>
                  <a:off x="960"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أشعياء 44: 6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5" name="Rectangle 271"/>
                <p:cNvSpPr>
                  <a:spLocks noChangeArrowheads="1"/>
                </p:cNvSpPr>
                <p:nvPr/>
              </p:nvSpPr>
              <p:spPr bwMode="auto">
                <a:xfrm>
                  <a:off x="917"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6" name="Group 274"/>
              <p:cNvGrpSpPr>
                <a:grpSpLocks/>
              </p:cNvGrpSpPr>
              <p:nvPr/>
            </p:nvGrpSpPr>
            <p:grpSpPr bwMode="auto">
              <a:xfrm>
                <a:off x="1791" y="7886"/>
                <a:ext cx="874" cy="518"/>
                <a:chOff x="1791" y="7886"/>
                <a:chExt cx="874" cy="518"/>
              </a:xfrm>
            </p:grpSpPr>
            <p:sp>
              <p:nvSpPr>
                <p:cNvPr id="94302" name="Rectangle 127"/>
                <p:cNvSpPr>
                  <a:spLocks noChangeArrowheads="1"/>
                </p:cNvSpPr>
                <p:nvPr/>
              </p:nvSpPr>
              <p:spPr bwMode="auto">
                <a:xfrm>
                  <a:off x="1834"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رؤيا 1: 17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303" name="Rectangle 273"/>
                <p:cNvSpPr>
                  <a:spLocks noChangeArrowheads="1"/>
                </p:cNvSpPr>
                <p:nvPr/>
              </p:nvSpPr>
              <p:spPr bwMode="auto">
                <a:xfrm>
                  <a:off x="1791"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7" name="Group 276"/>
              <p:cNvGrpSpPr>
                <a:grpSpLocks/>
              </p:cNvGrpSpPr>
              <p:nvPr/>
            </p:nvGrpSpPr>
            <p:grpSpPr bwMode="auto">
              <a:xfrm>
                <a:off x="2665" y="7886"/>
                <a:ext cx="874" cy="518"/>
                <a:chOff x="2665" y="7886"/>
                <a:chExt cx="874" cy="518"/>
              </a:xfrm>
            </p:grpSpPr>
            <p:sp>
              <p:nvSpPr>
                <p:cNvPr id="94300" name="Rectangle 128"/>
                <p:cNvSpPr>
                  <a:spLocks noChangeArrowheads="1"/>
                </p:cNvSpPr>
                <p:nvPr/>
              </p:nvSpPr>
              <p:spPr bwMode="auto">
                <a:xfrm>
                  <a:off x="2708" y="7886"/>
                  <a:ext cx="78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301" name="Rectangle 275"/>
                <p:cNvSpPr>
                  <a:spLocks noChangeArrowheads="1"/>
                </p:cNvSpPr>
                <p:nvPr/>
              </p:nvSpPr>
              <p:spPr bwMode="auto">
                <a:xfrm>
                  <a:off x="2665" y="7886"/>
                  <a:ext cx="87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88" name="Group 278"/>
              <p:cNvGrpSpPr>
                <a:grpSpLocks/>
              </p:cNvGrpSpPr>
              <p:nvPr/>
            </p:nvGrpSpPr>
            <p:grpSpPr bwMode="auto">
              <a:xfrm>
                <a:off x="-23" y="8404"/>
                <a:ext cx="1029" cy="403"/>
                <a:chOff x="-23" y="8404"/>
                <a:chExt cx="1029" cy="403"/>
              </a:xfrm>
            </p:grpSpPr>
            <p:sp>
              <p:nvSpPr>
                <p:cNvPr id="94298" name="Rectangle 129"/>
                <p:cNvSpPr>
                  <a:spLocks noChangeArrowheads="1"/>
                </p:cNvSpPr>
                <p:nvPr/>
              </p:nvSpPr>
              <p:spPr bwMode="auto">
                <a:xfrm>
                  <a:off x="-23" y="8404"/>
                  <a:ext cx="102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قدوس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9" name="Rectangle 277"/>
                <p:cNvSpPr>
                  <a:spLocks noChangeArrowheads="1"/>
                </p:cNvSpPr>
                <p:nvPr/>
              </p:nvSpPr>
              <p:spPr bwMode="auto">
                <a:xfrm>
                  <a:off x="0" y="8404"/>
                  <a:ext cx="917"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 name="Rectangle 129">
                  <a:extLst>
                    <a:ext uri="{FF2B5EF4-FFF2-40B4-BE49-F238E27FC236}">
                      <a16:creationId xmlns:a16="http://schemas.microsoft.com/office/drawing/2014/main" id="{B7BEF888-F49A-A3D1-CE46-631F454FDDF1}"/>
                    </a:ext>
                  </a:extLst>
                </p:cNvPr>
                <p:cNvSpPr>
                  <a:spLocks noChangeArrowheads="1"/>
                </p:cNvSpPr>
                <p:nvPr/>
              </p:nvSpPr>
              <p:spPr bwMode="auto">
                <a:xfrm>
                  <a:off x="-16" y="8404"/>
                  <a:ext cx="102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قدوس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4289" name="Group 280"/>
              <p:cNvGrpSpPr>
                <a:grpSpLocks/>
              </p:cNvGrpSpPr>
              <p:nvPr/>
            </p:nvGrpSpPr>
            <p:grpSpPr bwMode="auto">
              <a:xfrm>
                <a:off x="917" y="8404"/>
                <a:ext cx="874" cy="403"/>
                <a:chOff x="917" y="8404"/>
                <a:chExt cx="874" cy="403"/>
              </a:xfrm>
            </p:grpSpPr>
            <p:sp>
              <p:nvSpPr>
                <p:cNvPr id="94296" name="Rectangle 130"/>
                <p:cNvSpPr>
                  <a:spLocks noChangeArrowheads="1"/>
                </p:cNvSpPr>
                <p:nvPr/>
              </p:nvSpPr>
              <p:spPr bwMode="auto">
                <a:xfrm>
                  <a:off x="960"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أشعياء 6: 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7" name="Rectangle 279"/>
                <p:cNvSpPr>
                  <a:spLocks noChangeArrowheads="1"/>
                </p:cNvSpPr>
                <p:nvPr/>
              </p:nvSpPr>
              <p:spPr bwMode="auto">
                <a:xfrm>
                  <a:off x="917"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90" name="Group 282"/>
              <p:cNvGrpSpPr>
                <a:grpSpLocks/>
              </p:cNvGrpSpPr>
              <p:nvPr/>
            </p:nvGrpSpPr>
            <p:grpSpPr bwMode="auto">
              <a:xfrm>
                <a:off x="1791" y="8404"/>
                <a:ext cx="874" cy="403"/>
                <a:chOff x="1791" y="8404"/>
                <a:chExt cx="874" cy="403"/>
              </a:xfrm>
            </p:grpSpPr>
            <p:sp>
              <p:nvSpPr>
                <p:cNvPr id="94294" name="Rectangle 131"/>
                <p:cNvSpPr>
                  <a:spLocks noChangeArrowheads="1"/>
                </p:cNvSpPr>
                <p:nvPr/>
              </p:nvSpPr>
              <p:spPr bwMode="auto">
                <a:xfrm>
                  <a:off x="1834"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 1: 24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5" name="Rectangle 281"/>
                <p:cNvSpPr>
                  <a:spLocks noChangeArrowheads="1"/>
                </p:cNvSpPr>
                <p:nvPr/>
              </p:nvSpPr>
              <p:spPr bwMode="auto">
                <a:xfrm>
                  <a:off x="1791"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94291" name="Group 284"/>
              <p:cNvGrpSpPr>
                <a:grpSpLocks/>
              </p:cNvGrpSpPr>
              <p:nvPr/>
            </p:nvGrpSpPr>
            <p:grpSpPr bwMode="auto">
              <a:xfrm>
                <a:off x="2665" y="8404"/>
                <a:ext cx="874" cy="403"/>
                <a:chOff x="2665" y="8404"/>
                <a:chExt cx="874" cy="403"/>
              </a:xfrm>
            </p:grpSpPr>
            <p:sp>
              <p:nvSpPr>
                <p:cNvPr id="94292" name="Rectangle 132"/>
                <p:cNvSpPr>
                  <a:spLocks noChangeArrowheads="1"/>
                </p:cNvSpPr>
                <p:nvPr/>
              </p:nvSpPr>
              <p:spPr bwMode="auto">
                <a:xfrm>
                  <a:off x="2708" y="8404"/>
                  <a:ext cx="7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 11: 13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4293" name="Rectangle 283"/>
                <p:cNvSpPr>
                  <a:spLocks noChangeArrowheads="1"/>
                </p:cNvSpPr>
                <p:nvPr/>
              </p:nvSpPr>
              <p:spPr bwMode="auto">
                <a:xfrm>
                  <a:off x="2665" y="8404"/>
                  <a:ext cx="87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sp>
          <p:nvSpPr>
            <p:cNvPr id="94215" name="Rectangle 286"/>
            <p:cNvSpPr>
              <a:spLocks noChangeArrowheads="1"/>
            </p:cNvSpPr>
            <p:nvPr/>
          </p:nvSpPr>
          <p:spPr bwMode="auto">
            <a:xfrm>
              <a:off x="16" y="-91"/>
              <a:ext cx="3547" cy="8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428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sp>
        <p:nvSpPr>
          <p:cNvPr id="94213" name="Text Box 289"/>
          <p:cNvSpPr txBox="1">
            <a:spLocks noChangeArrowheads="1"/>
          </p:cNvSpPr>
          <p:nvPr/>
        </p:nvSpPr>
        <p:spPr bwMode="auto">
          <a:xfrm>
            <a:off x="463259" y="6577013"/>
            <a:ext cx="64474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ملاحظة: الآيات التي تحتها خطّ مترجمة بشكل صحيح في كتاب شهود يهوه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New World Translation</a:t>
            </a:r>
            <a:endPar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8039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a:r>
              <a:rPr lang="ar-JO" sz="2800" b="1" dirty="0"/>
              <a:t> 6. كل من الآب والابن والروح القدس هو الله</a:t>
            </a:r>
            <a:endParaRPr lang="en-US" sz="2800" b="1" dirty="0"/>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graphicFrame>
        <p:nvGraphicFramePr>
          <p:cNvPr id="4" name="Table 3"/>
          <p:cNvGraphicFramePr>
            <a:graphicFrameLocks noGrp="1"/>
          </p:cNvGraphicFramePr>
          <p:nvPr/>
        </p:nvGraphicFramePr>
        <p:xfrm>
          <a:off x="4618" y="838200"/>
          <a:ext cx="9067800" cy="5532119"/>
        </p:xfrm>
        <a:graphic>
          <a:graphicData uri="http://schemas.openxmlformats.org/drawingml/2006/table">
            <a:tbl>
              <a:tblPr firstRow="1" bandRow="1">
                <a:tableStyleId>{37CE84F3-28C3-443E-9E96-99CF82512B78}</a:tableStyleId>
              </a:tblPr>
              <a:tblGrid>
                <a:gridCol w="1783542">
                  <a:extLst>
                    <a:ext uri="{9D8B030D-6E8A-4147-A177-3AD203B41FA5}">
                      <a16:colId xmlns:a16="http://schemas.microsoft.com/office/drawing/2014/main" val="20000"/>
                    </a:ext>
                  </a:extLst>
                </a:gridCol>
                <a:gridCol w="225044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2265218">
                  <a:extLst>
                    <a:ext uri="{9D8B030D-6E8A-4147-A177-3AD203B41FA5}">
                      <a16:colId xmlns:a16="http://schemas.microsoft.com/office/drawing/2014/main" val="20003"/>
                    </a:ext>
                  </a:extLst>
                </a:gridCol>
              </a:tblGrid>
              <a:tr h="779699">
                <a:tc>
                  <a:txBody>
                    <a:bodyPr/>
                    <a:lstStyle/>
                    <a:p>
                      <a:pPr algn="ctr" rtl="1"/>
                      <a:r>
                        <a:rPr lang="ar-JO" sz="2800" b="1" kern="1200" dirty="0">
                          <a:solidFill>
                            <a:schemeClr val="lt1"/>
                          </a:solidFill>
                          <a:latin typeface="+mn-lt"/>
                          <a:ea typeface="+mn-ea"/>
                          <a:cs typeface="+mn-cs"/>
                        </a:rPr>
                        <a:t>الصفة</a:t>
                      </a:r>
                      <a:r>
                        <a:rPr lang="en-US" sz="2800" b="1" kern="1200" dirty="0">
                          <a:solidFill>
                            <a:schemeClr val="lt1"/>
                          </a:solidFill>
                          <a:latin typeface="+mn-lt"/>
                          <a:ea typeface="+mn-ea"/>
                          <a:cs typeface="+mn-cs"/>
                        </a:rPr>
                        <a:t>/</a:t>
                      </a:r>
                      <a:r>
                        <a:rPr lang="ar-JO" sz="2800" b="1" kern="1200" dirty="0">
                          <a:solidFill>
                            <a:schemeClr val="lt1"/>
                          </a:solidFill>
                          <a:latin typeface="+mn-lt"/>
                          <a:ea typeface="+mn-ea"/>
                          <a:cs typeface="+mn-cs"/>
                        </a:rPr>
                        <a:t>اللقب</a:t>
                      </a:r>
                      <a:endParaRPr lang="en-US" sz="2800" b="1" kern="1200" dirty="0">
                        <a:solidFill>
                          <a:schemeClr val="lt1"/>
                        </a:solidFill>
                        <a:latin typeface="+mn-lt"/>
                        <a:ea typeface="+mn-ea"/>
                        <a:cs typeface="+mn-cs"/>
                      </a:endParaRPr>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يُدعى "الله" (الألوهية) </a:t>
                      </a:r>
                      <a:endParaRPr lang="en-US" sz="2400" dirty="0"/>
                    </a:p>
                  </a:txBody>
                  <a:tcPr>
                    <a:solidFill>
                      <a:srgbClr val="00009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2400" kern="1200" dirty="0">
                          <a:solidFill>
                            <a:srgbClr val="FFFF00"/>
                          </a:solidFill>
                          <a:latin typeface="+mn-lt"/>
                          <a:ea typeface="+mn-ea"/>
                          <a:cs typeface="+mn-cs"/>
                        </a:rPr>
                        <a:t>2بطرس 1: 17 </a:t>
                      </a:r>
                      <a:r>
                        <a:rPr lang="ar-JO" sz="2400" kern="1200" dirty="0">
                          <a:solidFill>
                            <a:schemeClr val="lt1"/>
                          </a:solidFill>
                          <a:latin typeface="+mn-lt"/>
                          <a:ea typeface="+mn-ea"/>
                          <a:cs typeface="+mn-cs"/>
                        </a:rPr>
                        <a:t>"لأَنَّهُ أَخَذَ مِنَ </a:t>
                      </a:r>
                      <a:r>
                        <a:rPr lang="ar-JO" sz="2400" kern="1200" dirty="0">
                          <a:solidFill>
                            <a:srgbClr val="FFFF00"/>
                          </a:solidFill>
                          <a:latin typeface="+mn-lt"/>
                          <a:ea typeface="+mn-ea"/>
                          <a:cs typeface="+mn-cs"/>
                        </a:rPr>
                        <a:t>اللهِ الآبِ </a:t>
                      </a:r>
                      <a:r>
                        <a:rPr lang="ar-JO" sz="2400" kern="1200" dirty="0">
                          <a:solidFill>
                            <a:schemeClr val="lt1"/>
                          </a:solidFill>
                          <a:latin typeface="+mn-lt"/>
                          <a:ea typeface="+mn-ea"/>
                          <a:cs typeface="+mn-cs"/>
                        </a:rPr>
                        <a:t>كَرَامَةً وَمَجْدًا، إِذْ أَقْبَلَ عَلَيْهِ صَوْتٌ كَهذَا مِنَ الْمَجْدِ الأَسْنَى: «</a:t>
                      </a:r>
                      <a:r>
                        <a:rPr lang="ar-JO" sz="2400" kern="1200" dirty="0">
                          <a:solidFill>
                            <a:srgbClr val="FFFF00"/>
                          </a:solidFill>
                          <a:latin typeface="+mn-lt"/>
                          <a:ea typeface="+mn-ea"/>
                          <a:cs typeface="+mn-cs"/>
                        </a:rPr>
                        <a:t>هذَا هُوَ ابْنِي الْحَبِيبُ</a:t>
                      </a:r>
                      <a:r>
                        <a:rPr lang="ar-JO" sz="2400" kern="1200" dirty="0">
                          <a:solidFill>
                            <a:schemeClr val="lt1"/>
                          </a:solidFill>
                          <a:latin typeface="+mn-lt"/>
                          <a:ea typeface="+mn-ea"/>
                          <a:cs typeface="+mn-cs"/>
                        </a:rPr>
                        <a:t> الَّذِي أَنَا سُرِرْتُ بِهِ." </a:t>
                      </a:r>
                    </a:p>
                    <a:p>
                      <a:endParaRPr lang="en-US" sz="2400" dirty="0"/>
                    </a:p>
                  </a:txBody>
                  <a:tcPr>
                    <a:solidFill>
                      <a:srgbClr val="000090"/>
                    </a:solidFill>
                  </a:tcPr>
                </a:tc>
                <a:tc>
                  <a:txBody>
                    <a:bodyPr/>
                    <a:lstStyle/>
                    <a:p>
                      <a:pPr algn="r"/>
                      <a:r>
                        <a:rPr lang="ar-JO" sz="2400" dirty="0">
                          <a:solidFill>
                            <a:srgbClr val="FFFF00"/>
                          </a:solidFill>
                        </a:rPr>
                        <a:t>عبرانيين 1: 6، 8 </a:t>
                      </a:r>
                    </a:p>
                    <a:p>
                      <a:pPr algn="r" rtl="1"/>
                      <a:r>
                        <a:rPr lang="ar-JO" sz="2400" kern="1200" dirty="0">
                          <a:solidFill>
                            <a:schemeClr val="lt1"/>
                          </a:solidFill>
                          <a:latin typeface="+mn-lt"/>
                          <a:ea typeface="+mn-ea"/>
                          <a:cs typeface="+mn-cs"/>
                        </a:rPr>
                        <a:t>"وَأَيْضًا مَتَى أَدْخَلَ الْبِكْرَ إِلَى الْعَالَمِ يَقُولُ: «وَلْتَسْجُدْ لَهُ كُلُّ مَلاَئِكَةِ اللهِ»..... </a:t>
                      </a:r>
                      <a:r>
                        <a:rPr lang="ar-JO" sz="2400" kern="1200" dirty="0">
                          <a:solidFill>
                            <a:srgbClr val="FFFF00"/>
                          </a:solidFill>
                          <a:latin typeface="+mn-lt"/>
                          <a:ea typeface="+mn-ea"/>
                          <a:cs typeface="+mn-cs"/>
                        </a:rPr>
                        <a:t>وأَمَّا عَنْ الابْنِ: «كُرْسِيُّكَ يَا أَللهُ </a:t>
                      </a:r>
                      <a:r>
                        <a:rPr lang="ar-JO" sz="2400" kern="1200" dirty="0">
                          <a:solidFill>
                            <a:schemeClr val="lt1"/>
                          </a:solidFill>
                          <a:latin typeface="+mn-lt"/>
                          <a:ea typeface="+mn-ea"/>
                          <a:cs typeface="+mn-cs"/>
                        </a:rPr>
                        <a:t>إِلَى دَهْرِ الدُّهُورِ. قَضِيبُ اسْتِقَامَةٍ قَضِيبُ مُلْكِكَ."</a:t>
                      </a:r>
                    </a:p>
                    <a:p>
                      <a:endParaRPr lang="en-US" sz="2400" dirty="0"/>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FFFF00"/>
                          </a:solidFill>
                        </a:rPr>
                        <a:t>أعمال 5: 3، 4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"فَقَالَ بُطْرُسُ: «يَا حَنَانِيَّا، لِمَاذَا مَلأَ الشَّيْطَانُ قَلْبَكَ </a:t>
                      </a:r>
                      <a:r>
                        <a:rPr lang="ar-JO" sz="2400" kern="1200" dirty="0">
                          <a:solidFill>
                            <a:srgbClr val="FFFF00"/>
                          </a:solidFill>
                          <a:latin typeface="+mn-lt"/>
                          <a:ea typeface="+mn-ea"/>
                          <a:cs typeface="+mn-cs"/>
                        </a:rPr>
                        <a:t>لِتَكْذِبَ عَلَى الرُّوحِ الْقُدُسِ </a:t>
                      </a:r>
                      <a:r>
                        <a:rPr lang="ar-JO" sz="2400" kern="1200" dirty="0">
                          <a:solidFill>
                            <a:schemeClr val="lt1"/>
                          </a:solidFill>
                          <a:latin typeface="+mn-lt"/>
                          <a:ea typeface="+mn-ea"/>
                          <a:cs typeface="+mn-cs"/>
                        </a:rPr>
                        <a:t>وَتَخْتَلِسَ مِنْ ثَمَنِ الْحَقْلِ؟....</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أَنْتَ لَمْ </a:t>
                      </a:r>
                      <a:r>
                        <a:rPr lang="ar-JO" sz="2400" kern="1200" dirty="0">
                          <a:solidFill>
                            <a:srgbClr val="FFFF00"/>
                          </a:solidFill>
                          <a:latin typeface="+mn-lt"/>
                          <a:ea typeface="+mn-ea"/>
                          <a:cs typeface="+mn-cs"/>
                        </a:rPr>
                        <a:t>تَكْذِبْ</a:t>
                      </a:r>
                      <a:r>
                        <a:rPr lang="ar-JO" sz="2400" kern="1200" dirty="0">
                          <a:solidFill>
                            <a:schemeClr val="lt1"/>
                          </a:solidFill>
                          <a:latin typeface="+mn-lt"/>
                          <a:ea typeface="+mn-ea"/>
                          <a:cs typeface="+mn-cs"/>
                        </a:rPr>
                        <a:t> عَلَى النَّاسِ بَلْ </a:t>
                      </a:r>
                      <a:r>
                        <a:rPr lang="ar-JO" sz="2400" kern="1200" dirty="0">
                          <a:solidFill>
                            <a:srgbClr val="FFFF00"/>
                          </a:solidFill>
                          <a:latin typeface="+mn-lt"/>
                          <a:ea typeface="+mn-ea"/>
                          <a:cs typeface="+mn-cs"/>
                        </a:rPr>
                        <a:t>عَلَى</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اللهِ</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2400" dirty="0">
                          <a:solidFill>
                            <a:srgbClr val="FFFF00"/>
                          </a:solidFill>
                        </a:rPr>
                        <a:t> </a:t>
                      </a: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255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b="1" dirty="0"/>
              <a:t>6</a:t>
            </a:r>
            <a:r>
              <a:rPr lang="ar-JO" sz="2800" b="1" dirty="0"/>
              <a:t>. كل من الآب والابن والروح القدس هو الله</a:t>
            </a:r>
            <a:r>
              <a:rPr lang="en-US" sz="2800" b="1" dirty="0"/>
              <a:t>.</a:t>
            </a:r>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graphicFrame>
        <p:nvGraphicFramePr>
          <p:cNvPr id="4" name="Table 3"/>
          <p:cNvGraphicFramePr>
            <a:graphicFrameLocks noGrp="1"/>
          </p:cNvGraphicFramePr>
          <p:nvPr/>
        </p:nvGraphicFramePr>
        <p:xfrm>
          <a:off x="4618" y="84328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1200" dirty="0">
                          <a:solidFill>
                            <a:schemeClr val="lt1"/>
                          </a:solidFill>
                          <a:latin typeface="+mn-lt"/>
                          <a:ea typeface="+mn-ea"/>
                          <a:cs typeface="+mn-cs"/>
                        </a:rPr>
                        <a:t>الصفة</a:t>
                      </a:r>
                      <a:r>
                        <a:rPr lang="en-US" sz="2000" b="1" kern="1200" dirty="0">
                          <a:solidFill>
                            <a:schemeClr val="lt1"/>
                          </a:solidFill>
                          <a:latin typeface="+mn-lt"/>
                          <a:ea typeface="+mn-ea"/>
                          <a:cs typeface="+mn-cs"/>
                        </a:rPr>
                        <a:t>/</a:t>
                      </a:r>
                      <a:r>
                        <a:rPr lang="ar-JO" sz="2000" b="1" kern="1200" dirty="0">
                          <a:solidFill>
                            <a:schemeClr val="lt1"/>
                          </a:solidFill>
                          <a:latin typeface="+mn-lt"/>
                          <a:ea typeface="+mn-ea"/>
                          <a:cs typeface="+mn-cs"/>
                        </a:rPr>
                        <a:t>اللقب</a:t>
                      </a:r>
                      <a:endParaRPr lang="en-US" sz="2000" b="1" kern="1200" dirty="0">
                        <a:solidFill>
                          <a:schemeClr val="lt1"/>
                        </a:solidFill>
                        <a:latin typeface="+mn-lt"/>
                        <a:ea typeface="+mn-ea"/>
                        <a:cs typeface="+mn-cs"/>
                      </a:endParaRPr>
                    </a:p>
                    <a:p>
                      <a:pPr algn="ctr"/>
                      <a:endParaRPr lang="en-US" sz="2400" dirty="0"/>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يسكن المؤمنين </a:t>
                      </a:r>
                      <a:endParaRPr lang="en-US" sz="2400" dirty="0"/>
                    </a:p>
                  </a:txBody>
                  <a:tcPr>
                    <a:solidFill>
                      <a:srgbClr val="000090"/>
                    </a:solidFill>
                  </a:tcPr>
                </a:tc>
                <a:tc>
                  <a:txBody>
                    <a:bodyPr/>
                    <a:lstStyle/>
                    <a:p>
                      <a:pPr algn="r"/>
                      <a:r>
                        <a:rPr lang="ar-JO" sz="2400" dirty="0">
                          <a:solidFill>
                            <a:srgbClr val="FFFF00"/>
                          </a:solidFill>
                        </a:rPr>
                        <a:t>1كورنثوس 3: 16أ</a:t>
                      </a:r>
                      <a:endParaRPr lang="en-US" sz="2400" dirty="0"/>
                    </a:p>
                    <a:p>
                      <a:pPr algn="r" rtl="1"/>
                      <a:r>
                        <a:rPr lang="ar-JO" sz="2400" kern="1200" dirty="0">
                          <a:solidFill>
                            <a:schemeClr val="lt1"/>
                          </a:solidFill>
                          <a:latin typeface="+mn-lt"/>
                          <a:ea typeface="+mn-ea"/>
                          <a:cs typeface="+mn-cs"/>
                        </a:rPr>
                        <a:t>أَمَا تَعْلَمُونَ أَنَّكُمْ </a:t>
                      </a:r>
                      <a:r>
                        <a:rPr lang="ar-JO" sz="2400" kern="1200" dirty="0">
                          <a:solidFill>
                            <a:srgbClr val="FFFF00"/>
                          </a:solidFill>
                          <a:latin typeface="+mn-lt"/>
                          <a:ea typeface="+mn-ea"/>
                          <a:cs typeface="+mn-cs"/>
                        </a:rPr>
                        <a:t>هَيْكَلُ</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اللهِ</a:t>
                      </a:r>
                      <a:r>
                        <a:rPr lang="ar-JO" sz="2400" kern="1200" dirty="0">
                          <a:solidFill>
                            <a:schemeClr val="lt1"/>
                          </a:solidFill>
                          <a:latin typeface="+mn-lt"/>
                          <a:ea typeface="+mn-ea"/>
                          <a:cs typeface="+mn-cs"/>
                        </a:rPr>
                        <a:t>، وَرُوحُ اللهِ يَسْكُنُ فِيكُمْ؟</a:t>
                      </a:r>
                    </a:p>
                    <a:p>
                      <a:br>
                        <a:rPr lang="ar-JO" sz="2400" dirty="0"/>
                      </a:br>
                      <a:endParaRPr lang="en-US" sz="2400" dirty="0"/>
                    </a:p>
                  </a:txBody>
                  <a:tcPr>
                    <a:solidFill>
                      <a:srgbClr val="000090"/>
                    </a:solidFill>
                  </a:tcPr>
                </a:tc>
                <a:tc>
                  <a:txBody>
                    <a:bodyPr/>
                    <a:lstStyle/>
                    <a:p>
                      <a:pPr algn="r" rtl="1"/>
                      <a:r>
                        <a:rPr lang="ar-JO" sz="2400" dirty="0">
                          <a:solidFill>
                            <a:srgbClr val="FFFF00"/>
                          </a:solidFill>
                        </a:rPr>
                        <a:t>كولوسي 1: 27 </a:t>
                      </a:r>
                      <a:br>
                        <a:rPr lang="en-US" sz="2400" dirty="0">
                          <a:solidFill>
                            <a:srgbClr val="FFFF00"/>
                          </a:solidFill>
                        </a:rPr>
                      </a:br>
                      <a:r>
                        <a:rPr lang="ar-JO" sz="2400" kern="1200" dirty="0">
                          <a:solidFill>
                            <a:schemeClr val="lt1"/>
                          </a:solidFill>
                          <a:latin typeface="+mn-lt"/>
                          <a:ea typeface="+mn-ea"/>
                          <a:cs typeface="+mn-cs"/>
                        </a:rPr>
                        <a:t>الَّذِينَ أَرَادَ اللهُ أَنْ يُعَرِّفَهُمْ مَا هُوَ غِنَى مَجْدِ هذَا السِّرِّ فِي الأُمَمِ، الَّذِي هُوَ </a:t>
                      </a:r>
                      <a:r>
                        <a:rPr lang="ar-JO" sz="2400" kern="1200" dirty="0">
                          <a:solidFill>
                            <a:srgbClr val="FFFF00"/>
                          </a:solidFill>
                          <a:latin typeface="+mn-lt"/>
                          <a:ea typeface="+mn-ea"/>
                          <a:cs typeface="+mn-cs"/>
                        </a:rPr>
                        <a:t>الْمَسِيحُ</a:t>
                      </a:r>
                      <a:r>
                        <a:rPr lang="ar-JO" sz="2400" kern="1200" dirty="0">
                          <a:solidFill>
                            <a:schemeClr val="lt1"/>
                          </a:solidFill>
                          <a:latin typeface="+mn-lt"/>
                          <a:ea typeface="+mn-ea"/>
                          <a:cs typeface="+mn-cs"/>
                        </a:rPr>
                        <a:t> </a:t>
                      </a:r>
                      <a:r>
                        <a:rPr lang="ar-JO" sz="2400" kern="1200" dirty="0">
                          <a:solidFill>
                            <a:srgbClr val="FFFF00"/>
                          </a:solidFill>
                          <a:latin typeface="+mn-lt"/>
                          <a:ea typeface="+mn-ea"/>
                          <a:cs typeface="+mn-cs"/>
                        </a:rPr>
                        <a:t>فِيكُمْ</a:t>
                      </a:r>
                      <a:r>
                        <a:rPr lang="ar-JO" sz="2400" kern="1200" dirty="0">
                          <a:solidFill>
                            <a:schemeClr val="lt1"/>
                          </a:solidFill>
                          <a:latin typeface="+mn-lt"/>
                          <a:ea typeface="+mn-ea"/>
                          <a:cs typeface="+mn-cs"/>
                        </a:rPr>
                        <a:t> رَجَاءُ الْمَجْدِ.</a:t>
                      </a:r>
                      <a:endParaRPr lang="en-US" sz="2400" kern="1200" dirty="0">
                        <a:solidFill>
                          <a:schemeClr val="lt1"/>
                        </a:solidFill>
                        <a:latin typeface="+mn-lt"/>
                        <a:ea typeface="+mn-ea"/>
                        <a:cs typeface="+mn-cs"/>
                      </a:endParaRPr>
                    </a:p>
                  </a:txBody>
                  <a:tcPr>
                    <a:solidFill>
                      <a:srgbClr val="000090"/>
                    </a:solidFill>
                  </a:tcPr>
                </a:tc>
                <a:tc>
                  <a:txBody>
                    <a:bodyPr/>
                    <a:lstStyle/>
                    <a:p>
                      <a:pPr algn="r"/>
                      <a:r>
                        <a:rPr lang="ar-JO" sz="2400" dirty="0">
                          <a:solidFill>
                            <a:srgbClr val="FFFF00"/>
                          </a:solidFill>
                        </a:rPr>
                        <a:t>1كورنثوس 3: 16ب</a:t>
                      </a:r>
                      <a:endParaRPr lang="en-US" sz="2400" dirty="0"/>
                    </a:p>
                    <a:p>
                      <a:pPr algn="r" rtl="1"/>
                      <a:r>
                        <a:rPr lang="ar-JO" sz="2400" kern="1200" dirty="0">
                          <a:solidFill>
                            <a:schemeClr val="lt1"/>
                          </a:solidFill>
                          <a:latin typeface="+mn-lt"/>
                          <a:ea typeface="+mn-ea"/>
                          <a:cs typeface="+mn-cs"/>
                        </a:rPr>
                        <a:t>أمَا تَعْلَمُونَ أَنَّكُمْ هَيْكَلُ اللهِ، </a:t>
                      </a:r>
                      <a:r>
                        <a:rPr lang="ar-JO" sz="2400" kern="1200" dirty="0">
                          <a:solidFill>
                            <a:srgbClr val="FFFF00"/>
                          </a:solidFill>
                          <a:latin typeface="+mn-lt"/>
                          <a:ea typeface="+mn-ea"/>
                          <a:cs typeface="+mn-cs"/>
                        </a:rPr>
                        <a:t>وَرُوحُ اللهِ يَسْكُنُ فِيكُمْ</a:t>
                      </a:r>
                      <a:r>
                        <a:rPr lang="ar-JO" sz="2400" kern="1200" dirty="0">
                          <a:solidFill>
                            <a:schemeClr val="lt1"/>
                          </a:solidFill>
                          <a:latin typeface="+mn-lt"/>
                          <a:ea typeface="+mn-ea"/>
                          <a:cs typeface="+mn-cs"/>
                        </a:rPr>
                        <a:t>؟</a:t>
                      </a:r>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067313"/>
            <a:chOff x="0" y="-1"/>
            <a:chExt cx="9144000" cy="6067313"/>
          </a:xfrm>
        </p:grpSpPr>
        <p:pic>
          <p:nvPicPr>
            <p:cNvPr id="3" name="Picture 2"/>
            <p:cNvPicPr>
              <a:picLocks noChangeAspect="1"/>
            </p:cNvPicPr>
            <p:nvPr/>
          </p:nvPicPr>
          <p:blipFill>
            <a:blip r:embed="rId3"/>
            <a:stretch>
              <a:fillRect/>
            </a:stretch>
          </p:blipFill>
          <p:spPr>
            <a:xfrm>
              <a:off x="0" y="-1"/>
              <a:ext cx="9144000" cy="6067313"/>
            </a:xfrm>
            <a:prstGeom prst="rect">
              <a:avLst/>
            </a:prstGeom>
          </p:spPr>
        </p:pic>
        <p:sp>
          <p:nvSpPr>
            <p:cNvPr id="2" name="Rectangle 1"/>
            <p:cNvSpPr/>
            <p:nvPr/>
          </p:nvSpPr>
          <p:spPr bwMode="auto">
            <a:xfrm rot="1069447">
              <a:off x="6733559" y="2086561"/>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Rectangle 6"/>
            <p:cNvSpPr/>
            <p:nvPr/>
          </p:nvSpPr>
          <p:spPr bwMode="auto">
            <a:xfrm rot="2213112">
              <a:off x="1367915" y="3168475"/>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Rectangle 7"/>
            <p:cNvSpPr/>
            <p:nvPr/>
          </p:nvSpPr>
          <p:spPr bwMode="auto">
            <a:xfrm rot="3464359">
              <a:off x="7102392" y="2535276"/>
              <a:ext cx="1000976"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Rectangle 8"/>
            <p:cNvSpPr/>
            <p:nvPr/>
          </p:nvSpPr>
          <p:spPr bwMode="auto">
            <a:xfrm rot="20835373">
              <a:off x="1496203" y="2749562"/>
              <a:ext cx="5643153" cy="1331998"/>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0" name="Title 9"/>
          <p:cNvSpPr>
            <a:spLocks noGrp="1"/>
          </p:cNvSpPr>
          <p:nvPr>
            <p:ph type="ctrTitle"/>
          </p:nvPr>
        </p:nvSpPr>
        <p:spPr>
          <a:xfrm rot="20864653">
            <a:off x="757309" y="2122748"/>
            <a:ext cx="7772400" cy="2143760"/>
          </a:xfrm>
        </p:spPr>
        <p:txBody>
          <a:bodyPr/>
          <a:lstStyle/>
          <a:p>
            <a:r>
              <a:rPr lang="ar-JO" altLang="en-US" sz="13800" b="1" dirty="0">
                <a:solidFill>
                  <a:srgbClr val="800000"/>
                </a:solidFill>
                <a:latin typeface="Times New Roman"/>
                <a:cs typeface="Times New Roman"/>
              </a:rPr>
              <a:t>الحقّ</a:t>
            </a:r>
            <a:endParaRPr lang="en-US" sz="5400" dirty="0">
              <a:latin typeface="Times New Roman"/>
              <a:cs typeface="Times New Roman"/>
            </a:endParaRPr>
          </a:p>
        </p:txBody>
      </p:sp>
      <p:sp>
        <p:nvSpPr>
          <p:cNvPr id="6" name="TextBox 5">
            <a:extLst>
              <a:ext uri="{FF2B5EF4-FFF2-40B4-BE49-F238E27FC236}">
                <a16:creationId xmlns:a16="http://schemas.microsoft.com/office/drawing/2014/main" id="{F86820D3-8F83-A99C-2618-AC9D40BA5DA5}"/>
              </a:ext>
            </a:extLst>
          </p:cNvPr>
          <p:cNvSpPr txBox="1"/>
          <p:nvPr/>
        </p:nvSpPr>
        <p:spPr>
          <a:xfrm flipH="1">
            <a:off x="2427178" y="6139543"/>
            <a:ext cx="496930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a:ea typeface="+mn-ea"/>
                <a:cs typeface="+mn-cs"/>
              </a:rPr>
              <a:t>الآب والابن والروح </a:t>
            </a:r>
            <a:r>
              <a:rPr kumimoji="0" lang="ar-JO" sz="1800" b="1" i="0" u="none" strike="noStrike" kern="1200" cap="none" spc="0" normalizeH="0" baseline="0" noProof="0">
                <a:ln>
                  <a:noFill/>
                </a:ln>
                <a:solidFill>
                  <a:srgbClr val="FFFFFF"/>
                </a:solidFill>
                <a:effectLst/>
                <a:uLnTx/>
                <a:uFillTx/>
                <a:latin typeface="Arial"/>
                <a:ea typeface="+mn-ea"/>
                <a:cs typeface="+mn-cs"/>
              </a:rPr>
              <a:t>القدس يُدعَون </a:t>
            </a:r>
            <a:r>
              <a:rPr kumimoji="0" lang="ar-JO" sz="1800" b="1" i="0" u="none" strike="noStrike" kern="1200" cap="none" spc="0" normalizeH="0" baseline="0" noProof="0" dirty="0">
                <a:ln>
                  <a:noFill/>
                </a:ln>
                <a:solidFill>
                  <a:srgbClr val="FFFFFF"/>
                </a:solidFill>
                <a:effectLst/>
                <a:uLnTx/>
                <a:uFillTx/>
                <a:latin typeface="Arial"/>
                <a:ea typeface="+mn-ea"/>
                <a:cs typeface="+mn-cs"/>
              </a:rPr>
              <a:t>بالحقّ</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565246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b="1" dirty="0"/>
              <a:t>6</a:t>
            </a:r>
            <a:r>
              <a:rPr lang="ar-JO" sz="2800" b="1" dirty="0"/>
              <a:t>. كل من الآب والابن والروح القدس هو الله</a:t>
            </a:r>
            <a:r>
              <a:rPr lang="en-US" sz="2800" b="1" dirty="0"/>
              <a:t>.</a:t>
            </a:r>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graphicFrame>
        <p:nvGraphicFramePr>
          <p:cNvPr id="4" name="Table 3"/>
          <p:cNvGraphicFramePr>
            <a:graphicFrameLocks noGrp="1"/>
          </p:cNvGraphicFramePr>
          <p:nvPr/>
        </p:nvGraphicFramePr>
        <p:xfrm>
          <a:off x="4618" y="83820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kern="1200" dirty="0">
                          <a:solidFill>
                            <a:schemeClr val="lt1"/>
                          </a:solidFill>
                          <a:latin typeface="+mn-lt"/>
                          <a:ea typeface="+mn-ea"/>
                          <a:cs typeface="+mn-cs"/>
                        </a:rPr>
                        <a:t>الصفة</a:t>
                      </a:r>
                      <a:r>
                        <a:rPr lang="en-US" sz="2000" b="1" kern="1200" dirty="0">
                          <a:solidFill>
                            <a:schemeClr val="lt1"/>
                          </a:solidFill>
                          <a:latin typeface="+mn-lt"/>
                          <a:ea typeface="+mn-ea"/>
                          <a:cs typeface="+mn-cs"/>
                        </a:rPr>
                        <a:t>/</a:t>
                      </a:r>
                      <a:r>
                        <a:rPr lang="ar-JO" sz="2000" b="1" kern="1200" dirty="0">
                          <a:solidFill>
                            <a:schemeClr val="lt1"/>
                          </a:solidFill>
                          <a:latin typeface="+mn-lt"/>
                          <a:ea typeface="+mn-ea"/>
                          <a:cs typeface="+mn-cs"/>
                        </a:rPr>
                        <a:t>اللقب</a:t>
                      </a:r>
                      <a:endParaRPr lang="en-US" sz="2000" b="1" kern="1200" dirty="0">
                        <a:solidFill>
                          <a:schemeClr val="lt1"/>
                        </a:solidFill>
                        <a:latin typeface="+mn-lt"/>
                        <a:ea typeface="+mn-ea"/>
                        <a:cs typeface="+mn-cs"/>
                      </a:endParaRPr>
                    </a:p>
                    <a:p>
                      <a:pPr algn="ctr"/>
                      <a:endParaRPr lang="en-US" sz="2400" dirty="0"/>
                    </a:p>
                  </a:txBody>
                  <a:tcPr anchor="ctr"/>
                </a:tc>
                <a:tc>
                  <a:txBody>
                    <a:bodyPr/>
                    <a:lstStyle/>
                    <a:p>
                      <a:pPr algn="ctr"/>
                      <a:r>
                        <a:rPr lang="ar-JO" sz="2800" dirty="0"/>
                        <a:t>الآب</a:t>
                      </a:r>
                      <a:endParaRPr lang="en-US" sz="2800" dirty="0"/>
                    </a:p>
                  </a:txBody>
                  <a:tcPr anchor="ctr"/>
                </a:tc>
                <a:tc>
                  <a:txBody>
                    <a:bodyPr/>
                    <a:lstStyle/>
                    <a:p>
                      <a:pPr algn="ctr"/>
                      <a:r>
                        <a:rPr lang="ar-JO" sz="2800" dirty="0"/>
                        <a:t>الابن</a:t>
                      </a:r>
                      <a:endParaRPr lang="en-US" sz="2800" dirty="0"/>
                    </a:p>
                  </a:txBody>
                  <a:tcPr anchor="ctr"/>
                </a:tc>
                <a:tc>
                  <a:txBody>
                    <a:bodyPr/>
                    <a:lstStyle/>
                    <a:p>
                      <a:pPr algn="ctr"/>
                      <a:r>
                        <a:rPr lang="ar-JO" sz="2800" dirty="0"/>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dirty="0"/>
                        <a:t>قدوس</a:t>
                      </a:r>
                      <a:endParaRPr lang="en-US" sz="2400" dirty="0"/>
                    </a:p>
                  </a:txBody>
                  <a:tcPr>
                    <a:solidFill>
                      <a:srgbClr val="000090"/>
                    </a:solidFill>
                  </a:tcPr>
                </a:tc>
                <a:tc>
                  <a:txBody>
                    <a:bodyPr/>
                    <a:lstStyle/>
                    <a:p>
                      <a:pPr algn="r" rtl="1"/>
                      <a:r>
                        <a:rPr lang="ar-JO" sz="2400" dirty="0">
                          <a:solidFill>
                            <a:srgbClr val="FFFF00"/>
                          </a:solidFill>
                        </a:rPr>
                        <a:t>أشعياء 6: 3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وَهذَا نَادَى ذَاكَ وَقَالَ: «</a:t>
                      </a:r>
                      <a:r>
                        <a:rPr lang="ar-JO" sz="2400" kern="1200" dirty="0">
                          <a:solidFill>
                            <a:srgbClr val="FFFF00"/>
                          </a:solidFill>
                          <a:latin typeface="+mn-lt"/>
                          <a:ea typeface="+mn-ea"/>
                          <a:cs typeface="+mn-cs"/>
                        </a:rPr>
                        <a:t>قُدُّوسٌ، قُدُّوسٌ، قُدُّوسٌ رَبُّ الْجُنُودِ</a:t>
                      </a:r>
                      <a:r>
                        <a:rPr lang="ar-JO" sz="2400" kern="1200" dirty="0">
                          <a:solidFill>
                            <a:schemeClr val="lt1"/>
                          </a:solidFill>
                          <a:latin typeface="+mn-lt"/>
                          <a:ea typeface="+mn-ea"/>
                          <a:cs typeface="+mn-cs"/>
                        </a:rPr>
                        <a:t>. مَجْدُهُ مِلْءُ كُلِّ الأَرْضِ».</a:t>
                      </a:r>
                    </a:p>
                    <a:p>
                      <a:pPr algn="r" rtl="1"/>
                      <a:endParaRPr lang="en-US" sz="2400" dirty="0">
                        <a:solidFill>
                          <a:srgbClr val="FFFF00"/>
                        </a:solidFill>
                      </a:endParaRPr>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FFFF00"/>
                          </a:solidFill>
                        </a:rPr>
                        <a:t>مرقس 1: 24 </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kern="1200" dirty="0">
                          <a:solidFill>
                            <a:schemeClr val="lt1"/>
                          </a:solidFill>
                          <a:latin typeface="+mn-lt"/>
                          <a:ea typeface="+mn-ea"/>
                          <a:cs typeface="+mn-cs"/>
                        </a:rPr>
                        <a:t>قَائِلًا: «آهِ! مَا لَنَا وَلَكَ يَا يَسُوعُ النَّاصِرِيُّ؟ أَتَيْتَ لِتُهْلِكَنَا! أَنَا </a:t>
                      </a:r>
                      <a:r>
                        <a:rPr lang="ar-JO" sz="2400" kern="1200" dirty="0">
                          <a:solidFill>
                            <a:srgbClr val="FFFF00"/>
                          </a:solidFill>
                          <a:latin typeface="+mn-lt"/>
                          <a:ea typeface="+mn-ea"/>
                          <a:cs typeface="+mn-cs"/>
                        </a:rPr>
                        <a:t>أَعْرِفُكَ مَنْ أَنْتَ: قُدُّوسُ اللهِ</a:t>
                      </a:r>
                      <a:r>
                        <a:rPr lang="ar-JO" sz="2400" kern="1200" dirty="0">
                          <a:solidFill>
                            <a:schemeClr val="lt1"/>
                          </a:solidFill>
                          <a:latin typeface="+mn-lt"/>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2400" dirty="0">
                        <a:solidFill>
                          <a:srgbClr val="FFFF00"/>
                        </a:solidFill>
                      </a:endParaRPr>
                    </a:p>
                  </a:txBody>
                  <a:tcPr>
                    <a:solidFill>
                      <a:srgbClr val="000090"/>
                    </a:solidFill>
                  </a:tcPr>
                </a:tc>
                <a:tc>
                  <a:txBody>
                    <a:bodyPr/>
                    <a:lstStyle/>
                    <a:p>
                      <a:pPr algn="r" rtl="1"/>
                      <a:r>
                        <a:rPr lang="ar-JO" sz="2400" dirty="0">
                          <a:solidFill>
                            <a:srgbClr val="FFFF00"/>
                          </a:solidFill>
                        </a:rPr>
                        <a:t>لوقا 11: 13 </a:t>
                      </a:r>
                    </a:p>
                    <a:p>
                      <a:pPr algn="r" rtl="1"/>
                      <a:r>
                        <a:rPr lang="ar-JO" sz="2400" kern="1200" dirty="0">
                          <a:solidFill>
                            <a:schemeClr val="lt1"/>
                          </a:solidFill>
                          <a:latin typeface="+mn-lt"/>
                          <a:ea typeface="+mn-ea"/>
                          <a:cs typeface="+mn-cs"/>
                        </a:rPr>
                        <a:t>"فَإِنْ كُنْتُمْ وَأَنْتُمْ أَشْرَارٌ تَعْرِفُونَ أَنْ تُعْطُوا أَوْلاَدَكُمْ عَطَايَا جَيِّدَةً، فَكَمْ بِالْحَرِيِّ الآبُ الَّذِي مِنَ السَّمَاءِ، يُعْطِي </a:t>
                      </a:r>
                      <a:r>
                        <a:rPr lang="ar-JO" sz="2400" kern="1200" dirty="0">
                          <a:solidFill>
                            <a:srgbClr val="FFFF00"/>
                          </a:solidFill>
                          <a:latin typeface="+mn-lt"/>
                          <a:ea typeface="+mn-ea"/>
                          <a:cs typeface="+mn-cs"/>
                        </a:rPr>
                        <a:t>الرُّوحَ الْقُدُسَ </a:t>
                      </a:r>
                      <a:r>
                        <a:rPr lang="ar-JO" sz="2400" kern="1200" dirty="0">
                          <a:solidFill>
                            <a:schemeClr val="lt1"/>
                          </a:solidFill>
                          <a:latin typeface="+mn-lt"/>
                          <a:ea typeface="+mn-ea"/>
                          <a:cs typeface="+mn-cs"/>
                        </a:rPr>
                        <a:t>لِلَّذِينَ يَسْأَلُونَهُ؟" </a:t>
                      </a:r>
                    </a:p>
                    <a:p>
                      <a:br>
                        <a:rPr lang="ar-JO" sz="2400" dirty="0"/>
                      </a:br>
                      <a:br>
                        <a:rPr lang="en-US" sz="2400" dirty="0"/>
                      </a:b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976880" y="481740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904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Holy, Holy, Holy 1/4</a:t>
            </a:r>
          </a:p>
        </p:txBody>
      </p:sp>
      <p:pic>
        <p:nvPicPr>
          <p:cNvPr id="425986"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5987" name="Text Box 4"/>
          <p:cNvSpPr txBox="1">
            <a:spLocks noChangeArrowheads="1"/>
          </p:cNvSpPr>
          <p:nvPr/>
        </p:nvSpPr>
        <p:spPr bwMode="auto">
          <a:xfrm>
            <a:off x="0" y="549275"/>
            <a:ext cx="9144000" cy="70643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a:ea typeface="ＭＳ Ｐゴシック" charset="0"/>
                <a:cs typeface="Arial"/>
              </a:rPr>
              <a:t>قُدُّوسٌ قُدُّوسٌ قُدُّوسٌ</a:t>
            </a:r>
            <a:endParaRPr kumimoji="0" lang="en-US" sz="40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a:latin typeface="Times New Roman" charset="0"/>
              </a:rPr>
              <a:t>Holy, Holy, Holy 1/4</a:t>
            </a:r>
          </a:p>
        </p:txBody>
      </p:sp>
      <p:pic>
        <p:nvPicPr>
          <p:cNvPr id="45058" name="Picture 3" descr="Mountain Scene 00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 Box 4"/>
          <p:cNvSpPr txBox="1">
            <a:spLocks noChangeArrowheads="1"/>
          </p:cNvSpPr>
          <p:nvPr/>
        </p:nvSpPr>
        <p:spPr bwMode="auto">
          <a:xfrm>
            <a:off x="1103273" y="3200400"/>
            <a:ext cx="7197804" cy="3416320"/>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قدّوس، قدّوس، قدّوس! الربّ الإله كليّ القدرة!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في الصباح الباكر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ترتفع لكِ ترنيمنا؛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قدّوس، قدّوس، قدّوس! الرحيم والقدير!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الله في ثلاثة أقانيم!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الثالوث المبارك!</a:t>
            </a:r>
            <a:endParaRPr kumimoji="0" lang="en-US"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endParaRPr>
          </a:p>
        </p:txBody>
      </p:sp>
    </p:spTree>
    <p:extLst>
      <p:ext uri="{BB962C8B-B14F-4D97-AF65-F5344CB8AC3E}">
        <p14:creationId xmlns:p14="http://schemas.microsoft.com/office/powerpoint/2010/main" val="3272419170"/>
      </p:ext>
    </p:extLst>
  </p:cSld>
  <p:clrMapOvr>
    <a:masterClrMapping/>
  </p:clrMapOvr>
  <p:transition>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aithclipart.com/images/3/1302364251196_1242/slide-7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371600" y="1905000"/>
            <a:ext cx="6172200" cy="2362200"/>
          </a:xfrm>
        </p:spPr>
        <p:txBody>
          <a:bodyPr/>
          <a:lstStyle/>
          <a:p>
            <a:r>
              <a:rPr lang="ar-JO" sz="4800" b="1" dirty="0">
                <a:solidFill>
                  <a:schemeClr val="tx1"/>
                </a:solidFill>
              </a:rPr>
              <a:t>الدليل الكتابي للثالوث</a:t>
            </a:r>
            <a:endParaRPr lang="en-US" sz="4800" b="1" dirty="0">
              <a:solidFill>
                <a:schemeClr val="tx1"/>
              </a:solidFill>
            </a:endParaRPr>
          </a:p>
        </p:txBody>
      </p:sp>
      <p:sp>
        <p:nvSpPr>
          <p:cNvPr id="4" name="Title 1"/>
          <p:cNvSpPr txBox="1">
            <a:spLocks/>
          </p:cNvSpPr>
          <p:nvPr/>
        </p:nvSpPr>
        <p:spPr bwMode="auto">
          <a:xfrm>
            <a:off x="1371600" y="3962400"/>
            <a:ext cx="6172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0" cap="none" spc="0" normalizeH="0" baseline="0" noProof="0" dirty="0">
                <a:ln>
                  <a:noFill/>
                </a:ln>
                <a:solidFill>
                  <a:srgbClr val="000000"/>
                </a:solidFill>
                <a:effectLst/>
                <a:uLnTx/>
                <a:uFillTx/>
                <a:latin typeface="Arial"/>
                <a:ea typeface="+mn-ea"/>
                <a:cs typeface="+mn-cs"/>
              </a:rPr>
              <a:t>كيف يمكننا إثبات هذه العقيدة الهامّة؟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
        <p:nvSpPr>
          <p:cNvPr id="6" name="Rectangle 2"/>
          <p:cNvSpPr txBox="1">
            <a:spLocks noChangeArrowheads="1"/>
          </p:cNvSpPr>
          <p:nvPr/>
        </p:nvSpPr>
        <p:spPr bwMode="auto">
          <a:xfrm>
            <a:off x="-19534" y="892615"/>
            <a:ext cx="9144000" cy="586154"/>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t>الكريستولوجي (علم المسيح): شخص وأعمال يسوع المسيح</a:t>
            </a:r>
          </a:p>
        </p:txBody>
      </p:sp>
    </p:spTree>
    <p:extLst>
      <p:ext uri="{BB962C8B-B14F-4D97-AF65-F5344CB8AC3E}">
        <p14:creationId xmlns:p14="http://schemas.microsoft.com/office/powerpoint/2010/main" val="50380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idx="4294967295"/>
          </p:nvPr>
        </p:nvSpPr>
        <p:spPr/>
        <p:txBody>
          <a:bodyPr/>
          <a:lstStyle/>
          <a:p>
            <a:pPr eaLnBrk="1" hangingPunct="1"/>
            <a:r>
              <a:rPr lang="en-US" dirty="0">
                <a:latin typeface="Times New Roman" charset="0"/>
              </a:rPr>
              <a:t>Holy, Holy, Holy 1/4</a:t>
            </a:r>
          </a:p>
        </p:txBody>
      </p:sp>
      <p:pic>
        <p:nvPicPr>
          <p:cNvPr id="2" name="Picture 3" descr="Mountain Scene 0169">
            <a:extLst>
              <a:ext uri="{FF2B5EF4-FFF2-40B4-BE49-F238E27FC236}">
                <a16:creationId xmlns:a16="http://schemas.microsoft.com/office/drawing/2014/main" id="{AFEBB8D7-8FCE-289B-3CA3-82E4C0EE3F11}"/>
              </a:ext>
            </a:extLst>
          </p:cNvPr>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2416764" y="1213546"/>
            <a:ext cx="4036682"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قدّوس، قدّوس، قدّوس!</a:t>
            </a:r>
            <a:r>
              <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كلّ القدّيسين يعبدونك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ملقين تيجانهم الذهبية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حول البحر الزجاجي؛</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الكروبيم والسيرافيم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يخرّون أمامك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الذي كان، والكائن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وسيظلّ إلى الأبد</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dirty="0">
                <a:latin typeface="Times New Roman" charset="0"/>
              </a:rPr>
              <a:t>Holy, Holy, Holy 3/4</a:t>
            </a:r>
          </a:p>
        </p:txBody>
      </p:sp>
      <p:pic>
        <p:nvPicPr>
          <p:cNvPr id="49154" name="Picture 3" descr="Mountain Scene 00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448800" cy="708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4251325" y="682625"/>
            <a:ext cx="184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2293" name="Text Box 5"/>
          <p:cNvSpPr txBox="1">
            <a:spLocks noChangeArrowheads="1"/>
          </p:cNvSpPr>
          <p:nvPr/>
        </p:nvSpPr>
        <p:spPr bwMode="auto">
          <a:xfrm>
            <a:off x="2433660" y="1152525"/>
            <a:ext cx="4287777"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قدّوس، قدّوس، قدّوس! </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رغم الظلام الذي يخفي</a:t>
            </a:r>
            <a:endParaRPr kumimoji="0" lang="en-US" sz="3600" b="1" i="0" u="none" strike="noStrike" kern="1200" cap="none" spc="0" normalizeH="0" baseline="0" noProof="0" dirty="0">
              <a:ln>
                <a:noFill/>
              </a:ln>
              <a:solidFill>
                <a:prstClr val="white"/>
              </a:solidFill>
              <a:effectLst/>
              <a:uLnTx/>
              <a:uFillTx/>
              <a:latin typeface="Arial"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رغم عين الإنسان الخاطىء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 لا يرى مجده،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هو فقط القدّوس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لا أحد قربه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كامل في قوّته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وفي محبّته وطهارته. </a:t>
            </a:r>
            <a:endParaRPr kumimoji="0" lang="en-US" sz="36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endParaRPr>
          </a:p>
        </p:txBody>
      </p:sp>
    </p:spTree>
    <p:extLst>
      <p:ext uri="{BB962C8B-B14F-4D97-AF65-F5344CB8AC3E}">
        <p14:creationId xmlns:p14="http://schemas.microsoft.com/office/powerpoint/2010/main" val="3584506119"/>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dirty="0">
                <a:latin typeface="Times New Roman" charset="0"/>
              </a:rPr>
              <a:t>Holy, Holy, Holy 4/4</a:t>
            </a:r>
          </a:p>
        </p:txBody>
      </p:sp>
      <p:pic>
        <p:nvPicPr>
          <p:cNvPr id="51202"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4403725" y="16414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4341" name="Text Box 5"/>
          <p:cNvSpPr txBox="1">
            <a:spLocks noChangeArrowheads="1"/>
          </p:cNvSpPr>
          <p:nvPr/>
        </p:nvSpPr>
        <p:spPr bwMode="auto">
          <a:xfrm>
            <a:off x="1074813" y="4005838"/>
            <a:ext cx="7026124" cy="2862322"/>
          </a:xfrm>
          <a:prstGeom prst="rect">
            <a:avLst/>
          </a:prstGeom>
          <a:noFill/>
          <a:ln w="9525">
            <a:noFill/>
            <a:miter lim="800000"/>
            <a:headEnd/>
            <a:tailEnd/>
          </a:ln>
          <a:effectLst>
            <a:outerShdw blurRad="63500" dist="35921"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قدّوس، قدّوس، قدّوس! الربّ الإله القدير!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كلّ عمله يمجّد اسمه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في الأرض والسماء والبحر.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الله في ثلاثة أقانيم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charset="0"/>
                <a:ea typeface="ＭＳ Ｐゴシック" charset="0"/>
                <a:cs typeface="+mn-cs"/>
              </a:rPr>
              <a:t>الثالوث المبارك! </a:t>
            </a:r>
          </a:p>
        </p:txBody>
      </p:sp>
    </p:spTree>
    <p:extLst>
      <p:ext uri="{BB962C8B-B14F-4D97-AF65-F5344CB8AC3E}">
        <p14:creationId xmlns:p14="http://schemas.microsoft.com/office/powerpoint/2010/main" val="3759245174"/>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3" name="TextBox 2">
            <a:extLst>
              <a:ext uri="{FF2B5EF4-FFF2-40B4-BE49-F238E27FC236}">
                <a16:creationId xmlns:a16="http://schemas.microsoft.com/office/drawing/2014/main" id="{6BCCD75C-9B6B-69BA-8CAE-CAE4F42E32C2}"/>
              </a:ext>
            </a:extLst>
          </p:cNvPr>
          <p:cNvSpPr txBox="1"/>
          <p:nvPr/>
        </p:nvSpPr>
        <p:spPr>
          <a:xfrm>
            <a:off x="457328" y="467799"/>
            <a:ext cx="2971672" cy="646331"/>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a:t>
            </a:r>
            <a:r>
              <a:rPr kumimoji="0" lang="ar-JO" sz="1800" b="0" i="0" u="none" strike="noStrike" kern="1200" cap="none" spc="0" normalizeH="0" baseline="0" noProof="0" dirty="0">
                <a:ln>
                  <a:noFill/>
                </a:ln>
                <a:solidFill>
                  <a:srgbClr val="000000"/>
                </a:solidFill>
                <a:effectLst/>
                <a:uLnTx/>
                <a:uFillTx/>
                <a:latin typeface="Arial"/>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131702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5067268" y="3362958"/>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82348" y="3358284"/>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31777" y="3407182"/>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FAEEA1E3-8E3E-B298-656E-7BC4D2222B3E}"/>
              </a:ext>
            </a:extLst>
          </p:cNvPr>
          <p:cNvSpPr txBox="1">
            <a:spLocks noChangeArrowheads="1"/>
          </p:cNvSpPr>
          <p:nvPr/>
        </p:nvSpPr>
        <p:spPr bwMode="auto">
          <a:xfrm>
            <a:off x="329956" y="584289"/>
            <a:ext cx="2562465"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5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8705223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9681" y="3342063"/>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135" y="333474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27423" y="3317106"/>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2FC7A145-6359-2543-2D80-22FDF93053E1}"/>
              </a:ext>
            </a:extLst>
          </p:cNvPr>
          <p:cNvSpPr txBox="1">
            <a:spLocks noChangeArrowheads="1"/>
          </p:cNvSpPr>
          <p:nvPr/>
        </p:nvSpPr>
        <p:spPr bwMode="auto">
          <a:xfrm>
            <a:off x="63321" y="282357"/>
            <a:ext cx="326328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40451100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57EB0BA0-68E7-6852-9C66-92E84B655202}"/>
              </a:ext>
            </a:extLst>
          </p:cNvPr>
          <p:cNvSpPr txBox="1">
            <a:spLocks noChangeArrowheads="1"/>
          </p:cNvSpPr>
          <p:nvPr/>
        </p:nvSpPr>
        <p:spPr bwMode="auto">
          <a:xfrm>
            <a:off x="332165" y="229772"/>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35219041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2398" y="3378869"/>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053" y="335748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C903CF3B-07D3-1E9D-CA39-D784D1E08C77}"/>
              </a:ext>
            </a:extLst>
          </p:cNvPr>
          <p:cNvSpPr txBox="1">
            <a:spLocks noChangeArrowheads="1"/>
          </p:cNvSpPr>
          <p:nvPr/>
        </p:nvSpPr>
        <p:spPr bwMode="auto">
          <a:xfrm>
            <a:off x="282612" y="197707"/>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5488269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 name="TextBox 1">
            <a:extLst>
              <a:ext uri="{FF2B5EF4-FFF2-40B4-BE49-F238E27FC236}">
                <a16:creationId xmlns:a16="http://schemas.microsoft.com/office/drawing/2014/main" id="{ADD71800-C7DB-EC8A-8475-3DD671A8C5B0}"/>
              </a:ext>
            </a:extLst>
          </p:cNvPr>
          <p:cNvSpPr txBox="1"/>
          <p:nvPr/>
        </p:nvSpPr>
        <p:spPr>
          <a:xfrm>
            <a:off x="234974" y="3345448"/>
            <a:ext cx="8674052" cy="3600986"/>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فَلَمَّا اعْتَمَدَ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 صَعِدَ لِلْوَقْتِ مِنَ الْمَاءِ، وَإِذَا السَّمَاوَاتُ قَدِ انْفَتَحَتْ لَهُ، فَرَأَى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 اللهِ </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نَازِلًا مِثْلَ حَمَامَةٍ وَآتِيًا عَلَيْهِ،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وَصَوْتٌ</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 مِنَ السَّمَاوَاتِ قَائِلًا: «هذَا هُوَ ابْني الْحَبِيبُ الَّذِي بِهِ سُرِرْتُ».</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متى 3: 16 -17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فاذهبوا وتلمذوا جميع الأمم وعمّدوهم باسم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الآب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الابن</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AC2537D1-717C-5943-9012-736B52DD3661}"/>
              </a:ext>
            </a:extLst>
          </p:cNvPr>
          <p:cNvSpPr txBox="1">
            <a:spLocks noChangeArrowheads="1"/>
          </p:cNvSpPr>
          <p:nvPr/>
        </p:nvSpPr>
        <p:spPr bwMode="auto">
          <a:xfrm>
            <a:off x="5526070" y="5975350"/>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متى 28: 19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faithclipart.com/images/3/1269631201527_911/slide-2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990600"/>
            <a:ext cx="8229600" cy="1143000"/>
          </a:xfrm>
        </p:spPr>
        <p:txBody>
          <a:bodyPr/>
          <a:lstStyle/>
          <a:p>
            <a:r>
              <a:rPr lang="ar-JO" sz="4400" b="1" dirty="0">
                <a:solidFill>
                  <a:srgbClr val="000000"/>
                </a:solidFill>
              </a:rPr>
              <a:t>كيفية إثبات الثالوث </a:t>
            </a:r>
            <a:endParaRPr lang="en-US" sz="4400" b="1" dirty="0">
              <a:solidFill>
                <a:srgbClr val="000000"/>
              </a:solidFill>
            </a:endParaRPr>
          </a:p>
        </p:txBody>
      </p:sp>
      <p:sp>
        <p:nvSpPr>
          <p:cNvPr id="4" name="Title 1"/>
          <p:cNvSpPr txBox="1">
            <a:spLocks/>
          </p:cNvSpPr>
          <p:nvPr/>
        </p:nvSpPr>
        <p:spPr bwMode="auto">
          <a:xfrm>
            <a:off x="1143000" y="2286000"/>
            <a:ext cx="7620000" cy="2590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4000" b="1" i="0" u="none" strike="noStrike" kern="0" cap="none" spc="0" normalizeH="0" baseline="0" noProof="0" dirty="0">
                <a:ln>
                  <a:noFill/>
                </a:ln>
                <a:solidFill>
                  <a:srgbClr val="000000"/>
                </a:solidFill>
                <a:effectLst/>
                <a:uLnTx/>
                <a:uFillTx/>
                <a:latin typeface="Arial"/>
                <a:ea typeface="+mn-ea"/>
                <a:cs typeface="+mn-cs"/>
              </a:rPr>
              <a:t>ابدأ فقط بالكتاب المقدس. </a:t>
            </a:r>
          </a:p>
          <a:p>
            <a:pPr marL="742950" marR="0" lvl="0" indent="-742950"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4000" b="1" i="0" u="none" strike="noStrike" kern="0" cap="none" spc="0" normalizeH="0" baseline="0" noProof="0" dirty="0">
                <a:ln>
                  <a:noFill/>
                </a:ln>
                <a:solidFill>
                  <a:srgbClr val="000000"/>
                </a:solidFill>
                <a:effectLst/>
                <a:uLnTx/>
                <a:uFillTx/>
                <a:latin typeface="Arial"/>
                <a:ea typeface="+mn-ea"/>
                <a:cs typeface="+mn-cs"/>
              </a:rPr>
              <a:t>أظهر أن الكتاب المقدّس يعلّم عن إله واحد فقط.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393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فأنواع مواهب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خدم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أعمال موجودة ولكن</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D6F8532F-35FD-F66B-198B-7A7FDD3FF974}"/>
              </a:ext>
            </a:extLst>
          </p:cNvPr>
          <p:cNvSpPr txBox="1">
            <a:spLocks noChangeArrowheads="1"/>
          </p:cNvSpPr>
          <p:nvPr/>
        </p:nvSpPr>
        <p:spPr bwMode="auto">
          <a:xfrm>
            <a:off x="3677920" y="5468034"/>
            <a:ext cx="516128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1كورنثوس 12: 4- 6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نعمة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 يسوع المسيح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ومحبّة</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وشركة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 جميعكم آمين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C115728F-689B-6630-AE83-98776F2B391B}"/>
              </a:ext>
            </a:extLst>
          </p:cNvPr>
          <p:cNvSpPr txBox="1">
            <a:spLocks noChangeArrowheads="1"/>
          </p:cNvSpPr>
          <p:nvPr/>
        </p:nvSpPr>
        <p:spPr bwMode="auto">
          <a:xfrm>
            <a:off x="4265647" y="5468034"/>
            <a:ext cx="4573553"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2</a:t>
            </a: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كورنثوس 13: 14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11970" name="Group 3"/>
          <p:cNvGrpSpPr>
            <a:grpSpLocks/>
          </p:cNvGrpSpPr>
          <p:nvPr/>
        </p:nvGrpSpPr>
        <p:grpSpPr bwMode="auto">
          <a:xfrm>
            <a:off x="-53975" y="-11430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المختارين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بمقتضى علم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 الآب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السابق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في تقديس</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الروح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للطاعة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ورش دمّ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 المسيح</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D2737BE5-C66B-BC39-36C8-DB9BD9FF95CA}"/>
              </a:ext>
            </a:extLst>
          </p:cNvPr>
          <p:cNvSpPr txBox="1">
            <a:spLocks noChangeArrowheads="1"/>
          </p:cNvSpPr>
          <p:nvPr/>
        </p:nvSpPr>
        <p:spPr bwMode="auto">
          <a:xfrm>
            <a:off x="5610190" y="5468034"/>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1بطرس 1: 12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73" name="Text Box 9"/>
          <p:cNvSpPr txBox="1">
            <a:spLocks noChangeArrowheads="1"/>
          </p:cNvSpPr>
          <p:nvPr/>
        </p:nvSpPr>
        <p:spPr bwMode="auto">
          <a:xfrm>
            <a:off x="1402080" y="1814334"/>
            <a:ext cx="649224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000" b="1" i="1" u="none" strike="noStrike" kern="1200" cap="none" spc="0" normalizeH="0" baseline="0" noProof="0" dirty="0">
              <a:ln>
                <a:noFill/>
              </a:ln>
              <a:solidFill>
                <a:srgbClr val="FFFFFF"/>
              </a:solidFill>
              <a:effectLst/>
              <a:uLnTx/>
              <a:uFillTx/>
              <a:latin typeface="Arial"/>
              <a:ea typeface="ＭＳ Ｐゴシック" charset="0"/>
              <a:hlinkClick r:id="" action="ppaction://noaction"/>
            </a:endParaRPr>
          </a:p>
        </p:txBody>
      </p:sp>
      <p:sp>
        <p:nvSpPr>
          <p:cNvPr id="3" name="TextBox 2">
            <a:extLst>
              <a:ext uri="{FF2B5EF4-FFF2-40B4-BE49-F238E27FC236}">
                <a16:creationId xmlns:a16="http://schemas.microsoft.com/office/drawing/2014/main" id="{9CAE3247-1BC6-A47C-2BDC-FEE7FD5C29A0}"/>
              </a:ext>
            </a:extLst>
          </p:cNvPr>
          <p:cNvSpPr txBox="1"/>
          <p:nvPr/>
        </p:nvSpPr>
        <p:spPr>
          <a:xfrm>
            <a:off x="355600" y="1161395"/>
            <a:ext cx="8585200" cy="255454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وَأَمَّا أَنْتُمْ أَيُّهَا الأَحِبَّاءُ فَابْنُوا أَنْفُسَكُمْ عَلَى إِيمَانِكُمُ الأَقْدَسِ، مُصَلِّينَ فِي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وَاحْفَظُوا أَنْفُسَكُمْ فِي مَحَبَّةِ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مُنْتَظِرِينَ رَحْمَةَ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الْمَسِيحِ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لِلْحَيَاةِ الأَبَدِيَّةِ.</a:t>
            </a:r>
          </a:p>
        </p:txBody>
      </p:sp>
      <p:sp>
        <p:nvSpPr>
          <p:cNvPr id="4" name="TextBox 3">
            <a:extLst>
              <a:ext uri="{FF2B5EF4-FFF2-40B4-BE49-F238E27FC236}">
                <a16:creationId xmlns:a16="http://schemas.microsoft.com/office/drawing/2014/main" id="{B4EFDB67-CC67-7515-D6CA-60C288593008}"/>
              </a:ext>
            </a:extLst>
          </p:cNvPr>
          <p:cNvSpPr txBox="1"/>
          <p:nvPr/>
        </p:nvSpPr>
        <p:spPr>
          <a:xfrm>
            <a:off x="4165600" y="5911334"/>
            <a:ext cx="4568825"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يهوذا 20، 21 </a:t>
            </a:r>
            <a:endParaRPr kumimoji="0" lang="en-US" sz="24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83541" y="3375025"/>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433968"/>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4243" y="301572"/>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F4C9B210-D60B-A860-30BB-95744DC394A5}"/>
              </a:ext>
            </a:extLst>
          </p:cNvPr>
          <p:cNvSpPr txBox="1">
            <a:spLocks noChangeArrowheads="1"/>
          </p:cNvSpPr>
          <p:nvPr/>
        </p:nvSpPr>
        <p:spPr bwMode="auto">
          <a:xfrm>
            <a:off x="124757" y="566369"/>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960438"/>
          </a:xfrm>
          <a:solidFill>
            <a:srgbClr val="FF0000"/>
          </a:solidFill>
        </p:spPr>
        <p:txBody>
          <a:bodyPr/>
          <a:lstStyle/>
          <a:p>
            <a:r>
              <a:rPr lang="ar-JO" sz="3600" b="1" dirty="0">
                <a:effectLst>
                  <a:outerShdw blurRad="38100" dist="38100" dir="2700000" algn="tl">
                    <a:srgbClr val="000000">
                      <a:alpha val="43137"/>
                    </a:srgbClr>
                  </a:outerShdw>
                </a:effectLst>
              </a:rPr>
              <a:t>سوء فهم الثالوث</a:t>
            </a:r>
            <a:endParaRPr lang="en-US" sz="3600" b="1" dirty="0">
              <a:effectLst>
                <a:outerShdw blurRad="38100" dist="38100" dir="2700000" algn="tl">
                  <a:srgbClr val="000000">
                    <a:alpha val="43137"/>
                  </a:srgbClr>
                </a:outerShdw>
              </a:effectLst>
            </a:endParaRPr>
          </a:p>
        </p:txBody>
      </p:sp>
      <p:sp>
        <p:nvSpPr>
          <p:cNvPr id="3" name="Title 1"/>
          <p:cNvSpPr txBox="1">
            <a:spLocks/>
          </p:cNvSpPr>
          <p:nvPr/>
        </p:nvSpPr>
        <p:spPr bwMode="auto">
          <a:xfrm>
            <a:off x="542679" y="1794387"/>
            <a:ext cx="8288594" cy="38591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الإيمان بثلاثة آلهة: </a:t>
            </a:r>
            <a:r>
              <a:rPr kumimoji="0" lang="ar-JO" sz="2800" b="1" i="0" u="none" strike="noStrike" kern="1200" cap="none" spc="0" normalizeH="0" baseline="0" noProof="0" dirty="0">
                <a:ln>
                  <a:noFill/>
                </a:ln>
                <a:solidFill>
                  <a:srgbClr val="FFFFFF"/>
                </a:solidFill>
                <a:effectLst/>
                <a:uLnTx/>
                <a:uFillTx/>
                <a:latin typeface="Arial"/>
                <a:ea typeface="+mj-ea"/>
                <a:cs typeface="+mj-cs"/>
              </a:rPr>
              <a:t>ثلاثة أشخاص هم ثلاثة آلهة. </a:t>
            </a:r>
          </a:p>
          <a:p>
            <a:pPr marL="531813" marR="0" lvl="0" indent="-531813" algn="r" defTabSz="914400" rtl="0" eaLnBrk="1" fontAlgn="base" latinLnBrk="0" hangingPunct="1">
              <a:lnSpc>
                <a:spcPct val="100000"/>
              </a:lnSpc>
              <a:spcBef>
                <a:spcPct val="0"/>
              </a:spcBef>
              <a:spcAft>
                <a:spcPct val="0"/>
              </a:spcAft>
              <a:buClrTx/>
              <a:buSzTx/>
              <a:buFontTx/>
              <a:buAutoNum type="arabicPeriod"/>
              <a:tabLst/>
              <a:defRPr/>
            </a:pPr>
            <a:endParaRPr kumimoji="0" lang="ar-JO" sz="2800" b="1" i="0" u="none" strike="noStrike" kern="1200" cap="none" spc="0" normalizeH="0" baseline="0" noProof="0" dirty="0">
              <a:ln>
                <a:noFill/>
              </a:ln>
              <a:solidFill>
                <a:srgbClr val="FFFFFF"/>
              </a:solidFill>
              <a:effectLst/>
              <a:uLnTx/>
              <a:uFillTx/>
              <a:latin typeface="Arial"/>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المودالية: </a:t>
            </a:r>
            <a:r>
              <a:rPr kumimoji="0" lang="ar-JO" sz="2800" b="1" i="0" u="none" strike="noStrike" kern="1200" cap="none" spc="0" normalizeH="0" baseline="0" noProof="0" dirty="0">
                <a:ln>
                  <a:noFill/>
                </a:ln>
                <a:solidFill>
                  <a:srgbClr val="FFFFFF"/>
                </a:solidFill>
                <a:effectLst/>
                <a:uLnTx/>
                <a:uFillTx/>
                <a:latin typeface="Arial"/>
                <a:ea typeface="+mj-ea"/>
                <a:cs typeface="+mj-cs"/>
              </a:rPr>
              <a:t>شخص واحد يُظهر نفسه بثلاث طرق مختلفة. </a:t>
            </a: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endParaRPr kumimoji="0" lang="ar-JO" sz="2800" b="1" i="0" u="sng" strike="noStrike" kern="1200" cap="none" spc="0" normalizeH="0" baseline="0" noProof="0" dirty="0">
              <a:ln>
                <a:noFill/>
              </a:ln>
              <a:solidFill>
                <a:srgbClr val="FFFFFF"/>
              </a:solidFill>
              <a:effectLst/>
              <a:uLnTx/>
              <a:uFillTx/>
              <a:latin typeface="Arial"/>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التوحيدية: </a:t>
            </a:r>
            <a:r>
              <a:rPr kumimoji="0" lang="ar-JO" sz="2800" b="1" i="0" u="none" strike="noStrike" kern="1200" cap="none" spc="0" normalizeH="0" baseline="0" noProof="0" dirty="0">
                <a:ln>
                  <a:noFill/>
                </a:ln>
                <a:solidFill>
                  <a:srgbClr val="FFFFFF"/>
                </a:solidFill>
                <a:effectLst/>
                <a:uLnTx/>
                <a:uFillTx/>
                <a:latin typeface="Arial"/>
                <a:ea typeface="+mj-ea"/>
                <a:cs typeface="+mj-cs"/>
              </a:rPr>
              <a:t>شخص واحد الذي هو الله الوحيد. </a:t>
            </a: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endParaRPr kumimoji="0" lang="ar-JO" sz="2800" b="1" i="0" u="sng" strike="noStrike" kern="1200" cap="none" spc="0" normalizeH="0" baseline="0" noProof="0" dirty="0">
              <a:ln>
                <a:noFill/>
              </a:ln>
              <a:solidFill>
                <a:srgbClr val="FFFFFF"/>
              </a:solidFill>
              <a:effectLst/>
              <a:uLnTx/>
              <a:uFillTx/>
              <a:latin typeface="Arial"/>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i="0" u="sng" strike="noStrike" kern="1200" cap="none" spc="0" normalizeH="0" baseline="0" noProof="0" dirty="0">
                <a:ln>
                  <a:noFill/>
                </a:ln>
                <a:solidFill>
                  <a:srgbClr val="FFFFFF"/>
                </a:solidFill>
                <a:effectLst/>
                <a:uLnTx/>
                <a:uFillTx/>
                <a:latin typeface="Arial"/>
                <a:ea typeface="+mj-ea"/>
                <a:cs typeface="+mj-cs"/>
              </a:rPr>
              <a:t>هراء: </a:t>
            </a:r>
            <a:r>
              <a:rPr kumimoji="0" lang="ar-JO" sz="2800" b="1" i="0" u="none" strike="noStrike" kern="1200" cap="none" spc="0" normalizeH="0" baseline="0" noProof="0" dirty="0">
                <a:ln>
                  <a:noFill/>
                </a:ln>
                <a:solidFill>
                  <a:srgbClr val="FFFFFF"/>
                </a:solidFill>
                <a:effectLst/>
                <a:uLnTx/>
                <a:uFillTx/>
                <a:latin typeface="Arial"/>
                <a:ea typeface="+mj-ea"/>
                <a:cs typeface="+mj-cs"/>
              </a:rPr>
              <a:t>شخص واحد في نفس الوقت. </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JO" sz="2800" b="1" i="0" u="sng" strike="noStrike" kern="1200" cap="none" spc="0" normalizeH="0" baseline="0" noProof="0" dirty="0">
              <a:ln>
                <a:noFill/>
              </a:ln>
              <a:solidFill>
                <a:srgbClr val="FFFFFF"/>
              </a:solidFill>
              <a:effectLst/>
              <a:uLnTx/>
              <a:uFillTx/>
              <a:latin typeface="Arial"/>
              <a:ea typeface="+mj-ea"/>
              <a:cs typeface="+mj-cs"/>
            </a:endParaRPr>
          </a:p>
          <a:p>
            <a:pPr marL="531813" marR="0" lvl="0" indent="-531813"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j-ea"/>
                <a:cs typeface="+mj-cs"/>
              </a:rPr>
              <a:t> </a:t>
            </a:r>
          </a:p>
        </p:txBody>
      </p:sp>
      <p:sp>
        <p:nvSpPr>
          <p:cNvPr id="4" name="TextBox 3"/>
          <p:cNvSpPr txBox="1"/>
          <p:nvPr/>
        </p:nvSpPr>
        <p:spPr>
          <a:xfrm>
            <a:off x="8610600" y="0"/>
            <a:ext cx="441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iv</a:t>
            </a:r>
          </a:p>
        </p:txBody>
      </p:sp>
    </p:spTree>
    <p:extLst>
      <p:ext uri="{BB962C8B-B14F-4D97-AF65-F5344CB8AC3E}">
        <p14:creationId xmlns:p14="http://schemas.microsoft.com/office/powerpoint/2010/main" val="5426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29" name="Picture 2" descr="truejesuschurchadamro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83688"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762000"/>
          </a:xfrm>
          <a:solidFill>
            <a:schemeClr val="accent1">
              <a:lumMod val="50000"/>
            </a:schemeClr>
          </a:solidFill>
        </p:spPr>
        <p:txBody>
          <a:bodyPr/>
          <a:lstStyle/>
          <a:p>
            <a:pPr eaLnBrk="1" hangingPunct="1">
              <a:defRPr/>
            </a:pPr>
            <a:r>
              <a:rPr lang="ar-JO" sz="3200" dirty="0">
                <a:solidFill>
                  <a:srgbClr val="FFFFFF"/>
                </a:solidFill>
                <a:latin typeface="Bank Gothic" pitchFamily="-111" charset="0"/>
                <a:ea typeface="Bank Gothic" pitchFamily="-111" charset="0"/>
                <a:cs typeface="Bank Gothic" pitchFamily="-111" charset="0"/>
              </a:rPr>
              <a:t>كنيسة يسوع الحقيقي، طريق آدم</a:t>
            </a:r>
            <a:endParaRPr lang="en-US" sz="3200" dirty="0">
              <a:solidFill>
                <a:srgbClr val="FFFFFF"/>
              </a:solidFill>
              <a:latin typeface="Bank Gothic" pitchFamily="-111" charset="0"/>
              <a:ea typeface="Bank Gothic" pitchFamily="-111" charset="0"/>
              <a:cs typeface="Bank Gothic" pitchFamily="-111" charset="0"/>
            </a:endParaRPr>
          </a:p>
        </p:txBody>
      </p:sp>
      <p:sp>
        <p:nvSpPr>
          <p:cNvPr id="457731" name="Text Box 2"/>
          <p:cNvSpPr txBox="1">
            <a:spLocks noChangeArrowheads="1"/>
          </p:cNvSpPr>
          <p:nvPr/>
        </p:nvSpPr>
        <p:spPr bwMode="auto">
          <a:xfrm>
            <a:off x="9183688" y="0"/>
            <a:ext cx="6703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200</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8" name="Title 1"/>
          <p:cNvSpPr txBox="1">
            <a:spLocks/>
          </p:cNvSpPr>
          <p:nvPr/>
        </p:nvSpPr>
        <p:spPr bwMode="auto">
          <a:xfrm>
            <a:off x="152400" y="914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يسوع هو الآب السماوي؟؟؟؟</a:t>
            </a:r>
          </a:p>
        </p:txBody>
      </p:sp>
      <p:sp>
        <p:nvSpPr>
          <p:cNvPr id="9" name="Title 1"/>
          <p:cNvSpPr txBox="1">
            <a:spLocks/>
          </p:cNvSpPr>
          <p:nvPr/>
        </p:nvSpPr>
        <p:spPr bwMode="auto">
          <a:xfrm>
            <a:off x="152400" y="1676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المودالية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sp>
        <p:nvSpPr>
          <p:cNvPr id="7" name="TextBox 6"/>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mn-cs"/>
              </a:rPr>
              <a:t>195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51274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3" descr="frostroadcopy2hu.jpg"/>
          <p:cNvPicPr>
            <a:picLocks noChangeAspect="1"/>
          </p:cNvPicPr>
          <p:nvPr/>
        </p:nvPicPr>
        <p:blipFill>
          <a:blip r:embed="rId2">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81000" y="0"/>
            <a:ext cx="2362200" cy="4876800"/>
          </a:xfrm>
        </p:spPr>
        <p:txBody>
          <a:bodyPr/>
          <a:lstStyle/>
          <a:p>
            <a:pPr eaLnBrk="1" hangingPunct="1">
              <a:defRPr/>
            </a:pPr>
            <a:r>
              <a:rPr lang="ar-JO" sz="3200" dirty="0">
                <a:solidFill>
                  <a:srgbClr val="FFFFFF"/>
                </a:solidFill>
                <a:effectLst>
                  <a:outerShdw blurRad="38100" dist="38100" dir="2700000" algn="tl">
                    <a:srgbClr val="000000"/>
                  </a:outerShdw>
                </a:effectLst>
                <a:latin typeface="Bank Gothic" charset="0"/>
                <a:ea typeface="ＭＳ Ｐゴシック" charset="0"/>
                <a:cs typeface="Bank Gothic" charset="0"/>
              </a:rPr>
              <a:t>بماذا تؤمن كنيسة يسوع الحقيقي؟</a:t>
            </a:r>
            <a:endParaRPr lang="en-US" sz="3200" dirty="0">
              <a:solidFill>
                <a:srgbClr val="FFFFFF"/>
              </a:solidFill>
              <a:effectLst>
                <a:outerShdw blurRad="38100" dist="38100" dir="2700000" algn="tl">
                  <a:srgbClr val="000000"/>
                </a:outerShdw>
              </a:effectLst>
              <a:latin typeface="Bank Gothic" charset="0"/>
              <a:ea typeface="ＭＳ Ｐゴシック" charset="0"/>
              <a:cs typeface="Bank Gothic" charset="0"/>
            </a:endParaRPr>
          </a:p>
        </p:txBody>
      </p:sp>
      <p:sp>
        <p:nvSpPr>
          <p:cNvPr id="5" name="Title 1"/>
          <p:cNvSpPr txBox="1">
            <a:spLocks/>
          </p:cNvSpPr>
          <p:nvPr/>
        </p:nvSpPr>
        <p:spPr bwMode="auto">
          <a:xfrm>
            <a:off x="2438400" y="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هويّة كنيسة يسوع </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nvGrpSpPr>
          <p:cNvPr id="3" name="Group 7"/>
          <p:cNvGrpSpPr>
            <a:grpSpLocks/>
          </p:cNvGrpSpPr>
          <p:nvPr/>
        </p:nvGrpSpPr>
        <p:grpSpPr bwMode="auto">
          <a:xfrm>
            <a:off x="2214546" y="332656"/>
            <a:ext cx="6929454" cy="1219200"/>
            <a:chOff x="2214546" y="533400"/>
            <a:chExt cx="6929454" cy="1219200"/>
          </a:xfrm>
        </p:grpSpPr>
        <p:sp>
          <p:nvSpPr>
            <p:cNvPr id="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7" name="Title 1"/>
            <p:cNvSpPr txBox="1">
              <a:spLocks/>
            </p:cNvSpPr>
            <p:nvPr/>
          </p:nvSpPr>
          <p:spPr bwMode="auto">
            <a:xfrm>
              <a:off x="2214546" y="1066800"/>
              <a:ext cx="6929454"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المعمودية في كنيسة يسوع الحقيقي</a:t>
              </a:r>
              <a:b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b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(إحناء الرأس)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4" name="Group 8"/>
          <p:cNvGrpSpPr>
            <a:grpSpLocks/>
          </p:cNvGrpSpPr>
          <p:nvPr/>
        </p:nvGrpSpPr>
        <p:grpSpPr bwMode="auto">
          <a:xfrm>
            <a:off x="2438400" y="1470976"/>
            <a:ext cx="6705600" cy="1219200"/>
            <a:chOff x="2438400" y="533400"/>
            <a:chExt cx="6705600" cy="1219200"/>
          </a:xfrm>
        </p:grpSpPr>
        <p:sp>
          <p:nvSpPr>
            <p:cNvPr id="10"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1"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غسل الأرجل من خادم كنيسة يسوع 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8" name="Group 11"/>
          <p:cNvGrpSpPr>
            <a:grpSpLocks/>
          </p:cNvGrpSpPr>
          <p:nvPr/>
        </p:nvGrpSpPr>
        <p:grpSpPr bwMode="auto">
          <a:xfrm>
            <a:off x="2438400" y="2403628"/>
            <a:ext cx="6705600" cy="1089992"/>
            <a:chOff x="2438400" y="662608"/>
            <a:chExt cx="6705600" cy="1089992"/>
          </a:xfrm>
        </p:grpSpPr>
        <p:sp>
          <p:nvSpPr>
            <p:cNvPr id="13" name="Title 1"/>
            <p:cNvSpPr txBox="1">
              <a:spLocks/>
            </p:cNvSpPr>
            <p:nvPr/>
          </p:nvSpPr>
          <p:spPr bwMode="auto">
            <a:xfrm>
              <a:off x="2438400" y="662608"/>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4"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المائدة (الاستحالة)</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9" name="Group 14"/>
          <p:cNvGrpSpPr>
            <a:grpSpLocks/>
          </p:cNvGrpSpPr>
          <p:nvPr/>
        </p:nvGrpSpPr>
        <p:grpSpPr bwMode="auto">
          <a:xfrm>
            <a:off x="2438400" y="3147392"/>
            <a:ext cx="6705600" cy="1219200"/>
            <a:chOff x="2438400" y="533400"/>
            <a:chExt cx="6705600" cy="1219200"/>
          </a:xfrm>
        </p:grpSpPr>
        <p:sp>
          <p:nvSpPr>
            <p:cNvPr id="1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الامتلاء بالروح القدس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2" name="Group 17"/>
          <p:cNvGrpSpPr>
            <a:grpSpLocks/>
          </p:cNvGrpSpPr>
          <p:nvPr/>
        </p:nvGrpSpPr>
        <p:grpSpPr bwMode="auto">
          <a:xfrm>
            <a:off x="2438400" y="4065104"/>
            <a:ext cx="6705600" cy="1139688"/>
            <a:chOff x="2438400" y="612912"/>
            <a:chExt cx="6705600" cy="1139688"/>
          </a:xfrm>
        </p:grpSpPr>
        <p:sp>
          <p:nvSpPr>
            <p:cNvPr id="19" name="Title 1"/>
            <p:cNvSpPr txBox="1">
              <a:spLocks/>
            </p:cNvSpPr>
            <p:nvPr/>
          </p:nvSpPr>
          <p:spPr bwMode="auto">
            <a:xfrm>
              <a:off x="2438400" y="612912"/>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0"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التكلّم بألسنة</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5" name="Group 20"/>
          <p:cNvGrpSpPr>
            <a:grpSpLocks/>
          </p:cNvGrpSpPr>
          <p:nvPr/>
        </p:nvGrpSpPr>
        <p:grpSpPr bwMode="auto">
          <a:xfrm>
            <a:off x="2438400" y="4823792"/>
            <a:ext cx="6705600" cy="1219200"/>
            <a:chOff x="2438400" y="533400"/>
            <a:chExt cx="6705600" cy="1219200"/>
          </a:xfrm>
        </p:grpSpPr>
        <p:sp>
          <p:nvSpPr>
            <p:cNvPr id="22"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3"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الإيمان بالمسيح؟؟ = لا</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grpSp>
      <p:grpSp>
        <p:nvGrpSpPr>
          <p:cNvPr id="18" name="Group 23"/>
          <p:cNvGrpSpPr>
            <a:grpSpLocks/>
          </p:cNvGrpSpPr>
          <p:nvPr/>
        </p:nvGrpSpPr>
        <p:grpSpPr bwMode="auto">
          <a:xfrm>
            <a:off x="2438400" y="5738192"/>
            <a:ext cx="6705600" cy="1219200"/>
            <a:chOff x="2438400" y="533400"/>
            <a:chExt cx="6705600" cy="1219200"/>
          </a:xfrm>
        </p:grpSpPr>
        <p:sp>
          <p:nvSpPr>
            <p:cNvPr id="25"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6"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الخلاص؟؟؟؟</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pic>
        <p:nvPicPr>
          <p:cNvPr id="458763" name="Picture 27" descr="welcome-to-gl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419600"/>
            <a:ext cx="3352800" cy="2346325"/>
          </a:xfrm>
          <a:prstGeom prst="rect">
            <a:avLst/>
          </a:prstGeom>
          <a:noFill/>
          <a:ln w="57150">
            <a:solidFill>
              <a:srgbClr val="000000"/>
            </a:solidFill>
            <a:round/>
            <a:headEnd/>
            <a:tailEnd/>
          </a:ln>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mn-cs"/>
              </a:rPr>
              <a:t>200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15721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29CC05-96C0-B311-F1A7-F674EC7FFC52}"/>
              </a:ext>
            </a:extLst>
          </p:cNvPr>
          <p:cNvSpPr/>
          <p:nvPr/>
        </p:nvSpPr>
        <p:spPr bwMode="auto">
          <a:xfrm>
            <a:off x="0" y="0"/>
            <a:ext cx="9144000" cy="6858000"/>
          </a:xfrm>
          <a:prstGeom prst="rect">
            <a:avLst/>
          </a:prstGeom>
          <a:solidFill>
            <a:schemeClr val="bg1"/>
          </a:solidFill>
          <a:ln w="12700" cap="sq"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8">
            <a:extLst>
              <a:ext uri="{FF2B5EF4-FFF2-40B4-BE49-F238E27FC236}">
                <a16:creationId xmlns:a16="http://schemas.microsoft.com/office/drawing/2014/main" id="{CD128D16-3AE4-F9AF-DAB6-BA4482B02584}"/>
              </a:ext>
            </a:extLst>
          </p:cNvPr>
          <p:cNvSpPr/>
          <p:nvPr/>
        </p:nvSpPr>
        <p:spPr bwMode="auto">
          <a:xfrm>
            <a:off x="139954" y="1285740"/>
            <a:ext cx="9144000" cy="6376257"/>
          </a:xfrm>
          <a:prstGeom prst="rect">
            <a:avLst/>
          </a:prstGeom>
          <a:solidFill>
            <a:srgbClr val="FFFFFF"/>
          </a:solidFill>
          <a:ln w="12700" cap="sq" cmpd="sng" algn="ctr">
            <a:no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11" charset="0"/>
              <a:ea typeface="+mn-ea"/>
              <a:cs typeface="+mn-cs"/>
            </a:endParaRPr>
          </a:p>
        </p:txBody>
      </p:sp>
      <p:sp>
        <p:nvSpPr>
          <p:cNvPr id="98306" name="Text Box 2"/>
          <p:cNvSpPr txBox="1">
            <a:spLocks noChangeArrowheads="1"/>
          </p:cNvSpPr>
          <p:nvPr/>
        </p:nvSpPr>
        <p:spPr bwMode="auto">
          <a:xfrm>
            <a:off x="8610600" y="0"/>
            <a:ext cx="4413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rPr>
              <a:t>vi</a:t>
            </a:r>
          </a:p>
        </p:txBody>
      </p:sp>
      <p:sp>
        <p:nvSpPr>
          <p:cNvPr id="3" name="TextBox 2">
            <a:extLst>
              <a:ext uri="{FF2B5EF4-FFF2-40B4-BE49-F238E27FC236}">
                <a16:creationId xmlns:a16="http://schemas.microsoft.com/office/drawing/2014/main" id="{53B84465-36A7-D1D0-AD52-3675C646A829}"/>
              </a:ext>
            </a:extLst>
          </p:cNvPr>
          <p:cNvSpPr txBox="1"/>
          <p:nvPr/>
        </p:nvSpPr>
        <p:spPr>
          <a:xfrm>
            <a:off x="3818387" y="1723724"/>
            <a:ext cx="2792670" cy="2462213"/>
          </a:xfrm>
          <a:prstGeom prst="rect">
            <a:avLst/>
          </a:prstGeom>
          <a:noFill/>
          <a:ln>
            <a:noFill/>
          </a:ln>
        </p:spPr>
        <p:txBody>
          <a:bodyPr wrap="square" rtlCol="0">
            <a:spAutoFit/>
          </a:bodyPr>
          <a:lstStyle>
            <a:defPPr>
              <a:defRPr lang="en-US"/>
            </a:defPPr>
            <a:lvl1pPr algn="r" rtl="1">
              <a:defRPr b="1">
                <a:latin typeface="Arial"/>
              </a:defRPr>
            </a:lvl1p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التثليث</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ثلاثة أشخاص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إله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وجهة النظر الكتابية عن الله. الآب والابن والروح القدس هم ثلاثة أشخاص موجودون دائمًا كالله الحقيقي الواحد. الآب والابن والروح القدس هم ليسوا ثلاثة آلهة وليسوا ثلاثة أسماء لنفس الشخص.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مع أن كلمة ثالوث غير موجودة في الكتاب المقدس إلا أن الفكرة أو التعليم موجود في كلّ الكتاب المقدّس. </a:t>
            </a:r>
          </a:p>
        </p:txBody>
      </p:sp>
      <p:sp>
        <p:nvSpPr>
          <p:cNvPr id="4" name="TextBox 3">
            <a:extLst>
              <a:ext uri="{FF2B5EF4-FFF2-40B4-BE49-F238E27FC236}">
                <a16:creationId xmlns:a16="http://schemas.microsoft.com/office/drawing/2014/main" id="{6825DEE2-7D96-9738-DFB4-EA42D9E7A434}"/>
              </a:ext>
            </a:extLst>
          </p:cNvPr>
          <p:cNvSpPr txBox="1"/>
          <p:nvPr/>
        </p:nvSpPr>
        <p:spPr>
          <a:xfrm>
            <a:off x="6712121" y="1723724"/>
            <a:ext cx="2339825" cy="1600438"/>
          </a:xfrm>
          <a:prstGeom prst="rect">
            <a:avLst/>
          </a:prstGeom>
          <a:noFill/>
          <a:ln>
            <a:noFill/>
          </a:ln>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الإيمان بثلاثة آلهة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ثلاثة أشخاص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ثلاثة آلهة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الإيمان بأن الآب والابن والروح القدس هم آلهه منفصلة. إنه في الحقيقة نوع من تعدّد الآلهة أي الإيمان بأكثر من إله. </a:t>
            </a:r>
          </a:p>
        </p:txBody>
      </p:sp>
      <p:sp>
        <p:nvSpPr>
          <p:cNvPr id="5" name="TextBox 4">
            <a:extLst>
              <a:ext uri="{FF2B5EF4-FFF2-40B4-BE49-F238E27FC236}">
                <a16:creationId xmlns:a16="http://schemas.microsoft.com/office/drawing/2014/main" id="{EB6D4108-F3B0-4020-E943-C7EAEBF77C42}"/>
              </a:ext>
            </a:extLst>
          </p:cNvPr>
          <p:cNvSpPr txBox="1"/>
          <p:nvPr/>
        </p:nvSpPr>
        <p:spPr>
          <a:xfrm>
            <a:off x="411046" y="1698044"/>
            <a:ext cx="3011501" cy="1600438"/>
          </a:xfrm>
          <a:prstGeom prst="rect">
            <a:avLst/>
          </a:prstGeom>
          <a:noFill/>
          <a:ln>
            <a:noFill/>
          </a:ln>
        </p:spPr>
        <p:txBody>
          <a:bodyPr wrap="square" rtlCol="0">
            <a:spAutoFit/>
          </a:bodyPr>
          <a:lstStyle>
            <a:defPPr>
              <a:defRPr lang="en-US"/>
            </a:defPPr>
            <a:lvl1pPr algn="r" rtl="1">
              <a:defRPr sz="1400" b="1">
                <a:latin typeface="Arial"/>
              </a:defRPr>
            </a:lvl1p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الموناركية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شخص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a:ea typeface="+mn-ea"/>
                <a:cs typeface="+mn-cs"/>
              </a:rPr>
              <a:t>إله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a:ea typeface="+mn-ea"/>
                <a:cs typeface="+mn-cs"/>
              </a:rPr>
              <a:t>هرطقة في القرن الثاني والثالث تنكر عقيدة الثالوث محافظة على أن الله الحقيقي الوحيد موجود كشخص وليس ثلاثة أشخاص. يظهر هذا التعليم اليوم في شكلين:</a:t>
            </a:r>
          </a:p>
        </p:txBody>
      </p:sp>
      <p:sp>
        <p:nvSpPr>
          <p:cNvPr id="6" name="TextBox 5">
            <a:extLst>
              <a:ext uri="{FF2B5EF4-FFF2-40B4-BE49-F238E27FC236}">
                <a16:creationId xmlns:a16="http://schemas.microsoft.com/office/drawing/2014/main" id="{E55EF0BE-F514-F3FD-91C1-952BAC209EE9}"/>
              </a:ext>
            </a:extLst>
          </p:cNvPr>
          <p:cNvSpPr txBox="1"/>
          <p:nvPr/>
        </p:nvSpPr>
        <p:spPr>
          <a:xfrm>
            <a:off x="7160730" y="3974151"/>
            <a:ext cx="1832083" cy="307777"/>
          </a:xfrm>
          <a:prstGeom prst="rect">
            <a:avLst/>
          </a:prstGeom>
          <a:noFill/>
          <a:ln>
            <a:solidFill>
              <a:schemeClr val="tx1"/>
            </a:solidFill>
          </a:ln>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المورمون</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id="{8FA64CE2-6AB4-1A5E-105E-296AFB37D58A}"/>
              </a:ext>
            </a:extLst>
          </p:cNvPr>
          <p:cNvSpPr txBox="1"/>
          <p:nvPr/>
        </p:nvSpPr>
        <p:spPr>
          <a:xfrm>
            <a:off x="3818386" y="4786568"/>
            <a:ext cx="2687591" cy="307777"/>
          </a:xfrm>
          <a:prstGeom prst="rect">
            <a:avLst/>
          </a:prstGeom>
          <a:noFill/>
          <a:ln>
            <a:solidFill>
              <a:schemeClr val="tx1"/>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المسيحيين في الإنجيل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10" name="Straight Connector 9">
            <a:extLst>
              <a:ext uri="{FF2B5EF4-FFF2-40B4-BE49-F238E27FC236}">
                <a16:creationId xmlns:a16="http://schemas.microsoft.com/office/drawing/2014/main" id="{28C7E5B3-39C8-761A-ED66-69304E7E9299}"/>
              </a:ext>
            </a:extLst>
          </p:cNvPr>
          <p:cNvCxnSpPr>
            <a:cxnSpLocks/>
          </p:cNvCxnSpPr>
          <p:nvPr/>
        </p:nvCxnSpPr>
        <p:spPr bwMode="auto">
          <a:xfrm>
            <a:off x="6624319" y="923013"/>
            <a:ext cx="1128543" cy="725454"/>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E4F3860-D6AB-3441-26C6-274EC2FDEA58}"/>
              </a:ext>
            </a:extLst>
          </p:cNvPr>
          <p:cNvCxnSpPr>
            <a:cxnSpLocks/>
          </p:cNvCxnSpPr>
          <p:nvPr/>
        </p:nvCxnSpPr>
        <p:spPr bwMode="auto">
          <a:xfrm flipH="1">
            <a:off x="3055455" y="938446"/>
            <a:ext cx="447529" cy="72755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004B6B4-7D23-1D62-1ECF-7CE1A2263AA1}"/>
              </a:ext>
            </a:extLst>
          </p:cNvPr>
          <p:cNvCxnSpPr>
            <a:cxnSpLocks/>
          </p:cNvCxnSpPr>
          <p:nvPr/>
        </p:nvCxnSpPr>
        <p:spPr bwMode="auto">
          <a:xfrm>
            <a:off x="4572000" y="1006638"/>
            <a:ext cx="706150" cy="691406"/>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cxnSp>
        <p:nvCxnSpPr>
          <p:cNvPr id="19" name="Straight Connector 18">
            <a:extLst>
              <a:ext uri="{FF2B5EF4-FFF2-40B4-BE49-F238E27FC236}">
                <a16:creationId xmlns:a16="http://schemas.microsoft.com/office/drawing/2014/main" id="{38DEF8C7-9953-5340-8ED6-D57385218C1C}"/>
              </a:ext>
            </a:extLst>
          </p:cNvPr>
          <p:cNvCxnSpPr>
            <a:cxnSpLocks/>
          </p:cNvCxnSpPr>
          <p:nvPr/>
        </p:nvCxnSpPr>
        <p:spPr bwMode="auto">
          <a:xfrm>
            <a:off x="1200059"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D1A68B5-C85D-A378-2A7C-97B1F6D63E23}"/>
              </a:ext>
            </a:extLst>
          </p:cNvPr>
          <p:cNvCxnSpPr>
            <a:cxnSpLocks/>
          </p:cNvCxnSpPr>
          <p:nvPr/>
        </p:nvCxnSpPr>
        <p:spPr bwMode="auto">
          <a:xfrm>
            <a:off x="5162182" y="4114825"/>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
        <p:nvSpPr>
          <p:cNvPr id="32" name="TextBox 31">
            <a:extLst>
              <a:ext uri="{FF2B5EF4-FFF2-40B4-BE49-F238E27FC236}">
                <a16:creationId xmlns:a16="http://schemas.microsoft.com/office/drawing/2014/main" id="{F26D4398-2ABB-BEF1-D33D-4747A5454170}"/>
              </a:ext>
            </a:extLst>
          </p:cNvPr>
          <p:cNvSpPr txBox="1"/>
          <p:nvPr/>
        </p:nvSpPr>
        <p:spPr>
          <a:xfrm>
            <a:off x="411046" y="3779160"/>
            <a:ext cx="1709149" cy="193899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Times New Roman"/>
                <a:ea typeface="+mn-ea"/>
                <a:cs typeface="+mn-cs"/>
              </a:rPr>
              <a:t>المودالية</a:t>
            </a:r>
            <a:r>
              <a:rPr kumimoji="0" lang="ar-JO" sz="12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Times New Roman"/>
                <a:ea typeface="+mn-ea"/>
                <a:cs typeface="+mn-cs"/>
              </a:rPr>
              <a:t>تحمل وجهة النظر بأن الله موجود كشخص واحد ظهر في التاريخ بعدّة أساليب مستخدمًا أسماء مختلفة. فالآب والابن والروح القدس هم أسماء مختلفة لنفس الشخص. فبالتالي، الآب ولد في بيت لحم وصُلب في الجلجثة، ولكن في وقت دُعي يسوع.  </a:t>
            </a: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6" name="TextBox 35">
            <a:extLst>
              <a:ext uri="{FF2B5EF4-FFF2-40B4-BE49-F238E27FC236}">
                <a16:creationId xmlns:a16="http://schemas.microsoft.com/office/drawing/2014/main" id="{17FECAD1-9A4B-57FC-55C8-61C1E5820A4E}"/>
              </a:ext>
            </a:extLst>
          </p:cNvPr>
          <p:cNvSpPr txBox="1"/>
          <p:nvPr/>
        </p:nvSpPr>
        <p:spPr>
          <a:xfrm>
            <a:off x="139954" y="5911354"/>
            <a:ext cx="2119320" cy="523220"/>
          </a:xfrm>
          <a:prstGeom prst="rect">
            <a:avLst/>
          </a:prstGeom>
          <a:noFill/>
          <a:ln>
            <a:solidFill>
              <a:schemeClr val="tx1"/>
            </a:solidFill>
          </a:ln>
        </p:spPr>
        <p:txBody>
          <a:bodyPr wrap="square" rtlCol="0">
            <a:spAutoFit/>
          </a:bodyPr>
          <a:lstStyle>
            <a:defPPr>
              <a:defRPr lang="en-US"/>
            </a:defPPr>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المسيحيين من  قبل الكنيسة الأسقفية المتحدّة.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8" name="TextBox 37">
            <a:extLst>
              <a:ext uri="{FF2B5EF4-FFF2-40B4-BE49-F238E27FC236}">
                <a16:creationId xmlns:a16="http://schemas.microsoft.com/office/drawing/2014/main" id="{55C84D2C-D6E5-E245-AD3E-B13B18630003}"/>
              </a:ext>
            </a:extLst>
          </p:cNvPr>
          <p:cNvSpPr txBox="1"/>
          <p:nvPr/>
        </p:nvSpPr>
        <p:spPr>
          <a:xfrm>
            <a:off x="2249385" y="3779160"/>
            <a:ext cx="1173162" cy="193899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Times New Roman"/>
                <a:ea typeface="+mn-ea"/>
                <a:cs typeface="+mn-cs"/>
              </a:rPr>
              <a:t>الديناميكية</a:t>
            </a:r>
            <a:r>
              <a:rPr kumimoji="0" lang="ar-JO" sz="12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Times New Roman"/>
                <a:ea typeface="+mn-ea"/>
                <a:cs typeface="+mn-cs"/>
              </a:rPr>
              <a:t>تعلّم هذه الهرطقة أن يسوع ليس الله ولكنّه رجل مميّز أصبح أو (تم تبنّيه) ابن الله (في العادة يُظن أن هذا حدث في المعمودية) (لكن شهود يهوة يقولون إنه ولد ابن الله) </a:t>
            </a:r>
          </a:p>
        </p:txBody>
      </p:sp>
      <p:sp>
        <p:nvSpPr>
          <p:cNvPr id="40" name="TextBox 39">
            <a:extLst>
              <a:ext uri="{FF2B5EF4-FFF2-40B4-BE49-F238E27FC236}">
                <a16:creationId xmlns:a16="http://schemas.microsoft.com/office/drawing/2014/main" id="{342174A9-CC7A-DDC7-F663-1F6D4385C37D}"/>
              </a:ext>
            </a:extLst>
          </p:cNvPr>
          <p:cNvSpPr txBox="1"/>
          <p:nvPr/>
        </p:nvSpPr>
        <p:spPr>
          <a:xfrm>
            <a:off x="2383598" y="5911354"/>
            <a:ext cx="1173155" cy="523220"/>
          </a:xfrm>
          <a:prstGeom prst="rect">
            <a:avLst/>
          </a:prstGeom>
          <a:noFill/>
          <a:ln>
            <a:solidFill>
              <a:schemeClr val="tx1"/>
            </a:solidFill>
          </a:ln>
        </p:spPr>
        <p:txBody>
          <a:bodyPr wrap="square" rtlCol="0">
            <a:spAutoFit/>
          </a:bodyPr>
          <a:lstStyle>
            <a:defPPr>
              <a:defRPr lang="en-US"/>
            </a:defPPr>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شهود يهوه</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42" name="Straight Connector 41">
            <a:extLst>
              <a:ext uri="{FF2B5EF4-FFF2-40B4-BE49-F238E27FC236}">
                <a16:creationId xmlns:a16="http://schemas.microsoft.com/office/drawing/2014/main" id="{46EA733C-9AD6-5541-78EA-D9CFBB2CCCEE}"/>
              </a:ext>
            </a:extLst>
          </p:cNvPr>
          <p:cNvCxnSpPr>
            <a:cxnSpLocks/>
          </p:cNvCxnSpPr>
          <p:nvPr/>
        </p:nvCxnSpPr>
        <p:spPr bwMode="auto">
          <a:xfrm>
            <a:off x="2851076"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3F3E293-4D13-BFB8-2072-5936D8BB2D36}"/>
              </a:ext>
            </a:extLst>
          </p:cNvPr>
          <p:cNvCxnSpPr>
            <a:cxnSpLocks/>
          </p:cNvCxnSpPr>
          <p:nvPr/>
        </p:nvCxnSpPr>
        <p:spPr bwMode="auto">
          <a:xfrm>
            <a:off x="2851076"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60BA869-7D58-EE53-74BB-D2783A88A299}"/>
              </a:ext>
            </a:extLst>
          </p:cNvPr>
          <p:cNvCxnSpPr>
            <a:cxnSpLocks/>
          </p:cNvCxnSpPr>
          <p:nvPr/>
        </p:nvCxnSpPr>
        <p:spPr bwMode="auto">
          <a:xfrm>
            <a:off x="1199614"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248F84D-1C52-1693-88AF-B4F6A7583F24}"/>
              </a:ext>
            </a:extLst>
          </p:cNvPr>
          <p:cNvSpPr txBox="1"/>
          <p:nvPr/>
        </p:nvSpPr>
        <p:spPr>
          <a:xfrm>
            <a:off x="1664070" y="235802"/>
            <a:ext cx="6412701" cy="971260"/>
          </a:xfrm>
          <a:prstGeom prst="rect">
            <a:avLst/>
          </a:prstGeom>
          <a:solidFill>
            <a:srgbClr val="373D6C"/>
          </a:solidFill>
          <a:ln>
            <a:noFill/>
          </a:ln>
        </p:spPr>
        <p:txBody>
          <a:bodyPr vert="horz" wrap="square" lIns="92075" tIns="46038" rIns="92075" bIns="46038" numCol="1" anchor="ctr" anchorCtr="0" compatLnSpc="1">
            <a:prstTxWarp prst="textNoShape">
              <a:avLst/>
            </a:prstTxWarp>
          </a:bodyPr>
          <a:lstStyle>
            <a:lvl1pPr algn="ctr" fontAlgn="base">
              <a:spcBef>
                <a:spcPct val="0"/>
              </a:spcBef>
              <a:spcAft>
                <a:spcPct val="0"/>
              </a:spcAft>
              <a:defRPr sz="4400">
                <a:solidFill>
                  <a:srgbClr val="FFCC00"/>
                </a:solidFill>
                <a:latin typeface="Optima ExtraBlack" charset="0"/>
                <a:ea typeface="ＭＳ Ｐゴシック" charset="0"/>
                <a:cs typeface="ＭＳ Ｐゴシック" charset="0"/>
              </a:defRPr>
            </a:lvl1pPr>
            <a:lvl2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4400" b="0" i="0" u="none" strike="noStrike" kern="1200" cap="none" spc="0" normalizeH="0" baseline="0" noProof="0" dirty="0">
                <a:ln>
                  <a:noFill/>
                </a:ln>
                <a:solidFill>
                  <a:srgbClr val="FFCC00"/>
                </a:solidFill>
                <a:effectLst/>
                <a:uLnTx/>
                <a:uFillTx/>
                <a:latin typeface="Optima ExtraBlack" charset="0"/>
                <a:ea typeface="ＭＳ Ｐゴシック" charset="0"/>
              </a:rPr>
              <a:t>وجهات نظر مختلفة عن الله </a:t>
            </a:r>
            <a:endParaRPr kumimoji="0" lang="en-US" sz="4400" b="0" i="0" u="none" strike="noStrike" kern="1200" cap="none" spc="0" normalizeH="0" baseline="0" noProof="0" dirty="0">
              <a:ln>
                <a:noFill/>
              </a:ln>
              <a:solidFill>
                <a:srgbClr val="FFCC00"/>
              </a:solidFill>
              <a:effectLst/>
              <a:uLnTx/>
              <a:uFillTx/>
              <a:latin typeface="Optima ExtraBlack" charset="0"/>
              <a:ea typeface="ＭＳ Ｐゴシック" charset="0"/>
            </a:endParaRPr>
          </a:p>
        </p:txBody>
      </p:sp>
      <p:cxnSp>
        <p:nvCxnSpPr>
          <p:cNvPr id="20" name="Straight Connector 19">
            <a:extLst>
              <a:ext uri="{FF2B5EF4-FFF2-40B4-BE49-F238E27FC236}">
                <a16:creationId xmlns:a16="http://schemas.microsoft.com/office/drawing/2014/main" id="{BCC7510D-4CE4-1B13-4102-B9FAE6276C05}"/>
              </a:ext>
            </a:extLst>
          </p:cNvPr>
          <p:cNvCxnSpPr>
            <a:cxnSpLocks/>
          </p:cNvCxnSpPr>
          <p:nvPr/>
        </p:nvCxnSpPr>
        <p:spPr bwMode="auto">
          <a:xfrm>
            <a:off x="8006982" y="3302028"/>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Tree>
    <p:extLst>
      <p:ext uri="{BB962C8B-B14F-4D97-AF65-F5344CB8AC3E}">
        <p14:creationId xmlns:p14="http://schemas.microsoft.com/office/powerpoint/2010/main" val="366930134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1729" name="Group 2"/>
          <p:cNvGrpSpPr>
            <a:grpSpLocks/>
          </p:cNvGrpSpPr>
          <p:nvPr/>
        </p:nvGrpSpPr>
        <p:grpSpPr bwMode="auto">
          <a:xfrm>
            <a:off x="-36798" y="1016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Times New Roman" pitchFamily="-112" charset="0"/>
                <a:ea typeface="+mn-ea"/>
                <a:cs typeface="+mn-cs"/>
              </a:rPr>
              <a:t>الروح القدس</a:t>
            </a:r>
            <a:endParaRPr kumimoji="0" lang="en-US" sz="2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مخططات اللاهوت والعقيدة المسيحية،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505200" y="427038"/>
            <a:ext cx="2286000" cy="2773362"/>
          </a:xfrm>
        </p:spPr>
        <p:txBody>
          <a:bodyPr/>
          <a:lstStyle/>
          <a:p>
            <a:r>
              <a:rPr lang="ar-JO" sz="4000" b="1" dirty="0">
                <a:solidFill>
                  <a:srgbClr val="000000"/>
                </a:solidFill>
              </a:rPr>
              <a:t>إله واحد</a:t>
            </a:r>
            <a:endParaRPr lang="en-US" sz="4000" b="1" dirty="0">
              <a:solidFill>
                <a:srgbClr val="000000"/>
              </a:solidFill>
            </a:endParaRPr>
          </a:p>
        </p:txBody>
      </p:sp>
      <p:sp>
        <p:nvSpPr>
          <p:cNvPr id="4" name="TextBox 3"/>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34078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 </a:t>
            </a:r>
            <a:r>
              <a:rPr lang="ar-SA" sz="3200" b="1" dirty="0" err="1">
                <a:solidFill>
                  <a:srgbClr val="FFFFFF"/>
                </a:solidFill>
                <a:latin typeface="Arial" charset="0"/>
                <a:ea typeface="ＭＳ Ｐゴシック" charset="0"/>
              </a:rPr>
              <a:t>كريستولوجيا</a:t>
            </a:r>
            <a:r>
              <a:rPr lang="ar-SA" sz="3200" b="1" dirty="0">
                <a:solidFill>
                  <a:srgbClr val="FFFFFF"/>
                </a:solidFill>
                <a:latin typeface="Arial" charset="0"/>
                <a:ea typeface="ＭＳ Ｐゴシック" charset="0"/>
              </a:rPr>
              <a:t> (يسوع)</a:t>
            </a:r>
            <a:r>
              <a:rPr lang="en-US" sz="32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ar-EG" sz="4000" b="1" dirty="0">
                <a:solidFill>
                  <a:srgbClr val="FFFFFF"/>
                </a:solidFill>
                <a:latin typeface="Arial" charset="0"/>
                <a:cs typeface="Arial" charset="0"/>
              </a:rPr>
              <a:t>أحصل علي هذا العرض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672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a:solidFill>
                  <a:srgbClr val="000000"/>
                </a:solidFill>
              </a:rPr>
              <a:t>يوجد إله واحد فقط </a:t>
            </a:r>
            <a:endParaRPr lang="en-US" sz="4000" b="1" dirty="0">
              <a:solidFill>
                <a:srgbClr val="000000"/>
              </a:solidFill>
            </a:endParaRPr>
          </a:p>
        </p:txBody>
      </p:sp>
      <p:pic>
        <p:nvPicPr>
          <p:cNvPr id="3" name="Picture 2"/>
          <p:cNvPicPr>
            <a:picLocks noChangeAspect="1"/>
          </p:cNvPicPr>
          <p:nvPr/>
        </p:nvPicPr>
        <p:blipFill>
          <a:blip r:embed="rId2"/>
          <a:stretch>
            <a:fillRect/>
          </a:stretch>
        </p:blipFill>
        <p:spPr>
          <a:xfrm>
            <a:off x="304800" y="1600200"/>
            <a:ext cx="4419600" cy="4419600"/>
          </a:xfrm>
          <a:prstGeom prst="rect">
            <a:avLst/>
          </a:prstGeom>
        </p:spPr>
      </p:pic>
      <p:sp>
        <p:nvSpPr>
          <p:cNvPr id="4" name="Title 1"/>
          <p:cNvSpPr txBox="1">
            <a:spLocks/>
          </p:cNvSpPr>
          <p:nvPr/>
        </p:nvSpPr>
        <p:spPr bwMode="auto">
          <a:xfrm>
            <a:off x="4798106" y="1599535"/>
            <a:ext cx="3904697"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"هكَذَا يَقُولُ الرَّبُّ مَلِكُ إِسْرَائِيلَ وَفَادِيهِ، رَبُّ الْجُنُودِ: «أَنَا الأَوَّلُ وَأَنَا الآخِرُ، </a:t>
            </a:r>
            <a:r>
              <a:rPr kumimoji="0" lang="ar-JO" sz="3200" b="1" i="0" u="none" strike="noStrike" kern="1200" cap="none" spc="0" normalizeH="0" baseline="0" noProof="0" dirty="0">
                <a:ln>
                  <a:noFill/>
                </a:ln>
                <a:solidFill>
                  <a:srgbClr val="000090"/>
                </a:solidFill>
                <a:effectLst/>
                <a:uLnTx/>
                <a:uFillTx/>
                <a:latin typeface="Arial"/>
                <a:ea typeface="+mj-ea"/>
                <a:cs typeface="+mj-cs"/>
              </a:rPr>
              <a:t>وَلاَ إِلهَ غَيْرِي</a:t>
            </a:r>
            <a:r>
              <a:rPr kumimoji="0" lang="ar-JO" sz="3200" b="1" i="0" u="none" strike="noStrike" kern="1200" cap="none" spc="0" normalizeH="0" baseline="0" noProof="0" dirty="0">
                <a:ln>
                  <a:noFill/>
                </a:ln>
                <a:solidFill>
                  <a:srgbClr val="000000"/>
                </a:solidFill>
                <a:effectLst/>
                <a:uLnTx/>
                <a:uFillTx/>
                <a:latin typeface="Arial"/>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(أشعياء 44: 6)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161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b="1" dirty="0">
                <a:solidFill>
                  <a:srgbClr val="000000"/>
                </a:solidFill>
              </a:rPr>
              <a:t>يوجد إله واحد فقط </a:t>
            </a:r>
            <a:endParaRPr lang="en-US" sz="4000" b="1" dirty="0">
              <a:solidFill>
                <a:srgbClr val="000000"/>
              </a:solidFill>
            </a:endParaRPr>
          </a:p>
        </p:txBody>
      </p:sp>
      <p:sp>
        <p:nvSpPr>
          <p:cNvPr id="4" name="Title 1"/>
          <p:cNvSpPr txBox="1">
            <a:spLocks/>
          </p:cNvSpPr>
          <p:nvPr/>
        </p:nvSpPr>
        <p:spPr bwMode="auto">
          <a:xfrm>
            <a:off x="435077" y="1946787"/>
            <a:ext cx="4005479" cy="2649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"...لِكَيْ تَعْرِفُوا وَتُؤْمِنُوا بِي وَتَفْهَمُوا أَنِّي أَنَا هُوَ. قَبْلِي لَمْ يُصَوَّرْ إِلهٌ وَبَعْدِي لاَ يَكُون."</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a:ea typeface="+mj-ea"/>
                <a:cs typeface="+mj-cs"/>
              </a:rPr>
              <a:t>(أشعياء 43: 10) </a:t>
            </a:r>
            <a:endParaRPr kumimoji="0" lang="ar-JO" sz="800" b="1" i="0" u="none" strike="noStrike" kern="1200" cap="none" spc="0" normalizeH="0" baseline="0" noProof="0" dirty="0">
              <a:ln>
                <a:noFill/>
              </a:ln>
              <a:solidFill>
                <a:srgbClr val="000000"/>
              </a:solidFill>
              <a:effectLst/>
              <a:uLnTx/>
              <a:uFillTx/>
              <a:latin typeface="Helvetica Neue"/>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395539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b="1" dirty="0">
                <a:solidFill>
                  <a:schemeClr val="bg1"/>
                </a:solidFill>
              </a:rPr>
              <a:t>يوجد إله واحد فقط</a:t>
            </a:r>
            <a:endParaRPr lang="en-US" sz="4000" b="1" dirty="0">
              <a:solidFill>
                <a:schemeClr val="bg1"/>
              </a:solidFill>
            </a:endParaRPr>
          </a:p>
        </p:txBody>
      </p:sp>
      <p:sp>
        <p:nvSpPr>
          <p:cNvPr id="4" name="Title 1"/>
          <p:cNvSpPr txBox="1">
            <a:spLocks/>
          </p:cNvSpPr>
          <p:nvPr/>
        </p:nvSpPr>
        <p:spPr bwMode="auto">
          <a:xfrm>
            <a:off x="2123768" y="1731605"/>
            <a:ext cx="4003021" cy="4492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mj-ea"/>
                <a:cs typeface="+mj-cs"/>
              </a:rPr>
              <a:t>"إِلهٌ وَاحِدٌ وَوَسِيطٌ وَاحِدٌ بَيْنَ اللهِ وَالنَّاسِ: الإِنْسَانُ يَسُوعُ الْمَسِيحُ."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mj-ea"/>
                <a:cs typeface="+mj-cs"/>
              </a:rPr>
              <a:t>(1تيموثاوس 2: 5)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Tree>
    <p:extLst>
      <p:ext uri="{BB962C8B-B14F-4D97-AF65-F5344CB8AC3E}">
        <p14:creationId xmlns:p14="http://schemas.microsoft.com/office/powerpoint/2010/main" val="294125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2531" name="Group 3"/>
          <p:cNvGrpSpPr>
            <a:grpSpLocks/>
          </p:cNvGrpSpPr>
          <p:nvPr/>
        </p:nvGrpSpPr>
        <p:grpSpPr bwMode="auto">
          <a:xfrm>
            <a:off x="-76200" y="-76200"/>
            <a:ext cx="9350375" cy="7031038"/>
            <a:chOff x="-34" y="0"/>
            <a:chExt cx="5890" cy="4429"/>
          </a:xfrm>
        </p:grpSpPr>
        <p:sp>
          <p:nvSpPr>
            <p:cNvPr id="2253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53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2" name="Title 1"/>
          <p:cNvSpPr>
            <a:spLocks noGrp="1"/>
          </p:cNvSpPr>
          <p:nvPr>
            <p:ph type="title" idx="4294967295"/>
          </p:nvPr>
        </p:nvSpPr>
        <p:spPr>
          <a:xfrm>
            <a:off x="0" y="274638"/>
            <a:ext cx="9067800" cy="1143000"/>
          </a:xfrm>
          <a:solidFill>
            <a:schemeClr val="tx1"/>
          </a:solidFill>
        </p:spPr>
        <p:txBody>
          <a:bodyPr/>
          <a:lstStyle/>
          <a:p>
            <a:pPr algn="r" rtl="1"/>
            <a:r>
              <a:rPr lang="ar-JO" sz="4000" b="1" dirty="0">
                <a:solidFill>
                  <a:schemeClr val="bg1"/>
                </a:solidFill>
                <a:effectLst>
                  <a:outerShdw blurRad="38100" dist="38100" dir="2700000" algn="tl">
                    <a:srgbClr val="000000">
                      <a:alpha val="43137"/>
                    </a:srgbClr>
                  </a:outerShdw>
                </a:effectLst>
              </a:rPr>
              <a:t>3. عرّف الثالوث بطريقة صحيحة </a:t>
            </a:r>
            <a:endParaRPr lang="en-US" sz="4000" b="1" dirty="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bwMode="auto">
          <a:xfrm>
            <a:off x="152400" y="1600200"/>
            <a:ext cx="8991600" cy="3925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"في طبيعة الإله الواحد الحقيقي </a:t>
            </a:r>
            <a:r>
              <a:rPr kumimoji="0" lang="ar-JO"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ثلاثة أشخاص</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الآب والابن والروح القدس الذين يشتركون بنفس </a:t>
            </a:r>
            <a:r>
              <a:rPr kumimoji="0" lang="ar-JO"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الصفات</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ولهم نفس </a:t>
            </a:r>
            <a:r>
              <a:rPr kumimoji="0" lang="ar-JO"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الجوهر</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(الطبيعة) وهم الله الواحد الحقيقي."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p:txBody>
      </p:sp>
      <p:sp>
        <p:nvSpPr>
          <p:cNvPr id="3" name="TextBox 2"/>
          <p:cNvSpPr txBox="1"/>
          <p:nvPr/>
        </p:nvSpPr>
        <p:spPr>
          <a:xfrm>
            <a:off x="8779003" y="-7620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iii</a:t>
            </a:r>
          </a:p>
        </p:txBody>
      </p:sp>
      <p:sp>
        <p:nvSpPr>
          <p:cNvPr id="9" name="Title 1"/>
          <p:cNvSpPr txBox="1">
            <a:spLocks/>
          </p:cNvSpPr>
          <p:nvPr/>
        </p:nvSpPr>
        <p:spPr bwMode="auto">
          <a:xfrm>
            <a:off x="-193964" y="6019799"/>
            <a:ext cx="9337964" cy="86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اسأل: "هل توافق على هذا التعريف؟" </a:t>
            </a:r>
          </a:p>
        </p:txBody>
      </p:sp>
    </p:spTree>
    <p:extLst>
      <p:ext uri="{BB962C8B-B14F-4D97-AF65-F5344CB8AC3E}">
        <p14:creationId xmlns:p14="http://schemas.microsoft.com/office/powerpoint/2010/main" val="120050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993" y="381000"/>
            <a:ext cx="9153993" cy="4876800"/>
          </a:xfrm>
          <a:prstGeom prst="rect">
            <a:avLst/>
          </a:prstGeom>
        </p:spPr>
      </p:pic>
      <p:sp>
        <p:nvSpPr>
          <p:cNvPr id="2" name="Title 1"/>
          <p:cNvSpPr>
            <a:spLocks noGrp="1"/>
          </p:cNvSpPr>
          <p:nvPr>
            <p:ph type="title"/>
          </p:nvPr>
        </p:nvSpPr>
        <p:spPr>
          <a:xfrm>
            <a:off x="76200" y="46038"/>
            <a:ext cx="8991600" cy="792162"/>
          </a:xfrm>
        </p:spPr>
        <p:txBody>
          <a:bodyPr/>
          <a:lstStyle/>
          <a:p>
            <a:r>
              <a:rPr lang="ar-JO" sz="4000" b="1" dirty="0"/>
              <a:t>الضوء كمثال توضيحي</a:t>
            </a:r>
            <a:endParaRPr lang="en-US" sz="4000" b="1" dirty="0"/>
          </a:p>
        </p:txBody>
      </p:sp>
      <p:sp>
        <p:nvSpPr>
          <p:cNvPr id="4" name="Title 1"/>
          <p:cNvSpPr txBox="1">
            <a:spLocks/>
          </p:cNvSpPr>
          <p:nvPr/>
        </p:nvSpPr>
        <p:spPr bwMode="auto">
          <a:xfrm>
            <a:off x="-1117" y="51816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j-ea"/>
                <a:cs typeface="+mj-cs"/>
              </a:rPr>
              <a:t>شعاع واحد من الضوء الأبيض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iii</a:t>
            </a:r>
          </a:p>
        </p:txBody>
      </p:sp>
      <p:sp>
        <p:nvSpPr>
          <p:cNvPr id="7" name="Title 1"/>
          <p:cNvSpPr txBox="1">
            <a:spLocks/>
          </p:cNvSpPr>
          <p:nvPr/>
        </p:nvSpPr>
        <p:spPr bwMode="auto">
          <a:xfrm>
            <a:off x="4728829" y="52578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j-ea"/>
                <a:cs typeface="+mj-cs"/>
              </a:rPr>
              <a:t>...ينكسر إلى ثلاثة أشعة من الضوء الأحمر والأصفر والأزرق </a:t>
            </a:r>
          </a:p>
        </p:txBody>
      </p:sp>
    </p:spTree>
    <p:extLst>
      <p:ext uri="{BB962C8B-B14F-4D97-AF65-F5344CB8AC3E}">
        <p14:creationId xmlns:p14="http://schemas.microsoft.com/office/powerpoint/2010/main" val="28788648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otalTime>195</TotalTime>
  <Words>2346</Words>
  <Application>Microsoft Macintosh PowerPoint</Application>
  <PresentationFormat>On-screen Show (4:3)</PresentationFormat>
  <Paragraphs>460</Paragraphs>
  <Slides>41</Slides>
  <Notes>29</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41</vt:i4>
      </vt:variant>
    </vt:vector>
  </HeadingPairs>
  <TitlesOfParts>
    <vt:vector size="62" baseType="lpstr">
      <vt:lpstr>Arial</vt:lpstr>
      <vt:lpstr>Arial Narrow</vt:lpstr>
      <vt:lpstr>Bank Gothic</vt:lpstr>
      <vt:lpstr>Calibri</vt:lpstr>
      <vt:lpstr>Garamond</vt:lpstr>
      <vt:lpstr>Geneva</vt:lpstr>
      <vt:lpstr>Helvetica Neue</vt:lpstr>
      <vt:lpstr>Optima ExtraBlack</vt:lpstr>
      <vt:lpstr>Times New Roman</vt:lpstr>
      <vt:lpstr>Verdana</vt:lpstr>
      <vt:lpstr>Wingdings</vt:lpstr>
      <vt:lpstr>49_Blank Presentation</vt:lpstr>
      <vt:lpstr>1_Default Design</vt:lpstr>
      <vt:lpstr>2_Generic</vt:lpstr>
      <vt:lpstr>Default Design</vt:lpstr>
      <vt:lpstr>1_Strategic</vt:lpstr>
      <vt:lpstr>13_Default Design</vt:lpstr>
      <vt:lpstr>8_Default Design</vt:lpstr>
      <vt:lpstr>10_Default Design</vt:lpstr>
      <vt:lpstr>3_Default Design</vt:lpstr>
      <vt:lpstr>3_Strategic</vt:lpstr>
      <vt:lpstr>الثالوث</vt:lpstr>
      <vt:lpstr>الدليل الكتابي للثالوث</vt:lpstr>
      <vt:lpstr>كيفية إثبات الثالوث </vt:lpstr>
      <vt:lpstr>إله واحد</vt:lpstr>
      <vt:lpstr>يوجد إله واحد فقط </vt:lpstr>
      <vt:lpstr>يوجد إله واحد فقط </vt:lpstr>
      <vt:lpstr>يوجد إله واحد فقط</vt:lpstr>
      <vt:lpstr>3. عرّف الثالوث بطريقة صحيحة </vt:lpstr>
      <vt:lpstr>الضوء كمثال توضيحي</vt:lpstr>
      <vt:lpstr>4. قرّر مَن هو يسوع</vt:lpstr>
      <vt:lpstr>5. أظهر منطقية هذا الافتراض </vt:lpstr>
      <vt:lpstr>الثالوث</vt:lpstr>
      <vt:lpstr>PowerPoint Presentation</vt:lpstr>
      <vt:lpstr> 6. كل من الآب والابن والروح القدس هو الله</vt:lpstr>
      <vt:lpstr>6. كل من الآب والابن والروح القدس هو الله.</vt:lpstr>
      <vt:lpstr>الحقّ</vt:lpstr>
      <vt:lpstr>6. كل من الآب والابن والروح القدس هو الله.</vt:lpstr>
      <vt:lpstr>Holy, Holy, Holy 1/4</vt:lpstr>
      <vt:lpstr>Holy, Holy, Holy 1/4</vt:lpstr>
      <vt:lpstr>Holy, Holy, Holy 1/4</vt:lpstr>
      <vt:lpstr>Holy, Holy, Holy 3/4</vt:lpstr>
      <vt:lpstr>Holy, Holy, Holy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سوء فهم الثالوث</vt:lpstr>
      <vt:lpstr>كنيسة يسوع الحقيقي، طريق آدم</vt:lpstr>
      <vt:lpstr>بماذا تؤمن كنيسة يسوع الحقيقي؟</vt:lpstr>
      <vt:lpstr>PowerPoint Presentation</vt:lpstr>
      <vt:lpstr>الثالوث</vt:lpstr>
      <vt:lpstr>Black</vt:lpstr>
      <vt:lpstr> كريستولوجيا (يسوع)•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64</cp:revision>
  <dcterms:created xsi:type="dcterms:W3CDTF">2014-08-02T06:39:19Z</dcterms:created>
  <dcterms:modified xsi:type="dcterms:W3CDTF">2023-02-07T14:37:20Z</dcterms:modified>
</cp:coreProperties>
</file>