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5.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131" r:id="rId1"/>
    <p:sldMasterId id="2147484280" r:id="rId2"/>
    <p:sldMasterId id="2147484649" r:id="rId3"/>
    <p:sldMasterId id="2147484661" r:id="rId4"/>
    <p:sldMasterId id="2147485542" r:id="rId5"/>
    <p:sldMasterId id="2147485684" r:id="rId6"/>
  </p:sldMasterIdLst>
  <p:notesMasterIdLst>
    <p:notesMasterId r:id="rId12"/>
  </p:notesMasterIdLst>
  <p:handoutMasterIdLst>
    <p:handoutMasterId r:id="rId13"/>
  </p:handoutMasterIdLst>
  <p:sldIdLst>
    <p:sldId id="341" r:id="rId7"/>
    <p:sldId id="345" r:id="rId8"/>
    <p:sldId id="381" r:id="rId9"/>
    <p:sldId id="394" r:id="rId10"/>
    <p:sldId id="4049" r:id="rId11"/>
  </p:sldIdLst>
  <p:sldSz cx="9144000" cy="6858000" type="screen4x3"/>
  <p:notesSz cx="6854825" cy="9237663"/>
  <p:defaultTextStyle>
    <a:defPPr>
      <a:defRPr lang="en-US"/>
    </a:defPPr>
    <a:lvl1pPr algn="l" rtl="0" eaLnBrk="0" fontAlgn="base" hangingPunct="0">
      <a:spcBef>
        <a:spcPct val="0"/>
      </a:spcBef>
      <a:spcAft>
        <a:spcPct val="0"/>
      </a:spcAft>
      <a:defRPr kern="1200">
        <a:solidFill>
          <a:schemeClr val="tx1"/>
        </a:solidFill>
        <a:latin typeface="Times New Roman" charset="0"/>
        <a:ea typeface="ＭＳ Ｐゴシック" charset="0"/>
        <a:cs typeface="ＭＳ Ｐゴシック" charset="0"/>
      </a:defRPr>
    </a:lvl1pPr>
    <a:lvl2pPr marL="457200" algn="l" rtl="0" eaLnBrk="0" fontAlgn="base" hangingPunct="0">
      <a:spcBef>
        <a:spcPct val="0"/>
      </a:spcBef>
      <a:spcAft>
        <a:spcPct val="0"/>
      </a:spcAft>
      <a:defRPr kern="1200">
        <a:solidFill>
          <a:schemeClr val="tx1"/>
        </a:solidFill>
        <a:latin typeface="Times New Roman" charset="0"/>
        <a:ea typeface="ＭＳ Ｐゴシック" charset="0"/>
        <a:cs typeface="ＭＳ Ｐゴシック" charset="0"/>
      </a:defRPr>
    </a:lvl2pPr>
    <a:lvl3pPr marL="914400" algn="l" rtl="0" eaLnBrk="0" fontAlgn="base" hangingPunct="0">
      <a:spcBef>
        <a:spcPct val="0"/>
      </a:spcBef>
      <a:spcAft>
        <a:spcPct val="0"/>
      </a:spcAft>
      <a:defRPr kern="1200">
        <a:solidFill>
          <a:schemeClr val="tx1"/>
        </a:solidFill>
        <a:latin typeface="Times New Roman" charset="0"/>
        <a:ea typeface="ＭＳ Ｐゴシック" charset="0"/>
        <a:cs typeface="ＭＳ Ｐゴシック" charset="0"/>
      </a:defRPr>
    </a:lvl3pPr>
    <a:lvl4pPr marL="1371600" algn="l" rtl="0" eaLnBrk="0" fontAlgn="base" hangingPunct="0">
      <a:spcBef>
        <a:spcPct val="0"/>
      </a:spcBef>
      <a:spcAft>
        <a:spcPct val="0"/>
      </a:spcAft>
      <a:defRPr kern="1200">
        <a:solidFill>
          <a:schemeClr val="tx1"/>
        </a:solidFill>
        <a:latin typeface="Times New Roman" charset="0"/>
        <a:ea typeface="ＭＳ Ｐゴシック" charset="0"/>
        <a:cs typeface="ＭＳ Ｐゴシック" charset="0"/>
      </a:defRPr>
    </a:lvl4pPr>
    <a:lvl5pPr marL="1828800" algn="l" rtl="0" eaLnBrk="0" fontAlgn="base" hangingPunct="0">
      <a:spcBef>
        <a:spcPct val="0"/>
      </a:spcBef>
      <a:spcAft>
        <a:spcPct val="0"/>
      </a:spcAft>
      <a:defRPr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kern="1200">
        <a:solidFill>
          <a:schemeClr val="tx1"/>
        </a:solidFill>
        <a:latin typeface="Times New Roman"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5F50F"/>
    <a:srgbClr val="000000"/>
    <a:srgbClr val="FFFFFF"/>
    <a:srgbClr val="1BE920"/>
    <a:srgbClr val="FF0DFF"/>
    <a:srgbClr val="FD1E07"/>
    <a:srgbClr val="650B0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473" autoAdjust="0"/>
    <p:restoredTop sz="70460" autoAdjust="0"/>
  </p:normalViewPr>
  <p:slideViewPr>
    <p:cSldViewPr>
      <p:cViewPr varScale="1">
        <p:scale>
          <a:sx n="84" d="100"/>
          <a:sy n="84" d="100"/>
        </p:scale>
        <p:origin x="176" y="680"/>
      </p:cViewPr>
      <p:guideLst>
        <p:guide orient="horz" pos="2160"/>
        <p:guide pos="2880"/>
      </p:guideLst>
    </p:cSldViewPr>
  </p:slideViewPr>
  <p:outlineViewPr>
    <p:cViewPr>
      <p:scale>
        <a:sx n="33" d="100"/>
        <a:sy n="33" d="100"/>
      </p:scale>
      <p:origin x="0" y="60384"/>
    </p:cViewPr>
  </p:outlineViewPr>
  <p:notesTextViewPr>
    <p:cViewPr>
      <p:scale>
        <a:sx n="100" d="100"/>
        <a:sy n="100" d="100"/>
      </p:scale>
      <p:origin x="0" y="0"/>
    </p:cViewPr>
  </p:notesTextViewPr>
  <p:sorterViewPr>
    <p:cViewPr varScale="1">
      <p:scale>
        <a:sx n="50" d="100"/>
        <a:sy n="50" d="100"/>
      </p:scale>
      <p:origin x="0" y="2359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handoutMaster" Target="handoutMasters/handoutMaster1.xml"/><Relationship Id="rId3" Type="http://schemas.openxmlformats.org/officeDocument/2006/relationships/slideMaster" Target="slideMasters/slideMaster3.xml"/><Relationship Id="rId7" Type="http://schemas.openxmlformats.org/officeDocument/2006/relationships/slide" Target="slides/slide1.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5" Type="http://schemas.openxmlformats.org/officeDocument/2006/relationships/slideMaster" Target="slideMasters/slideMaster5.xml"/><Relationship Id="rId15" Type="http://schemas.openxmlformats.org/officeDocument/2006/relationships/viewProps" Target="viewProps.xml"/><Relationship Id="rId10" Type="http://schemas.openxmlformats.org/officeDocument/2006/relationships/slide" Target="slides/slide4.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4850" name="Rectangle 2"/>
          <p:cNvSpPr>
            <a:spLocks noGrp="1" noChangeArrowheads="1"/>
          </p:cNvSpPr>
          <p:nvPr>
            <p:ph type="hdr" sz="quarter"/>
          </p:nvPr>
        </p:nvSpPr>
        <p:spPr bwMode="auto">
          <a:xfrm>
            <a:off x="0" y="0"/>
            <a:ext cx="2970213" cy="461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ea typeface="+mn-ea"/>
                <a:cs typeface="+mn-cs"/>
              </a:defRPr>
            </a:lvl1pPr>
          </a:lstStyle>
          <a:p>
            <a:pPr>
              <a:defRPr/>
            </a:pPr>
            <a:endParaRPr lang="en-US"/>
          </a:p>
        </p:txBody>
      </p:sp>
      <p:sp>
        <p:nvSpPr>
          <p:cNvPr id="334851" name="Rectangle 3"/>
          <p:cNvSpPr>
            <a:spLocks noGrp="1" noChangeArrowheads="1"/>
          </p:cNvSpPr>
          <p:nvPr>
            <p:ph type="dt" sz="quarter" idx="1"/>
          </p:nvPr>
        </p:nvSpPr>
        <p:spPr bwMode="auto">
          <a:xfrm>
            <a:off x="3883025" y="0"/>
            <a:ext cx="2970213" cy="461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ea typeface="+mn-ea"/>
                <a:cs typeface="+mn-cs"/>
              </a:defRPr>
            </a:lvl1pPr>
          </a:lstStyle>
          <a:p>
            <a:pPr>
              <a:defRPr/>
            </a:pPr>
            <a:endParaRPr lang="en-US"/>
          </a:p>
        </p:txBody>
      </p:sp>
      <p:sp>
        <p:nvSpPr>
          <p:cNvPr id="334852" name="Rectangle 4"/>
          <p:cNvSpPr>
            <a:spLocks noGrp="1" noChangeArrowheads="1"/>
          </p:cNvSpPr>
          <p:nvPr>
            <p:ph type="ftr" sz="quarter" idx="2"/>
          </p:nvPr>
        </p:nvSpPr>
        <p:spPr bwMode="auto">
          <a:xfrm>
            <a:off x="0" y="8774113"/>
            <a:ext cx="2970213" cy="4619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ea typeface="+mn-ea"/>
                <a:cs typeface="+mn-cs"/>
              </a:defRPr>
            </a:lvl1pPr>
          </a:lstStyle>
          <a:p>
            <a:pPr>
              <a:defRPr/>
            </a:pPr>
            <a:endParaRPr lang="en-US"/>
          </a:p>
        </p:txBody>
      </p:sp>
      <p:sp>
        <p:nvSpPr>
          <p:cNvPr id="334853" name="Rectangle 5"/>
          <p:cNvSpPr>
            <a:spLocks noGrp="1" noChangeArrowheads="1"/>
          </p:cNvSpPr>
          <p:nvPr>
            <p:ph type="sldNum" sz="quarter" idx="3"/>
          </p:nvPr>
        </p:nvSpPr>
        <p:spPr bwMode="auto">
          <a:xfrm>
            <a:off x="3883025" y="8774113"/>
            <a:ext cx="2970213" cy="4619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pPr>
              <a:defRPr/>
            </a:pPr>
            <a:fld id="{D307743C-439E-5C4E-9908-B9B042AF5839}" type="slidenum">
              <a:rPr lang="en-US"/>
              <a:pPr>
                <a:defRPr/>
              </a:pPr>
              <a:t>‹#›</a:t>
            </a:fld>
            <a:endParaRPr lang="en-US"/>
          </a:p>
        </p:txBody>
      </p:sp>
    </p:spTree>
    <p:extLst>
      <p:ext uri="{BB962C8B-B14F-4D97-AF65-F5344CB8AC3E}">
        <p14:creationId xmlns:p14="http://schemas.microsoft.com/office/powerpoint/2010/main" val="11216219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328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ea typeface="+mn-ea"/>
                <a:cs typeface="+mn-cs"/>
              </a:defRPr>
            </a:lvl1pPr>
          </a:lstStyle>
          <a:p>
            <a:pPr>
              <a:defRPr/>
            </a:pPr>
            <a:endParaRPr lang="en-US"/>
          </a:p>
        </p:txBody>
      </p:sp>
      <p:sp>
        <p:nvSpPr>
          <p:cNvPr id="353283"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ea typeface="+mn-ea"/>
                <a:cs typeface="+mn-cs"/>
              </a:defRPr>
            </a:lvl1pPr>
          </a:lstStyle>
          <a:p>
            <a:pPr>
              <a:defRPr/>
            </a:pPr>
            <a:endParaRPr lang="en-US"/>
          </a:p>
        </p:txBody>
      </p:sp>
      <p:sp>
        <p:nvSpPr>
          <p:cNvPr id="220164" name="Rectangle 4"/>
          <p:cNvSpPr>
            <a:spLocks noGrp="1" noRot="1" noChangeAspect="1" noChangeArrowheads="1" noTextEdit="1"/>
          </p:cNvSpPr>
          <p:nvPr>
            <p:ph type="sldImg" idx="2"/>
          </p:nvPr>
        </p:nvSpPr>
        <p:spPr bwMode="auto">
          <a:xfrm>
            <a:off x="1092200" y="685800"/>
            <a:ext cx="4673600" cy="350520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353285" name="Rectangle 5"/>
          <p:cNvSpPr>
            <a:spLocks noGrp="1" noChangeArrowheads="1"/>
          </p:cNvSpPr>
          <p:nvPr>
            <p:ph type="body" sz="quarter" idx="3"/>
          </p:nvPr>
        </p:nvSpPr>
        <p:spPr bwMode="auto">
          <a:xfrm>
            <a:off x="914400" y="44196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53286" name="Rectangle 6"/>
          <p:cNvSpPr>
            <a:spLocks noGrp="1" noChangeArrowheads="1"/>
          </p:cNvSpPr>
          <p:nvPr>
            <p:ph type="ftr" sz="quarter" idx="4"/>
          </p:nvPr>
        </p:nvSpPr>
        <p:spPr bwMode="auto">
          <a:xfrm>
            <a:off x="0" y="87630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ea typeface="+mn-ea"/>
                <a:cs typeface="+mn-cs"/>
              </a:defRPr>
            </a:lvl1pPr>
          </a:lstStyle>
          <a:p>
            <a:pPr>
              <a:defRPr/>
            </a:pPr>
            <a:endParaRPr lang="en-US"/>
          </a:p>
        </p:txBody>
      </p:sp>
      <p:sp>
        <p:nvSpPr>
          <p:cNvPr id="353287" name="Rectangle 7"/>
          <p:cNvSpPr>
            <a:spLocks noGrp="1" noChangeArrowheads="1"/>
          </p:cNvSpPr>
          <p:nvPr>
            <p:ph type="sldNum" sz="quarter" idx="5"/>
          </p:nvPr>
        </p:nvSpPr>
        <p:spPr bwMode="auto">
          <a:xfrm>
            <a:off x="3886200" y="87630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174108CE-D52C-7F4B-8344-7402BDEE032D}" type="slidenum">
              <a:rPr lang="en-US"/>
              <a:pPr>
                <a:defRPr/>
              </a:pPr>
              <a:t>‹#›</a:t>
            </a:fld>
            <a:endParaRPr lang="en-US"/>
          </a:p>
        </p:txBody>
      </p:sp>
    </p:spTree>
    <p:extLst>
      <p:ext uri="{BB962C8B-B14F-4D97-AF65-F5344CB8AC3E}">
        <p14:creationId xmlns:p14="http://schemas.microsoft.com/office/powerpoint/2010/main" val="177478298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112"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pitchFamily="-112" charset="0"/>
        <a:ea typeface="ＭＳ Ｐゴシック" pitchFamily="-112" charset="-128"/>
        <a:cs typeface="+mn-cs"/>
      </a:defRPr>
    </a:lvl2pPr>
    <a:lvl3pPr marL="914400" algn="l" rtl="0" eaLnBrk="0" fontAlgn="base" hangingPunct="0">
      <a:spcBef>
        <a:spcPct val="30000"/>
      </a:spcBef>
      <a:spcAft>
        <a:spcPct val="0"/>
      </a:spcAft>
      <a:defRPr sz="1200" kern="1200">
        <a:solidFill>
          <a:schemeClr val="tx1"/>
        </a:solidFill>
        <a:latin typeface="Arial" pitchFamily="-112" charset="0"/>
        <a:ea typeface="ＭＳ Ｐゴシック" pitchFamily="-112" charset="-128"/>
        <a:cs typeface="+mn-cs"/>
      </a:defRPr>
    </a:lvl3pPr>
    <a:lvl4pPr marL="1371600" algn="l" rtl="0" eaLnBrk="0" fontAlgn="base" hangingPunct="0">
      <a:spcBef>
        <a:spcPct val="30000"/>
      </a:spcBef>
      <a:spcAft>
        <a:spcPct val="0"/>
      </a:spcAft>
      <a:defRPr sz="1200" kern="1200">
        <a:solidFill>
          <a:schemeClr val="tx1"/>
        </a:solidFill>
        <a:latin typeface="Arial" pitchFamily="-112" charset="0"/>
        <a:ea typeface="ＭＳ Ｐゴシック" pitchFamily="-112" charset="-128"/>
        <a:cs typeface="+mn-cs"/>
      </a:defRPr>
    </a:lvl4pPr>
    <a:lvl5pPr marL="1828800" algn="l" rtl="0" eaLnBrk="0" fontAlgn="base" hangingPunct="0">
      <a:spcBef>
        <a:spcPct val="30000"/>
      </a:spcBef>
      <a:spcAft>
        <a:spcPct val="0"/>
      </a:spcAft>
      <a:defRPr sz="1200" kern="1200">
        <a:solidFill>
          <a:schemeClr val="tx1"/>
        </a:solidFill>
        <a:latin typeface="Arial" pitchFamily="-112" charset="0"/>
        <a:ea typeface="ＭＳ Ｐゴシック" pitchFamily="-112"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a:solidFill>
                  <a:schemeClr val="tx1"/>
                </a:solidFill>
                <a:effectLst/>
                <a:latin typeface="Arial" pitchFamily="-112" charset="0"/>
                <a:ea typeface="ＭＳ Ｐゴシック" charset="-128"/>
                <a:cs typeface="ＭＳ Ｐゴシック" charset="-128"/>
              </a:rPr>
              <a:t>How the Spirit Leads Us</a:t>
            </a:r>
            <a:endParaRPr lang="en-US" sz="1200" kern="1200">
              <a:solidFill>
                <a:schemeClr val="tx1"/>
              </a:solidFill>
              <a:effectLst/>
              <a:latin typeface="Arial" pitchFamily="-112" charset="0"/>
              <a:ea typeface="ＭＳ Ｐゴシック" charset="-128"/>
              <a:cs typeface="ＭＳ Ｐゴシック" charset="-128"/>
            </a:endParaRPr>
          </a:p>
          <a:p>
            <a:r>
              <a:rPr lang="en-US" sz="1200" kern="1200">
                <a:solidFill>
                  <a:schemeClr val="tx1"/>
                </a:solidFill>
                <a:effectLst/>
                <a:latin typeface="Arial" pitchFamily="-112" charset="0"/>
                <a:ea typeface="ＭＳ Ｐゴシック" charset="-128"/>
                <a:cs typeface="ＭＳ Ｐゴシック" charset="-128"/>
              </a:rPr>
              <a:t> </a:t>
            </a:r>
          </a:p>
          <a:p>
            <a:r>
              <a:rPr lang="en-US" sz="1200" kern="1200">
                <a:solidFill>
                  <a:schemeClr val="tx1"/>
                </a:solidFill>
                <a:effectLst/>
                <a:latin typeface="Arial" pitchFamily="-112" charset="0"/>
                <a:ea typeface="ＭＳ Ｐゴシック" charset="-128"/>
                <a:cs typeface="ＭＳ Ｐゴシック" charset="-128"/>
              </a:rPr>
              <a:t>A Singaporean friend gave me a booklet in 1981 that has had a profound impact on me. George Mueller was a German missionary to England in the mid-1800s, with whom many Christians are acquainted.  He founded several orphanages for the Lord and saw God answer over 50,000 prayers recorded in his lifetime (he kept a meticulous journal of his requests and God’s answers).  I know of no other human source that can help us seize the will of God more than Mueller.  Here are his steps on how the Spirit guided him during his lifetime, which spanned over 92 years (1805-1898).</a:t>
            </a:r>
          </a:p>
          <a:p>
            <a:endParaRPr lang="en-US"/>
          </a:p>
          <a:p>
            <a:endParaRPr lang="en-US"/>
          </a:p>
        </p:txBody>
      </p:sp>
      <p:sp>
        <p:nvSpPr>
          <p:cNvPr id="4" name="Slide Number Placeholder 3"/>
          <p:cNvSpPr>
            <a:spLocks noGrp="1"/>
          </p:cNvSpPr>
          <p:nvPr>
            <p:ph type="sldNum" sz="quarter" idx="5"/>
          </p:nvPr>
        </p:nvSpPr>
        <p:spPr/>
        <p:txBody>
          <a:bodyPr/>
          <a:lstStyle/>
          <a:p>
            <a:pPr>
              <a:defRPr/>
            </a:pPr>
            <a:fld id="{174108CE-D52C-7F4B-8344-7402BDEE032D}" type="slidenum">
              <a:rPr lang="en-US"/>
              <a:pPr>
                <a:defRPr/>
              </a:pPr>
              <a:t>1</a:t>
            </a:fld>
            <a:endParaRPr lang="en-US"/>
          </a:p>
        </p:txBody>
      </p:sp>
    </p:spTree>
    <p:extLst>
      <p:ext uri="{BB962C8B-B14F-4D97-AF65-F5344CB8AC3E}">
        <p14:creationId xmlns:p14="http://schemas.microsoft.com/office/powerpoint/2010/main" val="5949657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11BB1813-ADC3-2B4E-98C2-E1096E7F5B46}" type="slidenum">
              <a:rPr lang="en-US" sz="1200">
                <a:solidFill>
                  <a:srgbClr val="000000"/>
                </a:solidFill>
              </a:rPr>
              <a:pPr/>
              <a:t>2</a:t>
            </a:fld>
            <a:endParaRPr lang="en-US" sz="1200">
              <a:solidFill>
                <a:srgbClr val="000000"/>
              </a:solidFill>
            </a:endParaRPr>
          </a:p>
        </p:txBody>
      </p:sp>
      <p:sp>
        <p:nvSpPr>
          <p:cNvPr id="366594" name="Rectangle 2"/>
          <p:cNvSpPr>
            <a:spLocks noGrp="1" noRot="1" noChangeAspect="1" noChangeArrowheads="1" noTextEdit="1"/>
          </p:cNvSpPr>
          <p:nvPr>
            <p:ph type="sldImg"/>
          </p:nvPr>
        </p:nvSpPr>
        <p:spPr>
          <a:ln/>
        </p:spPr>
      </p:sp>
      <p:sp>
        <p:nvSpPr>
          <p:cNvPr id="36659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a:solidFill>
                  <a:schemeClr val="tx1"/>
                </a:solidFill>
                <a:effectLst/>
                <a:latin typeface="Arial" pitchFamily="-112" charset="0"/>
                <a:ea typeface="ＭＳ Ｐゴシック" charset="-128"/>
                <a:cs typeface="ＭＳ Ｐゴシック" charset="-128"/>
              </a:rPr>
              <a:t>1.	I SEEK AT THE BEGINNING to get my heart into such a state that it has no will of its own regarding a given matter.  Nine-tenths of the trouble with people is just here.  Nine-tenths of the difficulties are overcome when our hearts are ready to do the Lord's will, whatever it may be.  When one is truly in this state, it is usually but a little way to the knowledge of what His will is. </a:t>
            </a:r>
          </a:p>
          <a:p>
            <a:endParaRPr lang="en-US">
              <a:latin typeface="Arial" charset="0"/>
              <a:ea typeface="ＭＳ Ｐゴシック" charset="0"/>
              <a:cs typeface="ＭＳ Ｐゴシック" charset="0"/>
            </a:endParaRPr>
          </a:p>
          <a:p>
            <a:endParaRPr lang="en-US">
              <a:latin typeface="Arial" charset="0"/>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Arial" pitchFamily="-112" charset="0"/>
                <a:ea typeface="ＭＳ Ｐゴシック" charset="-128"/>
                <a:cs typeface="ＭＳ Ｐゴシック" charset="-128"/>
              </a:rPr>
              <a:t>1.	I SEEK AT THE BEGINNING to get my heart into such a state that it has no will of its own regarding a given matter.  Nine-tenths of the trouble with people is just here.  Nine-tenths of the difficulties are overcome when our hearts are ready to do the Lord's will, whatever it may be.  When one is truly in this state, it is usually but a little way to the knowledge of what His will is. </a:t>
            </a:r>
          </a:p>
          <a:p>
            <a:r>
              <a:rPr lang="en-US" sz="1200" kern="1200">
                <a:solidFill>
                  <a:schemeClr val="tx1"/>
                </a:solidFill>
                <a:effectLst/>
                <a:latin typeface="Arial" pitchFamily="-112" charset="0"/>
                <a:ea typeface="ＭＳ Ｐゴシック" charset="-128"/>
                <a:cs typeface="ＭＳ Ｐゴシック" charset="-128"/>
              </a:rPr>
              <a:t> </a:t>
            </a:r>
          </a:p>
          <a:p>
            <a:r>
              <a:rPr lang="en-US" sz="1200" kern="1200">
                <a:solidFill>
                  <a:schemeClr val="tx1"/>
                </a:solidFill>
                <a:effectLst/>
                <a:latin typeface="Arial" pitchFamily="-112" charset="0"/>
                <a:ea typeface="ＭＳ Ｐゴシック" charset="-128"/>
                <a:cs typeface="ＭＳ Ｐゴシック" charset="-128"/>
              </a:rPr>
              <a:t>2.	HAVING DONE THIS, I do not leave the result to feeling or simple impression.  If I do so, I make myself liable to great delusions. </a:t>
            </a:r>
          </a:p>
          <a:p>
            <a:r>
              <a:rPr lang="en-US" sz="1200" kern="1200">
                <a:solidFill>
                  <a:schemeClr val="tx1"/>
                </a:solidFill>
                <a:effectLst/>
                <a:latin typeface="Arial" pitchFamily="-112" charset="0"/>
                <a:ea typeface="ＭＳ Ｐゴシック" charset="-128"/>
                <a:cs typeface="ＭＳ Ｐゴシック" charset="-128"/>
              </a:rPr>
              <a:t> </a:t>
            </a:r>
          </a:p>
          <a:p>
            <a:r>
              <a:rPr lang="en-US" sz="1200" kern="1200">
                <a:solidFill>
                  <a:schemeClr val="tx1"/>
                </a:solidFill>
                <a:effectLst/>
                <a:latin typeface="Arial" pitchFamily="-112" charset="0"/>
                <a:ea typeface="ＭＳ Ｐゴシック" charset="-128"/>
                <a:cs typeface="ＭＳ Ｐゴシック" charset="-128"/>
              </a:rPr>
              <a:t>3.	I SEEK THE WILL of the Spirit of God through, or in connection with, the Word of God.  The Spirit and the Word must be combined.  If I look to the Spirit alone without the Word, I lay myself open to great delusions also.  If the Holy Ghost guides us at all, He will do it according to the Scriptures and never contrary to them. </a:t>
            </a:r>
          </a:p>
          <a:p>
            <a:r>
              <a:rPr lang="en-US" sz="1200" kern="1200">
                <a:solidFill>
                  <a:schemeClr val="tx1"/>
                </a:solidFill>
                <a:effectLst/>
                <a:latin typeface="Arial" pitchFamily="-112" charset="0"/>
                <a:ea typeface="ＭＳ Ｐゴシック" charset="-128"/>
                <a:cs typeface="ＭＳ Ｐゴシック" charset="-128"/>
              </a:rPr>
              <a:t> </a:t>
            </a:r>
          </a:p>
          <a:p>
            <a:r>
              <a:rPr lang="en-US" sz="1200" kern="1200">
                <a:solidFill>
                  <a:schemeClr val="tx1"/>
                </a:solidFill>
                <a:effectLst/>
                <a:latin typeface="Arial" pitchFamily="-112" charset="0"/>
                <a:ea typeface="ＭＳ Ｐゴシック" charset="-128"/>
                <a:cs typeface="ＭＳ Ｐゴシック" charset="-128"/>
              </a:rPr>
              <a:t>4.	NEXT, I TAKE into account providential circumstances.  These often plainly indicate God's will in connection with His Word and Spirit.  </a:t>
            </a:r>
          </a:p>
          <a:p>
            <a:r>
              <a:rPr lang="en-US" sz="1200" kern="1200">
                <a:solidFill>
                  <a:schemeClr val="tx1"/>
                </a:solidFill>
                <a:effectLst/>
                <a:latin typeface="Arial" pitchFamily="-112" charset="0"/>
                <a:ea typeface="ＭＳ Ｐゴシック" charset="-128"/>
                <a:cs typeface="ＭＳ Ｐゴシック" charset="-128"/>
              </a:rPr>
              <a:t> </a:t>
            </a:r>
          </a:p>
          <a:p>
            <a:r>
              <a:rPr lang="en-US" sz="1200" kern="1200">
                <a:solidFill>
                  <a:schemeClr val="tx1"/>
                </a:solidFill>
                <a:effectLst/>
                <a:latin typeface="Arial" pitchFamily="-112" charset="0"/>
                <a:ea typeface="ＭＳ Ｐゴシック" charset="-128"/>
                <a:cs typeface="ＭＳ Ｐゴシック" charset="-128"/>
              </a:rPr>
              <a:t>5.	I ASK GOD in prayer to reveal His will to me aright.</a:t>
            </a:r>
          </a:p>
          <a:p>
            <a:r>
              <a:rPr lang="en-US" sz="1200" kern="1200">
                <a:solidFill>
                  <a:schemeClr val="tx1"/>
                </a:solidFill>
                <a:effectLst/>
                <a:latin typeface="Arial" pitchFamily="-112" charset="0"/>
                <a:ea typeface="ＭＳ Ｐゴシック" charset="-128"/>
                <a:cs typeface="ＭＳ Ｐゴシック" charset="-128"/>
              </a:rPr>
              <a:t> </a:t>
            </a:r>
          </a:p>
          <a:p>
            <a:r>
              <a:rPr lang="en-US" sz="1200" kern="1200">
                <a:solidFill>
                  <a:schemeClr val="tx1"/>
                </a:solidFill>
                <a:effectLst/>
                <a:latin typeface="Arial" pitchFamily="-112" charset="0"/>
                <a:ea typeface="ＭＳ Ｐゴシック" charset="-128"/>
                <a:cs typeface="ＭＳ Ｐゴシック" charset="-128"/>
              </a:rPr>
              <a:t>6.	THUS, THROUGH PRAYER to God, the study of the Word, and reflection, I come to a deliberate judgment according to the best of my ability and knowledge, and if my mind is thus at peace, and continues so after two or three more petitions, I proceed accordingly.  </a:t>
            </a:r>
          </a:p>
          <a:p>
            <a:r>
              <a:rPr lang="en-US" sz="1200" kern="1200">
                <a:solidFill>
                  <a:schemeClr val="tx1"/>
                </a:solidFill>
                <a:effectLst/>
                <a:latin typeface="Arial" pitchFamily="-112" charset="0"/>
                <a:ea typeface="ＭＳ Ｐゴシック" charset="-128"/>
                <a:cs typeface="ＭＳ Ｐゴシック" charset="-128"/>
              </a:rPr>
              <a:t> </a:t>
            </a:r>
          </a:p>
          <a:p>
            <a:r>
              <a:rPr lang="en-US" sz="1200" kern="1200">
                <a:solidFill>
                  <a:schemeClr val="tx1"/>
                </a:solidFill>
                <a:effectLst/>
                <a:latin typeface="Arial" pitchFamily="-112" charset="0"/>
                <a:ea typeface="ＭＳ Ｐゴシック" charset="-128"/>
                <a:cs typeface="ＭＳ Ｐゴシック" charset="-128"/>
              </a:rPr>
              <a:t>	In trivial matters and in transactions involving the most important issues, I have found this method always effective.  </a:t>
            </a:r>
          </a:p>
          <a:p>
            <a:r>
              <a:rPr lang="en-US" sz="1200" kern="1200">
                <a:solidFill>
                  <a:schemeClr val="tx1"/>
                </a:solidFill>
                <a:effectLst/>
                <a:latin typeface="Arial" pitchFamily="-112" charset="0"/>
                <a:ea typeface="ＭＳ Ｐゴシック" charset="-128"/>
                <a:cs typeface="ＭＳ Ｐゴシック" charset="-128"/>
              </a:rPr>
              <a:t> </a:t>
            </a:r>
          </a:p>
          <a:p>
            <a:r>
              <a:rPr lang="en-US" sz="1200" i="1" kern="1200">
                <a:solidFill>
                  <a:schemeClr val="tx1"/>
                </a:solidFill>
                <a:effectLst/>
                <a:latin typeface="Arial" pitchFamily="-112" charset="0"/>
                <a:ea typeface="ＭＳ Ｐゴシック" charset="-128"/>
                <a:cs typeface="ＭＳ Ｐゴシック" charset="-128"/>
              </a:rPr>
              <a:t>Source: George Mueller, “How I Ascertain the Will of God,” from “An Hour with George Mueller: The Man of Faith to Whom God Gave Millions” ed. A. Sims (Warren Myers, P.O. Box 125: Singapore), ca. 1981.</a:t>
            </a:r>
            <a:endParaRPr lang="en-US" sz="1200" kern="1200">
              <a:solidFill>
                <a:schemeClr val="tx1"/>
              </a:solidFill>
              <a:effectLst/>
              <a:latin typeface="Arial" pitchFamily="-112" charset="0"/>
              <a:ea typeface="ＭＳ Ｐゴシック" charset="-128"/>
              <a:cs typeface="ＭＳ Ｐゴシック" charset="-128"/>
            </a:endParaRPr>
          </a:p>
          <a:p>
            <a:r>
              <a:rPr lang="en-US" sz="1200" kern="1200">
                <a:solidFill>
                  <a:schemeClr val="tx1"/>
                </a:solidFill>
                <a:effectLst/>
                <a:latin typeface="Arial" pitchFamily="-112" charset="0"/>
                <a:ea typeface="ＭＳ Ｐゴシック" charset="-128"/>
                <a:cs typeface="ＭＳ Ｐゴシック" charset="-128"/>
              </a:rPr>
              <a:t> </a:t>
            </a:r>
          </a:p>
          <a:p>
            <a:r>
              <a:rPr lang="en-US" sz="1200" kern="1200">
                <a:solidFill>
                  <a:schemeClr val="tx1"/>
                </a:solidFill>
                <a:effectLst/>
                <a:latin typeface="Arial" pitchFamily="-112" charset="0"/>
                <a:ea typeface="ＭＳ Ｐゴシック" charset="-128"/>
                <a:cs typeface="ＭＳ Ｐゴシック" charset="-128"/>
              </a:rPr>
              <a:t>______</a:t>
            </a:r>
          </a:p>
          <a:p>
            <a:r>
              <a:rPr lang="en-US" sz="1200" kern="1200">
                <a:solidFill>
                  <a:schemeClr val="tx1"/>
                </a:solidFill>
                <a:effectLst/>
                <a:latin typeface="Arial" pitchFamily="-112" charset="0"/>
                <a:ea typeface="ＭＳ Ｐゴシック" charset="-128"/>
                <a:cs typeface="ＭＳ Ｐゴシック" charset="-128"/>
              </a:rPr>
              <a:t> </a:t>
            </a:r>
          </a:p>
          <a:p>
            <a:r>
              <a:rPr lang="en-US" sz="1200" kern="1200">
                <a:solidFill>
                  <a:schemeClr val="tx1"/>
                </a:solidFill>
                <a:effectLst/>
                <a:latin typeface="Arial" pitchFamily="-112" charset="0"/>
                <a:ea typeface="ＭＳ Ｐゴシック" charset="-128"/>
                <a:cs typeface="ＭＳ Ｐゴシック" charset="-128"/>
              </a:rPr>
              <a:t>We tend to want to jump right to step 5, don't we?  </a:t>
            </a:r>
          </a:p>
          <a:p>
            <a:r>
              <a:rPr lang="en-US" sz="1200" kern="1200">
                <a:solidFill>
                  <a:schemeClr val="tx1"/>
                </a:solidFill>
                <a:effectLst/>
                <a:latin typeface="Arial" pitchFamily="-112" charset="0"/>
                <a:ea typeface="ＭＳ Ｐゴシック" charset="-128"/>
                <a:cs typeface="ＭＳ Ｐゴシック" charset="-128"/>
              </a:rPr>
              <a:t> </a:t>
            </a:r>
          </a:p>
          <a:p>
            <a:r>
              <a:rPr lang="en-US" sz="1200" kern="1200">
                <a:solidFill>
                  <a:schemeClr val="tx1"/>
                </a:solidFill>
                <a:effectLst/>
                <a:latin typeface="Arial" pitchFamily="-112" charset="0"/>
                <a:ea typeface="ＭＳ Ｐゴシック" charset="-128"/>
                <a:cs typeface="ＭＳ Ｐゴシック" charset="-128"/>
              </a:rPr>
              <a:t>Step 1 is the hardest, but it's also the most important.</a:t>
            </a:r>
          </a:p>
          <a:p>
            <a:endParaRPr lang="en-US" sz="1200" kern="1200">
              <a:solidFill>
                <a:schemeClr val="tx1"/>
              </a:solidFill>
              <a:effectLst/>
              <a:latin typeface="Arial" pitchFamily="-112" charset="0"/>
              <a:ea typeface="ＭＳ Ｐゴシック" charset="-128"/>
              <a:cs typeface="ＭＳ Ｐゴシック" charset="-128"/>
            </a:endParaRPr>
          </a:p>
        </p:txBody>
      </p:sp>
      <p:sp>
        <p:nvSpPr>
          <p:cNvPr id="4" name="Slide Number Placeholder 3"/>
          <p:cNvSpPr>
            <a:spLocks noGrp="1"/>
          </p:cNvSpPr>
          <p:nvPr>
            <p:ph type="sldNum" sz="quarter" idx="5"/>
          </p:nvPr>
        </p:nvSpPr>
        <p:spPr/>
        <p:txBody>
          <a:bodyPr/>
          <a:lstStyle/>
          <a:p>
            <a:pPr>
              <a:defRPr/>
            </a:pPr>
            <a:fld id="{174108CE-D52C-7F4B-8344-7402BDEE032D}" type="slidenum">
              <a:rPr lang="en-US"/>
              <a:pPr>
                <a:defRPr/>
              </a:pPr>
              <a:t>3</a:t>
            </a:fld>
            <a:endParaRPr lang="en-US"/>
          </a:p>
        </p:txBody>
      </p:sp>
    </p:spTree>
    <p:extLst>
      <p:ext uri="{BB962C8B-B14F-4D97-AF65-F5344CB8AC3E}">
        <p14:creationId xmlns:p14="http://schemas.microsoft.com/office/powerpoint/2010/main" val="40961485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723900" algn="l"/>
                <a:tab pos="1447800" algn="l"/>
                <a:tab pos="2171700" algn="l"/>
                <a:tab pos="2895600" algn="l"/>
              </a:tabLst>
              <a:defRPr/>
            </a:pPr>
            <a:fld id="{6A2EDCEA-0CB3-DA48-9F73-F780BAA943B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723900" algn="l"/>
                  <a:tab pos="1447800" algn="l"/>
                  <a:tab pos="2171700" algn="l"/>
                  <a:tab pos="2895600" algn="l"/>
                </a:tabLst>
                <a:defRPr/>
              </a:pPr>
              <a:t>5</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00354" name="Rectangle 2"/>
          <p:cNvSpPr>
            <a:spLocks noGrp="1" noRot="1" noChangeAspect="1" noChangeArrowheads="1"/>
          </p:cNvSpPr>
          <p:nvPr>
            <p:ph type="sldImg"/>
          </p:nvPr>
        </p:nvSpPr>
        <p:spPr>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r>
              <a:rPr lang="en-US" sz="1200" b="0" dirty="0">
                <a:solidFill>
                  <a:srgbClr val="FFFFFF"/>
                </a:solidFill>
                <a:latin typeface="Arial" charset="0"/>
                <a:ea typeface="ＭＳ Ｐゴシック" charset="0"/>
              </a:rPr>
              <a:t>HS Holy Spirit (Pneumatology) in Arabic</a:t>
            </a:r>
          </a:p>
          <a:p>
            <a:r>
              <a:rPr lang="en-US" dirty="0"/>
              <a:t>_____________</a:t>
            </a:r>
          </a:p>
          <a:p>
            <a:r>
              <a:rPr lang="en-US" dirty="0"/>
              <a:t>Common-</a:t>
            </a:r>
            <a:r>
              <a:rPr lang="en-US" dirty="0">
                <a:latin typeface="Arial" charset="0"/>
                <a:ea typeface="ＭＳ Ｐゴシック" charset="0"/>
              </a:rPr>
              <a:t>23</a:t>
            </a:r>
            <a:endParaRPr lang="en-US" b="0"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17636119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xfrm>
            <a:off x="685800" y="6248400"/>
            <a:ext cx="1905000" cy="457200"/>
          </a:xfrm>
          <a:prstGeom prst="rect">
            <a:avLst/>
          </a:prstGeom>
        </p:spPr>
        <p:txBody>
          <a:bodyPr/>
          <a:lstStyle>
            <a:lvl1pPr eaLnBrk="1" hangingPunct="1">
              <a:defRPr sz="2400">
                <a:solidFill>
                  <a:srgbClr val="000000"/>
                </a:solidFill>
                <a:latin typeface="Arial" charset="0"/>
              </a:defRPr>
            </a:lvl1pPr>
          </a:lstStyle>
          <a:p>
            <a:pPr>
              <a:defRPr/>
            </a:pPr>
            <a:endParaRPr lang="en-US"/>
          </a:p>
        </p:txBody>
      </p:sp>
      <p:sp>
        <p:nvSpPr>
          <p:cNvPr id="5" name="Rectangle 5"/>
          <p:cNvSpPr>
            <a:spLocks noGrp="1" noChangeArrowheads="1"/>
          </p:cNvSpPr>
          <p:nvPr>
            <p:ph type="ftr" sz="quarter" idx="11"/>
          </p:nvPr>
        </p:nvSpPr>
        <p:spPr>
          <a:xfrm>
            <a:off x="3124200" y="6248400"/>
            <a:ext cx="2895600" cy="457200"/>
          </a:xfrm>
          <a:prstGeom prst="rect">
            <a:avLst/>
          </a:prstGeom>
        </p:spPr>
        <p:txBody>
          <a:bodyPr/>
          <a:lstStyle>
            <a:lvl1pPr eaLnBrk="1" hangingPunct="1">
              <a:defRPr sz="2400">
                <a:solidFill>
                  <a:srgbClr val="000000"/>
                </a:solidFill>
                <a:latin typeface="Arial" charset="0"/>
              </a:defRPr>
            </a:lvl1pPr>
          </a:lstStyle>
          <a:p>
            <a:pPr>
              <a:defRPr/>
            </a:pPr>
            <a:endParaRPr lang="en-US"/>
          </a:p>
        </p:txBody>
      </p:sp>
      <p:sp>
        <p:nvSpPr>
          <p:cNvPr id="6" name="Rectangle 6"/>
          <p:cNvSpPr>
            <a:spLocks noGrp="1" noChangeArrowheads="1"/>
          </p:cNvSpPr>
          <p:nvPr>
            <p:ph type="sldNum" sz="quarter" idx="12"/>
          </p:nvPr>
        </p:nvSpPr>
        <p:spPr>
          <a:xfrm>
            <a:off x="6553200" y="6248400"/>
            <a:ext cx="1905000" cy="457200"/>
          </a:xfrm>
        </p:spPr>
        <p:txBody>
          <a:bodyPr/>
          <a:lstStyle>
            <a:lvl1pPr eaLnBrk="0" hangingPunct="0">
              <a:defRPr sz="1800">
                <a:latin typeface="Times New Roman" charset="0"/>
              </a:defRPr>
            </a:lvl1pPr>
          </a:lstStyle>
          <a:p>
            <a:pPr>
              <a:defRPr/>
            </a:pPr>
            <a:fld id="{DE7250DB-12FB-B142-8EA4-77D44B81388A}" type="slidenum">
              <a:rPr lang="en-US"/>
              <a:pPr>
                <a:defRPr/>
              </a:pPr>
              <a:t>‹#›</a:t>
            </a:fld>
            <a:endParaRPr lang="en-US"/>
          </a:p>
        </p:txBody>
      </p:sp>
    </p:spTree>
    <p:extLst>
      <p:ext uri="{BB962C8B-B14F-4D97-AF65-F5344CB8AC3E}">
        <p14:creationId xmlns:p14="http://schemas.microsoft.com/office/powerpoint/2010/main" val="7526191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8192991" y="44624"/>
            <a:ext cx="915513" cy="504056"/>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xfrm>
            <a:off x="685800" y="6248400"/>
            <a:ext cx="1905000" cy="457200"/>
          </a:xfrm>
          <a:prstGeom prst="rect">
            <a:avLst/>
          </a:prstGeom>
        </p:spPr>
        <p:txBody>
          <a:bodyPr/>
          <a:lstStyle>
            <a:lvl1pPr eaLnBrk="1" hangingPunct="1">
              <a:defRPr sz="2400">
                <a:solidFill>
                  <a:srgbClr val="000000"/>
                </a:solidFill>
                <a:latin typeface="Arial" charset="0"/>
              </a:defRPr>
            </a:lvl1pPr>
          </a:lstStyle>
          <a:p>
            <a:pPr>
              <a:defRPr/>
            </a:pPr>
            <a:endParaRPr lang="en-US"/>
          </a:p>
        </p:txBody>
      </p:sp>
      <p:sp>
        <p:nvSpPr>
          <p:cNvPr id="5" name="Rectangle 5"/>
          <p:cNvSpPr>
            <a:spLocks noGrp="1" noChangeArrowheads="1"/>
          </p:cNvSpPr>
          <p:nvPr>
            <p:ph type="ftr" sz="quarter" idx="11"/>
          </p:nvPr>
        </p:nvSpPr>
        <p:spPr>
          <a:xfrm>
            <a:off x="3124200" y="6248400"/>
            <a:ext cx="2895600" cy="457200"/>
          </a:xfrm>
          <a:prstGeom prst="rect">
            <a:avLst/>
          </a:prstGeom>
        </p:spPr>
        <p:txBody>
          <a:bodyPr/>
          <a:lstStyle>
            <a:lvl1pPr eaLnBrk="1" hangingPunct="1">
              <a:defRPr sz="2400">
                <a:solidFill>
                  <a:srgbClr val="000000"/>
                </a:solidFill>
                <a:latin typeface="Arial" charset="0"/>
              </a:defRPr>
            </a:lvl1pPr>
          </a:lstStyle>
          <a:p>
            <a:pPr>
              <a:defRPr/>
            </a:pPr>
            <a:endParaRPr lang="en-US"/>
          </a:p>
        </p:txBody>
      </p:sp>
      <p:sp>
        <p:nvSpPr>
          <p:cNvPr id="6" name="Rectangle 6"/>
          <p:cNvSpPr>
            <a:spLocks noGrp="1" noChangeArrowheads="1"/>
          </p:cNvSpPr>
          <p:nvPr>
            <p:ph type="sldNum" sz="quarter" idx="12"/>
          </p:nvPr>
        </p:nvSpPr>
        <p:spPr>
          <a:xfrm>
            <a:off x="6553200" y="6248400"/>
            <a:ext cx="1905000" cy="457200"/>
          </a:xfrm>
        </p:spPr>
        <p:txBody>
          <a:bodyPr/>
          <a:lstStyle>
            <a:lvl1pPr eaLnBrk="0" hangingPunct="0">
              <a:defRPr sz="1800">
                <a:latin typeface="Times New Roman" charset="0"/>
              </a:defRPr>
            </a:lvl1pPr>
          </a:lstStyle>
          <a:p>
            <a:pPr>
              <a:defRPr/>
            </a:pPr>
            <a:fld id="{5DD6C3E3-C3FD-4E4A-BD24-13448E81FA8F}" type="slidenum">
              <a:rPr lang="en-US"/>
              <a:pPr>
                <a:defRPr/>
              </a:pPr>
              <a:t>‹#›</a:t>
            </a:fld>
            <a:endParaRPr lang="en-US"/>
          </a:p>
        </p:txBody>
      </p:sp>
    </p:spTree>
    <p:extLst>
      <p:ext uri="{BB962C8B-B14F-4D97-AF65-F5344CB8AC3E}">
        <p14:creationId xmlns:p14="http://schemas.microsoft.com/office/powerpoint/2010/main" val="31192877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xfrm>
            <a:off x="685800" y="6248400"/>
            <a:ext cx="1905000" cy="457200"/>
          </a:xfrm>
          <a:prstGeom prst="rect">
            <a:avLst/>
          </a:prstGeom>
        </p:spPr>
        <p:txBody>
          <a:bodyPr/>
          <a:lstStyle>
            <a:lvl1pPr eaLnBrk="1" hangingPunct="1">
              <a:defRPr sz="2400">
                <a:solidFill>
                  <a:srgbClr val="000000"/>
                </a:solidFill>
                <a:latin typeface="Arial" charset="0"/>
              </a:defRPr>
            </a:lvl1pPr>
          </a:lstStyle>
          <a:p>
            <a:pPr>
              <a:defRPr/>
            </a:pPr>
            <a:endParaRPr lang="en-US"/>
          </a:p>
        </p:txBody>
      </p:sp>
      <p:sp>
        <p:nvSpPr>
          <p:cNvPr id="5" name="Rectangle 5"/>
          <p:cNvSpPr>
            <a:spLocks noGrp="1" noChangeArrowheads="1"/>
          </p:cNvSpPr>
          <p:nvPr>
            <p:ph type="ftr" sz="quarter" idx="11"/>
          </p:nvPr>
        </p:nvSpPr>
        <p:spPr>
          <a:xfrm>
            <a:off x="3124200" y="6248400"/>
            <a:ext cx="2895600" cy="457200"/>
          </a:xfrm>
          <a:prstGeom prst="rect">
            <a:avLst/>
          </a:prstGeom>
        </p:spPr>
        <p:txBody>
          <a:bodyPr/>
          <a:lstStyle>
            <a:lvl1pPr eaLnBrk="1" hangingPunct="1">
              <a:defRPr sz="2400">
                <a:solidFill>
                  <a:srgbClr val="000000"/>
                </a:solidFill>
                <a:latin typeface="Arial" charset="0"/>
              </a:defRPr>
            </a:lvl1pPr>
          </a:lstStyle>
          <a:p>
            <a:pPr>
              <a:defRPr/>
            </a:pPr>
            <a:endParaRPr lang="en-US"/>
          </a:p>
        </p:txBody>
      </p:sp>
      <p:sp>
        <p:nvSpPr>
          <p:cNvPr id="6" name="Rectangle 6"/>
          <p:cNvSpPr>
            <a:spLocks noGrp="1" noChangeArrowheads="1"/>
          </p:cNvSpPr>
          <p:nvPr>
            <p:ph type="sldNum" sz="quarter" idx="12"/>
          </p:nvPr>
        </p:nvSpPr>
        <p:spPr>
          <a:xfrm>
            <a:off x="6553200" y="6248400"/>
            <a:ext cx="1905000" cy="457200"/>
          </a:xfrm>
        </p:spPr>
        <p:txBody>
          <a:bodyPr/>
          <a:lstStyle>
            <a:lvl1pPr eaLnBrk="0" hangingPunct="0">
              <a:defRPr sz="1800">
                <a:latin typeface="Times New Roman" charset="0"/>
              </a:defRPr>
            </a:lvl1pPr>
          </a:lstStyle>
          <a:p>
            <a:pPr>
              <a:defRPr/>
            </a:pPr>
            <a:fld id="{BDA5A547-272B-D74E-BD8C-1ACAE0C921B0}" type="slidenum">
              <a:rPr lang="en-US"/>
              <a:pPr>
                <a:defRPr/>
              </a:pPr>
              <a:t>‹#›</a:t>
            </a:fld>
            <a:endParaRPr lang="en-US"/>
          </a:p>
        </p:txBody>
      </p:sp>
    </p:spTree>
    <p:extLst>
      <p:ext uri="{BB962C8B-B14F-4D97-AF65-F5344CB8AC3E}">
        <p14:creationId xmlns:p14="http://schemas.microsoft.com/office/powerpoint/2010/main" val="14961268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solidFill>
                  <a:prstClr val="black"/>
                </a:solidFill>
                <a:latin typeface="Calibri"/>
              </a:defRPr>
            </a:lvl1pPr>
          </a:lstStyle>
          <a:p>
            <a:pPr>
              <a:defRPr/>
            </a:pPr>
            <a:fld id="{E73E2C84-037D-5744-87DC-AD47F5B3F434}" type="datetimeFigureOut">
              <a:rPr lang="en-US"/>
              <a:pPr>
                <a:defRPr/>
              </a:pPr>
              <a:t>9/25/25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solidFill>
                  <a:prstClr val="black"/>
                </a:solidFill>
                <a:latin typeface="Calibri"/>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eaLnBrk="1" fontAlgn="auto" hangingPunct="1">
              <a:spcBef>
                <a:spcPts val="0"/>
              </a:spcBef>
              <a:spcAft>
                <a:spcPts val="0"/>
              </a:spcAft>
              <a:defRPr>
                <a:solidFill>
                  <a:prstClr val="black"/>
                </a:solidFill>
                <a:latin typeface="Calibri"/>
              </a:defRPr>
            </a:lvl1pPr>
          </a:lstStyle>
          <a:p>
            <a:pPr>
              <a:defRPr/>
            </a:pPr>
            <a:fld id="{4D4E8DFC-0D4E-2348-B716-1051BB1340C8}" type="slidenum">
              <a:rPr lang="en-US"/>
              <a:pPr>
                <a:defRPr/>
              </a:pPr>
              <a:t>‹#›</a:t>
            </a:fld>
            <a:endParaRPr lang="en-US"/>
          </a:p>
        </p:txBody>
      </p:sp>
    </p:spTree>
    <p:extLst>
      <p:ext uri="{BB962C8B-B14F-4D97-AF65-F5344CB8AC3E}">
        <p14:creationId xmlns:p14="http://schemas.microsoft.com/office/powerpoint/2010/main" val="10635283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solidFill>
                  <a:prstClr val="black"/>
                </a:solidFill>
                <a:latin typeface="Calibri"/>
              </a:defRPr>
            </a:lvl1pPr>
          </a:lstStyle>
          <a:p>
            <a:pPr>
              <a:defRPr/>
            </a:pPr>
            <a:fld id="{AA246275-C968-6B45-ACEB-EF4F3BFD7232}" type="datetimeFigureOut">
              <a:rPr lang="en-US"/>
              <a:pPr>
                <a:defRPr/>
              </a:pPr>
              <a:t>9/25/25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solidFill>
                  <a:prstClr val="black"/>
                </a:solidFill>
                <a:latin typeface="Calibri"/>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eaLnBrk="1" fontAlgn="auto" hangingPunct="1">
              <a:spcBef>
                <a:spcPts val="0"/>
              </a:spcBef>
              <a:spcAft>
                <a:spcPts val="0"/>
              </a:spcAft>
              <a:defRPr>
                <a:solidFill>
                  <a:prstClr val="black"/>
                </a:solidFill>
                <a:latin typeface="Calibri"/>
              </a:defRPr>
            </a:lvl1pPr>
          </a:lstStyle>
          <a:p>
            <a:pPr>
              <a:defRPr/>
            </a:pPr>
            <a:fld id="{CD214B11-1A78-214D-8AD9-0B7129AC5505}" type="slidenum">
              <a:rPr lang="en-US"/>
              <a:pPr>
                <a:defRPr/>
              </a:pPr>
              <a:t>‹#›</a:t>
            </a:fld>
            <a:endParaRPr lang="en-US"/>
          </a:p>
        </p:txBody>
      </p:sp>
    </p:spTree>
    <p:extLst>
      <p:ext uri="{BB962C8B-B14F-4D97-AF65-F5344CB8AC3E}">
        <p14:creationId xmlns:p14="http://schemas.microsoft.com/office/powerpoint/2010/main" val="36966609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solidFill>
                  <a:prstClr val="black"/>
                </a:solidFill>
                <a:latin typeface="Calibri"/>
              </a:defRPr>
            </a:lvl1pPr>
          </a:lstStyle>
          <a:p>
            <a:pPr>
              <a:defRPr/>
            </a:pPr>
            <a:fld id="{4A16E296-C392-8A4D-A59B-2D99EB1C97A8}" type="datetimeFigureOut">
              <a:rPr lang="en-US"/>
              <a:pPr>
                <a:defRPr/>
              </a:pPr>
              <a:t>9/25/25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solidFill>
                  <a:prstClr val="black"/>
                </a:solidFill>
                <a:latin typeface="Calibri"/>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eaLnBrk="1" fontAlgn="auto" hangingPunct="1">
              <a:spcBef>
                <a:spcPts val="0"/>
              </a:spcBef>
              <a:spcAft>
                <a:spcPts val="0"/>
              </a:spcAft>
              <a:defRPr>
                <a:solidFill>
                  <a:prstClr val="black"/>
                </a:solidFill>
                <a:latin typeface="Calibri"/>
              </a:defRPr>
            </a:lvl1pPr>
          </a:lstStyle>
          <a:p>
            <a:pPr>
              <a:defRPr/>
            </a:pPr>
            <a:fld id="{160EAC2A-14E3-EB40-968D-8305C12DD51A}" type="slidenum">
              <a:rPr lang="en-US"/>
              <a:pPr>
                <a:defRPr/>
              </a:pPr>
              <a:t>‹#›</a:t>
            </a:fld>
            <a:endParaRPr lang="en-US"/>
          </a:p>
        </p:txBody>
      </p:sp>
    </p:spTree>
    <p:extLst>
      <p:ext uri="{BB962C8B-B14F-4D97-AF65-F5344CB8AC3E}">
        <p14:creationId xmlns:p14="http://schemas.microsoft.com/office/powerpoint/2010/main" val="1388099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solidFill>
                  <a:prstClr val="black"/>
                </a:solidFill>
                <a:latin typeface="Calibri"/>
              </a:defRPr>
            </a:lvl1pPr>
          </a:lstStyle>
          <a:p>
            <a:pPr>
              <a:defRPr/>
            </a:pPr>
            <a:fld id="{45D09A66-EF53-D045-ADAB-E5C86EA12748}" type="datetimeFigureOut">
              <a:rPr lang="en-US"/>
              <a:pPr>
                <a:defRPr/>
              </a:pPr>
              <a:t>9/25/25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solidFill>
                  <a:prstClr val="black"/>
                </a:solidFill>
                <a:latin typeface="Calibri"/>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eaLnBrk="1" fontAlgn="auto" hangingPunct="1">
              <a:spcBef>
                <a:spcPts val="0"/>
              </a:spcBef>
              <a:spcAft>
                <a:spcPts val="0"/>
              </a:spcAft>
              <a:defRPr>
                <a:solidFill>
                  <a:prstClr val="black"/>
                </a:solidFill>
                <a:latin typeface="Calibri"/>
              </a:defRPr>
            </a:lvl1pPr>
          </a:lstStyle>
          <a:p>
            <a:pPr>
              <a:defRPr/>
            </a:pPr>
            <a:fld id="{8218EB83-82C9-184E-9DAE-34162F6EAB47}" type="slidenum">
              <a:rPr lang="en-US"/>
              <a:pPr>
                <a:defRPr/>
              </a:pPr>
              <a:t>‹#›</a:t>
            </a:fld>
            <a:endParaRPr lang="en-US"/>
          </a:p>
        </p:txBody>
      </p:sp>
    </p:spTree>
    <p:extLst>
      <p:ext uri="{BB962C8B-B14F-4D97-AF65-F5344CB8AC3E}">
        <p14:creationId xmlns:p14="http://schemas.microsoft.com/office/powerpoint/2010/main" val="5277803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solidFill>
                  <a:prstClr val="black"/>
                </a:solidFill>
                <a:latin typeface="Calibri"/>
              </a:defRPr>
            </a:lvl1pPr>
          </a:lstStyle>
          <a:p>
            <a:pPr>
              <a:defRPr/>
            </a:pPr>
            <a:fld id="{4CAC5FEC-D348-B349-972E-6A9F3867444C}" type="datetimeFigureOut">
              <a:rPr lang="en-US"/>
              <a:pPr>
                <a:defRPr/>
              </a:pPr>
              <a:t>9/25/25</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solidFill>
                  <a:prstClr val="black"/>
                </a:solidFill>
                <a:latin typeface="Calibri"/>
              </a:defRPr>
            </a:lvl1pPr>
          </a:lstStyle>
          <a:p>
            <a:pPr>
              <a:defRPr/>
            </a:pPr>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lvl1pPr eaLnBrk="1" fontAlgn="auto" hangingPunct="1">
              <a:spcBef>
                <a:spcPts val="0"/>
              </a:spcBef>
              <a:spcAft>
                <a:spcPts val="0"/>
              </a:spcAft>
              <a:defRPr>
                <a:solidFill>
                  <a:prstClr val="black"/>
                </a:solidFill>
                <a:latin typeface="Calibri"/>
              </a:defRPr>
            </a:lvl1pPr>
          </a:lstStyle>
          <a:p>
            <a:pPr>
              <a:defRPr/>
            </a:pPr>
            <a:fld id="{7EF049B8-8063-A54B-9115-298173BA70CC}" type="slidenum">
              <a:rPr lang="en-US"/>
              <a:pPr>
                <a:defRPr/>
              </a:pPr>
              <a:t>‹#›</a:t>
            </a:fld>
            <a:endParaRPr lang="en-US"/>
          </a:p>
        </p:txBody>
      </p:sp>
    </p:spTree>
    <p:extLst>
      <p:ext uri="{BB962C8B-B14F-4D97-AF65-F5344CB8AC3E}">
        <p14:creationId xmlns:p14="http://schemas.microsoft.com/office/powerpoint/2010/main" val="36390744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solidFill>
                  <a:prstClr val="black"/>
                </a:solidFill>
                <a:latin typeface="Calibri"/>
              </a:defRPr>
            </a:lvl1pPr>
          </a:lstStyle>
          <a:p>
            <a:pPr>
              <a:defRPr/>
            </a:pPr>
            <a:fld id="{E26D011D-D754-B140-84E0-062D9C070942}" type="datetimeFigureOut">
              <a:rPr lang="en-US"/>
              <a:pPr>
                <a:defRPr/>
              </a:pPr>
              <a:t>9/25/25</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solidFill>
                  <a:prstClr val="black"/>
                </a:solidFill>
                <a:latin typeface="Calibri"/>
              </a:defRPr>
            </a:lvl1pPr>
          </a:lstStyle>
          <a:p>
            <a:pPr>
              <a:defRPr/>
            </a:pPr>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lvl1pPr eaLnBrk="1" fontAlgn="auto" hangingPunct="1">
              <a:spcBef>
                <a:spcPts val="0"/>
              </a:spcBef>
              <a:spcAft>
                <a:spcPts val="0"/>
              </a:spcAft>
              <a:defRPr>
                <a:solidFill>
                  <a:prstClr val="black"/>
                </a:solidFill>
                <a:latin typeface="Calibri"/>
              </a:defRPr>
            </a:lvl1pPr>
          </a:lstStyle>
          <a:p>
            <a:pPr>
              <a:defRPr/>
            </a:pPr>
            <a:fld id="{5CA77FAA-25F4-B74E-8B62-04338F090EC3}" type="slidenum">
              <a:rPr lang="en-US"/>
              <a:pPr>
                <a:defRPr/>
              </a:pPr>
              <a:t>‹#›</a:t>
            </a:fld>
            <a:endParaRPr lang="en-US"/>
          </a:p>
        </p:txBody>
      </p:sp>
    </p:spTree>
    <p:extLst>
      <p:ext uri="{BB962C8B-B14F-4D97-AF65-F5344CB8AC3E}">
        <p14:creationId xmlns:p14="http://schemas.microsoft.com/office/powerpoint/2010/main" val="18546094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solidFill>
                  <a:prstClr val="black"/>
                </a:solidFill>
                <a:latin typeface="Calibri"/>
              </a:defRPr>
            </a:lvl1pPr>
          </a:lstStyle>
          <a:p>
            <a:pPr>
              <a:defRPr/>
            </a:pPr>
            <a:fld id="{C9FC51C2-D48D-804F-935D-187FA765B4F8}" type="datetimeFigureOut">
              <a:rPr lang="en-US"/>
              <a:pPr>
                <a:defRPr/>
              </a:pPr>
              <a:t>9/25/25</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solidFill>
                  <a:prstClr val="black"/>
                </a:solidFill>
                <a:latin typeface="Calibri"/>
              </a:defRPr>
            </a:lvl1pPr>
          </a:lstStyle>
          <a:p>
            <a:pPr>
              <a:defRPr/>
            </a:pPr>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lvl1pPr eaLnBrk="1" fontAlgn="auto" hangingPunct="1">
              <a:spcBef>
                <a:spcPts val="0"/>
              </a:spcBef>
              <a:spcAft>
                <a:spcPts val="0"/>
              </a:spcAft>
              <a:defRPr>
                <a:solidFill>
                  <a:prstClr val="black"/>
                </a:solidFill>
                <a:latin typeface="Calibri"/>
              </a:defRPr>
            </a:lvl1pPr>
          </a:lstStyle>
          <a:p>
            <a:pPr>
              <a:defRPr/>
            </a:pPr>
            <a:fld id="{839A3FAE-2146-E745-8560-940C4B0336AD}" type="slidenum">
              <a:rPr lang="en-US"/>
              <a:pPr>
                <a:defRPr/>
              </a:pPr>
              <a:t>‹#›</a:t>
            </a:fld>
            <a:endParaRPr lang="en-US"/>
          </a:p>
        </p:txBody>
      </p:sp>
    </p:spTree>
    <p:extLst>
      <p:ext uri="{BB962C8B-B14F-4D97-AF65-F5344CB8AC3E}">
        <p14:creationId xmlns:p14="http://schemas.microsoft.com/office/powerpoint/2010/main" val="8175520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solidFill>
                  <a:prstClr val="black"/>
                </a:solidFill>
                <a:latin typeface="Calibri"/>
              </a:defRPr>
            </a:lvl1pPr>
          </a:lstStyle>
          <a:p>
            <a:pPr>
              <a:defRPr/>
            </a:pPr>
            <a:fld id="{5594E330-BB15-EF41-B632-C11D22601AE8}" type="datetimeFigureOut">
              <a:rPr lang="en-US"/>
              <a:pPr>
                <a:defRPr/>
              </a:pPr>
              <a:t>9/25/25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solidFill>
                  <a:prstClr val="black"/>
                </a:solidFill>
                <a:latin typeface="Calibri"/>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eaLnBrk="1" fontAlgn="auto" hangingPunct="1">
              <a:spcBef>
                <a:spcPts val="0"/>
              </a:spcBef>
              <a:spcAft>
                <a:spcPts val="0"/>
              </a:spcAft>
              <a:defRPr>
                <a:solidFill>
                  <a:prstClr val="black"/>
                </a:solidFill>
                <a:latin typeface="Calibri"/>
              </a:defRPr>
            </a:lvl1pPr>
          </a:lstStyle>
          <a:p>
            <a:pPr>
              <a:defRPr/>
            </a:pPr>
            <a:fld id="{98D0B9B8-56A5-8744-86BF-E50B4DF09D9C}" type="slidenum">
              <a:rPr lang="en-US"/>
              <a:pPr>
                <a:defRPr/>
              </a:pPr>
              <a:t>‹#›</a:t>
            </a:fld>
            <a:endParaRPr lang="en-US"/>
          </a:p>
        </p:txBody>
      </p:sp>
    </p:spTree>
    <p:extLst>
      <p:ext uri="{BB962C8B-B14F-4D97-AF65-F5344CB8AC3E}">
        <p14:creationId xmlns:p14="http://schemas.microsoft.com/office/powerpoint/2010/main" val="2766237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xfrm>
            <a:off x="685800" y="6248400"/>
            <a:ext cx="1905000" cy="457200"/>
          </a:xfrm>
          <a:prstGeom prst="rect">
            <a:avLst/>
          </a:prstGeom>
        </p:spPr>
        <p:txBody>
          <a:bodyPr/>
          <a:lstStyle>
            <a:lvl1pPr eaLnBrk="1" hangingPunct="1">
              <a:defRPr sz="2400">
                <a:solidFill>
                  <a:srgbClr val="000000"/>
                </a:solidFill>
                <a:latin typeface="Arial" charset="0"/>
              </a:defRPr>
            </a:lvl1pPr>
          </a:lstStyle>
          <a:p>
            <a:pPr>
              <a:defRPr/>
            </a:pPr>
            <a:endParaRPr lang="en-US"/>
          </a:p>
        </p:txBody>
      </p:sp>
      <p:sp>
        <p:nvSpPr>
          <p:cNvPr id="4" name="Rectangle 5"/>
          <p:cNvSpPr>
            <a:spLocks noGrp="1" noChangeArrowheads="1"/>
          </p:cNvSpPr>
          <p:nvPr>
            <p:ph type="ftr" sz="quarter" idx="11"/>
          </p:nvPr>
        </p:nvSpPr>
        <p:spPr>
          <a:xfrm>
            <a:off x="3124200" y="6248400"/>
            <a:ext cx="2895600" cy="457200"/>
          </a:xfrm>
          <a:prstGeom prst="rect">
            <a:avLst/>
          </a:prstGeom>
        </p:spPr>
        <p:txBody>
          <a:bodyPr/>
          <a:lstStyle>
            <a:lvl1pPr eaLnBrk="1" hangingPunct="1">
              <a:defRPr sz="2400">
                <a:solidFill>
                  <a:srgbClr val="000000"/>
                </a:solidFill>
                <a:latin typeface="Arial" charset="0"/>
              </a:defRPr>
            </a:lvl1pPr>
          </a:lstStyle>
          <a:p>
            <a:pPr>
              <a:defRPr/>
            </a:pPr>
            <a:endParaRPr lang="en-US"/>
          </a:p>
        </p:txBody>
      </p:sp>
      <p:sp>
        <p:nvSpPr>
          <p:cNvPr id="5" name="Rectangle 6"/>
          <p:cNvSpPr>
            <a:spLocks noGrp="1" noChangeArrowheads="1"/>
          </p:cNvSpPr>
          <p:nvPr>
            <p:ph type="sldNum" sz="quarter" idx="12"/>
          </p:nvPr>
        </p:nvSpPr>
        <p:spPr>
          <a:xfrm>
            <a:off x="6553200" y="6248400"/>
            <a:ext cx="1905000" cy="457200"/>
          </a:xfrm>
        </p:spPr>
        <p:txBody>
          <a:bodyPr/>
          <a:lstStyle>
            <a:lvl1pPr eaLnBrk="0" hangingPunct="0">
              <a:defRPr sz="1800">
                <a:latin typeface="Times New Roman" charset="0"/>
              </a:defRPr>
            </a:lvl1pPr>
          </a:lstStyle>
          <a:p>
            <a:pPr>
              <a:defRPr/>
            </a:pPr>
            <a:fld id="{D0313BB4-97E5-7A46-A56B-CA0B1EA7DAC1}" type="slidenum">
              <a:rPr lang="en-US"/>
              <a:pPr>
                <a:defRPr/>
              </a:pPr>
              <a:t>‹#›</a:t>
            </a:fld>
            <a:endParaRPr lang="en-US"/>
          </a:p>
        </p:txBody>
      </p:sp>
    </p:spTree>
    <p:extLst>
      <p:ext uri="{BB962C8B-B14F-4D97-AF65-F5344CB8AC3E}">
        <p14:creationId xmlns:p14="http://schemas.microsoft.com/office/powerpoint/2010/main" val="27040605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solidFill>
                  <a:prstClr val="black"/>
                </a:solidFill>
                <a:latin typeface="Calibri"/>
              </a:defRPr>
            </a:lvl1pPr>
          </a:lstStyle>
          <a:p>
            <a:pPr>
              <a:defRPr/>
            </a:pPr>
            <a:fld id="{DA2F8E90-8994-6D40-B372-BDA57F2FA5EE}" type="datetimeFigureOut">
              <a:rPr lang="en-US"/>
              <a:pPr>
                <a:defRPr/>
              </a:pPr>
              <a:t>9/25/25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solidFill>
                  <a:prstClr val="black"/>
                </a:solidFill>
                <a:latin typeface="Calibri"/>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eaLnBrk="1" fontAlgn="auto" hangingPunct="1">
              <a:spcBef>
                <a:spcPts val="0"/>
              </a:spcBef>
              <a:spcAft>
                <a:spcPts val="0"/>
              </a:spcAft>
              <a:defRPr>
                <a:solidFill>
                  <a:prstClr val="black"/>
                </a:solidFill>
                <a:latin typeface="Calibri"/>
              </a:defRPr>
            </a:lvl1pPr>
          </a:lstStyle>
          <a:p>
            <a:pPr>
              <a:defRPr/>
            </a:pPr>
            <a:fld id="{782775D0-084F-CE45-B982-C687396A13B3}" type="slidenum">
              <a:rPr lang="en-US"/>
              <a:pPr>
                <a:defRPr/>
              </a:pPr>
              <a:t>‹#›</a:t>
            </a:fld>
            <a:endParaRPr lang="en-US"/>
          </a:p>
        </p:txBody>
      </p:sp>
    </p:spTree>
    <p:extLst>
      <p:ext uri="{BB962C8B-B14F-4D97-AF65-F5344CB8AC3E}">
        <p14:creationId xmlns:p14="http://schemas.microsoft.com/office/powerpoint/2010/main" val="18027996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solidFill>
                  <a:prstClr val="black"/>
                </a:solidFill>
                <a:latin typeface="Calibri"/>
              </a:defRPr>
            </a:lvl1pPr>
          </a:lstStyle>
          <a:p>
            <a:pPr>
              <a:defRPr/>
            </a:pPr>
            <a:fld id="{2175DC09-3272-D042-BFBF-B0379DCBACB8}" type="datetimeFigureOut">
              <a:rPr lang="en-US"/>
              <a:pPr>
                <a:defRPr/>
              </a:pPr>
              <a:t>9/25/25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solidFill>
                  <a:prstClr val="black"/>
                </a:solidFill>
                <a:latin typeface="Calibri"/>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eaLnBrk="1" fontAlgn="auto" hangingPunct="1">
              <a:spcBef>
                <a:spcPts val="0"/>
              </a:spcBef>
              <a:spcAft>
                <a:spcPts val="0"/>
              </a:spcAft>
              <a:defRPr>
                <a:solidFill>
                  <a:prstClr val="black"/>
                </a:solidFill>
                <a:latin typeface="Calibri"/>
              </a:defRPr>
            </a:lvl1pPr>
          </a:lstStyle>
          <a:p>
            <a:pPr>
              <a:defRPr/>
            </a:pPr>
            <a:fld id="{707FAFAF-6FD8-5E44-889A-5EAC9365E237}" type="slidenum">
              <a:rPr lang="en-US"/>
              <a:pPr>
                <a:defRPr/>
              </a:pPr>
              <a:t>‹#›</a:t>
            </a:fld>
            <a:endParaRPr lang="en-US"/>
          </a:p>
        </p:txBody>
      </p:sp>
    </p:spTree>
    <p:extLst>
      <p:ext uri="{BB962C8B-B14F-4D97-AF65-F5344CB8AC3E}">
        <p14:creationId xmlns:p14="http://schemas.microsoft.com/office/powerpoint/2010/main" val="20265273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solidFill>
                  <a:prstClr val="black"/>
                </a:solidFill>
                <a:latin typeface="Calibri"/>
              </a:defRPr>
            </a:lvl1pPr>
          </a:lstStyle>
          <a:p>
            <a:pPr>
              <a:defRPr/>
            </a:pPr>
            <a:fld id="{C2DEB8F8-411D-F94E-B82F-9E5ADAA8F48E}" type="datetimeFigureOut">
              <a:rPr lang="en-US"/>
              <a:pPr>
                <a:defRPr/>
              </a:pPr>
              <a:t>9/25/25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solidFill>
                  <a:prstClr val="black"/>
                </a:solidFill>
                <a:latin typeface="Calibri"/>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eaLnBrk="1" fontAlgn="auto" hangingPunct="1">
              <a:spcBef>
                <a:spcPts val="0"/>
              </a:spcBef>
              <a:spcAft>
                <a:spcPts val="0"/>
              </a:spcAft>
              <a:defRPr>
                <a:solidFill>
                  <a:prstClr val="black"/>
                </a:solidFill>
                <a:latin typeface="Calibri"/>
              </a:defRPr>
            </a:lvl1pPr>
          </a:lstStyle>
          <a:p>
            <a:pPr>
              <a:defRPr/>
            </a:pPr>
            <a:fld id="{54D8AE34-E4FA-F941-AA0F-44A3FEA55A31}" type="slidenum">
              <a:rPr lang="en-US"/>
              <a:pPr>
                <a:defRPr/>
              </a:pPr>
              <a:t>‹#›</a:t>
            </a:fld>
            <a:endParaRPr lang="en-US"/>
          </a:p>
        </p:txBody>
      </p:sp>
    </p:spTree>
    <p:extLst>
      <p:ext uri="{BB962C8B-B14F-4D97-AF65-F5344CB8AC3E}">
        <p14:creationId xmlns:p14="http://schemas.microsoft.com/office/powerpoint/2010/main" val="2382916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Slide Number Placeholder 3"/>
          <p:cNvSpPr>
            <a:spLocks noGrp="1"/>
          </p:cNvSpPr>
          <p:nvPr>
            <p:ph type="sldNum" sz="quarter" idx="10"/>
          </p:nvPr>
        </p:nvSpPr>
        <p:spPr/>
        <p:txBody>
          <a:bodyPr/>
          <a:lstStyle>
            <a:lvl1pPr eaLnBrk="0" hangingPunct="0">
              <a:defRPr sz="2400">
                <a:latin typeface="Times New Roman" charset="0"/>
              </a:defRPr>
            </a:lvl1pPr>
          </a:lstStyle>
          <a:p>
            <a:pPr>
              <a:defRPr/>
            </a:pPr>
            <a:r>
              <a:rPr lang="en-US"/>
              <a:t>CCLI #2588988</a:t>
            </a:r>
          </a:p>
        </p:txBody>
      </p:sp>
    </p:spTree>
    <p:extLst>
      <p:ext uri="{BB962C8B-B14F-4D97-AF65-F5344CB8AC3E}">
        <p14:creationId xmlns:p14="http://schemas.microsoft.com/office/powerpoint/2010/main" val="34012266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eaLnBrk="0" hangingPunct="0">
              <a:defRPr sz="2400">
                <a:latin typeface="Times New Roman" charset="0"/>
              </a:defRPr>
            </a:lvl1pPr>
          </a:lstStyle>
          <a:p>
            <a:pPr>
              <a:defRPr/>
            </a:pPr>
            <a:r>
              <a:rPr lang="en-US"/>
              <a:t>CCLI #2588988</a:t>
            </a:r>
          </a:p>
        </p:txBody>
      </p:sp>
    </p:spTree>
    <p:extLst>
      <p:ext uri="{BB962C8B-B14F-4D97-AF65-F5344CB8AC3E}">
        <p14:creationId xmlns:p14="http://schemas.microsoft.com/office/powerpoint/2010/main" val="324628859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3"/>
          <p:cNvSpPr>
            <a:spLocks noGrp="1"/>
          </p:cNvSpPr>
          <p:nvPr>
            <p:ph type="sldNum" sz="quarter" idx="10"/>
          </p:nvPr>
        </p:nvSpPr>
        <p:spPr/>
        <p:txBody>
          <a:bodyPr/>
          <a:lstStyle>
            <a:lvl1pPr eaLnBrk="0" hangingPunct="0">
              <a:defRPr sz="2400">
                <a:latin typeface="Times New Roman" charset="0"/>
              </a:defRPr>
            </a:lvl1pPr>
          </a:lstStyle>
          <a:p>
            <a:pPr>
              <a:defRPr/>
            </a:pPr>
            <a:r>
              <a:rPr lang="en-US"/>
              <a:t>CCLI #2588988</a:t>
            </a:r>
          </a:p>
        </p:txBody>
      </p:sp>
    </p:spTree>
    <p:extLst>
      <p:ext uri="{BB962C8B-B14F-4D97-AF65-F5344CB8AC3E}">
        <p14:creationId xmlns:p14="http://schemas.microsoft.com/office/powerpoint/2010/main" val="69307864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3962400"/>
            <a:ext cx="4038600" cy="83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3962400"/>
            <a:ext cx="4038600" cy="83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lvl1pPr eaLnBrk="0" hangingPunct="0">
              <a:defRPr sz="2400">
                <a:latin typeface="Times New Roman" charset="0"/>
              </a:defRPr>
            </a:lvl1pPr>
          </a:lstStyle>
          <a:p>
            <a:pPr>
              <a:defRPr/>
            </a:pPr>
            <a:r>
              <a:rPr lang="en-US"/>
              <a:t>CCLI #2588988</a:t>
            </a:r>
          </a:p>
        </p:txBody>
      </p:sp>
    </p:spTree>
    <p:extLst>
      <p:ext uri="{BB962C8B-B14F-4D97-AF65-F5344CB8AC3E}">
        <p14:creationId xmlns:p14="http://schemas.microsoft.com/office/powerpoint/2010/main" val="25479350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lvl1pPr eaLnBrk="0" hangingPunct="0">
              <a:defRPr sz="2400">
                <a:latin typeface="Times New Roman" charset="0"/>
              </a:defRPr>
            </a:lvl1pPr>
          </a:lstStyle>
          <a:p>
            <a:pPr>
              <a:defRPr/>
            </a:pPr>
            <a:r>
              <a:rPr lang="en-US"/>
              <a:t>CCLI #2588988</a:t>
            </a:r>
          </a:p>
        </p:txBody>
      </p:sp>
    </p:spTree>
    <p:extLst>
      <p:ext uri="{BB962C8B-B14F-4D97-AF65-F5344CB8AC3E}">
        <p14:creationId xmlns:p14="http://schemas.microsoft.com/office/powerpoint/2010/main" val="13297230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lvl1pPr eaLnBrk="0" hangingPunct="0">
              <a:defRPr sz="2400">
                <a:latin typeface="Times New Roman" charset="0"/>
              </a:defRPr>
            </a:lvl1pPr>
          </a:lstStyle>
          <a:p>
            <a:pPr>
              <a:defRPr/>
            </a:pPr>
            <a:r>
              <a:rPr lang="en-US"/>
              <a:t>CCLI #2588988</a:t>
            </a:r>
          </a:p>
        </p:txBody>
      </p:sp>
    </p:spTree>
    <p:extLst>
      <p:ext uri="{BB962C8B-B14F-4D97-AF65-F5344CB8AC3E}">
        <p14:creationId xmlns:p14="http://schemas.microsoft.com/office/powerpoint/2010/main" val="5618144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eaLnBrk="0" hangingPunct="0">
              <a:defRPr sz="2400">
                <a:latin typeface="Times New Roman" charset="0"/>
              </a:defRPr>
            </a:lvl1pPr>
          </a:lstStyle>
          <a:p>
            <a:pPr>
              <a:defRPr/>
            </a:pPr>
            <a:r>
              <a:rPr lang="en-US"/>
              <a:t>CCLI #2588988</a:t>
            </a:r>
          </a:p>
        </p:txBody>
      </p:sp>
    </p:spTree>
    <p:extLst>
      <p:ext uri="{BB962C8B-B14F-4D97-AF65-F5344CB8AC3E}">
        <p14:creationId xmlns:p14="http://schemas.microsoft.com/office/powerpoint/2010/main" val="2681136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xfrm>
            <a:off x="685800" y="6248400"/>
            <a:ext cx="1905000" cy="457200"/>
          </a:xfrm>
          <a:prstGeom prst="rect">
            <a:avLst/>
          </a:prstGeom>
        </p:spPr>
        <p:txBody>
          <a:bodyPr/>
          <a:lstStyle>
            <a:lvl1pPr eaLnBrk="1" hangingPunct="1">
              <a:defRPr sz="2400">
                <a:solidFill>
                  <a:srgbClr val="000000"/>
                </a:solidFill>
                <a:latin typeface="Arial" charset="0"/>
              </a:defRPr>
            </a:lvl1pPr>
          </a:lstStyle>
          <a:p>
            <a:pPr>
              <a:defRPr/>
            </a:pPr>
            <a:endParaRPr lang="en-US"/>
          </a:p>
        </p:txBody>
      </p:sp>
      <p:sp>
        <p:nvSpPr>
          <p:cNvPr id="5" name="Rectangle 5"/>
          <p:cNvSpPr>
            <a:spLocks noGrp="1" noChangeArrowheads="1"/>
          </p:cNvSpPr>
          <p:nvPr>
            <p:ph type="ftr" sz="quarter" idx="11"/>
          </p:nvPr>
        </p:nvSpPr>
        <p:spPr>
          <a:xfrm>
            <a:off x="3124200" y="6248400"/>
            <a:ext cx="2895600" cy="457200"/>
          </a:xfrm>
          <a:prstGeom prst="rect">
            <a:avLst/>
          </a:prstGeom>
        </p:spPr>
        <p:txBody>
          <a:bodyPr/>
          <a:lstStyle>
            <a:lvl1pPr eaLnBrk="1" hangingPunct="1">
              <a:defRPr sz="2400">
                <a:solidFill>
                  <a:srgbClr val="000000"/>
                </a:solidFill>
                <a:latin typeface="Arial" charset="0"/>
              </a:defRPr>
            </a:lvl1pPr>
          </a:lstStyle>
          <a:p>
            <a:pPr>
              <a:defRPr/>
            </a:pPr>
            <a:endParaRPr lang="en-US"/>
          </a:p>
        </p:txBody>
      </p:sp>
      <p:sp>
        <p:nvSpPr>
          <p:cNvPr id="6" name="Rectangle 6"/>
          <p:cNvSpPr>
            <a:spLocks noGrp="1" noChangeArrowheads="1"/>
          </p:cNvSpPr>
          <p:nvPr>
            <p:ph type="sldNum" sz="quarter" idx="12"/>
          </p:nvPr>
        </p:nvSpPr>
        <p:spPr>
          <a:xfrm>
            <a:off x="6553200" y="6248400"/>
            <a:ext cx="1905000" cy="457200"/>
          </a:xfrm>
        </p:spPr>
        <p:txBody>
          <a:bodyPr/>
          <a:lstStyle>
            <a:lvl1pPr eaLnBrk="0" hangingPunct="0">
              <a:defRPr sz="1800">
                <a:latin typeface="Times New Roman" charset="0"/>
              </a:defRPr>
            </a:lvl1pPr>
          </a:lstStyle>
          <a:p>
            <a:pPr>
              <a:defRPr/>
            </a:pPr>
            <a:fld id="{D52E8C5F-E25A-E14C-A203-27869DF5E83C}" type="slidenum">
              <a:rPr lang="en-US"/>
              <a:pPr>
                <a:defRPr/>
              </a:pPr>
              <a:t>‹#›</a:t>
            </a:fld>
            <a:endParaRPr lang="en-US"/>
          </a:p>
        </p:txBody>
      </p:sp>
    </p:spTree>
    <p:extLst>
      <p:ext uri="{BB962C8B-B14F-4D97-AF65-F5344CB8AC3E}">
        <p14:creationId xmlns:p14="http://schemas.microsoft.com/office/powerpoint/2010/main" val="20436218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eaLnBrk="0" hangingPunct="0">
              <a:defRPr sz="2400">
                <a:latin typeface="Times New Roman" charset="0"/>
              </a:defRPr>
            </a:lvl1pPr>
          </a:lstStyle>
          <a:p>
            <a:pPr>
              <a:defRPr/>
            </a:pPr>
            <a:r>
              <a:rPr lang="en-US"/>
              <a:t>CCLI #2588988</a:t>
            </a:r>
          </a:p>
        </p:txBody>
      </p:sp>
    </p:spTree>
    <p:extLst>
      <p:ext uri="{BB962C8B-B14F-4D97-AF65-F5344CB8AC3E}">
        <p14:creationId xmlns:p14="http://schemas.microsoft.com/office/powerpoint/2010/main" val="132265452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eaLnBrk="0" hangingPunct="0">
              <a:defRPr sz="2400">
                <a:latin typeface="Times New Roman" charset="0"/>
              </a:defRPr>
            </a:lvl1pPr>
          </a:lstStyle>
          <a:p>
            <a:pPr>
              <a:defRPr/>
            </a:pPr>
            <a:r>
              <a:rPr lang="en-US"/>
              <a:t>CCLI #2588988</a:t>
            </a:r>
          </a:p>
        </p:txBody>
      </p:sp>
    </p:spTree>
    <p:extLst>
      <p:ext uri="{BB962C8B-B14F-4D97-AF65-F5344CB8AC3E}">
        <p14:creationId xmlns:p14="http://schemas.microsoft.com/office/powerpoint/2010/main" val="35679070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eaLnBrk="0" hangingPunct="0">
              <a:defRPr sz="2400">
                <a:latin typeface="Times New Roman" charset="0"/>
              </a:defRPr>
            </a:lvl1pPr>
          </a:lstStyle>
          <a:p>
            <a:pPr>
              <a:defRPr/>
            </a:pPr>
            <a:r>
              <a:rPr lang="en-US"/>
              <a:t>CCLI #2588988</a:t>
            </a:r>
          </a:p>
        </p:txBody>
      </p:sp>
    </p:spTree>
    <p:extLst>
      <p:ext uri="{BB962C8B-B14F-4D97-AF65-F5344CB8AC3E}">
        <p14:creationId xmlns:p14="http://schemas.microsoft.com/office/powerpoint/2010/main" val="66380351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981200"/>
            <a:ext cx="2057400" cy="2819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981200"/>
            <a:ext cx="6019800" cy="2819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eaLnBrk="0" hangingPunct="0">
              <a:defRPr sz="2400">
                <a:latin typeface="Times New Roman" charset="0"/>
              </a:defRPr>
            </a:lvl1pPr>
          </a:lstStyle>
          <a:p>
            <a:pPr>
              <a:defRPr/>
            </a:pPr>
            <a:r>
              <a:rPr lang="en-US"/>
              <a:t>CCLI #2588988</a:t>
            </a:r>
          </a:p>
        </p:txBody>
      </p:sp>
    </p:spTree>
    <p:extLst>
      <p:ext uri="{BB962C8B-B14F-4D97-AF65-F5344CB8AC3E}">
        <p14:creationId xmlns:p14="http://schemas.microsoft.com/office/powerpoint/2010/main" val="252277990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4257208152"/>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33233237"/>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763476081"/>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0668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0668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91013469"/>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32181993"/>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890130374"/>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ChangeArrowheads="1"/>
          </p:cNvSpPr>
          <p:nvPr>
            <p:ph type="dt" sz="half" idx="10"/>
          </p:nvPr>
        </p:nvSpPr>
        <p:spPr>
          <a:xfrm>
            <a:off x="685800" y="6248400"/>
            <a:ext cx="1905000" cy="457200"/>
          </a:xfrm>
          <a:prstGeom prst="rect">
            <a:avLst/>
          </a:prstGeom>
        </p:spPr>
        <p:txBody>
          <a:bodyPr/>
          <a:lstStyle>
            <a:lvl1pPr eaLnBrk="1" hangingPunct="1">
              <a:defRPr sz="2400">
                <a:solidFill>
                  <a:srgbClr val="000000"/>
                </a:solidFill>
                <a:latin typeface="Arial" charset="0"/>
              </a:defRPr>
            </a:lvl1pPr>
          </a:lstStyle>
          <a:p>
            <a:pPr>
              <a:defRPr/>
            </a:pPr>
            <a:endParaRPr lang="en-US"/>
          </a:p>
        </p:txBody>
      </p:sp>
      <p:sp>
        <p:nvSpPr>
          <p:cNvPr id="6" name="Footer Placeholder 5"/>
          <p:cNvSpPr>
            <a:spLocks noGrp="1" noChangeArrowheads="1"/>
          </p:cNvSpPr>
          <p:nvPr>
            <p:ph type="ftr" sz="quarter" idx="11"/>
          </p:nvPr>
        </p:nvSpPr>
        <p:spPr>
          <a:xfrm>
            <a:off x="3124200" y="6248400"/>
            <a:ext cx="2895600" cy="457200"/>
          </a:xfrm>
          <a:prstGeom prst="rect">
            <a:avLst/>
          </a:prstGeom>
        </p:spPr>
        <p:txBody>
          <a:bodyPr/>
          <a:lstStyle>
            <a:lvl1pPr eaLnBrk="1" hangingPunct="1">
              <a:defRPr sz="2400">
                <a:solidFill>
                  <a:srgbClr val="000000"/>
                </a:solidFill>
                <a:latin typeface="Arial" charset="0"/>
              </a:defRPr>
            </a:lvl1pPr>
          </a:lstStyle>
          <a:p>
            <a:pPr>
              <a:defRPr/>
            </a:pPr>
            <a:endParaRPr lang="en-US"/>
          </a:p>
        </p:txBody>
      </p:sp>
      <p:sp>
        <p:nvSpPr>
          <p:cNvPr id="7" name="Rectangle 6"/>
          <p:cNvSpPr>
            <a:spLocks noGrp="1" noChangeArrowheads="1"/>
          </p:cNvSpPr>
          <p:nvPr>
            <p:ph type="sldNum" sz="quarter" idx="12"/>
          </p:nvPr>
        </p:nvSpPr>
        <p:spPr>
          <a:xfrm>
            <a:off x="6553200" y="6248400"/>
            <a:ext cx="1905000" cy="457200"/>
          </a:xfrm>
        </p:spPr>
        <p:txBody>
          <a:bodyPr/>
          <a:lstStyle>
            <a:lvl1pPr eaLnBrk="0" hangingPunct="0">
              <a:defRPr sz="1800">
                <a:latin typeface="Times New Roman" charset="0"/>
              </a:defRPr>
            </a:lvl1pPr>
          </a:lstStyle>
          <a:p>
            <a:pPr>
              <a:defRPr/>
            </a:pPr>
            <a:fld id="{2B31AE30-EBB5-5849-919B-F9F8AC32CC08}" type="slidenum">
              <a:rPr lang="en-US"/>
              <a:pPr>
                <a:defRPr/>
              </a:pPr>
              <a:t>‹#›</a:t>
            </a:fld>
            <a:endParaRPr lang="en-US"/>
          </a:p>
        </p:txBody>
      </p:sp>
    </p:spTree>
    <p:extLst>
      <p:ext uri="{BB962C8B-B14F-4D97-AF65-F5344CB8AC3E}">
        <p14:creationId xmlns:p14="http://schemas.microsoft.com/office/powerpoint/2010/main" val="401905445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4837950"/>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070760581"/>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861612543"/>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96885424"/>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66800"/>
            <a:ext cx="2057400" cy="5181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066800"/>
            <a:ext cx="6019800" cy="5181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78031391"/>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1563427442"/>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3959637472"/>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3068617897"/>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1699814798"/>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2082253563"/>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xfrm>
            <a:off x="685800" y="6248400"/>
            <a:ext cx="1905000" cy="457200"/>
          </a:xfrm>
          <a:prstGeom prst="rect">
            <a:avLst/>
          </a:prstGeom>
        </p:spPr>
        <p:txBody>
          <a:bodyPr/>
          <a:lstStyle>
            <a:lvl1pPr eaLnBrk="1" hangingPunct="1">
              <a:defRPr sz="2400">
                <a:solidFill>
                  <a:srgbClr val="000000"/>
                </a:solidFill>
                <a:latin typeface="Arial" charset="0"/>
              </a:defRPr>
            </a:lvl1pPr>
          </a:lstStyle>
          <a:p>
            <a:pPr>
              <a:defRPr/>
            </a:pPr>
            <a:endParaRPr lang="en-US"/>
          </a:p>
        </p:txBody>
      </p:sp>
      <p:sp>
        <p:nvSpPr>
          <p:cNvPr id="8" name="Rectangle 5"/>
          <p:cNvSpPr>
            <a:spLocks noGrp="1" noChangeArrowheads="1"/>
          </p:cNvSpPr>
          <p:nvPr>
            <p:ph type="ftr" sz="quarter" idx="11"/>
          </p:nvPr>
        </p:nvSpPr>
        <p:spPr>
          <a:xfrm>
            <a:off x="3124200" y="6248400"/>
            <a:ext cx="2895600" cy="457200"/>
          </a:xfrm>
          <a:prstGeom prst="rect">
            <a:avLst/>
          </a:prstGeom>
        </p:spPr>
        <p:txBody>
          <a:bodyPr/>
          <a:lstStyle>
            <a:lvl1pPr eaLnBrk="1" hangingPunct="1">
              <a:defRPr sz="2400">
                <a:solidFill>
                  <a:srgbClr val="000000"/>
                </a:solidFill>
                <a:latin typeface="Arial" charset="0"/>
              </a:defRPr>
            </a:lvl1pPr>
          </a:lstStyle>
          <a:p>
            <a:pPr>
              <a:defRPr/>
            </a:pPr>
            <a:endParaRPr lang="en-US"/>
          </a:p>
        </p:txBody>
      </p:sp>
      <p:sp>
        <p:nvSpPr>
          <p:cNvPr id="9" name="Rectangle 6"/>
          <p:cNvSpPr>
            <a:spLocks noGrp="1" noChangeArrowheads="1"/>
          </p:cNvSpPr>
          <p:nvPr>
            <p:ph type="sldNum" sz="quarter" idx="12"/>
          </p:nvPr>
        </p:nvSpPr>
        <p:spPr>
          <a:xfrm>
            <a:off x="6553200" y="6248400"/>
            <a:ext cx="1905000" cy="457200"/>
          </a:xfrm>
        </p:spPr>
        <p:txBody>
          <a:bodyPr/>
          <a:lstStyle>
            <a:lvl1pPr eaLnBrk="0" hangingPunct="0">
              <a:defRPr sz="1800">
                <a:latin typeface="Times New Roman" charset="0"/>
              </a:defRPr>
            </a:lvl1pPr>
          </a:lstStyle>
          <a:p>
            <a:pPr>
              <a:defRPr/>
            </a:pPr>
            <a:fld id="{D5CF1D47-9944-6E49-A30E-F75E0C16A689}" type="slidenum">
              <a:rPr lang="en-US"/>
              <a:pPr>
                <a:defRPr/>
              </a:pPr>
              <a:t>‹#›</a:t>
            </a:fld>
            <a:endParaRPr lang="en-US"/>
          </a:p>
        </p:txBody>
      </p:sp>
    </p:spTree>
    <p:extLst>
      <p:ext uri="{BB962C8B-B14F-4D97-AF65-F5344CB8AC3E}">
        <p14:creationId xmlns:p14="http://schemas.microsoft.com/office/powerpoint/2010/main" val="162633612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3491037672"/>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2059635916"/>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2708306523"/>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2324788523"/>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1599927696"/>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3959756163"/>
      </p:ext>
    </p:extLst>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150" indent="0">
              <a:buNone/>
              <a:defRPr sz="1800"/>
            </a:lvl2pPr>
            <a:lvl3pPr marL="914300" indent="0">
              <a:buNone/>
              <a:defRPr sz="1600"/>
            </a:lvl3pPr>
            <a:lvl4pPr marL="1371450" indent="0">
              <a:buNone/>
              <a:defRPr sz="1400"/>
            </a:lvl4pPr>
            <a:lvl5pPr marL="1828600" indent="0">
              <a:buNone/>
              <a:defRPr sz="1400"/>
            </a:lvl5pPr>
            <a:lvl6pPr marL="2285750" indent="0">
              <a:buNone/>
              <a:defRPr sz="1400"/>
            </a:lvl6pPr>
            <a:lvl7pPr marL="2742899" indent="0">
              <a:buNone/>
              <a:defRPr sz="1400"/>
            </a:lvl7pPr>
            <a:lvl8pPr marL="3200047" indent="0">
              <a:buNone/>
              <a:defRPr sz="1400"/>
            </a:lvl8pPr>
            <a:lvl9pPr marL="3657199"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2413707595"/>
      </p:ext>
    </p:extLst>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5"/>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5"/>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3625350294"/>
      </p:ext>
    </p:extLst>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535113"/>
            <a:ext cx="4041775"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2158341754"/>
      </p:ext>
    </p:extLst>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2732749861"/>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xfrm>
            <a:off x="685800" y="6248400"/>
            <a:ext cx="1905000" cy="457200"/>
          </a:xfrm>
          <a:prstGeom prst="rect">
            <a:avLst/>
          </a:prstGeom>
        </p:spPr>
        <p:txBody>
          <a:bodyPr/>
          <a:lstStyle>
            <a:lvl1pPr eaLnBrk="1" hangingPunct="1">
              <a:defRPr sz="2400">
                <a:solidFill>
                  <a:srgbClr val="000000"/>
                </a:solidFill>
                <a:latin typeface="Arial" charset="0"/>
              </a:defRPr>
            </a:lvl1pPr>
          </a:lstStyle>
          <a:p>
            <a:pPr>
              <a:defRPr/>
            </a:pPr>
            <a:endParaRPr lang="en-US"/>
          </a:p>
        </p:txBody>
      </p:sp>
      <p:sp>
        <p:nvSpPr>
          <p:cNvPr id="4" name="Rectangle 5"/>
          <p:cNvSpPr>
            <a:spLocks noGrp="1" noChangeArrowheads="1"/>
          </p:cNvSpPr>
          <p:nvPr>
            <p:ph type="ftr" sz="quarter" idx="11"/>
          </p:nvPr>
        </p:nvSpPr>
        <p:spPr>
          <a:xfrm>
            <a:off x="3124200" y="6248400"/>
            <a:ext cx="2895600" cy="457200"/>
          </a:xfrm>
          <a:prstGeom prst="rect">
            <a:avLst/>
          </a:prstGeom>
        </p:spPr>
        <p:txBody>
          <a:bodyPr/>
          <a:lstStyle>
            <a:lvl1pPr eaLnBrk="1" hangingPunct="1">
              <a:defRPr sz="2400">
                <a:solidFill>
                  <a:srgbClr val="000000"/>
                </a:solidFill>
                <a:latin typeface="Arial" charset="0"/>
              </a:defRPr>
            </a:lvl1pPr>
          </a:lstStyle>
          <a:p>
            <a:pPr>
              <a:defRPr/>
            </a:pPr>
            <a:endParaRPr lang="en-US"/>
          </a:p>
        </p:txBody>
      </p:sp>
      <p:sp>
        <p:nvSpPr>
          <p:cNvPr id="5" name="Rectangle 6"/>
          <p:cNvSpPr>
            <a:spLocks noGrp="1" noChangeArrowheads="1"/>
          </p:cNvSpPr>
          <p:nvPr>
            <p:ph type="sldNum" sz="quarter" idx="12"/>
          </p:nvPr>
        </p:nvSpPr>
        <p:spPr>
          <a:xfrm>
            <a:off x="6553200" y="6248400"/>
            <a:ext cx="1905000" cy="457200"/>
          </a:xfrm>
        </p:spPr>
        <p:txBody>
          <a:bodyPr/>
          <a:lstStyle>
            <a:lvl1pPr eaLnBrk="0" hangingPunct="0">
              <a:defRPr sz="1800">
                <a:latin typeface="Times New Roman" charset="0"/>
              </a:defRPr>
            </a:lvl1pPr>
          </a:lstStyle>
          <a:p>
            <a:pPr>
              <a:defRPr/>
            </a:pPr>
            <a:fld id="{F5EF1FC3-EE77-2747-BD05-5E1FAE50DC22}" type="slidenum">
              <a:rPr lang="en-US"/>
              <a:pPr>
                <a:defRPr/>
              </a:pPr>
              <a:t>‹#›</a:t>
            </a:fld>
            <a:endParaRPr lang="en-US"/>
          </a:p>
        </p:txBody>
      </p:sp>
    </p:spTree>
    <p:extLst>
      <p:ext uri="{BB962C8B-B14F-4D97-AF65-F5344CB8AC3E}">
        <p14:creationId xmlns:p14="http://schemas.microsoft.com/office/powerpoint/2010/main" val="337712977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1134488705"/>
      </p:ext>
    </p:extLst>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3940472689"/>
      </p:ext>
    </p:extLst>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50" indent="0">
              <a:buNone/>
              <a:defRPr sz="2800"/>
            </a:lvl2pPr>
            <a:lvl3pPr marL="914300" indent="0">
              <a:buNone/>
              <a:defRPr sz="2400"/>
            </a:lvl3pPr>
            <a:lvl4pPr marL="1371450" indent="0">
              <a:buNone/>
              <a:defRPr sz="2000"/>
            </a:lvl4pPr>
            <a:lvl5pPr marL="1828600" indent="0">
              <a:buNone/>
              <a:defRPr sz="2000"/>
            </a:lvl5pPr>
            <a:lvl6pPr marL="2285750" indent="0">
              <a:buNone/>
              <a:defRPr sz="2000"/>
            </a:lvl6pPr>
            <a:lvl7pPr marL="2742899" indent="0">
              <a:buNone/>
              <a:defRPr sz="2000"/>
            </a:lvl7pPr>
            <a:lvl8pPr marL="3200047" indent="0">
              <a:buNone/>
              <a:defRPr sz="2000"/>
            </a:lvl8pPr>
            <a:lvl9pPr marL="3657199"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2288858714"/>
      </p:ext>
    </p:extLst>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1832876772"/>
      </p:ext>
    </p:extLst>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2359181870"/>
      </p:ext>
    </p:extLst>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0"/>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50" indent="0" algn="ctr">
              <a:buNone/>
              <a:defRPr/>
            </a:lvl2pPr>
            <a:lvl3pPr marL="914300" indent="0" algn="ctr">
              <a:buNone/>
              <a:defRPr/>
            </a:lvl3pPr>
            <a:lvl4pPr marL="1371450" indent="0" algn="ctr">
              <a:buNone/>
              <a:defRPr/>
            </a:lvl4pPr>
            <a:lvl5pPr marL="1828600" indent="0" algn="ctr">
              <a:buNone/>
              <a:defRPr/>
            </a:lvl5pPr>
            <a:lvl6pPr marL="2285750" indent="0" algn="ctr">
              <a:buNone/>
              <a:defRPr/>
            </a:lvl6pPr>
            <a:lvl7pPr marL="2742899" indent="0" algn="ctr">
              <a:buNone/>
              <a:defRPr/>
            </a:lvl7pPr>
            <a:lvl8pPr marL="3200047" indent="0" algn="ctr">
              <a:buNone/>
              <a:defRPr/>
            </a:lvl8pPr>
            <a:lvl9pPr marL="3657199" indent="0" algn="ctr">
              <a:buNone/>
              <a:defRPr/>
            </a:lvl9pPr>
          </a:lstStyle>
          <a:p>
            <a:r>
              <a:rPr lang="en-US"/>
              <a:t>Click to edit Master subtitle style</a:t>
            </a:r>
          </a:p>
        </p:txBody>
      </p:sp>
      <p:sp>
        <p:nvSpPr>
          <p:cNvPr id="4" name="Rectangle 12"/>
          <p:cNvSpPr>
            <a:spLocks noGrp="1" noChangeArrowheads="1"/>
          </p:cNvSpPr>
          <p:nvPr>
            <p:ph type="dt" sz="half" idx="10"/>
          </p:nvPr>
        </p:nvSpPr>
        <p:spPr/>
        <p:txBody>
          <a:bodyPr/>
          <a:lstStyle>
            <a:lvl1pPr>
              <a:defRPr/>
            </a:lvl1pPr>
          </a:lstStyle>
          <a:p>
            <a:pPr marL="0" marR="0" lvl="0" indent="0" algn="l" defTabSz="45715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pitchFamily="-112" charset="0"/>
              <a:ea typeface="+mn-ea"/>
              <a:cs typeface="+mn-cs"/>
            </a:endParaRPr>
          </a:p>
        </p:txBody>
      </p:sp>
      <p:sp>
        <p:nvSpPr>
          <p:cNvPr id="5" name="Rectangle 13"/>
          <p:cNvSpPr>
            <a:spLocks noGrp="1" noChangeArrowheads="1"/>
          </p:cNvSpPr>
          <p:nvPr>
            <p:ph type="ftr" sz="quarter" idx="11"/>
          </p:nvPr>
        </p:nvSpPr>
        <p:spPr/>
        <p:txBody>
          <a:bodyPr/>
          <a:lstStyle>
            <a:lvl1pPr>
              <a:defRPr/>
            </a:lvl1pPr>
          </a:lstStyle>
          <a:p>
            <a:pPr marL="0" marR="0" lvl="0" indent="0" algn="ctr" defTabSz="45715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pitchFamily="-112" charset="0"/>
              <a:ea typeface="+mn-ea"/>
              <a:cs typeface="+mn-cs"/>
            </a:endParaRPr>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marL="0" marR="0" lvl="0" indent="0" algn="r" defTabSz="457150" rtl="0" eaLnBrk="1" fontAlgn="auto" latinLnBrk="0" hangingPunct="1">
              <a:lnSpc>
                <a:spcPct val="100000"/>
              </a:lnSpc>
              <a:spcBef>
                <a:spcPts val="0"/>
              </a:spcBef>
              <a:spcAft>
                <a:spcPts val="0"/>
              </a:spcAft>
              <a:buClrTx/>
              <a:buSzTx/>
              <a:buFontTx/>
              <a:buNone/>
              <a:tabLst/>
              <a:defRPr/>
            </a:pPr>
            <a:fld id="{AC0D556E-1B47-E145-B343-9708077C202E}" type="slidenum">
              <a:rPr kumimoji="0" lang="en-US" sz="10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ＭＳ Ｐゴシック" charset="0"/>
              </a:rPr>
              <a:pPr marL="0" marR="0" lvl="0" indent="0" algn="r" defTabSz="45715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ＭＳ Ｐゴシック" charset="0"/>
            </a:endParaRPr>
          </a:p>
        </p:txBody>
      </p:sp>
    </p:spTree>
    <p:extLst>
      <p:ext uri="{BB962C8B-B14F-4D97-AF65-F5344CB8AC3E}">
        <p14:creationId xmlns:p14="http://schemas.microsoft.com/office/powerpoint/2010/main" val="57079447"/>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685800" y="6248400"/>
            <a:ext cx="1905000" cy="457200"/>
          </a:xfrm>
          <a:prstGeom prst="rect">
            <a:avLst/>
          </a:prstGeom>
        </p:spPr>
        <p:txBody>
          <a:bodyPr/>
          <a:lstStyle>
            <a:lvl1pPr eaLnBrk="1" hangingPunct="1">
              <a:defRPr sz="2400">
                <a:solidFill>
                  <a:srgbClr val="000000"/>
                </a:solidFill>
                <a:latin typeface="Arial" charset="0"/>
              </a:defRPr>
            </a:lvl1pPr>
          </a:lstStyle>
          <a:p>
            <a:pPr>
              <a:defRPr/>
            </a:pPr>
            <a:endParaRPr lang="en-US"/>
          </a:p>
        </p:txBody>
      </p:sp>
      <p:sp>
        <p:nvSpPr>
          <p:cNvPr id="3" name="Rectangle 5"/>
          <p:cNvSpPr>
            <a:spLocks noGrp="1" noChangeArrowheads="1"/>
          </p:cNvSpPr>
          <p:nvPr>
            <p:ph type="ftr" sz="quarter" idx="11"/>
          </p:nvPr>
        </p:nvSpPr>
        <p:spPr>
          <a:xfrm>
            <a:off x="3124200" y="6248400"/>
            <a:ext cx="2895600" cy="457200"/>
          </a:xfrm>
          <a:prstGeom prst="rect">
            <a:avLst/>
          </a:prstGeom>
        </p:spPr>
        <p:txBody>
          <a:bodyPr/>
          <a:lstStyle>
            <a:lvl1pPr eaLnBrk="1" hangingPunct="1">
              <a:defRPr sz="2400">
                <a:solidFill>
                  <a:srgbClr val="000000"/>
                </a:solidFill>
                <a:latin typeface="Arial" charset="0"/>
              </a:defRPr>
            </a:lvl1pPr>
          </a:lstStyle>
          <a:p>
            <a:pPr>
              <a:defRPr/>
            </a:pPr>
            <a:endParaRPr lang="en-US"/>
          </a:p>
        </p:txBody>
      </p:sp>
      <p:sp>
        <p:nvSpPr>
          <p:cNvPr id="4" name="Rectangle 6"/>
          <p:cNvSpPr>
            <a:spLocks noGrp="1" noChangeArrowheads="1"/>
          </p:cNvSpPr>
          <p:nvPr>
            <p:ph type="sldNum" sz="quarter" idx="12"/>
          </p:nvPr>
        </p:nvSpPr>
        <p:spPr>
          <a:xfrm>
            <a:off x="6553200" y="6248400"/>
            <a:ext cx="1905000" cy="457200"/>
          </a:xfrm>
        </p:spPr>
        <p:txBody>
          <a:bodyPr/>
          <a:lstStyle>
            <a:lvl1pPr eaLnBrk="0" hangingPunct="0">
              <a:defRPr sz="1800">
                <a:latin typeface="Times New Roman" charset="0"/>
              </a:defRPr>
            </a:lvl1pPr>
          </a:lstStyle>
          <a:p>
            <a:pPr>
              <a:defRPr/>
            </a:pPr>
            <a:fld id="{0DC37E23-0ECF-514E-B6EC-1A16527E9B66}" type="slidenum">
              <a:rPr lang="en-US"/>
              <a:pPr>
                <a:defRPr/>
              </a:pPr>
              <a:t>‹#›</a:t>
            </a:fld>
            <a:endParaRPr lang="en-US"/>
          </a:p>
        </p:txBody>
      </p:sp>
    </p:spTree>
    <p:extLst>
      <p:ext uri="{BB962C8B-B14F-4D97-AF65-F5344CB8AC3E}">
        <p14:creationId xmlns:p14="http://schemas.microsoft.com/office/powerpoint/2010/main" val="7121285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a:xfrm>
            <a:off x="685800" y="6248400"/>
            <a:ext cx="1905000" cy="457200"/>
          </a:xfrm>
          <a:prstGeom prst="rect">
            <a:avLst/>
          </a:prstGeom>
        </p:spPr>
        <p:txBody>
          <a:bodyPr/>
          <a:lstStyle>
            <a:lvl1pPr eaLnBrk="1" hangingPunct="1">
              <a:defRPr sz="2400">
                <a:solidFill>
                  <a:srgbClr val="000000"/>
                </a:solidFill>
                <a:latin typeface="Arial" charset="0"/>
              </a:defRPr>
            </a:lvl1pPr>
          </a:lstStyle>
          <a:p>
            <a:pPr>
              <a:defRPr/>
            </a:pPr>
            <a:endParaRPr lang="en-US"/>
          </a:p>
        </p:txBody>
      </p:sp>
      <p:sp>
        <p:nvSpPr>
          <p:cNvPr id="6" name="Footer Placeholder 5"/>
          <p:cNvSpPr>
            <a:spLocks noGrp="1" noChangeArrowheads="1"/>
          </p:cNvSpPr>
          <p:nvPr>
            <p:ph type="ftr" sz="quarter" idx="11"/>
          </p:nvPr>
        </p:nvSpPr>
        <p:spPr>
          <a:xfrm>
            <a:off x="3124200" y="6248400"/>
            <a:ext cx="2895600" cy="457200"/>
          </a:xfrm>
          <a:prstGeom prst="rect">
            <a:avLst/>
          </a:prstGeom>
        </p:spPr>
        <p:txBody>
          <a:bodyPr/>
          <a:lstStyle>
            <a:lvl1pPr eaLnBrk="1" hangingPunct="1">
              <a:defRPr sz="2400">
                <a:solidFill>
                  <a:srgbClr val="000000"/>
                </a:solidFill>
                <a:latin typeface="Arial" charset="0"/>
              </a:defRPr>
            </a:lvl1pPr>
          </a:lstStyle>
          <a:p>
            <a:pPr>
              <a:defRPr/>
            </a:pPr>
            <a:endParaRPr lang="en-US"/>
          </a:p>
        </p:txBody>
      </p:sp>
      <p:sp>
        <p:nvSpPr>
          <p:cNvPr id="7" name="Rectangle 6"/>
          <p:cNvSpPr>
            <a:spLocks noGrp="1" noChangeArrowheads="1"/>
          </p:cNvSpPr>
          <p:nvPr>
            <p:ph type="sldNum" sz="quarter" idx="12"/>
          </p:nvPr>
        </p:nvSpPr>
        <p:spPr>
          <a:xfrm>
            <a:off x="6553200" y="6248400"/>
            <a:ext cx="1905000" cy="457200"/>
          </a:xfrm>
        </p:spPr>
        <p:txBody>
          <a:bodyPr/>
          <a:lstStyle>
            <a:lvl1pPr eaLnBrk="0" hangingPunct="0">
              <a:defRPr sz="1800">
                <a:latin typeface="Times New Roman" charset="0"/>
              </a:defRPr>
            </a:lvl1pPr>
          </a:lstStyle>
          <a:p>
            <a:pPr>
              <a:defRPr/>
            </a:pPr>
            <a:fld id="{592A1ABA-1C4E-A441-A6C7-56C2D4B597B3}" type="slidenum">
              <a:rPr lang="en-US"/>
              <a:pPr>
                <a:defRPr/>
              </a:pPr>
              <a:t>‹#›</a:t>
            </a:fld>
            <a:endParaRPr lang="en-US"/>
          </a:p>
        </p:txBody>
      </p:sp>
    </p:spTree>
    <p:extLst>
      <p:ext uri="{BB962C8B-B14F-4D97-AF65-F5344CB8AC3E}">
        <p14:creationId xmlns:p14="http://schemas.microsoft.com/office/powerpoint/2010/main" val="29630297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a:xfrm>
            <a:off x="685800" y="6248400"/>
            <a:ext cx="1905000" cy="457200"/>
          </a:xfrm>
          <a:prstGeom prst="rect">
            <a:avLst/>
          </a:prstGeom>
        </p:spPr>
        <p:txBody>
          <a:bodyPr/>
          <a:lstStyle>
            <a:lvl1pPr eaLnBrk="1" hangingPunct="1">
              <a:defRPr sz="2400">
                <a:solidFill>
                  <a:srgbClr val="000000"/>
                </a:solidFill>
                <a:latin typeface="Arial" charset="0"/>
              </a:defRPr>
            </a:lvl1pPr>
          </a:lstStyle>
          <a:p>
            <a:pPr>
              <a:defRPr/>
            </a:pPr>
            <a:endParaRPr lang="en-US"/>
          </a:p>
        </p:txBody>
      </p:sp>
      <p:sp>
        <p:nvSpPr>
          <p:cNvPr id="6" name="Footer Placeholder 5"/>
          <p:cNvSpPr>
            <a:spLocks noGrp="1" noChangeArrowheads="1"/>
          </p:cNvSpPr>
          <p:nvPr>
            <p:ph type="ftr" sz="quarter" idx="11"/>
          </p:nvPr>
        </p:nvSpPr>
        <p:spPr>
          <a:xfrm>
            <a:off x="3124200" y="6248400"/>
            <a:ext cx="2895600" cy="457200"/>
          </a:xfrm>
          <a:prstGeom prst="rect">
            <a:avLst/>
          </a:prstGeom>
        </p:spPr>
        <p:txBody>
          <a:bodyPr/>
          <a:lstStyle>
            <a:lvl1pPr eaLnBrk="1" hangingPunct="1">
              <a:defRPr sz="2400">
                <a:solidFill>
                  <a:srgbClr val="000000"/>
                </a:solidFill>
                <a:latin typeface="Arial" charset="0"/>
              </a:defRPr>
            </a:lvl1pPr>
          </a:lstStyle>
          <a:p>
            <a:pPr>
              <a:defRPr/>
            </a:pPr>
            <a:endParaRPr lang="en-US"/>
          </a:p>
        </p:txBody>
      </p:sp>
      <p:sp>
        <p:nvSpPr>
          <p:cNvPr id="7" name="Rectangle 6"/>
          <p:cNvSpPr>
            <a:spLocks noGrp="1" noChangeArrowheads="1"/>
          </p:cNvSpPr>
          <p:nvPr>
            <p:ph type="sldNum" sz="quarter" idx="12"/>
          </p:nvPr>
        </p:nvSpPr>
        <p:spPr>
          <a:xfrm>
            <a:off x="6553200" y="6248400"/>
            <a:ext cx="1905000" cy="457200"/>
          </a:xfrm>
        </p:spPr>
        <p:txBody>
          <a:bodyPr/>
          <a:lstStyle>
            <a:lvl1pPr eaLnBrk="0" hangingPunct="0">
              <a:defRPr sz="1800">
                <a:latin typeface="Times New Roman" charset="0"/>
              </a:defRPr>
            </a:lvl1pPr>
          </a:lstStyle>
          <a:p>
            <a:pPr>
              <a:defRPr/>
            </a:pPr>
            <a:fld id="{CD7DF236-F461-384C-A1B9-3D371DFF5767}" type="slidenum">
              <a:rPr lang="en-US"/>
              <a:pPr>
                <a:defRPr/>
              </a:pPr>
              <a:t>‹#›</a:t>
            </a:fld>
            <a:endParaRPr lang="en-US"/>
          </a:p>
        </p:txBody>
      </p:sp>
    </p:spTree>
    <p:extLst>
      <p:ext uri="{BB962C8B-B14F-4D97-AF65-F5344CB8AC3E}">
        <p14:creationId xmlns:p14="http://schemas.microsoft.com/office/powerpoint/2010/main" val="15855737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theme" Target="../theme/theme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2.xml"/><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theme" Target="../theme/theme6.xml"/><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5" Type="http://schemas.openxmlformats.org/officeDocument/2006/relationships/slideLayout" Target="../slideLayouts/slideLayout59.xml"/><Relationship Id="rId10" Type="http://schemas.openxmlformats.org/officeDocument/2006/relationships/slideLayout" Target="../slideLayouts/slideLayout64.xml"/><Relationship Id="rId4" Type="http://schemas.openxmlformats.org/officeDocument/2006/relationships/slideLayout" Target="../slideLayouts/slideLayout58.xml"/><Relationship Id="rId9" Type="http://schemas.openxmlformats.org/officeDocument/2006/relationships/slideLayout" Target="../slideLayouts/slideLayout6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bwMode="auto">
          <a:xfrm>
            <a:off x="0" y="549275"/>
            <a:ext cx="91440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Title</a:t>
            </a:r>
          </a:p>
        </p:txBody>
      </p:sp>
      <p:sp>
        <p:nvSpPr>
          <p:cNvPr id="11" name="Rectangle 6"/>
          <p:cNvSpPr>
            <a:spLocks noGrp="1" noChangeArrowheads="1"/>
          </p:cNvSpPr>
          <p:nvPr>
            <p:ph type="sldNum" sz="quarter" idx="4"/>
          </p:nvPr>
        </p:nvSpPr>
        <p:spPr>
          <a:xfrm>
            <a:off x="8101013" y="19050"/>
            <a:ext cx="963612" cy="457200"/>
          </a:xfrm>
          <a:prstGeom prst="rect">
            <a:avLst/>
          </a:prstGeom>
          <a:ln/>
        </p:spPr>
        <p:txBody>
          <a:bodyPr/>
          <a:lstStyle>
            <a:lvl1pPr algn="r" eaLnBrk="1" hangingPunct="1">
              <a:defRPr sz="2400" b="1">
                <a:solidFill>
                  <a:srgbClr val="FFFFFF"/>
                </a:solidFill>
                <a:latin typeface="Arial" charset="0"/>
              </a:defRPr>
            </a:lvl1pPr>
          </a:lstStyle>
          <a:p>
            <a:pPr>
              <a:defRPr/>
            </a:pPr>
            <a:fld id="{96C3339E-D1C7-0445-87F1-29B089686076}"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5482" r:id="rId1"/>
    <p:sldLayoutId id="2147485483" r:id="rId2"/>
    <p:sldLayoutId id="2147485484" r:id="rId3"/>
    <p:sldLayoutId id="2147485485" r:id="rId4"/>
    <p:sldLayoutId id="2147485486" r:id="rId5"/>
    <p:sldLayoutId id="2147485487" r:id="rId6"/>
    <p:sldLayoutId id="2147485488" r:id="rId7"/>
    <p:sldLayoutId id="2147485489" r:id="rId8"/>
    <p:sldLayoutId id="2147485490" r:id="rId9"/>
    <p:sldLayoutId id="2147485491" r:id="rId10"/>
    <p:sldLayoutId id="2147485492" r:id="rId11"/>
  </p:sldLayoutIdLst>
  <p:txStyles>
    <p:titleStyle>
      <a:lvl1pPr algn="ctr" rtl="0" eaLnBrk="0" fontAlgn="base" hangingPunct="0">
        <a:spcBef>
          <a:spcPct val="0"/>
        </a:spcBef>
        <a:spcAft>
          <a:spcPct val="0"/>
        </a:spcAft>
        <a:defRPr sz="4400" b="1">
          <a:solidFill>
            <a:srgbClr val="FFFFFF"/>
          </a:solidFill>
          <a:latin typeface="+mj-lt"/>
          <a:ea typeface="+mj-ea"/>
          <a:cs typeface="+mj-cs"/>
        </a:defRPr>
      </a:lvl1pPr>
      <a:lvl2pPr algn="ctr" rtl="0" eaLnBrk="0" fontAlgn="base" hangingPunct="0">
        <a:spcBef>
          <a:spcPct val="0"/>
        </a:spcBef>
        <a:spcAft>
          <a:spcPct val="0"/>
        </a:spcAft>
        <a:defRPr sz="4400" b="1">
          <a:solidFill>
            <a:srgbClr val="FFFFFF"/>
          </a:solidFill>
          <a:latin typeface="Arial" pitchFamily="-105" charset="0"/>
          <a:ea typeface="ＭＳ Ｐゴシック" pitchFamily="-105" charset="-128"/>
          <a:cs typeface="ＭＳ Ｐゴシック" pitchFamily="-105" charset="-128"/>
        </a:defRPr>
      </a:lvl2pPr>
      <a:lvl3pPr algn="ctr" rtl="0" eaLnBrk="0" fontAlgn="base" hangingPunct="0">
        <a:spcBef>
          <a:spcPct val="0"/>
        </a:spcBef>
        <a:spcAft>
          <a:spcPct val="0"/>
        </a:spcAft>
        <a:defRPr sz="4400" b="1">
          <a:solidFill>
            <a:srgbClr val="FFFFFF"/>
          </a:solidFill>
          <a:latin typeface="Arial" pitchFamily="-105" charset="0"/>
          <a:ea typeface="ＭＳ Ｐゴシック" pitchFamily="-105" charset="-128"/>
          <a:cs typeface="ＭＳ Ｐゴシック" pitchFamily="-105" charset="-128"/>
        </a:defRPr>
      </a:lvl3pPr>
      <a:lvl4pPr algn="ctr" rtl="0" eaLnBrk="0" fontAlgn="base" hangingPunct="0">
        <a:spcBef>
          <a:spcPct val="0"/>
        </a:spcBef>
        <a:spcAft>
          <a:spcPct val="0"/>
        </a:spcAft>
        <a:defRPr sz="4400" b="1">
          <a:solidFill>
            <a:srgbClr val="FFFFFF"/>
          </a:solidFill>
          <a:latin typeface="Arial" pitchFamily="-105" charset="0"/>
          <a:ea typeface="ＭＳ Ｐゴシック" pitchFamily="-105" charset="-128"/>
          <a:cs typeface="ＭＳ Ｐゴシック" pitchFamily="-105" charset="-128"/>
        </a:defRPr>
      </a:lvl4pPr>
      <a:lvl5pPr algn="ctr" rtl="0" eaLnBrk="0" fontAlgn="base" hangingPunct="0">
        <a:spcBef>
          <a:spcPct val="0"/>
        </a:spcBef>
        <a:spcAft>
          <a:spcPct val="0"/>
        </a:spcAft>
        <a:defRPr sz="4400" b="1">
          <a:solidFill>
            <a:srgbClr val="FFFFFF"/>
          </a:solidFill>
          <a:latin typeface="Arial" pitchFamily="-105" charset="0"/>
          <a:ea typeface="ＭＳ Ｐゴシック" pitchFamily="-105" charset="-128"/>
          <a:cs typeface="ＭＳ Ｐゴシック" pitchFamily="-105" charset="-128"/>
        </a:defRPr>
      </a:lvl5pPr>
      <a:lvl6pPr marL="457200" algn="ctr" rtl="0" fontAlgn="base">
        <a:spcBef>
          <a:spcPct val="0"/>
        </a:spcBef>
        <a:spcAft>
          <a:spcPct val="0"/>
        </a:spcAft>
        <a:defRPr sz="4400">
          <a:solidFill>
            <a:schemeClr val="tx2"/>
          </a:solidFill>
          <a:latin typeface="Arial" pitchFamily="-105" charset="0"/>
          <a:ea typeface="ＭＳ Ｐゴシック" pitchFamily="-105" charset="-128"/>
          <a:cs typeface="ＭＳ Ｐゴシック" pitchFamily="-105" charset="-128"/>
        </a:defRPr>
      </a:lvl6pPr>
      <a:lvl7pPr marL="914400" algn="ctr" rtl="0" fontAlgn="base">
        <a:spcBef>
          <a:spcPct val="0"/>
        </a:spcBef>
        <a:spcAft>
          <a:spcPct val="0"/>
        </a:spcAft>
        <a:defRPr sz="4400">
          <a:solidFill>
            <a:schemeClr val="tx2"/>
          </a:solidFill>
          <a:latin typeface="Arial" pitchFamily="-105" charset="0"/>
          <a:ea typeface="ＭＳ Ｐゴシック" pitchFamily="-105" charset="-128"/>
          <a:cs typeface="ＭＳ Ｐゴシック" pitchFamily="-105" charset="-128"/>
        </a:defRPr>
      </a:lvl7pPr>
      <a:lvl8pPr marL="1371600" algn="ctr" rtl="0" fontAlgn="base">
        <a:spcBef>
          <a:spcPct val="0"/>
        </a:spcBef>
        <a:spcAft>
          <a:spcPct val="0"/>
        </a:spcAft>
        <a:defRPr sz="4400">
          <a:solidFill>
            <a:schemeClr val="tx2"/>
          </a:solidFill>
          <a:latin typeface="Arial" pitchFamily="-105" charset="0"/>
          <a:ea typeface="ＭＳ Ｐゴシック" pitchFamily="-105" charset="-128"/>
          <a:cs typeface="ＭＳ Ｐゴシック" pitchFamily="-105" charset="-128"/>
        </a:defRPr>
      </a:lvl8pPr>
      <a:lvl9pPr marL="1828800" algn="ctr" rtl="0" fontAlgn="base">
        <a:spcBef>
          <a:spcPct val="0"/>
        </a:spcBef>
        <a:spcAft>
          <a:spcPct val="0"/>
        </a:spcAft>
        <a:defRPr sz="4400">
          <a:solidFill>
            <a:schemeClr val="tx2"/>
          </a:solidFill>
          <a:latin typeface="Arial" pitchFamily="-105" charset="0"/>
          <a:ea typeface="ＭＳ Ｐゴシック" pitchFamily="-105" charset="-128"/>
          <a:cs typeface="ＭＳ Ｐゴシック" pitchFamily="-105" charset="-128"/>
        </a:defRPr>
      </a:lvl9pPr>
    </p:titleStyle>
    <p:bodyStyle>
      <a:lvl1pPr marL="342900" indent="-342900" algn="r" rtl="0" eaLnBrk="0" fontAlgn="base" hangingPunct="0">
        <a:spcBef>
          <a:spcPct val="20000"/>
        </a:spcBef>
        <a:spcAft>
          <a:spcPct val="0"/>
        </a:spcAft>
        <a:defRPr sz="2400" b="1">
          <a:solidFill>
            <a:srgbClr val="FFFFFF"/>
          </a:solidFill>
          <a:latin typeface="+mn-lt"/>
          <a:ea typeface="+mn-ea"/>
          <a:cs typeface="+mn-cs"/>
        </a:defRPr>
      </a:lvl1pPr>
      <a:lvl2pPr marL="742950" indent="-285750" algn="l" rtl="0" eaLnBrk="0" fontAlgn="base" hangingPunct="0">
        <a:spcBef>
          <a:spcPct val="20000"/>
        </a:spcBef>
        <a:spcAft>
          <a:spcPct val="0"/>
        </a:spcAft>
        <a:buChar char="–"/>
        <a:defRPr sz="2800" b="1">
          <a:solidFill>
            <a:srgbClr val="FFFFFF"/>
          </a:solidFill>
          <a:latin typeface="+mn-lt"/>
          <a:ea typeface="+mn-ea"/>
        </a:defRPr>
      </a:lvl2pPr>
      <a:lvl3pPr marL="1143000" indent="-228600" algn="l" rtl="0" eaLnBrk="0" fontAlgn="base" hangingPunct="0">
        <a:spcBef>
          <a:spcPct val="20000"/>
        </a:spcBef>
        <a:spcAft>
          <a:spcPct val="0"/>
        </a:spcAft>
        <a:buChar char="•"/>
        <a:defRPr sz="2400" b="1">
          <a:solidFill>
            <a:srgbClr val="FFFFFF"/>
          </a:solidFill>
          <a:latin typeface="+mn-lt"/>
          <a:ea typeface="+mn-ea"/>
        </a:defRPr>
      </a:lvl3pPr>
      <a:lvl4pPr marL="1600200" indent="-228600" algn="l" rtl="0" eaLnBrk="0" fontAlgn="base" hangingPunct="0">
        <a:spcBef>
          <a:spcPct val="20000"/>
        </a:spcBef>
        <a:spcAft>
          <a:spcPct val="0"/>
        </a:spcAft>
        <a:buChar char="–"/>
        <a:defRPr sz="2000" b="1">
          <a:solidFill>
            <a:srgbClr val="FFFFFF"/>
          </a:solidFill>
          <a:latin typeface="+mn-lt"/>
          <a:ea typeface="+mn-ea"/>
        </a:defRPr>
      </a:lvl4pPr>
      <a:lvl5pPr marL="2057400" indent="-228600" algn="l" rtl="0" eaLnBrk="0" fontAlgn="base" hangingPunct="0">
        <a:spcBef>
          <a:spcPct val="20000"/>
        </a:spcBef>
        <a:spcAft>
          <a:spcPct val="0"/>
        </a:spcAft>
        <a:buChar char="»"/>
        <a:defRPr sz="2000" b="1">
          <a:solidFill>
            <a:srgbClr val="FFFFFF"/>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1378" name="Title Placeholder 1"/>
          <p:cNvSpPr>
            <a:spLocks noGrp="1"/>
          </p:cNvSpPr>
          <p:nvPr>
            <p:ph type="title"/>
          </p:nvPr>
        </p:nvSpPr>
        <p:spPr bwMode="auto">
          <a:xfrm>
            <a:off x="0" y="0"/>
            <a:ext cx="91440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Tree>
  </p:cSld>
  <p:clrMap bg1="lt1" tx1="dk1" bg2="lt2" tx2="dk2" accent1="accent1" accent2="accent2" accent3="accent3" accent4="accent4" accent5="accent5" accent6="accent6" hlink="hlink" folHlink="folHlink"/>
  <p:sldLayoutIdLst>
    <p:sldLayoutId id="2147485493" r:id="rId1"/>
    <p:sldLayoutId id="2147485494" r:id="rId2"/>
    <p:sldLayoutId id="2147485495" r:id="rId3"/>
    <p:sldLayoutId id="2147485496" r:id="rId4"/>
    <p:sldLayoutId id="2147485497" r:id="rId5"/>
    <p:sldLayoutId id="2147485498" r:id="rId6"/>
    <p:sldLayoutId id="2147485499" r:id="rId7"/>
    <p:sldLayoutId id="2147485500" r:id="rId8"/>
    <p:sldLayoutId id="2147485501" r:id="rId9"/>
    <p:sldLayoutId id="2147485502" r:id="rId10"/>
    <p:sldLayoutId id="2147485503" r:id="rId11"/>
  </p:sldLayoutIdLst>
  <p:txStyles>
    <p:titleStyle>
      <a:lvl1pPr algn="ctr" rtl="0" eaLnBrk="0" fontAlgn="base" hangingPunct="0">
        <a:spcBef>
          <a:spcPct val="0"/>
        </a:spcBef>
        <a:spcAft>
          <a:spcPct val="0"/>
        </a:spcAft>
        <a:defRPr sz="4400" kern="1200">
          <a:solidFill>
            <a:srgbClr val="FFFFFF"/>
          </a:solidFill>
          <a:latin typeface="Arial"/>
          <a:ea typeface="ＭＳ Ｐゴシック" charset="0"/>
          <a:cs typeface="Arial"/>
        </a:defRPr>
      </a:lvl1pPr>
      <a:lvl2pPr algn="ctr" rtl="0" eaLnBrk="0" fontAlgn="base" hangingPunct="0">
        <a:spcBef>
          <a:spcPct val="0"/>
        </a:spcBef>
        <a:spcAft>
          <a:spcPct val="0"/>
        </a:spcAft>
        <a:defRPr sz="4400">
          <a:solidFill>
            <a:srgbClr val="FFFFFF"/>
          </a:solidFill>
          <a:latin typeface="Arial" charset="0"/>
          <a:ea typeface="ＭＳ Ｐゴシック" charset="0"/>
        </a:defRPr>
      </a:lvl2pPr>
      <a:lvl3pPr algn="ctr" rtl="0" eaLnBrk="0" fontAlgn="base" hangingPunct="0">
        <a:spcBef>
          <a:spcPct val="0"/>
        </a:spcBef>
        <a:spcAft>
          <a:spcPct val="0"/>
        </a:spcAft>
        <a:defRPr sz="4400">
          <a:solidFill>
            <a:srgbClr val="FFFFFF"/>
          </a:solidFill>
          <a:latin typeface="Arial" charset="0"/>
          <a:ea typeface="ＭＳ Ｐゴシック" charset="0"/>
        </a:defRPr>
      </a:lvl3pPr>
      <a:lvl4pPr algn="ctr" rtl="0" eaLnBrk="0" fontAlgn="base" hangingPunct="0">
        <a:spcBef>
          <a:spcPct val="0"/>
        </a:spcBef>
        <a:spcAft>
          <a:spcPct val="0"/>
        </a:spcAft>
        <a:defRPr sz="4400">
          <a:solidFill>
            <a:srgbClr val="FFFFFF"/>
          </a:solidFill>
          <a:latin typeface="Arial" charset="0"/>
          <a:ea typeface="ＭＳ Ｐゴシック" charset="0"/>
        </a:defRPr>
      </a:lvl4pPr>
      <a:lvl5pPr algn="ctr" rtl="0" eaLnBrk="0" fontAlgn="base" hangingPunct="0">
        <a:spcBef>
          <a:spcPct val="0"/>
        </a:spcBef>
        <a:spcAft>
          <a:spcPct val="0"/>
        </a:spcAft>
        <a:defRPr sz="4400">
          <a:solidFill>
            <a:srgbClr val="FFFFFF"/>
          </a:solidFill>
          <a:latin typeface="Arial" charset="0"/>
          <a:ea typeface="ＭＳ Ｐゴシック" charset="0"/>
        </a:defRPr>
      </a:lvl5pPr>
      <a:lvl6pPr marL="457200" algn="ctr" rtl="0" fontAlgn="base">
        <a:spcBef>
          <a:spcPct val="0"/>
        </a:spcBef>
        <a:spcAft>
          <a:spcPct val="0"/>
        </a:spcAft>
        <a:defRPr sz="4400">
          <a:solidFill>
            <a:srgbClr val="FFFFFF"/>
          </a:solidFill>
          <a:latin typeface="Arial" charset="0"/>
          <a:ea typeface="ＭＳ Ｐゴシック" charset="0"/>
        </a:defRPr>
      </a:lvl6pPr>
      <a:lvl7pPr marL="914400" algn="ctr" rtl="0" fontAlgn="base">
        <a:spcBef>
          <a:spcPct val="0"/>
        </a:spcBef>
        <a:spcAft>
          <a:spcPct val="0"/>
        </a:spcAft>
        <a:defRPr sz="4400">
          <a:solidFill>
            <a:srgbClr val="FFFFFF"/>
          </a:solidFill>
          <a:latin typeface="Arial" charset="0"/>
          <a:ea typeface="ＭＳ Ｐゴシック" charset="0"/>
        </a:defRPr>
      </a:lvl7pPr>
      <a:lvl8pPr marL="1371600" algn="ctr" rtl="0" fontAlgn="base">
        <a:spcBef>
          <a:spcPct val="0"/>
        </a:spcBef>
        <a:spcAft>
          <a:spcPct val="0"/>
        </a:spcAft>
        <a:defRPr sz="4400">
          <a:solidFill>
            <a:srgbClr val="FFFFFF"/>
          </a:solidFill>
          <a:latin typeface="Arial" charset="0"/>
          <a:ea typeface="ＭＳ Ｐゴシック" charset="0"/>
        </a:defRPr>
      </a:lvl8pPr>
      <a:lvl9pPr marL="1828800" algn="ctr" rtl="0" fontAlgn="base">
        <a:spcBef>
          <a:spcPct val="0"/>
        </a:spcBef>
        <a:spcAft>
          <a:spcPct val="0"/>
        </a:spcAft>
        <a:defRPr sz="4400">
          <a:solidFill>
            <a:srgbClr val="FFFFFF"/>
          </a:solidFill>
          <a:latin typeface="Arial" charset="0"/>
          <a:ea typeface="ＭＳ Ｐゴシック" charset="0"/>
        </a:defRPr>
      </a:lvl9pPr>
    </p:titleStyle>
    <p:bodyStyle>
      <a:lvl1pPr marL="342900" indent="-342900" algn="l" rtl="0" eaLnBrk="0" fontAlgn="base" hangingPunct="0">
        <a:spcBef>
          <a:spcPct val="20000"/>
        </a:spcBef>
        <a:spcAft>
          <a:spcPct val="0"/>
        </a:spcAft>
        <a:buFont typeface="Arial" charset="0"/>
        <a:buChar char="•"/>
        <a:defRPr sz="3200" kern="1200">
          <a:solidFill>
            <a:srgbClr val="FFFFFF"/>
          </a:solidFill>
          <a:latin typeface="Arial"/>
          <a:ea typeface="ＭＳ Ｐゴシック" charset="0"/>
          <a:cs typeface="Arial"/>
        </a:defRPr>
      </a:lvl1pPr>
      <a:lvl2pPr marL="742950" indent="-285750" algn="l" rtl="0" eaLnBrk="0" fontAlgn="base" hangingPunct="0">
        <a:spcBef>
          <a:spcPct val="20000"/>
        </a:spcBef>
        <a:spcAft>
          <a:spcPct val="0"/>
        </a:spcAft>
        <a:buFont typeface="Arial" charset="0"/>
        <a:buChar char="–"/>
        <a:defRPr sz="2800" kern="1200">
          <a:solidFill>
            <a:srgbClr val="FFFFFF"/>
          </a:solidFill>
          <a:latin typeface="Arial"/>
          <a:ea typeface="ＭＳ Ｐゴシック" charset="0"/>
          <a:cs typeface="Arial"/>
        </a:defRPr>
      </a:lvl2pPr>
      <a:lvl3pPr marL="1143000" indent="-228600" algn="l" rtl="0" eaLnBrk="0" fontAlgn="base" hangingPunct="0">
        <a:spcBef>
          <a:spcPct val="20000"/>
        </a:spcBef>
        <a:spcAft>
          <a:spcPct val="0"/>
        </a:spcAft>
        <a:buFont typeface="Arial" charset="0"/>
        <a:buChar char="•"/>
        <a:defRPr sz="2400" kern="1200">
          <a:solidFill>
            <a:srgbClr val="FFFFFF"/>
          </a:solidFill>
          <a:latin typeface="Arial"/>
          <a:ea typeface="ＭＳ Ｐゴシック" charset="0"/>
          <a:cs typeface="Arial"/>
        </a:defRPr>
      </a:lvl3pPr>
      <a:lvl4pPr marL="1600200" indent="-228600" algn="l" rtl="0" eaLnBrk="0" fontAlgn="base" hangingPunct="0">
        <a:spcBef>
          <a:spcPct val="20000"/>
        </a:spcBef>
        <a:spcAft>
          <a:spcPct val="0"/>
        </a:spcAft>
        <a:buFont typeface="Arial" charset="0"/>
        <a:buChar char="–"/>
        <a:defRPr sz="2000" kern="1200">
          <a:solidFill>
            <a:srgbClr val="FFFFFF"/>
          </a:solidFill>
          <a:latin typeface="Arial"/>
          <a:ea typeface="ＭＳ Ｐゴシック" charset="0"/>
          <a:cs typeface="Arial"/>
        </a:defRPr>
      </a:lvl4pPr>
      <a:lvl5pPr marL="2057400" indent="-228600" algn="l" rtl="0" eaLnBrk="0" fontAlgn="base" hangingPunct="0">
        <a:spcBef>
          <a:spcPct val="20000"/>
        </a:spcBef>
        <a:spcAft>
          <a:spcPct val="0"/>
        </a:spcAft>
        <a:buFont typeface="Arial" charset="0"/>
        <a:buChar char="»"/>
        <a:defRPr sz="2000" kern="1200">
          <a:solidFill>
            <a:srgbClr val="FFFFFF"/>
          </a:solidFill>
          <a:latin typeface="Arial"/>
          <a:ea typeface="ＭＳ Ｐゴシック" charset="0"/>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body" idx="1"/>
          </p:nvPr>
        </p:nvSpPr>
        <p:spPr bwMode="auto">
          <a:xfrm>
            <a:off x="457200" y="3962400"/>
            <a:ext cx="8229600" cy="838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 Click to edit Master text styles</a:t>
            </a:r>
          </a:p>
        </p:txBody>
      </p:sp>
      <p:sp>
        <p:nvSpPr>
          <p:cNvPr id="1026" name="Rectangle 2"/>
          <p:cNvSpPr>
            <a:spLocks noGrp="1" noChangeArrowheads="1"/>
          </p:cNvSpPr>
          <p:nvPr>
            <p:ph type="title"/>
          </p:nvPr>
        </p:nvSpPr>
        <p:spPr bwMode="auto">
          <a:xfrm>
            <a:off x="457200" y="1981200"/>
            <a:ext cx="8229600" cy="1676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6350" cap="rnd">
                <a:solidFill>
                  <a:schemeClr val="tx1"/>
                </a:solidFill>
                <a:prstDash val="sysDot"/>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0" name="Rectangle 6"/>
          <p:cNvSpPr>
            <a:spLocks noGrp="1" noChangeArrowheads="1"/>
          </p:cNvSpPr>
          <p:nvPr>
            <p:ph type="sldNum" sz="quarter" idx="4"/>
          </p:nvPr>
        </p:nvSpPr>
        <p:spPr bwMode="auto">
          <a:xfrm>
            <a:off x="2819400" y="4267200"/>
            <a:ext cx="34290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ctr" eaLnBrk="1" hangingPunct="1">
              <a:defRPr sz="1800">
                <a:solidFill>
                  <a:srgbClr val="FFFFFF"/>
                </a:solidFill>
                <a:latin typeface="Arial" charset="0"/>
                <a:cs typeface="+mn-cs"/>
              </a:defRPr>
            </a:lvl1pPr>
          </a:lstStyle>
          <a:p>
            <a:pPr>
              <a:defRPr/>
            </a:pPr>
            <a:r>
              <a:rPr lang="en-US"/>
              <a:t>CCLI #2588988</a:t>
            </a:r>
          </a:p>
        </p:txBody>
      </p:sp>
    </p:spTree>
  </p:cSld>
  <p:clrMap bg1="lt1" tx1="dk1" bg2="lt2" tx2="dk2" accent1="accent1" accent2="accent2" accent3="accent3" accent4="accent4" accent5="accent5" accent6="accent6" hlink="hlink" folHlink="folHlink"/>
  <p:sldLayoutIdLst>
    <p:sldLayoutId id="2147485517" r:id="rId1"/>
    <p:sldLayoutId id="2147485518" r:id="rId2"/>
    <p:sldLayoutId id="2147485519" r:id="rId3"/>
    <p:sldLayoutId id="2147485520" r:id="rId4"/>
    <p:sldLayoutId id="2147485521" r:id="rId5"/>
    <p:sldLayoutId id="2147485522" r:id="rId6"/>
    <p:sldLayoutId id="2147485523" r:id="rId7"/>
    <p:sldLayoutId id="2147485524" r:id="rId8"/>
    <p:sldLayoutId id="2147485525" r:id="rId9"/>
    <p:sldLayoutId id="2147485526" r:id="rId10"/>
    <p:sldLayoutId id="2147485527" r:id="rId11"/>
  </p:sldLayoutIdLst>
  <p:hf hdr="0" ftr="0" dt="0"/>
  <p:txStyles>
    <p:titleStyle>
      <a:lvl1pPr algn="ctr" rtl="0" eaLnBrk="0" fontAlgn="base" hangingPunct="0">
        <a:spcBef>
          <a:spcPct val="0"/>
        </a:spcBef>
        <a:spcAft>
          <a:spcPct val="0"/>
        </a:spcAft>
        <a:defRPr sz="4400">
          <a:solidFill>
            <a:schemeClr val="bg1"/>
          </a:solidFill>
          <a:latin typeface="+mj-lt"/>
          <a:ea typeface="+mj-ea"/>
          <a:cs typeface="ＭＳ Ｐゴシック" charset="0"/>
        </a:defRPr>
      </a:lvl1pPr>
      <a:lvl2pPr algn="ctr" rtl="0" eaLnBrk="0" fontAlgn="base" hangingPunct="0">
        <a:spcBef>
          <a:spcPct val="0"/>
        </a:spcBef>
        <a:spcAft>
          <a:spcPct val="0"/>
        </a:spcAft>
        <a:defRPr sz="4400">
          <a:solidFill>
            <a:schemeClr val="bg1"/>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bg1"/>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bg1"/>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bg1"/>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bg1"/>
          </a:solidFill>
          <a:latin typeface="Arial" charset="0"/>
          <a:ea typeface="ＭＳ Ｐゴシック" charset="0"/>
        </a:defRPr>
      </a:lvl6pPr>
      <a:lvl7pPr marL="914400" algn="ctr" rtl="0" fontAlgn="base">
        <a:spcBef>
          <a:spcPct val="0"/>
        </a:spcBef>
        <a:spcAft>
          <a:spcPct val="0"/>
        </a:spcAft>
        <a:defRPr sz="4400">
          <a:solidFill>
            <a:schemeClr val="bg1"/>
          </a:solidFill>
          <a:latin typeface="Arial" charset="0"/>
          <a:ea typeface="ＭＳ Ｐゴシック" charset="0"/>
        </a:defRPr>
      </a:lvl7pPr>
      <a:lvl8pPr marL="1371600" algn="ctr" rtl="0" fontAlgn="base">
        <a:spcBef>
          <a:spcPct val="0"/>
        </a:spcBef>
        <a:spcAft>
          <a:spcPct val="0"/>
        </a:spcAft>
        <a:defRPr sz="4400">
          <a:solidFill>
            <a:schemeClr val="bg1"/>
          </a:solidFill>
          <a:latin typeface="Arial" charset="0"/>
          <a:ea typeface="ＭＳ Ｐゴシック" charset="0"/>
        </a:defRPr>
      </a:lvl8pPr>
      <a:lvl9pPr marL="1828800" algn="ctr" rtl="0" fontAlgn="base">
        <a:spcBef>
          <a:spcPct val="0"/>
        </a:spcBef>
        <a:spcAft>
          <a:spcPct val="0"/>
        </a:spcAft>
        <a:defRPr sz="4400">
          <a:solidFill>
            <a:schemeClr val="bg1"/>
          </a:solidFill>
          <a:latin typeface="Arial" charset="0"/>
          <a:ea typeface="ＭＳ Ｐゴシック" charset="0"/>
        </a:defRPr>
      </a:lvl9pPr>
    </p:titleStyle>
    <p:bodyStyle>
      <a:lvl1pPr marL="342900" indent="-342900" algn="ctr" rtl="0" eaLnBrk="0" fontAlgn="base" hangingPunct="0">
        <a:spcBef>
          <a:spcPct val="20000"/>
        </a:spcBef>
        <a:spcAft>
          <a:spcPct val="0"/>
        </a:spcAft>
        <a:defRPr>
          <a:solidFill>
            <a:schemeClr val="bg1"/>
          </a:solidFill>
          <a:latin typeface="+mn-lt"/>
          <a:ea typeface="+mn-ea"/>
          <a:cs typeface="ＭＳ Ｐゴシック" charset="0"/>
        </a:defRPr>
      </a:lvl1pPr>
      <a:lvl2pPr marL="742950" indent="-285750" algn="ctr" rtl="0" eaLnBrk="0" fontAlgn="base" hangingPunct="0">
        <a:spcBef>
          <a:spcPct val="20000"/>
        </a:spcBef>
        <a:spcAft>
          <a:spcPct val="0"/>
        </a:spcAft>
        <a:defRPr sz="2800">
          <a:solidFill>
            <a:schemeClr val="bg1"/>
          </a:solidFill>
          <a:latin typeface="+mn-lt"/>
          <a:ea typeface="+mn-ea"/>
        </a:defRPr>
      </a:lvl2pPr>
      <a:lvl3pPr marL="1143000" indent="-228600" algn="ctr" rtl="0" eaLnBrk="0" fontAlgn="base" hangingPunct="0">
        <a:spcBef>
          <a:spcPct val="20000"/>
        </a:spcBef>
        <a:spcAft>
          <a:spcPct val="0"/>
        </a:spcAft>
        <a:defRPr sz="2400">
          <a:solidFill>
            <a:schemeClr val="bg1"/>
          </a:solidFill>
          <a:latin typeface="+mn-lt"/>
          <a:ea typeface="+mn-ea"/>
        </a:defRPr>
      </a:lvl3pPr>
      <a:lvl4pPr marL="1600200" indent="-228600" algn="ctr" rtl="0" eaLnBrk="0" fontAlgn="base" hangingPunct="0">
        <a:spcBef>
          <a:spcPct val="20000"/>
        </a:spcBef>
        <a:spcAft>
          <a:spcPct val="0"/>
        </a:spcAft>
        <a:defRPr sz="2000">
          <a:solidFill>
            <a:schemeClr val="bg1"/>
          </a:solidFill>
          <a:latin typeface="+mn-lt"/>
          <a:ea typeface="+mn-ea"/>
        </a:defRPr>
      </a:lvl4pPr>
      <a:lvl5pPr marL="2057400" indent="-228600" algn="ctr" rtl="0" eaLnBrk="0" fontAlgn="base" hangingPunct="0">
        <a:spcBef>
          <a:spcPct val="20000"/>
        </a:spcBef>
        <a:spcAft>
          <a:spcPct val="0"/>
        </a:spcAft>
        <a:defRPr sz="2000">
          <a:solidFill>
            <a:schemeClr val="bg1"/>
          </a:solidFill>
          <a:latin typeface="+mn-lt"/>
          <a:ea typeface="+mn-ea"/>
        </a:defRPr>
      </a:lvl5pPr>
      <a:lvl6pPr marL="2514600" indent="-228600" algn="ctr" rtl="0" fontAlgn="base">
        <a:spcBef>
          <a:spcPct val="20000"/>
        </a:spcBef>
        <a:spcAft>
          <a:spcPct val="0"/>
        </a:spcAft>
        <a:defRPr sz="2000">
          <a:solidFill>
            <a:schemeClr val="bg1"/>
          </a:solidFill>
          <a:latin typeface="+mn-lt"/>
          <a:ea typeface="+mn-ea"/>
        </a:defRPr>
      </a:lvl6pPr>
      <a:lvl7pPr marL="2971800" indent="-228600" algn="ctr" rtl="0" fontAlgn="base">
        <a:spcBef>
          <a:spcPct val="20000"/>
        </a:spcBef>
        <a:spcAft>
          <a:spcPct val="0"/>
        </a:spcAft>
        <a:defRPr sz="2000">
          <a:solidFill>
            <a:schemeClr val="bg1"/>
          </a:solidFill>
          <a:latin typeface="+mn-lt"/>
          <a:ea typeface="+mn-ea"/>
        </a:defRPr>
      </a:lvl7pPr>
      <a:lvl8pPr marL="3429000" indent="-228600" algn="ctr" rtl="0" fontAlgn="base">
        <a:spcBef>
          <a:spcPct val="20000"/>
        </a:spcBef>
        <a:spcAft>
          <a:spcPct val="0"/>
        </a:spcAft>
        <a:defRPr sz="2000">
          <a:solidFill>
            <a:schemeClr val="bg1"/>
          </a:solidFill>
          <a:latin typeface="+mn-lt"/>
          <a:ea typeface="+mn-ea"/>
        </a:defRPr>
      </a:lvl8pPr>
      <a:lvl9pPr marL="3886200" indent="-228600" algn="ctr" rtl="0" fontAlgn="base">
        <a:spcBef>
          <a:spcPct val="20000"/>
        </a:spcBef>
        <a:spcAft>
          <a:spcPct val="0"/>
        </a:spcAft>
        <a:defRPr sz="2000">
          <a:solidFill>
            <a:schemeClr val="bg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075" name="Rectangle 3"/>
          <p:cNvSpPr>
            <a:spLocks noGrp="1" noChangeArrowheads="1"/>
          </p:cNvSpPr>
          <p:nvPr>
            <p:ph type="body" idx="1"/>
          </p:nvPr>
        </p:nvSpPr>
        <p:spPr bwMode="auto">
          <a:xfrm>
            <a:off x="457200" y="1066800"/>
            <a:ext cx="8229600" cy="4525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p:txBody>
      </p:sp>
      <p:sp>
        <p:nvSpPr>
          <p:cNvPr id="3081" name="Rectangle 9"/>
          <p:cNvSpPr>
            <a:spLocks noGrp="1" noChangeArrowheads="1"/>
          </p:cNvSpPr>
          <p:nvPr>
            <p:ph type="title"/>
          </p:nvPr>
        </p:nvSpPr>
        <p:spPr bwMode="auto">
          <a:xfrm>
            <a:off x="457200" y="5715000"/>
            <a:ext cx="8229600" cy="533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Tree>
  </p:cSld>
  <p:clrMap bg1="lt1" tx1="dk1" bg2="lt2" tx2="dk2" accent1="accent1" accent2="accent2" accent3="accent3" accent4="accent4" accent5="accent5" accent6="accent6" hlink="hlink" folHlink="folHlink"/>
  <p:sldLayoutIdLst>
    <p:sldLayoutId id="2147485416" r:id="rId1"/>
    <p:sldLayoutId id="2147485417" r:id="rId2"/>
    <p:sldLayoutId id="2147485418" r:id="rId3"/>
    <p:sldLayoutId id="2147485419" r:id="rId4"/>
    <p:sldLayoutId id="2147485420" r:id="rId5"/>
    <p:sldLayoutId id="2147485421" r:id="rId6"/>
    <p:sldLayoutId id="2147485422" r:id="rId7"/>
    <p:sldLayoutId id="2147485423" r:id="rId8"/>
    <p:sldLayoutId id="2147485424" r:id="rId9"/>
    <p:sldLayoutId id="2147485425" r:id="rId10"/>
    <p:sldLayoutId id="2147485426" r:id="rId11"/>
  </p:sldLayoutIdLst>
  <p:transition>
    <p:fade/>
  </p:transition>
  <p:txStyles>
    <p:titleStyle>
      <a:lvl1pPr algn="ctr" rtl="0" eaLnBrk="0" fontAlgn="base" hangingPunct="0">
        <a:spcBef>
          <a:spcPct val="0"/>
        </a:spcBef>
        <a:spcAft>
          <a:spcPct val="0"/>
        </a:spcAft>
        <a:defRPr sz="2000">
          <a:solidFill>
            <a:schemeClr val="bg1"/>
          </a:solidFill>
          <a:latin typeface="+mj-lt"/>
          <a:ea typeface="+mj-ea"/>
          <a:cs typeface="ＭＳ Ｐゴシック" charset="0"/>
        </a:defRPr>
      </a:lvl1pPr>
      <a:lvl2pPr algn="ctr" rtl="0" eaLnBrk="0" fontAlgn="base" hangingPunct="0">
        <a:spcBef>
          <a:spcPct val="0"/>
        </a:spcBef>
        <a:spcAft>
          <a:spcPct val="0"/>
        </a:spcAft>
        <a:defRPr sz="2000">
          <a:solidFill>
            <a:schemeClr val="bg1"/>
          </a:solidFill>
          <a:latin typeface="Arial" charset="0"/>
          <a:ea typeface="ＭＳ Ｐゴシック" charset="0"/>
          <a:cs typeface="ＭＳ Ｐゴシック" charset="0"/>
        </a:defRPr>
      </a:lvl2pPr>
      <a:lvl3pPr algn="ctr" rtl="0" eaLnBrk="0" fontAlgn="base" hangingPunct="0">
        <a:spcBef>
          <a:spcPct val="0"/>
        </a:spcBef>
        <a:spcAft>
          <a:spcPct val="0"/>
        </a:spcAft>
        <a:defRPr sz="2000">
          <a:solidFill>
            <a:schemeClr val="bg1"/>
          </a:solidFill>
          <a:latin typeface="Arial" charset="0"/>
          <a:ea typeface="ＭＳ Ｐゴシック" charset="0"/>
          <a:cs typeface="ＭＳ Ｐゴシック" charset="0"/>
        </a:defRPr>
      </a:lvl3pPr>
      <a:lvl4pPr algn="ctr" rtl="0" eaLnBrk="0" fontAlgn="base" hangingPunct="0">
        <a:spcBef>
          <a:spcPct val="0"/>
        </a:spcBef>
        <a:spcAft>
          <a:spcPct val="0"/>
        </a:spcAft>
        <a:defRPr sz="2000">
          <a:solidFill>
            <a:schemeClr val="bg1"/>
          </a:solidFill>
          <a:latin typeface="Arial" charset="0"/>
          <a:ea typeface="ＭＳ Ｐゴシック" charset="0"/>
          <a:cs typeface="ＭＳ Ｐゴシック" charset="0"/>
        </a:defRPr>
      </a:lvl4pPr>
      <a:lvl5pPr algn="ctr" rtl="0" eaLnBrk="0" fontAlgn="base" hangingPunct="0">
        <a:spcBef>
          <a:spcPct val="0"/>
        </a:spcBef>
        <a:spcAft>
          <a:spcPct val="0"/>
        </a:spcAft>
        <a:defRPr sz="2000">
          <a:solidFill>
            <a:schemeClr val="bg1"/>
          </a:solidFill>
          <a:latin typeface="Arial" charset="0"/>
          <a:ea typeface="ＭＳ Ｐゴシック" charset="0"/>
          <a:cs typeface="ＭＳ Ｐゴシック" charset="0"/>
        </a:defRPr>
      </a:lvl5pPr>
      <a:lvl6pPr marL="457200" algn="ctr" rtl="0" fontAlgn="base">
        <a:spcBef>
          <a:spcPct val="0"/>
        </a:spcBef>
        <a:spcAft>
          <a:spcPct val="0"/>
        </a:spcAft>
        <a:defRPr sz="2000">
          <a:solidFill>
            <a:schemeClr val="bg1"/>
          </a:solidFill>
          <a:latin typeface="Arial" charset="0"/>
          <a:ea typeface="ＭＳ Ｐゴシック" charset="0"/>
        </a:defRPr>
      </a:lvl6pPr>
      <a:lvl7pPr marL="914400" algn="ctr" rtl="0" fontAlgn="base">
        <a:spcBef>
          <a:spcPct val="0"/>
        </a:spcBef>
        <a:spcAft>
          <a:spcPct val="0"/>
        </a:spcAft>
        <a:defRPr sz="2000">
          <a:solidFill>
            <a:schemeClr val="bg1"/>
          </a:solidFill>
          <a:latin typeface="Arial" charset="0"/>
          <a:ea typeface="ＭＳ Ｐゴシック" charset="0"/>
        </a:defRPr>
      </a:lvl7pPr>
      <a:lvl8pPr marL="1371600" algn="ctr" rtl="0" fontAlgn="base">
        <a:spcBef>
          <a:spcPct val="0"/>
        </a:spcBef>
        <a:spcAft>
          <a:spcPct val="0"/>
        </a:spcAft>
        <a:defRPr sz="2000">
          <a:solidFill>
            <a:schemeClr val="bg1"/>
          </a:solidFill>
          <a:latin typeface="Arial" charset="0"/>
          <a:ea typeface="ＭＳ Ｐゴシック" charset="0"/>
        </a:defRPr>
      </a:lvl8pPr>
      <a:lvl9pPr marL="1828800" algn="ctr" rtl="0" fontAlgn="base">
        <a:spcBef>
          <a:spcPct val="0"/>
        </a:spcBef>
        <a:spcAft>
          <a:spcPct val="0"/>
        </a:spcAft>
        <a:defRPr sz="2000">
          <a:solidFill>
            <a:schemeClr val="bg1"/>
          </a:solidFill>
          <a:latin typeface="Arial" charset="0"/>
          <a:ea typeface="ＭＳ Ｐゴシック" charset="0"/>
        </a:defRPr>
      </a:lvl9pPr>
    </p:titleStyle>
    <p:bodyStyle>
      <a:lvl1pPr marL="342900" indent="-342900" algn="ctr" rtl="0" eaLnBrk="0" fontAlgn="base" hangingPunct="0">
        <a:spcBef>
          <a:spcPct val="20000"/>
        </a:spcBef>
        <a:spcAft>
          <a:spcPct val="0"/>
        </a:spcAft>
        <a:defRPr sz="3200">
          <a:solidFill>
            <a:schemeClr val="bg1"/>
          </a:solidFill>
          <a:latin typeface="+mn-lt"/>
          <a:ea typeface="+mn-ea"/>
          <a:cs typeface="ＭＳ Ｐゴシック" charset="0"/>
        </a:defRPr>
      </a:lvl1pPr>
      <a:lvl2pPr marL="742950" indent="-285750" algn="ctr" rtl="0" eaLnBrk="0" fontAlgn="base" hangingPunct="0">
        <a:spcBef>
          <a:spcPct val="20000"/>
        </a:spcBef>
        <a:spcAft>
          <a:spcPct val="0"/>
        </a:spcAft>
        <a:defRPr sz="2800">
          <a:solidFill>
            <a:schemeClr val="tx1"/>
          </a:solidFill>
          <a:latin typeface="+mn-lt"/>
          <a:ea typeface="+mn-ea"/>
        </a:defRPr>
      </a:lvl2pPr>
      <a:lvl3pPr marL="1143000" indent="-228600" algn="ctr" rtl="0" eaLnBrk="0" fontAlgn="base" hangingPunct="0">
        <a:spcBef>
          <a:spcPct val="20000"/>
        </a:spcBef>
        <a:spcAft>
          <a:spcPct val="0"/>
        </a:spcAft>
        <a:defRPr sz="2400">
          <a:solidFill>
            <a:schemeClr val="tx1"/>
          </a:solidFill>
          <a:latin typeface="+mn-lt"/>
          <a:ea typeface="+mn-ea"/>
        </a:defRPr>
      </a:lvl3pPr>
      <a:lvl4pPr marL="1600200" indent="-228600" algn="ctr" rtl="0" eaLnBrk="0" fontAlgn="base" hangingPunct="0">
        <a:spcBef>
          <a:spcPct val="20000"/>
        </a:spcBef>
        <a:spcAft>
          <a:spcPct val="0"/>
        </a:spcAft>
        <a:defRPr sz="2000">
          <a:solidFill>
            <a:schemeClr val="tx1"/>
          </a:solidFill>
          <a:latin typeface="+mn-lt"/>
          <a:ea typeface="+mn-ea"/>
        </a:defRPr>
      </a:lvl4pPr>
      <a:lvl5pPr marL="2057400" indent="-228600" algn="ctr" rtl="0" eaLnBrk="0" fontAlgn="base" hangingPunct="0">
        <a:spcBef>
          <a:spcPct val="20000"/>
        </a:spcBef>
        <a:spcAft>
          <a:spcPct val="0"/>
        </a:spcAft>
        <a:defRPr sz="2000">
          <a:solidFill>
            <a:schemeClr val="tx1"/>
          </a:solidFill>
          <a:latin typeface="+mn-lt"/>
          <a:ea typeface="+mn-ea"/>
        </a:defRPr>
      </a:lvl5pPr>
      <a:lvl6pPr marL="2514600" indent="-228600" algn="ctr" rtl="0" fontAlgn="base">
        <a:spcBef>
          <a:spcPct val="20000"/>
        </a:spcBef>
        <a:spcAft>
          <a:spcPct val="0"/>
        </a:spcAft>
        <a:defRPr sz="2000">
          <a:solidFill>
            <a:schemeClr val="tx1"/>
          </a:solidFill>
          <a:latin typeface="+mn-lt"/>
          <a:ea typeface="+mn-ea"/>
        </a:defRPr>
      </a:lvl6pPr>
      <a:lvl7pPr marL="2971800" indent="-228600" algn="ctr" rtl="0" fontAlgn="base">
        <a:spcBef>
          <a:spcPct val="20000"/>
        </a:spcBef>
        <a:spcAft>
          <a:spcPct val="0"/>
        </a:spcAft>
        <a:defRPr sz="2000">
          <a:solidFill>
            <a:schemeClr val="tx1"/>
          </a:solidFill>
          <a:latin typeface="+mn-lt"/>
          <a:ea typeface="+mn-ea"/>
        </a:defRPr>
      </a:lvl7pPr>
      <a:lvl8pPr marL="3429000" indent="-228600" algn="ctr" rtl="0" fontAlgn="base">
        <a:spcBef>
          <a:spcPct val="20000"/>
        </a:spcBef>
        <a:spcAft>
          <a:spcPct val="0"/>
        </a:spcAft>
        <a:defRPr sz="2000">
          <a:solidFill>
            <a:schemeClr val="tx1"/>
          </a:solidFill>
          <a:latin typeface="+mn-lt"/>
          <a:ea typeface="+mn-ea"/>
        </a:defRPr>
      </a:lvl8pPr>
      <a:lvl9pPr marL="3886200" indent="-228600" algn="ctr" rtl="0" fontAlgn="base">
        <a:spcBef>
          <a:spcPct val="20000"/>
        </a:spcBef>
        <a:spcAft>
          <a:spcPct val="0"/>
        </a:spcAft>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0" y="3902075"/>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eaLnBrk="1" hangingPunct="1">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eaLnBrk="1" hangingPunct="1">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eaLnBrk="1" hangingPunct="1">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eaLnBrk="1" hangingPunct="1">
                <a:defRPr/>
              </a:pPr>
              <a:endParaRPr lang="en-US" sz="2400">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hangingPunct="1"/>
              <a:endParaRPr lang="en-US" sz="2400">
                <a:solidFill>
                  <a:srgbClr val="FFFFFF"/>
                </a:solidFill>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hangingPunct="1"/>
              <a:endParaRPr lang="en-US" sz="2400">
                <a:solidFill>
                  <a:srgbClr val="FFFFFF"/>
                </a:solidFill>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hangingPunct="1"/>
              <a:endParaRPr lang="en-US" sz="2400">
                <a:solidFill>
                  <a:srgbClr val="FFFFFF"/>
                </a:solidFill>
              </a:endParaRPr>
            </a:p>
          </p:txBody>
        </p:sp>
      </p:grpSp>
      <p:sp>
        <p:nvSpPr>
          <p:cNvPr id="329738" name="Rectangle 10"/>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Arial" pitchFamily="-112" charset="0"/>
                <a:ea typeface="+mn-ea"/>
                <a:cs typeface="+mn-cs"/>
              </a:defRPr>
            </a:lvl1pPr>
          </a:lstStyle>
          <a:p>
            <a:pPr eaLnBrk="1" hangingPunct="1">
              <a:defRPr/>
            </a:pPr>
            <a:endParaRPr lang="en-US"/>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Arial" pitchFamily="-112" charset="0"/>
                <a:ea typeface="+mn-ea"/>
                <a:cs typeface="+mn-cs"/>
              </a:defRPr>
            </a:lvl1pPr>
          </a:lstStyle>
          <a:p>
            <a:pPr eaLnBrk="1" hangingPunct="1">
              <a:defRPr/>
            </a:pPr>
            <a:endParaRPr lang="en-US"/>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eaLnBrk="1" hangingPunct="1">
              <a:defRPr/>
            </a:pPr>
            <a:fld id="{61F442D0-A11F-2640-8129-5D1BEF7A3C1E}" type="slidenum">
              <a:rPr lang="en-US"/>
              <a:pPr eaLnBrk="1" hangingPunct="1">
                <a:defRPr/>
              </a:pPr>
              <a:t>‹#›</a:t>
            </a:fld>
            <a:endParaRPr lang="en-US"/>
          </a:p>
        </p:txBody>
      </p:sp>
    </p:spTree>
    <p:extLst>
      <p:ext uri="{BB962C8B-B14F-4D97-AF65-F5344CB8AC3E}">
        <p14:creationId xmlns:p14="http://schemas.microsoft.com/office/powerpoint/2010/main" val="969941583"/>
      </p:ext>
    </p:extLst>
  </p:cSld>
  <p:clrMap bg1="dk2" tx1="lt1" bg2="dk1" tx2="lt2" accent1="accent1" accent2="accent2" accent3="accent3" accent4="accent4" accent5="accent5" accent6="accent6" hlink="hlink" folHlink="folHlink"/>
  <p:sldLayoutIdLst>
    <p:sldLayoutId id="2147485543" r:id="rId1"/>
    <p:sldLayoutId id="2147485544" r:id="rId2"/>
    <p:sldLayoutId id="2147485545" r:id="rId3"/>
    <p:sldLayoutId id="2147485546" r:id="rId4"/>
    <p:sldLayoutId id="2147485547" r:id="rId5"/>
    <p:sldLayoutId id="2147485548" r:id="rId6"/>
    <p:sldLayoutId id="2147485549" r:id="rId7"/>
    <p:sldLayoutId id="2147485550" r:id="rId8"/>
    <p:sldLayoutId id="2147485551" r:id="rId9"/>
    <p:sldLayoutId id="2147485552" r:id="rId10"/>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900" indent="-342900"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3000" indent="-228600"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200" indent="-228600"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400" indent="-228600"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6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8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90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62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0" y="3902080"/>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grpSp>
      <p:sp>
        <p:nvSpPr>
          <p:cNvPr id="329738" name="Rectangle 10"/>
          <p:cNvSpPr>
            <a:spLocks noGrp="1" noChangeArrowheads="1"/>
          </p:cNvSpPr>
          <p:nvPr>
            <p:ph type="title"/>
          </p:nvPr>
        </p:nvSpPr>
        <p:spPr bwMode="auto">
          <a:xfrm>
            <a:off x="457200" y="277818"/>
            <a:ext cx="8229600" cy="1139825"/>
          </a:xfrm>
          <a:prstGeom prst="rect">
            <a:avLst/>
          </a:prstGeom>
          <a:noFill/>
          <a:ln w="9525">
            <a:noFill/>
            <a:miter lim="800000"/>
            <a:headEnd/>
            <a:tailEnd/>
          </a:ln>
          <a:effectLst/>
        </p:spPr>
        <p:txBody>
          <a:bodyPr vert="horz" wrap="square" lIns="91430" tIns="45715" rIns="91430" bIns="45715"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5"/>
            <a:ext cx="8229600" cy="4530725"/>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300" fontAlgn="base">
              <a:spcBef>
                <a:spcPct val="0"/>
              </a:spcBef>
              <a:spcAft>
                <a:spcPct val="0"/>
              </a:spcAft>
              <a:defRPr/>
            </a:pPr>
            <a:endParaRPr lang="en-US"/>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300" fontAlgn="base">
              <a:spcBef>
                <a:spcPct val="0"/>
              </a:spcBef>
              <a:spcAft>
                <a:spcPct val="0"/>
              </a:spcAft>
              <a:defRPr/>
            </a:pPr>
            <a:endParaRPr lang="en-US"/>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defTabSz="914300" fontAlgn="base">
              <a:spcBef>
                <a:spcPct val="0"/>
              </a:spcBef>
              <a:spcAft>
                <a:spcPct val="0"/>
              </a:spcAft>
              <a:defRPr/>
            </a:pPr>
            <a:fld id="{61F442D0-A11F-2640-8129-5D1BEF7A3C1E}" type="slidenum">
              <a:rPr lang="en-US"/>
              <a:pPr defTabSz="914300" fontAlgn="base">
                <a:spcBef>
                  <a:spcPct val="0"/>
                </a:spcBef>
                <a:spcAft>
                  <a:spcPct val="0"/>
                </a:spcAft>
                <a:defRPr/>
              </a:pPr>
              <a:t>‹#›</a:t>
            </a:fld>
            <a:endParaRPr lang="en-US"/>
          </a:p>
        </p:txBody>
      </p:sp>
    </p:spTree>
    <p:extLst>
      <p:ext uri="{BB962C8B-B14F-4D97-AF65-F5344CB8AC3E}">
        <p14:creationId xmlns:p14="http://schemas.microsoft.com/office/powerpoint/2010/main" val="2438541398"/>
      </p:ext>
    </p:extLst>
  </p:cSld>
  <p:clrMap bg1="dk2" tx1="lt1" bg2="dk1" tx2="lt2" accent1="accent1" accent2="accent2" accent3="accent3" accent4="accent4" accent5="accent5" accent6="accent6" hlink="hlink" folHlink="folHlink"/>
  <p:sldLayoutIdLst>
    <p:sldLayoutId id="2147485685" r:id="rId1"/>
    <p:sldLayoutId id="2147485686" r:id="rId2"/>
    <p:sldLayoutId id="2147485687" r:id="rId3"/>
    <p:sldLayoutId id="2147485688" r:id="rId4"/>
    <p:sldLayoutId id="2147485689" r:id="rId5"/>
    <p:sldLayoutId id="2147485690" r:id="rId6"/>
    <p:sldLayoutId id="2147485691" r:id="rId7"/>
    <p:sldLayoutId id="2147485692" r:id="rId8"/>
    <p:sldLayoutId id="2147485693" r:id="rId9"/>
    <p:sldLayoutId id="2147485694" r:id="rId10"/>
    <p:sldLayoutId id="2147485695" r:id="rId11"/>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15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3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45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862" indent="-342862"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869" indent="-28572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2875" indent="-228575"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025" indent="-228575"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175" indent="-228575"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325"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474"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8623"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5772"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150" rtl="0" eaLnBrk="1" latinLnBrk="0" hangingPunct="1">
        <a:defRPr sz="1800" kern="1200">
          <a:solidFill>
            <a:schemeClr val="tx1"/>
          </a:solidFill>
          <a:latin typeface="+mn-lt"/>
          <a:ea typeface="+mn-ea"/>
          <a:cs typeface="+mn-cs"/>
        </a:defRPr>
      </a:lvl1pPr>
      <a:lvl2pPr marL="457150" algn="l" defTabSz="457150" rtl="0" eaLnBrk="1" latinLnBrk="0" hangingPunct="1">
        <a:defRPr sz="1800" kern="1200">
          <a:solidFill>
            <a:schemeClr val="tx1"/>
          </a:solidFill>
          <a:latin typeface="+mn-lt"/>
          <a:ea typeface="+mn-ea"/>
          <a:cs typeface="+mn-cs"/>
        </a:defRPr>
      </a:lvl2pPr>
      <a:lvl3pPr marL="914300" algn="l" defTabSz="457150" rtl="0" eaLnBrk="1" latinLnBrk="0" hangingPunct="1">
        <a:defRPr sz="1800" kern="1200">
          <a:solidFill>
            <a:schemeClr val="tx1"/>
          </a:solidFill>
          <a:latin typeface="+mn-lt"/>
          <a:ea typeface="+mn-ea"/>
          <a:cs typeface="+mn-cs"/>
        </a:defRPr>
      </a:lvl3pPr>
      <a:lvl4pPr marL="1371450" algn="l" defTabSz="457150" rtl="0" eaLnBrk="1" latinLnBrk="0" hangingPunct="1">
        <a:defRPr sz="1800" kern="1200">
          <a:solidFill>
            <a:schemeClr val="tx1"/>
          </a:solidFill>
          <a:latin typeface="+mn-lt"/>
          <a:ea typeface="+mn-ea"/>
          <a:cs typeface="+mn-cs"/>
        </a:defRPr>
      </a:lvl4pPr>
      <a:lvl5pPr marL="1828600" algn="l" defTabSz="457150" rtl="0" eaLnBrk="1" latinLnBrk="0" hangingPunct="1">
        <a:defRPr sz="1800" kern="1200">
          <a:solidFill>
            <a:schemeClr val="tx1"/>
          </a:solidFill>
          <a:latin typeface="+mn-lt"/>
          <a:ea typeface="+mn-ea"/>
          <a:cs typeface="+mn-cs"/>
        </a:defRPr>
      </a:lvl5pPr>
      <a:lvl6pPr marL="2285750" algn="l" defTabSz="457150" rtl="0" eaLnBrk="1" latinLnBrk="0" hangingPunct="1">
        <a:defRPr sz="1800" kern="1200">
          <a:solidFill>
            <a:schemeClr val="tx1"/>
          </a:solidFill>
          <a:latin typeface="+mn-lt"/>
          <a:ea typeface="+mn-ea"/>
          <a:cs typeface="+mn-cs"/>
        </a:defRPr>
      </a:lvl6pPr>
      <a:lvl7pPr marL="2742899" algn="l" defTabSz="457150" rtl="0" eaLnBrk="1" latinLnBrk="0" hangingPunct="1">
        <a:defRPr sz="1800" kern="1200">
          <a:solidFill>
            <a:schemeClr val="tx1"/>
          </a:solidFill>
          <a:latin typeface="+mn-lt"/>
          <a:ea typeface="+mn-ea"/>
          <a:cs typeface="+mn-cs"/>
        </a:defRPr>
      </a:lvl7pPr>
      <a:lvl8pPr marL="3200047" algn="l" defTabSz="457150" rtl="0" eaLnBrk="1" latinLnBrk="0" hangingPunct="1">
        <a:defRPr sz="1800" kern="1200">
          <a:solidFill>
            <a:schemeClr val="tx1"/>
          </a:solidFill>
          <a:latin typeface="+mn-lt"/>
          <a:ea typeface="+mn-ea"/>
          <a:cs typeface="+mn-cs"/>
        </a:defRPr>
      </a:lvl8pPr>
      <a:lvl9pPr marL="3657199" algn="l" defTabSz="45715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65.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4545" name="Picture 1"/>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30163"/>
            <a:ext cx="9158288" cy="6827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57762" name="Title 1"/>
          <p:cNvSpPr>
            <a:spLocks noGrp="1"/>
          </p:cNvSpPr>
          <p:nvPr>
            <p:ph type="ctrTitle"/>
          </p:nvPr>
        </p:nvSpPr>
        <p:spPr>
          <a:xfrm>
            <a:off x="-31750" y="6350"/>
            <a:ext cx="9144000" cy="1143000"/>
          </a:xfrm>
        </p:spPr>
        <p:txBody>
          <a:bodyPr/>
          <a:lstStyle/>
          <a:p>
            <a:pPr>
              <a:defRPr/>
            </a:pPr>
            <a:r>
              <a:rPr lang="ar-JO" dirty="0">
                <a:effectLst>
                  <a:glow rad="292100">
                    <a:schemeClr val="tx1">
                      <a:alpha val="92000"/>
                    </a:schemeClr>
                  </a:glow>
                </a:effectLst>
                <a:latin typeface="Arial" panose="020B0604020202020204" pitchFamily="34" charset="0"/>
                <a:ea typeface="ＭＳ Ｐゴシック" charset="0"/>
                <a:cs typeface="Arial" panose="020B0604020202020204" pitchFamily="34" charset="0"/>
              </a:rPr>
              <a:t>كيف يقودنا الروح القدس؟</a:t>
            </a:r>
            <a:endParaRPr lang="en-US" dirty="0">
              <a:effectLst>
                <a:glow rad="292100">
                  <a:schemeClr val="tx1">
                    <a:alpha val="92000"/>
                  </a:schemeClr>
                </a:glow>
              </a:effectLst>
              <a:latin typeface="Arial" panose="020B0604020202020204" pitchFamily="34" charset="0"/>
              <a:ea typeface="ＭＳ Ｐゴシック" charset="0"/>
              <a:cs typeface="Arial" panose="020B0604020202020204" pitchFamily="34" charset="0"/>
            </a:endParaRPr>
          </a:p>
        </p:txBody>
      </p:sp>
      <p:sp>
        <p:nvSpPr>
          <p:cNvPr id="3" name="Text Box 2"/>
          <p:cNvSpPr txBox="1">
            <a:spLocks noChangeArrowheads="1"/>
          </p:cNvSpPr>
          <p:nvPr/>
        </p:nvSpPr>
        <p:spPr bwMode="auto">
          <a:xfrm>
            <a:off x="8100392" y="86717"/>
            <a:ext cx="936104"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defRPr/>
            </a:pPr>
            <a:r>
              <a:rPr lang="en-US" b="1" dirty="0">
                <a:solidFill>
                  <a:srgbClr val="FFFFFF"/>
                </a:solidFill>
                <a:effectLst>
                  <a:glow rad="292100">
                    <a:srgbClr val="000000">
                      <a:alpha val="92000"/>
                    </a:srgbClr>
                  </a:glow>
                </a:effectLst>
                <a:cs typeface="Arial" charset="0"/>
              </a:rPr>
              <a:t>xxiv</a:t>
            </a:r>
          </a:p>
        </p:txBody>
      </p:sp>
      <p:sp>
        <p:nvSpPr>
          <p:cNvPr id="2" name="Rectangle 1">
            <a:extLst>
              <a:ext uri="{FF2B5EF4-FFF2-40B4-BE49-F238E27FC236}">
                <a16:creationId xmlns:a16="http://schemas.microsoft.com/office/drawing/2014/main" id="{3955D271-F61E-8551-5E1C-20E122CA835C}"/>
              </a:ext>
            </a:extLst>
          </p:cNvPr>
          <p:cNvSpPr>
            <a:spLocks noChangeArrowheads="1"/>
          </p:cNvSpPr>
          <p:nvPr/>
        </p:nvSpPr>
        <p:spPr bwMode="auto">
          <a:xfrm>
            <a:off x="0" y="6385034"/>
            <a:ext cx="9144000" cy="468339"/>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lIns="91430" tIns="45715" rIns="91430" bIns="45715" anchor="ctr"/>
          <a:lstStyle/>
          <a:p>
            <a:pPr marL="0" marR="0" lvl="0" indent="0" algn="ctr" defTabSz="457150" rtl="0" eaLnBrk="1" fontAlgn="auto" latinLnBrk="0" hangingPunct="1">
              <a:lnSpc>
                <a:spcPct val="100000"/>
              </a:lnSpc>
              <a:spcBef>
                <a:spcPct val="20000"/>
              </a:spcBef>
              <a:spcAft>
                <a:spcPts val="0"/>
              </a:spcAft>
              <a:buClr>
                <a:srgbClr val="FFCC00"/>
              </a:buClr>
              <a:buSzPct val="70000"/>
              <a:buFontTx/>
              <a:buNone/>
              <a:tabLst/>
              <a:defRPr/>
            </a:pPr>
            <a:r>
              <a:rPr lang="ar-JO" sz="1600" b="1" kern="0" dirty="0">
                <a:solidFill>
                  <a:srgbClr val="FFFFFF"/>
                </a:solidFill>
                <a:effectLst>
                  <a:outerShdw blurRad="38100" dist="38100" dir="2700000" algn="tl">
                    <a:srgbClr val="000000"/>
                  </a:outerShdw>
                </a:effectLst>
                <a:latin typeface="Arial"/>
                <a:ea typeface="+mn-ea"/>
                <a:cs typeface="Arial"/>
              </a:rPr>
              <a:t>د. ريك جريفيث</a:t>
            </a:r>
            <a:r>
              <a:rPr kumimoji="0" lang="en-US" sz="16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Arial"/>
              </a:rPr>
              <a:t> • </a:t>
            </a:r>
            <a:r>
              <a:rPr lang="ar-JO" sz="1600" b="1" kern="0" dirty="0">
                <a:solidFill>
                  <a:srgbClr val="FFFFFF"/>
                </a:solidFill>
                <a:effectLst>
                  <a:outerShdw blurRad="38100" dist="38100" dir="2700000" algn="tl">
                    <a:srgbClr val="000000"/>
                  </a:outerShdw>
                </a:effectLst>
                <a:latin typeface="Arial"/>
                <a:cs typeface="Arial"/>
              </a:rPr>
              <a:t>مؤسسة الدراسات اللاهوتية الأردنية</a:t>
            </a:r>
            <a:r>
              <a:rPr kumimoji="0" lang="en-US" sz="16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Arial"/>
              </a:rPr>
              <a:t> • BibleStudyDownloads.org</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5569" name="Picture 2" descr="prayhands002 ppt background"/>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100" name="Rectangle 4"/>
          <p:cNvSpPr>
            <a:spLocks noGrp="1" noChangeArrowheads="1"/>
          </p:cNvSpPr>
          <p:nvPr>
            <p:ph type="ctrTitle"/>
          </p:nvPr>
        </p:nvSpPr>
        <p:spPr>
          <a:xfrm>
            <a:off x="0" y="774190"/>
            <a:ext cx="9144000" cy="1274195"/>
          </a:xfrm>
          <a:extLst>
            <a:ext uri="{91240B29-F687-4f45-9708-019B960494DF}">
              <a14:hiddenLine xmlns:a14="http://schemas.microsoft.com/office/drawing/2010/main" xmlns="" w="9525" cap="flat" cmpd="sng">
                <a:solidFill>
                  <a:schemeClr val="tx1"/>
                </a:solidFill>
                <a:prstDash val="solid"/>
                <a:miter lim="800000"/>
                <a:headEnd/>
                <a:tailEnd/>
              </a14:hiddenLine>
            </a:ext>
          </a:extLst>
        </p:spPr>
        <p:txBody>
          <a:bodyPr lIns="548640" rIns="548640">
            <a:spAutoFit/>
          </a:bodyPr>
          <a:lstStyle/>
          <a:p>
            <a:pPr eaLnBrk="1" hangingPunct="1">
              <a:lnSpc>
                <a:spcPct val="80000"/>
              </a:lnSpc>
              <a:defRPr/>
            </a:pPr>
            <a:r>
              <a:rPr lang="ar-JO" sz="4800" b="1" dirty="0">
                <a:solidFill>
                  <a:prstClr val="white"/>
                </a:solidFill>
                <a:effectLst>
                  <a:outerShdw blurRad="50800" dist="101600" dir="2700000" algn="tl" rotWithShape="0">
                    <a:srgbClr val="000000">
                      <a:alpha val="70000"/>
                    </a:srgbClr>
                  </a:outerShdw>
                </a:effectLst>
                <a:latin typeface="Arial" charset="0"/>
                <a:cs typeface="Arial" charset="0"/>
              </a:rPr>
              <a:t>خطوة جورج مولر الأولى            لإيجاد مشيئة الله</a:t>
            </a:r>
            <a:endParaRPr lang="en-US" sz="4800" b="1" dirty="0">
              <a:solidFill>
                <a:prstClr val="white"/>
              </a:solidFill>
              <a:effectLst>
                <a:outerShdw blurRad="50800" dist="101600" dir="2700000" algn="tl" rotWithShape="0">
                  <a:srgbClr val="000000">
                    <a:alpha val="70000"/>
                  </a:srgbClr>
                </a:outerShdw>
              </a:effectLst>
              <a:latin typeface="Arial" charset="0"/>
              <a:cs typeface="Arial" charset="0"/>
            </a:endParaRPr>
          </a:p>
        </p:txBody>
      </p:sp>
      <p:sp>
        <p:nvSpPr>
          <p:cNvPr id="4101" name="Rectangle 5"/>
          <p:cNvSpPr>
            <a:spLocks noChangeArrowheads="1"/>
          </p:cNvSpPr>
          <p:nvPr/>
        </p:nvSpPr>
        <p:spPr bwMode="auto">
          <a:xfrm>
            <a:off x="685800" y="2635250"/>
            <a:ext cx="6629400" cy="171739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lIns="548640" rIns="548640">
            <a:spAutoFit/>
          </a:bodyPr>
          <a:lstStyle/>
          <a:p>
            <a:pPr algn="ctr" eaLnBrk="1" hangingPunct="1">
              <a:lnSpc>
                <a:spcPct val="80000"/>
              </a:lnSpc>
              <a:defRPr/>
            </a:pPr>
            <a:r>
              <a:rPr lang="ar-JO" altLang="ja-JP" sz="4400" b="1" dirty="0">
                <a:solidFill>
                  <a:prstClr val="white"/>
                </a:solidFill>
                <a:effectLst>
                  <a:outerShdw blurRad="50800" dist="101600" dir="2700000" algn="tl" rotWithShape="0">
                    <a:srgbClr val="000000">
                      <a:alpha val="70000"/>
                    </a:srgbClr>
                  </a:outerShdw>
                </a:effectLst>
                <a:latin typeface="Arial" charset="0"/>
                <a:cs typeface="Arial" charset="0"/>
              </a:rPr>
              <a:t>لقد أدخلت قلبي في حالة       من عدم وجود إرادة خاصة به فيما يتعلق بمسألة معينة.</a:t>
            </a:r>
            <a:endParaRPr lang="en-US" sz="4400" dirty="0">
              <a:solidFill>
                <a:prstClr val="white"/>
              </a:solidFill>
              <a:effectLst>
                <a:outerShdw blurRad="50800" dist="101600" dir="2700000" algn="tl" rotWithShape="0">
                  <a:srgbClr val="000000">
                    <a:alpha val="70000"/>
                  </a:srgbClr>
                </a:outerShdw>
              </a:effectLst>
              <a:latin typeface="Arial" charset="0"/>
              <a:cs typeface="Arial" charset="0"/>
            </a:endParaRPr>
          </a:p>
        </p:txBody>
      </p:sp>
      <p:sp>
        <p:nvSpPr>
          <p:cNvPr id="5" name="Text Box 2"/>
          <p:cNvSpPr txBox="1">
            <a:spLocks noChangeArrowheads="1"/>
          </p:cNvSpPr>
          <p:nvPr/>
        </p:nvSpPr>
        <p:spPr bwMode="auto">
          <a:xfrm>
            <a:off x="8100392" y="86717"/>
            <a:ext cx="936104"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defRPr/>
            </a:pPr>
            <a:r>
              <a:rPr lang="en-US" b="1" dirty="0">
                <a:solidFill>
                  <a:srgbClr val="FFFFFF"/>
                </a:solidFill>
                <a:effectLst>
                  <a:glow rad="292100">
                    <a:srgbClr val="000000">
                      <a:alpha val="92000"/>
                    </a:srgbClr>
                  </a:glow>
                </a:effectLst>
                <a:cs typeface="Arial" charset="0"/>
              </a:rPr>
              <a:t>xxiv</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101">
                                            <p:txEl>
                                              <p:pRg st="0" end="0"/>
                                            </p:txEl>
                                          </p:spTgt>
                                        </p:tgtEl>
                                        <p:attrNameLst>
                                          <p:attrName>style.visibility</p:attrName>
                                        </p:attrNameLst>
                                      </p:cBhvr>
                                      <p:to>
                                        <p:strVal val="visible"/>
                                      </p:to>
                                    </p:set>
                                    <p:animEffect transition="in" filter="dissolve">
                                      <p:cBhvr>
                                        <p:cTn id="7" dur="500"/>
                                        <p:tgtEl>
                                          <p:spTgt spid="410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7617" name="Picture 1"/>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30163"/>
            <a:ext cx="9158288" cy="6827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57762" name="Title 1"/>
          <p:cNvSpPr>
            <a:spLocks noGrp="1"/>
          </p:cNvSpPr>
          <p:nvPr>
            <p:ph type="ctrTitle"/>
          </p:nvPr>
        </p:nvSpPr>
        <p:spPr>
          <a:xfrm>
            <a:off x="-31750" y="6350"/>
            <a:ext cx="9144000" cy="1143000"/>
          </a:xfrm>
        </p:spPr>
        <p:txBody>
          <a:bodyPr/>
          <a:lstStyle/>
          <a:p>
            <a:pPr>
              <a:defRPr/>
            </a:pPr>
            <a:r>
              <a:rPr lang="ar-JO" dirty="0">
                <a:effectLst>
                  <a:glow rad="292100">
                    <a:schemeClr val="tx1">
                      <a:alpha val="92000"/>
                    </a:schemeClr>
                  </a:glow>
                </a:effectLst>
                <a:latin typeface="Arial" panose="020B0604020202020204" pitchFamily="34" charset="0"/>
                <a:ea typeface="ＭＳ Ｐゴシック" charset="0"/>
                <a:cs typeface="Arial" panose="020B0604020202020204" pitchFamily="34" charset="0"/>
              </a:rPr>
              <a:t>كيف يقودنا الروح القدس؟</a:t>
            </a:r>
            <a:endParaRPr lang="en-US" dirty="0">
              <a:effectLst>
                <a:glow rad="292100">
                  <a:schemeClr val="tx1">
                    <a:alpha val="92000"/>
                  </a:schemeClr>
                </a:glow>
              </a:effectLst>
              <a:latin typeface="Arial" panose="020B0604020202020204" pitchFamily="34" charset="0"/>
              <a:ea typeface="ＭＳ Ｐゴシック" charset="0"/>
              <a:cs typeface="Arial" panose="020B0604020202020204" pitchFamily="34" charset="0"/>
            </a:endParaRPr>
          </a:p>
        </p:txBody>
      </p:sp>
      <p:sp>
        <p:nvSpPr>
          <p:cNvPr id="3" name="Text Box 2"/>
          <p:cNvSpPr txBox="1">
            <a:spLocks noChangeArrowheads="1"/>
          </p:cNvSpPr>
          <p:nvPr/>
        </p:nvSpPr>
        <p:spPr bwMode="auto">
          <a:xfrm>
            <a:off x="8100392" y="86717"/>
            <a:ext cx="936104"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defRPr/>
            </a:pPr>
            <a:r>
              <a:rPr lang="en-US" b="1" dirty="0">
                <a:solidFill>
                  <a:srgbClr val="FFFFFF"/>
                </a:solidFill>
                <a:effectLst>
                  <a:glow rad="292100">
                    <a:srgbClr val="000000">
                      <a:alpha val="92000"/>
                    </a:srgbClr>
                  </a:glow>
                </a:effectLst>
                <a:latin typeface="Arial" panose="020B0604020202020204" pitchFamily="34" charset="0"/>
                <a:cs typeface="Arial" panose="020B0604020202020204" pitchFamily="34" charset="0"/>
              </a:rPr>
              <a:t>xxiv</a:t>
            </a:r>
          </a:p>
        </p:txBody>
      </p:sp>
      <p:sp>
        <p:nvSpPr>
          <p:cNvPr id="9" name="Text Box 2"/>
          <p:cNvSpPr txBox="1">
            <a:spLocks noChangeArrowheads="1"/>
          </p:cNvSpPr>
          <p:nvPr/>
        </p:nvSpPr>
        <p:spPr bwMode="auto">
          <a:xfrm>
            <a:off x="179388" y="1844675"/>
            <a:ext cx="6913562" cy="39703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defRPr/>
            </a:pPr>
            <a:r>
              <a:rPr lang="ar-JO" sz="3600" b="1" dirty="0">
                <a:solidFill>
                  <a:srgbClr val="FFFFFF"/>
                </a:solidFill>
                <a:effectLst>
                  <a:glow rad="292100">
                    <a:srgbClr val="000000">
                      <a:alpha val="92000"/>
                    </a:srgbClr>
                  </a:glow>
                </a:effectLst>
                <a:latin typeface="Arial" panose="020B0604020202020204" pitchFamily="34" charset="0"/>
                <a:cs typeface="Arial" panose="020B0604020202020204" pitchFamily="34" charset="0"/>
              </a:rPr>
              <a:t>1. لا إرادة خاصة بي</a:t>
            </a:r>
            <a:endParaRPr lang="ar-JO" sz="2800" b="1" dirty="0">
              <a:solidFill>
                <a:srgbClr val="FFFFFF"/>
              </a:solidFill>
              <a:effectLst>
                <a:glow rad="292100">
                  <a:srgbClr val="000000">
                    <a:alpha val="92000"/>
                  </a:srgbClr>
                </a:glow>
              </a:effectLst>
              <a:latin typeface="Arial" panose="020B0604020202020204" pitchFamily="34" charset="0"/>
              <a:cs typeface="Arial" panose="020B0604020202020204" pitchFamily="34" charset="0"/>
            </a:endParaRPr>
          </a:p>
          <a:p>
            <a:pPr algn="r" eaLnBrk="1" hangingPunct="1">
              <a:defRPr/>
            </a:pPr>
            <a:r>
              <a:rPr lang="ar-JO" sz="3600" b="1" dirty="0">
                <a:solidFill>
                  <a:srgbClr val="FFFFFF"/>
                </a:solidFill>
                <a:effectLst>
                  <a:glow rad="292100">
                    <a:srgbClr val="000000">
                      <a:alpha val="92000"/>
                    </a:srgbClr>
                  </a:glow>
                </a:effectLst>
                <a:latin typeface="Arial" panose="020B0604020202020204" pitchFamily="34" charset="0"/>
                <a:cs typeface="Arial" panose="020B0604020202020204" pitchFamily="34" charset="0"/>
              </a:rPr>
              <a:t>2. تمييز المشاعر</a:t>
            </a:r>
          </a:p>
          <a:p>
            <a:pPr algn="r" eaLnBrk="1" hangingPunct="1">
              <a:defRPr/>
            </a:pPr>
            <a:r>
              <a:rPr lang="ar-JO" sz="3600" b="1" dirty="0">
                <a:solidFill>
                  <a:srgbClr val="FFFFFF"/>
                </a:solidFill>
                <a:effectLst>
                  <a:glow rad="292100">
                    <a:srgbClr val="000000">
                      <a:alpha val="92000"/>
                    </a:srgbClr>
                  </a:glow>
                </a:effectLst>
                <a:latin typeface="Arial" panose="020B0604020202020204" pitchFamily="34" charset="0"/>
                <a:cs typeface="Arial" panose="020B0604020202020204" pitchFamily="34" charset="0"/>
              </a:rPr>
              <a:t>3. كلمة الله</a:t>
            </a:r>
          </a:p>
          <a:p>
            <a:pPr algn="r" eaLnBrk="1" hangingPunct="1">
              <a:defRPr/>
            </a:pPr>
            <a:r>
              <a:rPr lang="ar-JO" sz="3600" b="1" dirty="0">
                <a:solidFill>
                  <a:srgbClr val="FFFFFF"/>
                </a:solidFill>
                <a:effectLst>
                  <a:glow rad="292100">
                    <a:srgbClr val="000000">
                      <a:alpha val="92000"/>
                    </a:srgbClr>
                  </a:glow>
                </a:effectLst>
                <a:latin typeface="Arial" panose="020B0604020202020204" pitchFamily="34" charset="0"/>
                <a:cs typeface="Arial" panose="020B0604020202020204" pitchFamily="34" charset="0"/>
              </a:rPr>
              <a:t>4. ظروف العناية الإلهية</a:t>
            </a:r>
          </a:p>
          <a:p>
            <a:pPr algn="r" eaLnBrk="1" hangingPunct="1">
              <a:defRPr/>
            </a:pPr>
            <a:r>
              <a:rPr lang="ar-JO" sz="3600" b="1" dirty="0">
                <a:solidFill>
                  <a:srgbClr val="FFFFFF"/>
                </a:solidFill>
                <a:effectLst>
                  <a:glow rad="292100">
                    <a:srgbClr val="000000">
                      <a:alpha val="92000"/>
                    </a:srgbClr>
                  </a:glow>
                </a:effectLst>
                <a:latin typeface="Arial" panose="020B0604020202020204" pitchFamily="34" charset="0"/>
                <a:cs typeface="Arial" panose="020B0604020202020204" pitchFamily="34" charset="0"/>
              </a:rPr>
              <a:t>5. اسأل الله في الصلاة</a:t>
            </a:r>
          </a:p>
          <a:p>
            <a:pPr algn="r" eaLnBrk="1" hangingPunct="1">
              <a:defRPr/>
            </a:pPr>
            <a:r>
              <a:rPr lang="ar-JO" sz="3600" b="1" dirty="0">
                <a:solidFill>
                  <a:srgbClr val="FFFFFF"/>
                </a:solidFill>
                <a:effectLst>
                  <a:glow rad="292100">
                    <a:srgbClr val="000000">
                      <a:alpha val="92000"/>
                    </a:srgbClr>
                  </a:glow>
                </a:effectLst>
                <a:latin typeface="Arial" panose="020B0604020202020204" pitchFamily="34" charset="0"/>
                <a:cs typeface="Arial" panose="020B0604020202020204" pitchFamily="34" charset="0"/>
              </a:rPr>
              <a:t>6. قرر واطلب السلام، صلّ 2-3 مرات أكثر وتصرف</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blinds(horizontal)">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blinds(horizontal)">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blinds(horizontal)">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blinds(horizontal)">
                                      <p:cBhvr>
                                        <p:cTn id="22" dur="500"/>
                                        <p:tgtEl>
                                          <p:spTgt spid="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blinds(horizontal)">
                                      <p:cBhvr>
                                        <p:cTn id="27" dur="500"/>
                                        <p:tgtEl>
                                          <p:spTgt spid="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blinds(horizontal)">
                                      <p:cBhvr>
                                        <p:cTn id="32" dur="500"/>
                                        <p:tgtEl>
                                          <p:spTgt spid="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0" y="1417638"/>
            <a:ext cx="2678874" cy="2522151"/>
          </a:xfrm>
        </p:spPr>
        <p:txBody>
          <a:bodyPr/>
          <a:lstStyle/>
          <a:p>
            <a:pPr algn="r"/>
            <a:r>
              <a:rPr lang="en-US" dirty="0"/>
              <a:t>Black</a:t>
            </a:r>
          </a:p>
        </p:txBody>
      </p:sp>
    </p:spTree>
    <p:extLst>
      <p:ext uri="{BB962C8B-B14F-4D97-AF65-F5344CB8AC3E}">
        <p14:creationId xmlns:p14="http://schemas.microsoft.com/office/powerpoint/2010/main" val="1992082096"/>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rtl="1" eaLnBrk="1" hangingPunct="1">
              <a:defRPr/>
            </a:pPr>
            <a:r>
              <a:rPr lang="ar-JO" sz="2400" b="1" dirty="0">
                <a:solidFill>
                  <a:srgbClr val="FFFFFF"/>
                </a:solidFill>
                <a:latin typeface="Arial" panose="020B0604020202020204" pitchFamily="34" charset="0"/>
                <a:ea typeface="ＭＳ Ｐゴシック" charset="0"/>
                <a:cs typeface="Arial" panose="020B0604020202020204" pitchFamily="34" charset="0"/>
              </a:rPr>
              <a:t>الرابط للعرض التقديميِّ "علم الروح القدس (نيوماتولوجيا)" متاحٌ على الموقع الإلكترونيّ:</a:t>
            </a:r>
            <a:br>
              <a:rPr lang="ar-JO" sz="2400" b="1" dirty="0">
                <a:solidFill>
                  <a:srgbClr val="FFFFFF"/>
                </a:solidFill>
                <a:latin typeface="Arial" panose="020B0604020202020204" pitchFamily="34" charset="0"/>
                <a:ea typeface="ＭＳ Ｐゴシック" charset="0"/>
                <a:cs typeface="Arial" panose="020B0604020202020204" pitchFamily="34" charset="0"/>
              </a:rPr>
            </a:br>
            <a:r>
              <a:rPr lang="ar-JO" sz="2400" b="1" dirty="0">
                <a:solidFill>
                  <a:srgbClr val="FFFFFF"/>
                </a:solidFill>
                <a:latin typeface="Arial" panose="020B0604020202020204" pitchFamily="34" charset="0"/>
                <a:ea typeface="ＭＳ Ｐゴシック" charset="0"/>
                <a:cs typeface="Arial" panose="020B0604020202020204" pitchFamily="34" charset="0"/>
              </a:rPr>
              <a:t> </a:t>
            </a:r>
            <a:r>
              <a:rPr lang="en-US" sz="2400" b="1" dirty="0">
                <a:solidFill>
                  <a:srgbClr val="FFFFFF"/>
                </a:solidFill>
                <a:latin typeface="Arial" panose="020B0604020202020204" pitchFamily="34" charset="0"/>
                <a:ea typeface="ＭＳ Ｐゴシック" charset="0"/>
                <a:cs typeface="Arial" panose="020B0604020202020204" pitchFamily="34" charset="0"/>
              </a:rPr>
              <a:t>BibleStudyDownloads.org</a:t>
            </a:r>
          </a:p>
        </p:txBody>
      </p:sp>
      <p:sp>
        <p:nvSpPr>
          <p:cNvPr id="99331" name="Rectangle 1026"/>
          <p:cNvSpPr txBox="1">
            <a:spLocks noChangeArrowheads="1"/>
          </p:cNvSpPr>
          <p:nvPr/>
        </p:nvSpPr>
        <p:spPr bwMode="auto">
          <a:xfrm>
            <a:off x="0" y="-27384"/>
            <a:ext cx="91440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300" rtl="1" eaLnBrk="1" fontAlgn="base" latinLnBrk="0" hangingPunct="1">
              <a:lnSpc>
                <a:spcPct val="100000"/>
              </a:lnSpc>
              <a:spcBef>
                <a:spcPct val="0"/>
              </a:spcBef>
              <a:spcAft>
                <a:spcPct val="0"/>
              </a:spcAft>
              <a:buClrTx/>
              <a:buSzTx/>
              <a:buFontTx/>
              <a:buNone/>
              <a:tabLst/>
              <a:defRPr/>
            </a:pPr>
            <a:r>
              <a:rPr lang="ar-JO" sz="3600" b="1" dirty="0">
                <a:solidFill>
                  <a:srgbClr val="FFFFFF"/>
                </a:solidFill>
                <a:latin typeface="Arial" panose="020B0604020202020204" pitchFamily="34" charset="0"/>
                <a:cs typeface="Arial" panose="020B0604020202020204" pitchFamily="34" charset="0"/>
              </a:rPr>
              <a:t>أ</a:t>
            </a:r>
            <a:r>
              <a:rPr kumimoji="0" lang="ar-JO" sz="36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حصل على هذا العرض التقديمي مجانًا</a:t>
            </a:r>
            <a:endParaRPr kumimoji="0" lang="en-US" sz="36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3" y="692696"/>
            <a:ext cx="9232347" cy="5450314"/>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82754369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05" charset="0"/>
            <a:ea typeface="ＭＳ Ｐゴシック" pitchFamily="-105" charset="-128"/>
            <a:cs typeface="ＭＳ Ｐゴシック" pitchFamily="-105"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05" charset="0"/>
            <a:ea typeface="ＭＳ Ｐゴシック" pitchFamily="-105" charset="-128"/>
            <a:cs typeface="ＭＳ Ｐゴシック" pitchFamily="-105"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itle">
  <a:themeElements>
    <a:clrScheme name="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bg1"/>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bg1"/>
            </a:solidFill>
            <a:effectLst/>
            <a:latin typeface="Arial" charset="0"/>
            <a:ea typeface="ＭＳ Ｐゴシック" charset="0"/>
          </a:defRPr>
        </a:defPPr>
      </a:lstStyle>
    </a:lnDef>
  </a:objectDefaults>
  <a:extraClrSchemeLst>
    <a:extraClrScheme>
      <a:clrScheme name="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itl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itl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itl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itl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itl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itl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itl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itl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itl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itl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itl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Lyrics">
  <a:themeElements>
    <a:clrScheme name="Lyric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yrics">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bg1"/>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bg1"/>
            </a:solidFill>
            <a:effectLst/>
            <a:latin typeface="Arial" charset="0"/>
            <a:ea typeface="ＭＳ Ｐゴシック" charset="0"/>
          </a:defRPr>
        </a:defPPr>
      </a:lstStyle>
    </a:lnDef>
  </a:objectDefaults>
  <a:extraClrSchemeLst>
    <a:extraClrScheme>
      <a:clrScheme name="Lyric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Lyric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Lyric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Lyric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Lyric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Lyric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Lyric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Lyric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Lyric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Lyric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Lyric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Lyric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Mac HD:Applications:Microsoft Office 2004:Templates:Presentations:Designs:Crumple</Template>
  <TotalTime>3301</TotalTime>
  <Words>733</Words>
  <Application>Microsoft Macintosh PowerPoint</Application>
  <PresentationFormat>On-screen Show (4:3)</PresentationFormat>
  <Paragraphs>49</Paragraphs>
  <Slides>5</Slides>
  <Notes>4</Notes>
  <HiddenSlides>0</HiddenSlides>
  <MMClips>0</MMClips>
  <ScaleCrop>false</ScaleCrop>
  <HeadingPairs>
    <vt:vector size="6" baseType="variant">
      <vt:variant>
        <vt:lpstr>Fonts Used</vt:lpstr>
      </vt:variant>
      <vt:variant>
        <vt:i4>5</vt:i4>
      </vt:variant>
      <vt:variant>
        <vt:lpstr>Theme</vt:lpstr>
      </vt:variant>
      <vt:variant>
        <vt:i4>6</vt:i4>
      </vt:variant>
      <vt:variant>
        <vt:lpstr>Slide Titles</vt:lpstr>
      </vt:variant>
      <vt:variant>
        <vt:i4>5</vt:i4>
      </vt:variant>
    </vt:vector>
  </HeadingPairs>
  <TitlesOfParts>
    <vt:vector size="16" baseType="lpstr">
      <vt:lpstr>ＭＳ Ｐゴシック</vt:lpstr>
      <vt:lpstr>Arial</vt:lpstr>
      <vt:lpstr>Calibri</vt:lpstr>
      <vt:lpstr>Times New Roman</vt:lpstr>
      <vt:lpstr>Wingdings</vt:lpstr>
      <vt:lpstr>Blank Presentation</vt:lpstr>
      <vt:lpstr>4_Office Theme</vt:lpstr>
      <vt:lpstr>Title</vt:lpstr>
      <vt:lpstr>Lyrics</vt:lpstr>
      <vt:lpstr>Orbit</vt:lpstr>
      <vt:lpstr>1_Orbit</vt:lpstr>
      <vt:lpstr>كيف يقودنا الروح القدس؟</vt:lpstr>
      <vt:lpstr>خطوة جورج مولر الأولى            لإيجاد مشيئة الله</vt:lpstr>
      <vt:lpstr>كيف يقودنا الروح القدس؟</vt:lpstr>
      <vt:lpstr>Black</vt:lpstr>
      <vt:lpstr>الرابط للعرض التقديميِّ "علم الروح القدس (نيوماتولوجيا)" متاحٌ على الموقع الإلكترونيّ:  BibleStudyDownloads.org</vt:lpstr>
    </vt:vector>
  </TitlesOfParts>
  <Company>Personal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INDWELLING &amp; SEALING OF THE SPIRIT</dc:title>
  <dc:creator>Djenny Ruswandi</dc:creator>
  <cp:lastModifiedBy>Rick Griffith</cp:lastModifiedBy>
  <cp:revision>225</cp:revision>
  <dcterms:created xsi:type="dcterms:W3CDTF">2006-01-17T09:02:17Z</dcterms:created>
  <dcterms:modified xsi:type="dcterms:W3CDTF">2025-09-25T17:07:26Z</dcterms:modified>
</cp:coreProperties>
</file>