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9.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0.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 id="2147483892" r:id="rId2"/>
    <p:sldMasterId id="2147483904" r:id="rId3"/>
    <p:sldMasterId id="2147483916" r:id="rId4"/>
    <p:sldMasterId id="2147483928" r:id="rId5"/>
    <p:sldMasterId id="2147484046" r:id="rId6"/>
    <p:sldMasterId id="2147484407" r:id="rId7"/>
    <p:sldMasterId id="2147484446" r:id="rId8"/>
    <p:sldMasterId id="2147484458" r:id="rId9"/>
    <p:sldMasterId id="2147484470" r:id="rId10"/>
    <p:sldMasterId id="2147484482" r:id="rId11"/>
  </p:sldMasterIdLst>
  <p:notesMasterIdLst>
    <p:notesMasterId r:id="rId37"/>
  </p:notesMasterIdLst>
  <p:handoutMasterIdLst>
    <p:handoutMasterId r:id="rId38"/>
  </p:handoutMasterIdLst>
  <p:sldIdLst>
    <p:sldId id="256" r:id="rId12"/>
    <p:sldId id="272" r:id="rId13"/>
    <p:sldId id="273" r:id="rId14"/>
    <p:sldId id="274" r:id="rId15"/>
    <p:sldId id="257" r:id="rId16"/>
    <p:sldId id="258" r:id="rId17"/>
    <p:sldId id="259" r:id="rId18"/>
    <p:sldId id="260" r:id="rId19"/>
    <p:sldId id="611" r:id="rId20"/>
    <p:sldId id="263" r:id="rId21"/>
    <p:sldId id="264" r:id="rId22"/>
    <p:sldId id="265" r:id="rId23"/>
    <p:sldId id="455" r:id="rId24"/>
    <p:sldId id="390" r:id="rId25"/>
    <p:sldId id="275" r:id="rId26"/>
    <p:sldId id="268" r:id="rId27"/>
    <p:sldId id="281" r:id="rId28"/>
    <p:sldId id="269" r:id="rId29"/>
    <p:sldId id="270" r:id="rId30"/>
    <p:sldId id="271" r:id="rId31"/>
    <p:sldId id="262" r:id="rId32"/>
    <p:sldId id="276" r:id="rId33"/>
    <p:sldId id="277" r:id="rId34"/>
    <p:sldId id="4049" r:id="rId35"/>
    <p:sldId id="280" r:id="rId3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878" autoAdjust="0"/>
    <p:restoredTop sz="94249" autoAdjust="0"/>
  </p:normalViewPr>
  <p:slideViewPr>
    <p:cSldViewPr>
      <p:cViewPr varScale="1">
        <p:scale>
          <a:sx n="128" d="100"/>
          <a:sy n="128" d="100"/>
        </p:scale>
        <p:origin x="136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presProps" Target="presProps.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9091" name="Rectangle 3"/>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89092" name="Rectangle 4"/>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9093" name="Rectangle 5"/>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pPr>
              <a:defRPr/>
            </a:pPr>
            <a:fld id="{A66E5A9F-957C-C640-81CD-5EF23813500A}" type="slidenum">
              <a:rPr lang="en-US"/>
              <a:pPr>
                <a:defRPr/>
              </a:pPr>
              <a:t>‹#›</a:t>
            </a:fld>
            <a:endParaRPr lang="en-US"/>
          </a:p>
        </p:txBody>
      </p:sp>
    </p:spTree>
    <p:extLst>
      <p:ext uri="{BB962C8B-B14F-4D97-AF65-F5344CB8AC3E}">
        <p14:creationId xmlns:p14="http://schemas.microsoft.com/office/powerpoint/2010/main" val="1070581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pPr>
              <a:defRPr/>
            </a:pPr>
            <a:fld id="{933FC01B-A731-DE43-AFCA-04E1FE8405B2}" type="slidenum">
              <a:rPr lang="en-US"/>
              <a:pPr>
                <a:defRPr/>
              </a:pPr>
              <a:t>‹#›</a:t>
            </a:fld>
            <a:endParaRPr lang="en-US"/>
          </a:p>
        </p:txBody>
      </p:sp>
    </p:spTree>
    <p:extLst>
      <p:ext uri="{BB962C8B-B14F-4D97-AF65-F5344CB8AC3E}">
        <p14:creationId xmlns:p14="http://schemas.microsoft.com/office/powerpoint/2010/main" val="32088714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D48FBCE-C49B-4842-BD9D-2722E76D7DE3}" type="slidenum">
              <a:rPr lang="en-US" sz="1200">
                <a:solidFill>
                  <a:srgbClr val="000000"/>
                </a:solidFill>
              </a:rPr>
              <a:pPr/>
              <a:t>1</a:t>
            </a:fld>
            <a:endParaRPr lang="en-US" sz="1200">
              <a:solidFill>
                <a:srgbClr val="000000"/>
              </a:solidFill>
            </a:endParaRPr>
          </a:p>
        </p:txBody>
      </p:sp>
      <p:sp>
        <p:nvSpPr>
          <p:cNvPr id="433154"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5E3A597-C38A-2B43-BC04-A1D951727181}" type="slidenum">
              <a:rPr lang="en-US" sz="1200">
                <a:solidFill>
                  <a:srgbClr val="000000"/>
                </a:solidFill>
              </a:rPr>
              <a:pPr/>
              <a:t>12</a:t>
            </a:fld>
            <a:endParaRPr lang="en-US" sz="1200">
              <a:solidFill>
                <a:srgbClr val="000000"/>
              </a:solidFill>
            </a:endParaRPr>
          </a:p>
        </p:txBody>
      </p:sp>
      <p:sp>
        <p:nvSpPr>
          <p:cNvPr id="451586" name="Rectangle 2"/>
          <p:cNvSpPr>
            <a:spLocks noGrp="1" noRot="1" noChangeAspect="1" noChangeArrowheads="1"/>
          </p:cNvSpPr>
          <p:nvPr>
            <p:ph type="sldImg"/>
          </p:nvPr>
        </p:nvSpPr>
        <p:spPr>
          <a:solidFill>
            <a:srgbClr val="FFFFFF"/>
          </a:solidFill>
          <a:ln/>
        </p:spPr>
      </p:sp>
      <p:sp>
        <p:nvSpPr>
          <p:cNvPr id="12800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DAFD07C-FA4A-3F43-97CB-81AA34B30BA3}"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03458" name="Rectangle 2"/>
          <p:cNvSpPr>
            <a:spLocks noGrp="1" noRot="1" noChangeAspect="1" noChangeArrowheads="1"/>
          </p:cNvSpPr>
          <p:nvPr>
            <p:ph type="sldImg"/>
          </p:nvPr>
        </p:nvSpPr>
        <p:spPr>
          <a:solidFill>
            <a:srgbClr val="FFFFFF"/>
          </a:solidFill>
          <a:ln/>
        </p:spPr>
      </p:sp>
      <p:sp>
        <p:nvSpPr>
          <p:cNvPr id="4034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F1060CF-E612-8E49-8E43-387F94AA5CF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945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5EE6F56-1F0F-6D4A-8205-DF70560AA0ED}"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94595" name="Rectangle 2"/>
          <p:cNvSpPr>
            <a:spLocks noGrp="1" noRot="1" noChangeAspect="1" noChangeArrowheads="1" noTextEdit="1"/>
          </p:cNvSpPr>
          <p:nvPr>
            <p:ph type="sldImg"/>
          </p:nvPr>
        </p:nvSpPr>
        <p:spPr>
          <a:solidFill>
            <a:srgbClr val="FFFFFF"/>
          </a:solidFill>
          <a:ln/>
        </p:spPr>
      </p:sp>
      <p:sp>
        <p:nvSpPr>
          <p:cNvPr id="4945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30070D0-21C3-9549-8E20-AC136601C8D4}" type="slidenum">
              <a:rPr lang="en-US" sz="1200">
                <a:solidFill>
                  <a:srgbClr val="000000"/>
                </a:solidFill>
              </a:rPr>
              <a:pPr/>
              <a:t>15</a:t>
            </a:fld>
            <a:endParaRPr lang="en-US" sz="1200">
              <a:solidFill>
                <a:srgbClr val="000000"/>
              </a:solidFill>
            </a:endParaRPr>
          </a:p>
        </p:txBody>
      </p:sp>
      <p:sp>
        <p:nvSpPr>
          <p:cNvPr id="457730"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58DBDC9-740A-1746-9794-C655DD79FD29}" type="slidenum">
              <a:rPr lang="en-US" sz="1200">
                <a:solidFill>
                  <a:srgbClr val="000000"/>
                </a:solidFill>
              </a:rPr>
              <a:pPr/>
              <a:t>16</a:t>
            </a:fld>
            <a:endParaRPr lang="en-US" sz="1200">
              <a:solidFill>
                <a:srgbClr val="000000"/>
              </a:solidFill>
            </a:endParaRPr>
          </a:p>
        </p:txBody>
      </p:sp>
      <p:sp>
        <p:nvSpPr>
          <p:cNvPr id="457730"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BD7B632-5BB0-D044-BCC7-31D63633A276}" type="slidenum">
              <a:rPr lang="en-US" sz="1200">
                <a:solidFill>
                  <a:srgbClr val="000000"/>
                </a:solidFill>
              </a:rPr>
              <a:pPr/>
              <a:t>17</a:t>
            </a:fld>
            <a:endParaRPr lang="en-US" sz="1200">
              <a:solidFill>
                <a:srgbClr val="000000"/>
              </a:solidFill>
            </a:endParaRPr>
          </a:p>
        </p:txBody>
      </p:sp>
      <p:sp>
        <p:nvSpPr>
          <p:cNvPr id="445442" name="Rectangle 2"/>
          <p:cNvSpPr>
            <a:spLocks noGrp="1" noRot="1" noChangeAspect="1" noChangeArrowheads="1"/>
          </p:cNvSpPr>
          <p:nvPr>
            <p:ph type="sldImg"/>
          </p:nvPr>
        </p:nvSpPr>
        <p:spPr>
          <a:solidFill>
            <a:srgbClr val="FFFFFF"/>
          </a:solidFill>
          <a:ln/>
        </p:spPr>
      </p:sp>
      <p:sp>
        <p:nvSpPr>
          <p:cNvPr id="14438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9EFDBAC-CDCE-5F44-AC22-110F106E2115}" type="slidenum">
              <a:rPr lang="en-US" sz="1200">
                <a:solidFill>
                  <a:srgbClr val="000000"/>
                </a:solidFill>
              </a:rPr>
              <a:pPr/>
              <a:t>18</a:t>
            </a:fld>
            <a:endParaRPr lang="en-US" sz="1200">
              <a:solidFill>
                <a:srgbClr val="000000"/>
              </a:solidFill>
            </a:endParaRPr>
          </a:p>
        </p:txBody>
      </p:sp>
      <p:sp>
        <p:nvSpPr>
          <p:cNvPr id="459778" name="Rectangle 2"/>
          <p:cNvSpPr>
            <a:spLocks noGrp="1" noRot="1" noChangeAspect="1" noChangeArrowheads="1"/>
          </p:cNvSpPr>
          <p:nvPr>
            <p:ph type="sldImg"/>
          </p:nvPr>
        </p:nvSpPr>
        <p:spPr>
          <a:solidFill>
            <a:srgbClr val="FFFFFF"/>
          </a:solidFill>
          <a:ln/>
        </p:spPr>
      </p:sp>
      <p:sp>
        <p:nvSpPr>
          <p:cNvPr id="13824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FC14F09-2516-8644-9DFD-42CD96032FBF}" type="slidenum">
              <a:rPr lang="en-US" sz="1200">
                <a:solidFill>
                  <a:srgbClr val="000000"/>
                </a:solidFill>
              </a:rPr>
              <a:pPr/>
              <a:t>19</a:t>
            </a:fld>
            <a:endParaRPr lang="en-US" sz="1200">
              <a:solidFill>
                <a:srgbClr val="000000"/>
              </a:solidFill>
            </a:endParaRPr>
          </a:p>
        </p:txBody>
      </p:sp>
      <p:sp>
        <p:nvSpPr>
          <p:cNvPr id="461826" name="Rectangle 2"/>
          <p:cNvSpPr>
            <a:spLocks noGrp="1" noRot="1" noChangeAspect="1" noChangeArrowheads="1"/>
          </p:cNvSpPr>
          <p:nvPr>
            <p:ph type="sldImg"/>
          </p:nvPr>
        </p:nvSpPr>
        <p:spPr>
          <a:solidFill>
            <a:srgbClr val="FFFFFF"/>
          </a:solidFill>
          <a:ln/>
        </p:spPr>
      </p:sp>
      <p:sp>
        <p:nvSpPr>
          <p:cNvPr id="14029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9D4A1E3-6C8E-6F4A-812A-746CE6639F66}" type="slidenum">
              <a:rPr lang="en-US" sz="1200">
                <a:solidFill>
                  <a:srgbClr val="000000"/>
                </a:solidFill>
              </a:rPr>
              <a:pPr/>
              <a:t>20</a:t>
            </a:fld>
            <a:endParaRPr lang="en-US" sz="1200">
              <a:solidFill>
                <a:srgbClr val="000000"/>
              </a:solidFill>
            </a:endParaRPr>
          </a:p>
        </p:txBody>
      </p:sp>
      <p:sp>
        <p:nvSpPr>
          <p:cNvPr id="463874" name="Rectangle 2"/>
          <p:cNvSpPr>
            <a:spLocks noGrp="1" noRot="1" noChangeAspect="1" noChangeArrowheads="1"/>
          </p:cNvSpPr>
          <p:nvPr>
            <p:ph type="sldImg"/>
          </p:nvPr>
        </p:nvSpPr>
        <p:spPr>
          <a:solidFill>
            <a:srgbClr val="FFFFFF"/>
          </a:solidFill>
          <a:ln/>
        </p:spPr>
      </p:sp>
      <p:sp>
        <p:nvSpPr>
          <p:cNvPr id="14233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BAD3C90-270F-9E4C-BA20-031243B59452}" type="slidenum">
              <a:rPr lang="en-US" sz="1200">
                <a:solidFill>
                  <a:srgbClr val="000000"/>
                </a:solidFill>
              </a:rPr>
              <a:pPr/>
              <a:t>21</a:t>
            </a:fld>
            <a:endParaRPr lang="en-US" sz="1200">
              <a:solidFill>
                <a:srgbClr val="000000"/>
              </a:solidFill>
            </a:endParaRPr>
          </a:p>
        </p:txBody>
      </p:sp>
      <p:sp>
        <p:nvSpPr>
          <p:cNvPr id="445442" name="Rectangle 2"/>
          <p:cNvSpPr>
            <a:spLocks noGrp="1" noRot="1" noChangeAspect="1" noChangeArrowheads="1"/>
          </p:cNvSpPr>
          <p:nvPr>
            <p:ph type="sldImg"/>
          </p:nvPr>
        </p:nvSpPr>
        <p:spPr>
          <a:solidFill>
            <a:srgbClr val="FFFFFF"/>
          </a:solidFill>
          <a:ln/>
        </p:spPr>
      </p:sp>
      <p:sp>
        <p:nvSpPr>
          <p:cNvPr id="1198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Gangel is a leading educator who gives signs of a Christian congregation that functions well. He counters the following heresies:</a:t>
            </a:r>
          </a:p>
          <a:p>
            <a:r>
              <a:rPr lang="en-US" dirty="0"/>
              <a:t>a) "Large churches must be healthy churches: We must be doing many things well!"</a:t>
            </a:r>
          </a:p>
          <a:p>
            <a:r>
              <a:rPr lang="en-US" dirty="0"/>
              <a:t>b) "Large churches are relevant churches: Our church attracts people because it relates well to the world."</a:t>
            </a:r>
          </a:p>
          <a:p>
            <a:r>
              <a:rPr lang="en-US" dirty="0"/>
              <a:t>c) "A successful church meets the social needs of its area: We must have God's blessing even if we are not helping lost people become saved."</a:t>
            </a:r>
          </a:p>
          <a:p>
            <a:r>
              <a:rPr lang="en-US" dirty="0"/>
              <a:t>d) "The best church sells itself well to the world: We are not persecuted because we have good relations with the lost."</a:t>
            </a:r>
          </a:p>
          <a:p>
            <a:r>
              <a:rPr lang="en-US" dirty="0"/>
              <a:t>e) "Our church leaders have the respect of the unbelieving community: We therefore must be biblical."</a:t>
            </a:r>
          </a:p>
          <a:p>
            <a:endParaRPr lang="en-US" dirty="0"/>
          </a:p>
          <a:p>
            <a:r>
              <a:rPr lang="en-US" dirty="0"/>
              <a:t>Gangel brings up many points that church leaders should discuss. We should consider that Jesus promised persecution and marginalization by the world when we act truly Christian and care for the gospel by reaching people's eternal needs.</a:t>
            </a:r>
          </a:p>
          <a:p>
            <a:r>
              <a:rPr lang="en-US" dirty="0"/>
              <a:t>_____________</a:t>
            </a:r>
          </a:p>
          <a:p>
            <a:r>
              <a:rPr lang="en-US" dirty="0"/>
              <a:t>CH-03-Leadership-12</a:t>
            </a:r>
          </a:p>
          <a:p>
            <a:r>
              <a:rPr lang="en-US" dirty="0"/>
              <a:t>HS-12-Discerning Gifts-3</a:t>
            </a:r>
          </a:p>
          <a:p>
            <a:endParaRPr lang="en-US" dirty="0"/>
          </a:p>
        </p:txBody>
      </p:sp>
      <p:sp>
        <p:nvSpPr>
          <p:cNvPr id="4" name="Slide Number Placeholder 3"/>
          <p:cNvSpPr>
            <a:spLocks noGrp="1"/>
          </p:cNvSpPr>
          <p:nvPr>
            <p:ph type="sldNum" sz="quarter" idx="5"/>
          </p:nvPr>
        </p:nvSpPr>
        <p:spPr/>
        <p:txBody>
          <a:bodyPr/>
          <a:lstStyle/>
          <a:p>
            <a:pPr>
              <a:defRPr/>
            </a:pPr>
            <a:fld id="{933FC01B-A731-DE43-AFCA-04E1FE8405B2}" type="slidenum">
              <a:rPr lang="en-US" smtClean="0"/>
              <a:pPr>
                <a:defRPr/>
              </a:pPr>
              <a:t>3</a:t>
            </a:fld>
            <a:endParaRPr lang="en-US"/>
          </a:p>
        </p:txBody>
      </p:sp>
    </p:spTree>
    <p:extLst>
      <p:ext uri="{BB962C8B-B14F-4D97-AF65-F5344CB8AC3E}">
        <p14:creationId xmlns:p14="http://schemas.microsoft.com/office/powerpoint/2010/main" val="1369580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45A2444-F21E-C342-95FD-643C76FB65EB}" type="slidenum">
              <a:rPr lang="en-US" sz="1200">
                <a:solidFill>
                  <a:srgbClr val="000000"/>
                </a:solidFill>
              </a:rPr>
              <a:pPr/>
              <a:t>22</a:t>
            </a:fld>
            <a:endParaRPr lang="en-US" sz="1200">
              <a:solidFill>
                <a:srgbClr val="000000"/>
              </a:solidFill>
            </a:endParaRPr>
          </a:p>
        </p:txBody>
      </p:sp>
      <p:sp>
        <p:nvSpPr>
          <p:cNvPr id="445442" name="Rectangle 2"/>
          <p:cNvSpPr>
            <a:spLocks noGrp="1" noRot="1" noChangeAspect="1" noChangeArrowheads="1"/>
          </p:cNvSpPr>
          <p:nvPr>
            <p:ph type="sldImg"/>
          </p:nvPr>
        </p:nvSpPr>
        <p:spPr>
          <a:solidFill>
            <a:srgbClr val="FFFFFF"/>
          </a:solidFill>
          <a:ln/>
        </p:spPr>
      </p:sp>
      <p:sp>
        <p:nvSpPr>
          <p:cNvPr id="1218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BD7B632-5BB0-D044-BCC7-31D63633A276}" type="slidenum">
              <a:rPr lang="en-US" sz="1200">
                <a:solidFill>
                  <a:srgbClr val="000000"/>
                </a:solidFill>
              </a:rPr>
              <a:pPr/>
              <a:t>23</a:t>
            </a:fld>
            <a:endParaRPr lang="en-US" sz="1200">
              <a:solidFill>
                <a:srgbClr val="000000"/>
              </a:solidFill>
            </a:endParaRPr>
          </a:p>
        </p:txBody>
      </p:sp>
      <p:sp>
        <p:nvSpPr>
          <p:cNvPr id="445442" name="Rectangle 2"/>
          <p:cNvSpPr>
            <a:spLocks noGrp="1" noRot="1" noChangeAspect="1" noChangeArrowheads="1"/>
          </p:cNvSpPr>
          <p:nvPr>
            <p:ph type="sldImg"/>
          </p:nvPr>
        </p:nvSpPr>
        <p:spPr>
          <a:solidFill>
            <a:srgbClr val="FFFFFF"/>
          </a:solidFill>
          <a:ln/>
        </p:spPr>
      </p:sp>
      <p:sp>
        <p:nvSpPr>
          <p:cNvPr id="14438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HS Holy Spirit (Pneumatology) in Arabic</a:t>
            </a:r>
          </a:p>
          <a:p>
            <a:r>
              <a:rPr lang="en-US" dirty="0"/>
              <a:t>_____________</a:t>
            </a:r>
          </a:p>
          <a:p>
            <a:r>
              <a:rPr lang="en-US" dirty="0"/>
              <a:t>Common-</a:t>
            </a:r>
            <a:r>
              <a:rPr lang="en-US" dirty="0">
                <a:latin typeface="Arial" charset="0"/>
                <a:ea typeface="ＭＳ Ｐゴシック" charset="0"/>
              </a:rPr>
              <a:t>23</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763611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7926CCE-10FA-D74C-B532-5B282576C347}" type="slidenum">
              <a:rPr lang="en-US" sz="1200">
                <a:solidFill>
                  <a:srgbClr val="000000"/>
                </a:solidFill>
              </a:rPr>
              <a:pPr/>
              <a:t>5</a:t>
            </a:fld>
            <a:endParaRPr lang="en-US" sz="1200">
              <a:solidFill>
                <a:srgbClr val="000000"/>
              </a:solidFill>
            </a:endParaRPr>
          </a:p>
        </p:txBody>
      </p:sp>
      <p:sp>
        <p:nvSpPr>
          <p:cNvPr id="435202"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49C8197-558F-6745-880A-2AD19F0B57DA}" type="slidenum">
              <a:rPr lang="en-US" sz="1200">
                <a:solidFill>
                  <a:srgbClr val="000000"/>
                </a:solidFill>
              </a:rPr>
              <a:pPr/>
              <a:t>6</a:t>
            </a:fld>
            <a:endParaRPr lang="en-US" sz="1200">
              <a:solidFill>
                <a:srgbClr val="000000"/>
              </a:solidFill>
            </a:endParaRPr>
          </a:p>
        </p:txBody>
      </p:sp>
      <p:sp>
        <p:nvSpPr>
          <p:cNvPr id="437250" name="Rectangle 2"/>
          <p:cNvSpPr>
            <a:spLocks noGrp="1" noRot="1" noChangeAspect="1" noChangeArrowheads="1"/>
          </p:cNvSpPr>
          <p:nvPr>
            <p:ph type="sldImg"/>
          </p:nvPr>
        </p:nvSpPr>
        <p:spPr>
          <a:solidFill>
            <a:srgbClr val="FFFFFF"/>
          </a:solidFill>
          <a:ln/>
        </p:spPr>
      </p:sp>
      <p:sp>
        <p:nvSpPr>
          <p:cNvPr id="1116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568E8E8-ABC8-6F4C-9866-6ACB2539F4C4}" type="slidenum">
              <a:rPr lang="en-US" sz="1200">
                <a:solidFill>
                  <a:srgbClr val="000000"/>
                </a:solidFill>
              </a:rPr>
              <a:pPr/>
              <a:t>7</a:t>
            </a:fld>
            <a:endParaRPr lang="en-US" sz="1200">
              <a:solidFill>
                <a:srgbClr val="000000"/>
              </a:solidFill>
            </a:endParaRPr>
          </a:p>
        </p:txBody>
      </p:sp>
      <p:sp>
        <p:nvSpPr>
          <p:cNvPr id="439298" name="Rectangle 2"/>
          <p:cNvSpPr>
            <a:spLocks noGrp="1" noRot="1" noChangeAspect="1" noChangeArrowheads="1"/>
          </p:cNvSpPr>
          <p:nvPr>
            <p:ph type="sldImg"/>
          </p:nvPr>
        </p:nvSpPr>
        <p:spPr>
          <a:solidFill>
            <a:srgbClr val="FFFFFF"/>
          </a:solidFill>
          <a:ln/>
        </p:spPr>
      </p:sp>
      <p:sp>
        <p:nvSpPr>
          <p:cNvPr id="1136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41AA14A-B97F-A142-9876-98A4D40C9647}" type="slidenum">
              <a:rPr lang="en-US" sz="1200">
                <a:solidFill>
                  <a:srgbClr val="000000"/>
                </a:solidFill>
              </a:rPr>
              <a:pPr/>
              <a:t>8</a:t>
            </a:fld>
            <a:endParaRPr lang="en-US" sz="1200">
              <a:solidFill>
                <a:srgbClr val="000000"/>
              </a:solidFill>
            </a:endParaRPr>
          </a:p>
        </p:txBody>
      </p:sp>
      <p:sp>
        <p:nvSpPr>
          <p:cNvPr id="441346" name="Rectangle 2"/>
          <p:cNvSpPr>
            <a:spLocks noGrp="1" noRot="1" noChangeAspect="1" noChangeArrowheads="1"/>
          </p:cNvSpPr>
          <p:nvPr>
            <p:ph type="sldImg"/>
          </p:nvPr>
        </p:nvSpPr>
        <p:spPr>
          <a:solidFill>
            <a:srgbClr val="FFFFFF"/>
          </a:solidFill>
          <a:ln/>
        </p:spPr>
      </p:sp>
      <p:sp>
        <p:nvSpPr>
          <p:cNvPr id="11571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6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baseline="30000">
                <a:solidFill>
                  <a:schemeClr val="tx1"/>
                </a:solidFill>
                <a:latin typeface="Times New Roman" charset="0"/>
                <a:ea typeface="ＭＳ Ｐゴシック" charset="0"/>
                <a:cs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D433D29-76C2-2C47-8BBD-110292789F6C}"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826370"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8263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94DAA4B-6FD8-1D42-9C15-07794E1001E5}" type="slidenum">
              <a:rPr lang="en-US" sz="1200">
                <a:solidFill>
                  <a:srgbClr val="000000"/>
                </a:solidFill>
              </a:rPr>
              <a:pPr/>
              <a:t>10</a:t>
            </a:fld>
            <a:endParaRPr lang="en-US" sz="1200">
              <a:solidFill>
                <a:srgbClr val="000000"/>
              </a:solidFill>
            </a:endParaRPr>
          </a:p>
        </p:txBody>
      </p:sp>
      <p:sp>
        <p:nvSpPr>
          <p:cNvPr id="447490"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AE2E98E-9933-BF4D-98BA-728749830A63}" type="slidenum">
              <a:rPr lang="en-US" sz="1200">
                <a:solidFill>
                  <a:srgbClr val="000000"/>
                </a:solidFill>
              </a:rPr>
              <a:pPr/>
              <a:t>11</a:t>
            </a:fld>
            <a:endParaRPr lang="en-US" sz="1200">
              <a:solidFill>
                <a:srgbClr val="000000"/>
              </a:solidFill>
            </a:endParaRPr>
          </a:p>
        </p:txBody>
      </p:sp>
      <p:sp>
        <p:nvSpPr>
          <p:cNvPr id="449538" name="Rectangle 2"/>
          <p:cNvSpPr>
            <a:spLocks noGrp="1" noRot="1" noChangeAspect="1" noChangeArrowheads="1"/>
          </p:cNvSpPr>
          <p:nvPr>
            <p:ph type="sldImg"/>
          </p:nvPr>
        </p:nvSpPr>
        <p:spPr>
          <a:solidFill>
            <a:srgbClr val="FFFFFF"/>
          </a:solidFill>
          <a:ln/>
        </p:spPr>
      </p:sp>
      <p:sp>
        <p:nvSpPr>
          <p:cNvPr id="1259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85800" y="990600"/>
            <a:ext cx="7772400" cy="1371600"/>
          </a:xfrm>
        </p:spPr>
        <p:txBody>
          <a:bodyPr/>
          <a:lstStyle>
            <a:lvl1pPr>
              <a:defRPr sz="4000"/>
            </a:lvl1pPr>
          </a:lstStyle>
          <a:p>
            <a:pPr lvl="0"/>
            <a:r>
              <a:rPr lang="en-US" noProof="0"/>
              <a:t>Click to edit Master title style</a:t>
            </a:r>
          </a:p>
        </p:txBody>
      </p:sp>
      <p:sp>
        <p:nvSpPr>
          <p:cNvPr id="41987" name="Rectangle 3"/>
          <p:cNvSpPr>
            <a:spLocks noGrp="1" noChangeArrowheads="1"/>
          </p:cNvSpPr>
          <p:nvPr>
            <p:ph type="subTitle" idx="1"/>
          </p:nvPr>
        </p:nvSpPr>
        <p:spPr>
          <a:xfrm>
            <a:off x="1447800" y="3429000"/>
            <a:ext cx="7010400" cy="1600200"/>
          </a:xfrm>
        </p:spPr>
        <p:txBody>
          <a:bodyPr/>
          <a:lstStyle>
            <a:lvl1pPr marL="0" indent="0">
              <a:buFont typeface="Wingdings" charset="0"/>
              <a:buNone/>
              <a:defRPr sz="2800"/>
            </a:lvl1pPr>
          </a:lstStyle>
          <a:p>
            <a:pPr lvl="0"/>
            <a:r>
              <a:rPr lang="en-US" noProof="0"/>
              <a:t>Click to edit Master subtitle style</a:t>
            </a:r>
          </a:p>
        </p:txBody>
      </p:sp>
      <p:sp>
        <p:nvSpPr>
          <p:cNvPr id="4"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B469E3D7-8E52-2C46-8D96-F8FC0BC8BAAC}" type="slidenum">
              <a:rPr lang="en-US"/>
              <a:pPr>
                <a:defRPr/>
              </a:pPr>
              <a:t>‹#›</a:t>
            </a:fld>
            <a:endParaRPr lang="en-US"/>
          </a:p>
        </p:txBody>
      </p:sp>
    </p:spTree>
    <p:extLst>
      <p:ext uri="{BB962C8B-B14F-4D97-AF65-F5344CB8AC3E}">
        <p14:creationId xmlns:p14="http://schemas.microsoft.com/office/powerpoint/2010/main" val="2367129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B622BB27-0B76-0D42-B9B5-74F1F59C4E3E}" type="slidenum">
              <a:rPr lang="en-US"/>
              <a:pPr>
                <a:defRPr/>
              </a:pPr>
              <a:t>‹#›</a:t>
            </a:fld>
            <a:endParaRPr lang="en-US"/>
          </a:p>
        </p:txBody>
      </p:sp>
    </p:spTree>
    <p:extLst>
      <p:ext uri="{BB962C8B-B14F-4D97-AF65-F5344CB8AC3E}">
        <p14:creationId xmlns:p14="http://schemas.microsoft.com/office/powerpoint/2010/main" val="7718384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EF44390-0076-9B4C-9E62-E54DE5DF94BE}" type="slidenum">
              <a:rPr lang="en-US"/>
              <a:pPr>
                <a:defRPr/>
              </a:pPr>
              <a:t>‹#›</a:t>
            </a:fld>
            <a:endParaRPr lang="en-US"/>
          </a:p>
        </p:txBody>
      </p:sp>
    </p:spTree>
    <p:extLst>
      <p:ext uri="{BB962C8B-B14F-4D97-AF65-F5344CB8AC3E}">
        <p14:creationId xmlns:p14="http://schemas.microsoft.com/office/powerpoint/2010/main" val="24092102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C6B601E-D357-B847-AA27-B105C1E0CA44}" type="slidenum">
              <a:rPr lang="en-US"/>
              <a:pPr>
                <a:defRPr/>
              </a:pPr>
              <a:t>‹#›</a:t>
            </a:fld>
            <a:endParaRPr lang="en-US"/>
          </a:p>
        </p:txBody>
      </p:sp>
    </p:spTree>
    <p:extLst>
      <p:ext uri="{BB962C8B-B14F-4D97-AF65-F5344CB8AC3E}">
        <p14:creationId xmlns:p14="http://schemas.microsoft.com/office/powerpoint/2010/main" val="62924804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556CC7D-69DF-EF42-A2FD-400EA707881F}" type="slidenum">
              <a:rPr lang="en-US"/>
              <a:pPr>
                <a:defRPr/>
              </a:pPr>
              <a:t>‹#›</a:t>
            </a:fld>
            <a:endParaRPr lang="en-US"/>
          </a:p>
        </p:txBody>
      </p:sp>
    </p:spTree>
    <p:extLst>
      <p:ext uri="{BB962C8B-B14F-4D97-AF65-F5344CB8AC3E}">
        <p14:creationId xmlns:p14="http://schemas.microsoft.com/office/powerpoint/2010/main" val="35677265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D468CA00-6BC5-EF48-BB17-EF2EF96F97C1}" type="slidenum">
              <a:rPr lang="en-US"/>
              <a:pPr>
                <a:defRPr/>
              </a:pPr>
              <a:t>‹#›</a:t>
            </a:fld>
            <a:endParaRPr lang="en-US"/>
          </a:p>
        </p:txBody>
      </p:sp>
    </p:spTree>
    <p:extLst>
      <p:ext uri="{BB962C8B-B14F-4D97-AF65-F5344CB8AC3E}">
        <p14:creationId xmlns:p14="http://schemas.microsoft.com/office/powerpoint/2010/main" val="12064201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D8612477-4B0F-3848-AE7B-DE683CDBCEA3}" type="slidenum">
              <a:rPr lang="en-US"/>
              <a:pPr>
                <a:defRPr/>
              </a:pPr>
              <a:t>‹#›</a:t>
            </a:fld>
            <a:endParaRPr lang="en-US"/>
          </a:p>
        </p:txBody>
      </p:sp>
    </p:spTree>
    <p:extLst>
      <p:ext uri="{BB962C8B-B14F-4D97-AF65-F5344CB8AC3E}">
        <p14:creationId xmlns:p14="http://schemas.microsoft.com/office/powerpoint/2010/main" val="20088271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2DF5BBDA-90E8-334A-AC09-287F14B12865}" type="slidenum">
              <a:rPr lang="en-US"/>
              <a:pPr>
                <a:defRPr/>
              </a:pPr>
              <a:t>‹#›</a:t>
            </a:fld>
            <a:endParaRPr lang="en-US"/>
          </a:p>
        </p:txBody>
      </p:sp>
    </p:spTree>
    <p:extLst>
      <p:ext uri="{BB962C8B-B14F-4D97-AF65-F5344CB8AC3E}">
        <p14:creationId xmlns:p14="http://schemas.microsoft.com/office/powerpoint/2010/main" val="12895182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2DFC04CB-15A1-3A41-9EE8-8AA87F5F75C4}" type="slidenum">
              <a:rPr lang="en-US"/>
              <a:pPr>
                <a:defRPr/>
              </a:pPr>
              <a:t>‹#›</a:t>
            </a:fld>
            <a:endParaRPr lang="en-US"/>
          </a:p>
        </p:txBody>
      </p:sp>
    </p:spTree>
    <p:extLst>
      <p:ext uri="{BB962C8B-B14F-4D97-AF65-F5344CB8AC3E}">
        <p14:creationId xmlns:p14="http://schemas.microsoft.com/office/powerpoint/2010/main" val="4979809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3A7013B-CF83-7447-AF4D-78EAF9258218}" type="slidenum">
              <a:rPr lang="en-US"/>
              <a:pPr>
                <a:defRPr/>
              </a:pPr>
              <a:t>‹#›</a:t>
            </a:fld>
            <a:endParaRPr lang="en-US"/>
          </a:p>
        </p:txBody>
      </p:sp>
    </p:spTree>
    <p:extLst>
      <p:ext uri="{BB962C8B-B14F-4D97-AF65-F5344CB8AC3E}">
        <p14:creationId xmlns:p14="http://schemas.microsoft.com/office/powerpoint/2010/main" val="9452073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30CE6E5-7A3B-2042-AD75-2F16BAB2FD50}" type="slidenum">
              <a:rPr lang="en-US"/>
              <a:pPr>
                <a:defRPr/>
              </a:pPr>
              <a:t>‹#›</a:t>
            </a:fld>
            <a:endParaRPr lang="en-US"/>
          </a:p>
        </p:txBody>
      </p:sp>
    </p:spTree>
    <p:extLst>
      <p:ext uri="{BB962C8B-B14F-4D97-AF65-F5344CB8AC3E}">
        <p14:creationId xmlns:p14="http://schemas.microsoft.com/office/powerpoint/2010/main" val="42666501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A6C4415-9AB0-0446-A818-050AD15F914D}" type="slidenum">
              <a:rPr lang="en-US"/>
              <a:pPr>
                <a:defRPr/>
              </a:pPr>
              <a:t>‹#›</a:t>
            </a:fld>
            <a:endParaRPr lang="en-US"/>
          </a:p>
        </p:txBody>
      </p:sp>
    </p:spTree>
    <p:extLst>
      <p:ext uri="{BB962C8B-B14F-4D97-AF65-F5344CB8AC3E}">
        <p14:creationId xmlns:p14="http://schemas.microsoft.com/office/powerpoint/2010/main" val="4204615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4E0887BE-64E0-D64F-AF99-15691F85D06F}" type="slidenum">
              <a:rPr lang="en-US"/>
              <a:pPr>
                <a:defRPr/>
              </a:pPr>
              <a:t>‹#›</a:t>
            </a:fld>
            <a:endParaRPr lang="en-US"/>
          </a:p>
        </p:txBody>
      </p:sp>
    </p:spTree>
    <p:extLst>
      <p:ext uri="{BB962C8B-B14F-4D97-AF65-F5344CB8AC3E}">
        <p14:creationId xmlns:p14="http://schemas.microsoft.com/office/powerpoint/2010/main" val="398029333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285736E-E546-4E4C-9B60-743315257ECC}" type="slidenum">
              <a:rPr lang="en-US"/>
              <a:pPr>
                <a:defRPr/>
              </a:pPr>
              <a:t>‹#›</a:t>
            </a:fld>
            <a:endParaRPr lang="en-US"/>
          </a:p>
        </p:txBody>
      </p:sp>
    </p:spTree>
    <p:extLst>
      <p:ext uri="{BB962C8B-B14F-4D97-AF65-F5344CB8AC3E}">
        <p14:creationId xmlns:p14="http://schemas.microsoft.com/office/powerpoint/2010/main" val="3090929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F4C7CB-04C7-F04B-8A32-823AAF497C71}" type="slidenum">
              <a:rPr lang="en-US"/>
              <a:pPr>
                <a:defRPr/>
              </a:pPr>
              <a:t>‹#›</a:t>
            </a:fld>
            <a:endParaRPr lang="en-US"/>
          </a:p>
        </p:txBody>
      </p:sp>
    </p:spTree>
    <p:extLst>
      <p:ext uri="{BB962C8B-B14F-4D97-AF65-F5344CB8AC3E}">
        <p14:creationId xmlns:p14="http://schemas.microsoft.com/office/powerpoint/2010/main" val="510949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B5D7B7-5B94-2741-B559-C515AD97C076}" type="slidenum">
              <a:rPr lang="en-US"/>
              <a:pPr>
                <a:defRPr/>
              </a:pPr>
              <a:t>‹#›</a:t>
            </a:fld>
            <a:endParaRPr lang="en-US"/>
          </a:p>
        </p:txBody>
      </p:sp>
    </p:spTree>
    <p:extLst>
      <p:ext uri="{BB962C8B-B14F-4D97-AF65-F5344CB8AC3E}">
        <p14:creationId xmlns:p14="http://schemas.microsoft.com/office/powerpoint/2010/main" val="1023878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C23498-93CB-0443-B1FC-438A6F92D279}" type="slidenum">
              <a:rPr lang="en-US"/>
              <a:pPr>
                <a:defRPr/>
              </a:pPr>
              <a:t>‹#›</a:t>
            </a:fld>
            <a:endParaRPr lang="en-US"/>
          </a:p>
        </p:txBody>
      </p:sp>
    </p:spTree>
    <p:extLst>
      <p:ext uri="{BB962C8B-B14F-4D97-AF65-F5344CB8AC3E}">
        <p14:creationId xmlns:p14="http://schemas.microsoft.com/office/powerpoint/2010/main" val="3722252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CC12E2-DEA5-294C-8F45-E3932A6629B5}" type="slidenum">
              <a:rPr lang="en-US"/>
              <a:pPr>
                <a:defRPr/>
              </a:pPr>
              <a:t>‹#›</a:t>
            </a:fld>
            <a:endParaRPr lang="en-US"/>
          </a:p>
        </p:txBody>
      </p:sp>
    </p:spTree>
    <p:extLst>
      <p:ext uri="{BB962C8B-B14F-4D97-AF65-F5344CB8AC3E}">
        <p14:creationId xmlns:p14="http://schemas.microsoft.com/office/powerpoint/2010/main" val="3725465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837E7E2-6DCC-9546-ACAE-B6AA4BD7ECB7}" type="slidenum">
              <a:rPr lang="en-US"/>
              <a:pPr>
                <a:defRPr/>
              </a:pPr>
              <a:t>‹#›</a:t>
            </a:fld>
            <a:endParaRPr lang="en-US"/>
          </a:p>
        </p:txBody>
      </p:sp>
    </p:spTree>
    <p:extLst>
      <p:ext uri="{BB962C8B-B14F-4D97-AF65-F5344CB8AC3E}">
        <p14:creationId xmlns:p14="http://schemas.microsoft.com/office/powerpoint/2010/main" val="2660881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2912E6C-D24F-3A49-817E-2C9E6791B254}" type="slidenum">
              <a:rPr lang="en-US"/>
              <a:pPr>
                <a:defRPr/>
              </a:pPr>
              <a:t>‹#›</a:t>
            </a:fld>
            <a:endParaRPr lang="en-US"/>
          </a:p>
        </p:txBody>
      </p:sp>
    </p:spTree>
    <p:extLst>
      <p:ext uri="{BB962C8B-B14F-4D97-AF65-F5344CB8AC3E}">
        <p14:creationId xmlns:p14="http://schemas.microsoft.com/office/powerpoint/2010/main" val="2534027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F02353F-915B-594C-B2C1-02B8F5ECD398}" type="slidenum">
              <a:rPr lang="en-US"/>
              <a:pPr>
                <a:defRPr/>
              </a:pPr>
              <a:t>‹#›</a:t>
            </a:fld>
            <a:endParaRPr lang="en-US"/>
          </a:p>
        </p:txBody>
      </p:sp>
    </p:spTree>
    <p:extLst>
      <p:ext uri="{BB962C8B-B14F-4D97-AF65-F5344CB8AC3E}">
        <p14:creationId xmlns:p14="http://schemas.microsoft.com/office/powerpoint/2010/main" val="749279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E6ABF1-C73E-524E-BFAD-EBB81F393C7E}" type="slidenum">
              <a:rPr lang="en-US"/>
              <a:pPr>
                <a:defRPr/>
              </a:pPr>
              <a:t>‹#›</a:t>
            </a:fld>
            <a:endParaRPr lang="en-US"/>
          </a:p>
        </p:txBody>
      </p:sp>
    </p:spTree>
    <p:extLst>
      <p:ext uri="{BB962C8B-B14F-4D97-AF65-F5344CB8AC3E}">
        <p14:creationId xmlns:p14="http://schemas.microsoft.com/office/powerpoint/2010/main" val="20040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11172BDE-CBF9-544A-AD0C-AF0715C294B9}" type="slidenum">
              <a:rPr lang="en-US"/>
              <a:pPr>
                <a:defRPr/>
              </a:pPr>
              <a:t>‹#›</a:t>
            </a:fld>
            <a:endParaRPr lang="en-US"/>
          </a:p>
        </p:txBody>
      </p:sp>
    </p:spTree>
    <p:extLst>
      <p:ext uri="{BB962C8B-B14F-4D97-AF65-F5344CB8AC3E}">
        <p14:creationId xmlns:p14="http://schemas.microsoft.com/office/powerpoint/2010/main" val="1556129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6F41DB-E600-0242-8823-9C0AE443D29C}" type="slidenum">
              <a:rPr lang="en-US"/>
              <a:pPr>
                <a:defRPr/>
              </a:pPr>
              <a:t>‹#›</a:t>
            </a:fld>
            <a:endParaRPr lang="en-US"/>
          </a:p>
        </p:txBody>
      </p:sp>
    </p:spTree>
    <p:extLst>
      <p:ext uri="{BB962C8B-B14F-4D97-AF65-F5344CB8AC3E}">
        <p14:creationId xmlns:p14="http://schemas.microsoft.com/office/powerpoint/2010/main" val="244214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FBBDA6-BAE0-C046-AE33-AA12C331808D}" type="slidenum">
              <a:rPr lang="en-US"/>
              <a:pPr>
                <a:defRPr/>
              </a:pPr>
              <a:t>‹#›</a:t>
            </a:fld>
            <a:endParaRPr lang="en-US"/>
          </a:p>
        </p:txBody>
      </p:sp>
    </p:spTree>
    <p:extLst>
      <p:ext uri="{BB962C8B-B14F-4D97-AF65-F5344CB8AC3E}">
        <p14:creationId xmlns:p14="http://schemas.microsoft.com/office/powerpoint/2010/main" val="2565296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DDB94A-64DB-BE47-B0E7-AF6831BA840D}" type="slidenum">
              <a:rPr lang="en-US"/>
              <a:pPr>
                <a:defRPr/>
              </a:pPr>
              <a:t>‹#›</a:t>
            </a:fld>
            <a:endParaRPr lang="en-US"/>
          </a:p>
        </p:txBody>
      </p:sp>
    </p:spTree>
    <p:extLst>
      <p:ext uri="{BB962C8B-B14F-4D97-AF65-F5344CB8AC3E}">
        <p14:creationId xmlns:p14="http://schemas.microsoft.com/office/powerpoint/2010/main" val="1477919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06B64A-5D53-FD4C-B6CD-C88122E90775}" type="slidenum">
              <a:rPr lang="en-US"/>
              <a:pPr>
                <a:defRPr/>
              </a:pPr>
              <a:t>‹#›</a:t>
            </a:fld>
            <a:endParaRPr lang="en-US"/>
          </a:p>
        </p:txBody>
      </p:sp>
    </p:spTree>
    <p:extLst>
      <p:ext uri="{BB962C8B-B14F-4D97-AF65-F5344CB8AC3E}">
        <p14:creationId xmlns:p14="http://schemas.microsoft.com/office/powerpoint/2010/main" val="11151324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C28546-A49F-C94E-8AEA-2821B63F7016}" type="slidenum">
              <a:rPr lang="en-US"/>
              <a:pPr>
                <a:defRPr/>
              </a:pPr>
              <a:t>‹#›</a:t>
            </a:fld>
            <a:endParaRPr lang="en-US"/>
          </a:p>
        </p:txBody>
      </p:sp>
    </p:spTree>
    <p:extLst>
      <p:ext uri="{BB962C8B-B14F-4D97-AF65-F5344CB8AC3E}">
        <p14:creationId xmlns:p14="http://schemas.microsoft.com/office/powerpoint/2010/main" val="31348775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F3F713-B2EF-934D-BDE0-B3750309D880}" type="slidenum">
              <a:rPr lang="en-US"/>
              <a:pPr>
                <a:defRPr/>
              </a:pPr>
              <a:t>‹#›</a:t>
            </a:fld>
            <a:endParaRPr lang="en-US"/>
          </a:p>
        </p:txBody>
      </p:sp>
    </p:spTree>
    <p:extLst>
      <p:ext uri="{BB962C8B-B14F-4D97-AF65-F5344CB8AC3E}">
        <p14:creationId xmlns:p14="http://schemas.microsoft.com/office/powerpoint/2010/main" val="28529677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21652D-9070-8248-88E2-D396B40524E1}" type="slidenum">
              <a:rPr lang="en-US"/>
              <a:pPr>
                <a:defRPr/>
              </a:pPr>
              <a:t>‹#›</a:t>
            </a:fld>
            <a:endParaRPr lang="en-US"/>
          </a:p>
        </p:txBody>
      </p:sp>
    </p:spTree>
    <p:extLst>
      <p:ext uri="{BB962C8B-B14F-4D97-AF65-F5344CB8AC3E}">
        <p14:creationId xmlns:p14="http://schemas.microsoft.com/office/powerpoint/2010/main" val="16857076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560E5F5-EEC2-7B4C-B4EC-4851C7BD4E9B}" type="slidenum">
              <a:rPr lang="en-US"/>
              <a:pPr>
                <a:defRPr/>
              </a:pPr>
              <a:t>‹#›</a:t>
            </a:fld>
            <a:endParaRPr lang="en-US"/>
          </a:p>
        </p:txBody>
      </p:sp>
    </p:spTree>
    <p:extLst>
      <p:ext uri="{BB962C8B-B14F-4D97-AF65-F5344CB8AC3E}">
        <p14:creationId xmlns:p14="http://schemas.microsoft.com/office/powerpoint/2010/main" val="34321399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5461DFC-81A9-8746-8000-E55ECCD86FAE}" type="slidenum">
              <a:rPr lang="en-US"/>
              <a:pPr>
                <a:defRPr/>
              </a:pPr>
              <a:t>‹#›</a:t>
            </a:fld>
            <a:endParaRPr lang="en-US"/>
          </a:p>
        </p:txBody>
      </p:sp>
    </p:spTree>
    <p:extLst>
      <p:ext uri="{BB962C8B-B14F-4D97-AF65-F5344CB8AC3E}">
        <p14:creationId xmlns:p14="http://schemas.microsoft.com/office/powerpoint/2010/main" val="6119962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40297A-2AAA-FA4B-966B-C3CE39A723B2}" type="slidenum">
              <a:rPr lang="en-US"/>
              <a:pPr>
                <a:defRPr/>
              </a:pPr>
              <a:t>‹#›</a:t>
            </a:fld>
            <a:endParaRPr lang="en-US"/>
          </a:p>
        </p:txBody>
      </p:sp>
    </p:spTree>
    <p:extLst>
      <p:ext uri="{BB962C8B-B14F-4D97-AF65-F5344CB8AC3E}">
        <p14:creationId xmlns:p14="http://schemas.microsoft.com/office/powerpoint/2010/main" val="2550367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D1CBCB84-2C53-DF44-806D-513993AE0874}" type="slidenum">
              <a:rPr lang="en-US"/>
              <a:pPr>
                <a:defRPr/>
              </a:pPr>
              <a:t>‹#›</a:t>
            </a:fld>
            <a:endParaRPr lang="en-US"/>
          </a:p>
        </p:txBody>
      </p:sp>
    </p:spTree>
    <p:extLst>
      <p:ext uri="{BB962C8B-B14F-4D97-AF65-F5344CB8AC3E}">
        <p14:creationId xmlns:p14="http://schemas.microsoft.com/office/powerpoint/2010/main" val="34898947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0B0E7F-789F-FE41-84EC-4DCD0316F7C1}" type="slidenum">
              <a:rPr lang="en-US"/>
              <a:pPr>
                <a:defRPr/>
              </a:pPr>
              <a:t>‹#›</a:t>
            </a:fld>
            <a:endParaRPr lang="en-US"/>
          </a:p>
        </p:txBody>
      </p:sp>
    </p:spTree>
    <p:extLst>
      <p:ext uri="{BB962C8B-B14F-4D97-AF65-F5344CB8AC3E}">
        <p14:creationId xmlns:p14="http://schemas.microsoft.com/office/powerpoint/2010/main" val="2551040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FC3B57-17ED-6A46-8784-2A7710342D0F}" type="slidenum">
              <a:rPr lang="en-US"/>
              <a:pPr>
                <a:defRPr/>
              </a:pPr>
              <a:t>‹#›</a:t>
            </a:fld>
            <a:endParaRPr lang="en-US"/>
          </a:p>
        </p:txBody>
      </p:sp>
    </p:spTree>
    <p:extLst>
      <p:ext uri="{BB962C8B-B14F-4D97-AF65-F5344CB8AC3E}">
        <p14:creationId xmlns:p14="http://schemas.microsoft.com/office/powerpoint/2010/main" val="7422761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93B794-7C82-C349-831F-A9E319A256EA}" type="slidenum">
              <a:rPr lang="en-US"/>
              <a:pPr>
                <a:defRPr/>
              </a:pPr>
              <a:t>‹#›</a:t>
            </a:fld>
            <a:endParaRPr lang="en-US"/>
          </a:p>
        </p:txBody>
      </p:sp>
    </p:spTree>
    <p:extLst>
      <p:ext uri="{BB962C8B-B14F-4D97-AF65-F5344CB8AC3E}">
        <p14:creationId xmlns:p14="http://schemas.microsoft.com/office/powerpoint/2010/main" val="1070323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36A15-2F8C-564F-913F-532674B6B1BA}" type="slidenum">
              <a:rPr lang="en-US"/>
              <a:pPr>
                <a:defRPr/>
              </a:pPr>
              <a:t>‹#›</a:t>
            </a:fld>
            <a:endParaRPr lang="en-US"/>
          </a:p>
        </p:txBody>
      </p:sp>
    </p:spTree>
    <p:extLst>
      <p:ext uri="{BB962C8B-B14F-4D97-AF65-F5344CB8AC3E}">
        <p14:creationId xmlns:p14="http://schemas.microsoft.com/office/powerpoint/2010/main" val="31877190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41986" name="Rectangle 2"/>
          <p:cNvSpPr>
            <a:spLocks noGrp="1" noChangeArrowheads="1"/>
          </p:cNvSpPr>
          <p:nvPr>
            <p:ph type="ctrTitle"/>
          </p:nvPr>
        </p:nvSpPr>
        <p:spPr>
          <a:xfrm>
            <a:off x="685800" y="990600"/>
            <a:ext cx="7772400" cy="1371600"/>
          </a:xfrm>
        </p:spPr>
        <p:txBody>
          <a:bodyPr/>
          <a:lstStyle>
            <a:lvl1pPr>
              <a:defRPr sz="4000"/>
            </a:lvl1pPr>
          </a:lstStyle>
          <a:p>
            <a:pPr lvl="0"/>
            <a:r>
              <a:rPr lang="en-US" noProof="0"/>
              <a:t>Click to edit Master title style</a:t>
            </a:r>
          </a:p>
        </p:txBody>
      </p:sp>
      <p:sp>
        <p:nvSpPr>
          <p:cNvPr id="41987" name="Rectangle 3"/>
          <p:cNvSpPr>
            <a:spLocks noGrp="1" noChangeArrowheads="1"/>
          </p:cNvSpPr>
          <p:nvPr>
            <p:ph type="subTitle" idx="1"/>
          </p:nvPr>
        </p:nvSpPr>
        <p:spPr>
          <a:xfrm>
            <a:off x="1447800" y="3429000"/>
            <a:ext cx="7010400" cy="1600200"/>
          </a:xfrm>
        </p:spPr>
        <p:txBody>
          <a:bodyPr/>
          <a:lstStyle>
            <a:lvl1pPr marL="0" indent="0">
              <a:buFont typeface="Wingdings" charset="0"/>
              <a:buNone/>
              <a:defRPr sz="2800"/>
            </a:lvl1pPr>
          </a:lstStyle>
          <a:p>
            <a:pPr lvl="0"/>
            <a:r>
              <a:rPr lang="en-US" noProof="0"/>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D772F03C-7B41-234C-B5BD-E8D12F7D9B88}" type="slidenum">
              <a:rPr lang="en-US"/>
              <a:pPr>
                <a:defRPr/>
              </a:pPr>
              <a:t>‹#›</a:t>
            </a:fld>
            <a:endParaRPr lang="en-US"/>
          </a:p>
        </p:txBody>
      </p:sp>
    </p:spTree>
    <p:extLst>
      <p:ext uri="{BB962C8B-B14F-4D97-AF65-F5344CB8AC3E}">
        <p14:creationId xmlns:p14="http://schemas.microsoft.com/office/powerpoint/2010/main" val="32970233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6A3429BB-110D-6645-BC63-EED8F8019151}" type="slidenum">
              <a:rPr lang="en-US"/>
              <a:pPr>
                <a:defRPr/>
              </a:pPr>
              <a:t>‹#›</a:t>
            </a:fld>
            <a:endParaRPr lang="en-US"/>
          </a:p>
        </p:txBody>
      </p:sp>
    </p:spTree>
    <p:extLst>
      <p:ext uri="{BB962C8B-B14F-4D97-AF65-F5344CB8AC3E}">
        <p14:creationId xmlns:p14="http://schemas.microsoft.com/office/powerpoint/2010/main" val="32275259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7BA310B7-71BD-1B4D-BC5D-9E99384674C6}" type="slidenum">
              <a:rPr lang="en-US"/>
              <a:pPr>
                <a:defRPr/>
              </a:pPr>
              <a:t>‹#›</a:t>
            </a:fld>
            <a:endParaRPr lang="en-US"/>
          </a:p>
        </p:txBody>
      </p:sp>
    </p:spTree>
    <p:extLst>
      <p:ext uri="{BB962C8B-B14F-4D97-AF65-F5344CB8AC3E}">
        <p14:creationId xmlns:p14="http://schemas.microsoft.com/office/powerpoint/2010/main" val="32249549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E1032913-A20B-E24D-A399-77CF0208C94F}" type="slidenum">
              <a:rPr lang="en-US"/>
              <a:pPr>
                <a:defRPr/>
              </a:pPr>
              <a:t>‹#›</a:t>
            </a:fld>
            <a:endParaRPr lang="en-US"/>
          </a:p>
        </p:txBody>
      </p:sp>
    </p:spTree>
    <p:extLst>
      <p:ext uri="{BB962C8B-B14F-4D97-AF65-F5344CB8AC3E}">
        <p14:creationId xmlns:p14="http://schemas.microsoft.com/office/powerpoint/2010/main" val="42675193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3501DD1E-DE0D-8041-A794-F4202D6F69E1}" type="slidenum">
              <a:rPr lang="en-US"/>
              <a:pPr>
                <a:defRPr/>
              </a:pPr>
              <a:t>‹#›</a:t>
            </a:fld>
            <a:endParaRPr lang="en-US"/>
          </a:p>
        </p:txBody>
      </p:sp>
    </p:spTree>
    <p:extLst>
      <p:ext uri="{BB962C8B-B14F-4D97-AF65-F5344CB8AC3E}">
        <p14:creationId xmlns:p14="http://schemas.microsoft.com/office/powerpoint/2010/main" val="25909907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EB3BA0F9-C6ED-3643-886E-982D5AE8C901}" type="slidenum">
              <a:rPr lang="en-US"/>
              <a:pPr>
                <a:defRPr/>
              </a:pPr>
              <a:t>‹#›</a:t>
            </a:fld>
            <a:endParaRPr lang="en-US"/>
          </a:p>
        </p:txBody>
      </p:sp>
    </p:spTree>
    <p:extLst>
      <p:ext uri="{BB962C8B-B14F-4D97-AF65-F5344CB8AC3E}">
        <p14:creationId xmlns:p14="http://schemas.microsoft.com/office/powerpoint/2010/main" val="3483269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24DA8F61-6D2B-3147-9789-6689F0D5BAE2}" type="slidenum">
              <a:rPr lang="en-US"/>
              <a:pPr>
                <a:defRPr/>
              </a:pPr>
              <a:t>‹#›</a:t>
            </a:fld>
            <a:endParaRPr lang="en-US"/>
          </a:p>
        </p:txBody>
      </p:sp>
    </p:spTree>
    <p:extLst>
      <p:ext uri="{BB962C8B-B14F-4D97-AF65-F5344CB8AC3E}">
        <p14:creationId xmlns:p14="http://schemas.microsoft.com/office/powerpoint/2010/main" val="34746135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48CFEADB-B969-144C-B943-2F89D094304D}" type="slidenum">
              <a:rPr lang="en-US"/>
              <a:pPr>
                <a:defRPr/>
              </a:pPr>
              <a:t>‹#›</a:t>
            </a:fld>
            <a:endParaRPr lang="en-US"/>
          </a:p>
        </p:txBody>
      </p:sp>
    </p:spTree>
    <p:extLst>
      <p:ext uri="{BB962C8B-B14F-4D97-AF65-F5344CB8AC3E}">
        <p14:creationId xmlns:p14="http://schemas.microsoft.com/office/powerpoint/2010/main" val="32010996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2C36ECF8-FF54-DC4E-94A0-F86B7805DB58}" type="slidenum">
              <a:rPr lang="en-US"/>
              <a:pPr>
                <a:defRPr/>
              </a:pPr>
              <a:t>‹#›</a:t>
            </a:fld>
            <a:endParaRPr lang="en-US"/>
          </a:p>
        </p:txBody>
      </p:sp>
    </p:spTree>
    <p:extLst>
      <p:ext uri="{BB962C8B-B14F-4D97-AF65-F5344CB8AC3E}">
        <p14:creationId xmlns:p14="http://schemas.microsoft.com/office/powerpoint/2010/main" val="1099319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621C9629-B582-E641-A223-58027AAA78F1}" type="slidenum">
              <a:rPr lang="en-US"/>
              <a:pPr>
                <a:defRPr/>
              </a:pPr>
              <a:t>‹#›</a:t>
            </a:fld>
            <a:endParaRPr lang="en-US"/>
          </a:p>
        </p:txBody>
      </p:sp>
    </p:spTree>
    <p:extLst>
      <p:ext uri="{BB962C8B-B14F-4D97-AF65-F5344CB8AC3E}">
        <p14:creationId xmlns:p14="http://schemas.microsoft.com/office/powerpoint/2010/main" val="19796457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5D38038B-3649-7E41-8285-BABDFD37231D}" type="slidenum">
              <a:rPr lang="en-US"/>
              <a:pPr>
                <a:defRPr/>
              </a:pPr>
              <a:t>‹#›</a:t>
            </a:fld>
            <a:endParaRPr lang="en-US"/>
          </a:p>
        </p:txBody>
      </p:sp>
    </p:spTree>
    <p:extLst>
      <p:ext uri="{BB962C8B-B14F-4D97-AF65-F5344CB8AC3E}">
        <p14:creationId xmlns:p14="http://schemas.microsoft.com/office/powerpoint/2010/main" val="20949640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4046A18C-8124-3E49-A153-536564DBFEED}" type="slidenum">
              <a:rPr lang="en-US"/>
              <a:pPr>
                <a:defRPr/>
              </a:pPr>
              <a:t>‹#›</a:t>
            </a:fld>
            <a:endParaRPr lang="en-US"/>
          </a:p>
        </p:txBody>
      </p:sp>
    </p:spTree>
    <p:extLst>
      <p:ext uri="{BB962C8B-B14F-4D97-AF65-F5344CB8AC3E}">
        <p14:creationId xmlns:p14="http://schemas.microsoft.com/office/powerpoint/2010/main" val="18408392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838200" y="4495800"/>
            <a:ext cx="7772400" cy="1524000"/>
          </a:xfrm>
          <a:effectLst>
            <a:outerShdw blurRad="63500" dist="25399" dir="2700000" algn="ctr" rotWithShape="0">
              <a:schemeClr val="bg2">
                <a:alpha val="75000"/>
              </a:schemeClr>
            </a:outerShdw>
          </a:effectLst>
        </p:spPr>
        <p:txBody>
          <a:bodyPr/>
          <a:lstStyle>
            <a:lvl1pPr>
              <a:defRPr sz="6000"/>
            </a:lvl1pPr>
          </a:lstStyle>
          <a:p>
            <a:pPr lvl="0"/>
            <a:r>
              <a:rPr lang="en-US" noProof="0"/>
              <a:t>Click to edit Master title style</a:t>
            </a:r>
          </a:p>
        </p:txBody>
      </p:sp>
      <p:sp>
        <p:nvSpPr>
          <p:cNvPr id="34819" name="Rectangle 3"/>
          <p:cNvSpPr>
            <a:spLocks noGrp="1" noChangeArrowheads="1"/>
          </p:cNvSpPr>
          <p:nvPr>
            <p:ph type="subTitle" idx="1"/>
          </p:nvPr>
        </p:nvSpPr>
        <p:spPr>
          <a:xfrm>
            <a:off x="3352800" y="990600"/>
            <a:ext cx="2362200" cy="2438400"/>
          </a:xfrm>
          <a:effectLst>
            <a:outerShdw blurRad="38100" dist="25399" dir="2700000" algn="ctr" rotWithShape="0">
              <a:schemeClr val="bg2">
                <a:alpha val="99962"/>
              </a:schemeClr>
            </a:outerShdw>
          </a:effectLst>
        </p:spPr>
        <p:txBody>
          <a:bodyPr/>
          <a:lstStyle>
            <a:lvl1pPr marL="0" indent="0" algn="ctr">
              <a:buFont typeface="Wingdings" charset="0"/>
              <a:buNone/>
              <a:defRPr>
                <a:latin typeface="Curlz MT" charset="0"/>
              </a:defRPr>
            </a:lvl1pPr>
          </a:lstStyle>
          <a:p>
            <a:pPr lvl="0"/>
            <a:r>
              <a:rPr lang="en-US" noProof="0"/>
              <a:t>Click to edit Master subtitle style</a:t>
            </a:r>
          </a:p>
        </p:txBody>
      </p:sp>
      <p:sp>
        <p:nvSpPr>
          <p:cNvPr id="4" name="Rectangle 4"/>
          <p:cNvSpPr>
            <a:spLocks noGrp="1" noChangeArrowheads="1"/>
          </p:cNvSpPr>
          <p:nvPr>
            <p:ph type="dt" sz="half" idx="10"/>
          </p:nvPr>
        </p:nvSpPr>
        <p:spPr>
          <a:effectLst>
            <a:outerShdw blurRad="38100" dist="25399" dir="2700000" algn="ctr" rotWithShape="0">
              <a:schemeClr val="bg2">
                <a:alpha val="99962"/>
              </a:schemeClr>
            </a:outerShdw>
          </a:effectLst>
        </p:spPr>
        <p:txBody>
          <a:bodyPr/>
          <a:lstStyle>
            <a:lvl1pPr>
              <a:defRPr/>
            </a:lvl1pPr>
          </a:lstStyle>
          <a:p>
            <a:pPr>
              <a:defRPr/>
            </a:pPr>
            <a:endParaRPr lang="en-US"/>
          </a:p>
        </p:txBody>
      </p:sp>
      <p:sp>
        <p:nvSpPr>
          <p:cNvPr id="5" name="Rectangle 5"/>
          <p:cNvSpPr>
            <a:spLocks noGrp="1" noChangeArrowheads="1"/>
          </p:cNvSpPr>
          <p:nvPr>
            <p:ph type="ftr" sz="quarter" idx="11"/>
          </p:nvPr>
        </p:nvSpPr>
        <p:spPr>
          <a:effectLst>
            <a:outerShdw blurRad="38100" dist="25399" dir="2700000" algn="ctr" rotWithShape="0">
              <a:schemeClr val="bg2">
                <a:alpha val="99962"/>
              </a:schemeClr>
            </a:outerShdw>
          </a:effectLst>
        </p:spPr>
        <p:txBody>
          <a:bodyPr/>
          <a:lstStyle>
            <a:lvl1pPr>
              <a:defRPr/>
            </a:lvl1pPr>
          </a:lstStyle>
          <a:p>
            <a:pPr>
              <a:defRPr/>
            </a:pPr>
            <a:endParaRPr lang="en-US"/>
          </a:p>
        </p:txBody>
      </p:sp>
      <p:sp>
        <p:nvSpPr>
          <p:cNvPr id="6" name="Rectangle 6"/>
          <p:cNvSpPr>
            <a:spLocks noGrp="1" noChangeArrowheads="1"/>
          </p:cNvSpPr>
          <p:nvPr>
            <p:ph type="sldNum" sz="quarter" idx="12"/>
          </p:nvPr>
        </p:nvSpPr>
        <p:spPr>
          <a:effectLst>
            <a:outerShdw blurRad="38100" dist="25399" dir="2700000" algn="ctr" rotWithShape="0">
              <a:schemeClr val="bg2">
                <a:alpha val="99962"/>
              </a:schemeClr>
            </a:outerShdw>
          </a:effectLst>
        </p:spPr>
        <p:txBody>
          <a:bodyPr/>
          <a:lstStyle>
            <a:lvl1pPr>
              <a:defRPr/>
            </a:lvl1pPr>
          </a:lstStyle>
          <a:p>
            <a:fld id="{087B7E74-6299-1148-A96D-4DADA81959F7}" type="slidenum">
              <a:rPr lang="en-US"/>
              <a:pPr/>
              <a:t>‹#›</a:t>
            </a:fld>
            <a:endParaRPr lang="en-US"/>
          </a:p>
        </p:txBody>
      </p:sp>
    </p:spTree>
    <p:extLst>
      <p:ext uri="{BB962C8B-B14F-4D97-AF65-F5344CB8AC3E}">
        <p14:creationId xmlns:p14="http://schemas.microsoft.com/office/powerpoint/2010/main" val="1622525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6A09C21-A68A-9146-8831-B5FEC3702C99}" type="slidenum">
              <a:rPr lang="en-US"/>
              <a:pPr/>
              <a:t>‹#›</a:t>
            </a:fld>
            <a:endParaRPr lang="en-US"/>
          </a:p>
        </p:txBody>
      </p:sp>
    </p:spTree>
    <p:extLst>
      <p:ext uri="{BB962C8B-B14F-4D97-AF65-F5344CB8AC3E}">
        <p14:creationId xmlns:p14="http://schemas.microsoft.com/office/powerpoint/2010/main" val="7684722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340416F-CCB4-2446-9403-4D550EC8304A}" type="slidenum">
              <a:rPr lang="en-US"/>
              <a:pPr/>
              <a:t>‹#›</a:t>
            </a:fld>
            <a:endParaRPr lang="en-US"/>
          </a:p>
        </p:txBody>
      </p:sp>
    </p:spTree>
    <p:extLst>
      <p:ext uri="{BB962C8B-B14F-4D97-AF65-F5344CB8AC3E}">
        <p14:creationId xmlns:p14="http://schemas.microsoft.com/office/powerpoint/2010/main" val="26969315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38400"/>
            <a:ext cx="36957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2500" y="2438400"/>
            <a:ext cx="36957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790E7F7-D360-5C49-8D16-4BE7E3583CC5}" type="slidenum">
              <a:rPr lang="en-US"/>
              <a:pPr/>
              <a:t>‹#›</a:t>
            </a:fld>
            <a:endParaRPr lang="en-US"/>
          </a:p>
        </p:txBody>
      </p:sp>
    </p:spTree>
    <p:extLst>
      <p:ext uri="{BB962C8B-B14F-4D97-AF65-F5344CB8AC3E}">
        <p14:creationId xmlns:p14="http://schemas.microsoft.com/office/powerpoint/2010/main" val="36867949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FF053D7E-2565-064D-8067-D412E78FC572}" type="slidenum">
              <a:rPr lang="en-US"/>
              <a:pPr/>
              <a:t>‹#›</a:t>
            </a:fld>
            <a:endParaRPr lang="en-US"/>
          </a:p>
        </p:txBody>
      </p:sp>
    </p:spTree>
    <p:extLst>
      <p:ext uri="{BB962C8B-B14F-4D97-AF65-F5344CB8AC3E}">
        <p14:creationId xmlns:p14="http://schemas.microsoft.com/office/powerpoint/2010/main" val="2409962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60AB694F-F1D5-1246-A206-3BABD0F3CE80}" type="slidenum">
              <a:rPr lang="en-US"/>
              <a:pPr>
                <a:defRPr/>
              </a:pPr>
              <a:t>‹#›</a:t>
            </a:fld>
            <a:endParaRPr lang="en-US"/>
          </a:p>
        </p:txBody>
      </p:sp>
    </p:spTree>
    <p:extLst>
      <p:ext uri="{BB962C8B-B14F-4D97-AF65-F5344CB8AC3E}">
        <p14:creationId xmlns:p14="http://schemas.microsoft.com/office/powerpoint/2010/main" val="1388244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0B5A9B0-DB46-6047-B783-5008E8D7FE0C}" type="slidenum">
              <a:rPr lang="en-US"/>
              <a:pPr/>
              <a:t>‹#›</a:t>
            </a:fld>
            <a:endParaRPr lang="en-US"/>
          </a:p>
        </p:txBody>
      </p:sp>
    </p:spTree>
    <p:extLst>
      <p:ext uri="{BB962C8B-B14F-4D97-AF65-F5344CB8AC3E}">
        <p14:creationId xmlns:p14="http://schemas.microsoft.com/office/powerpoint/2010/main" val="42090083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EB0B1A9-DA7D-B44F-B525-004651229285}" type="slidenum">
              <a:rPr lang="en-US"/>
              <a:pPr/>
              <a:t>‹#›</a:t>
            </a:fld>
            <a:endParaRPr lang="en-US"/>
          </a:p>
        </p:txBody>
      </p:sp>
    </p:spTree>
    <p:extLst>
      <p:ext uri="{BB962C8B-B14F-4D97-AF65-F5344CB8AC3E}">
        <p14:creationId xmlns:p14="http://schemas.microsoft.com/office/powerpoint/2010/main" val="10004376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3BAE4AC-D3F2-EB4D-9B17-941E79231D71}" type="slidenum">
              <a:rPr lang="en-US"/>
              <a:pPr/>
              <a:t>‹#›</a:t>
            </a:fld>
            <a:endParaRPr lang="en-US"/>
          </a:p>
        </p:txBody>
      </p:sp>
    </p:spTree>
    <p:extLst>
      <p:ext uri="{BB962C8B-B14F-4D97-AF65-F5344CB8AC3E}">
        <p14:creationId xmlns:p14="http://schemas.microsoft.com/office/powerpoint/2010/main" val="17832440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3C0B301-7582-9544-B2B7-0D914D510603}" type="slidenum">
              <a:rPr lang="en-US"/>
              <a:pPr/>
              <a:t>‹#›</a:t>
            </a:fld>
            <a:endParaRPr lang="en-US"/>
          </a:p>
        </p:txBody>
      </p:sp>
    </p:spTree>
    <p:extLst>
      <p:ext uri="{BB962C8B-B14F-4D97-AF65-F5344CB8AC3E}">
        <p14:creationId xmlns:p14="http://schemas.microsoft.com/office/powerpoint/2010/main" val="40811581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B3C6D8A-214E-8843-8B09-30FC82082982}" type="slidenum">
              <a:rPr lang="en-US"/>
              <a:pPr/>
              <a:t>‹#›</a:t>
            </a:fld>
            <a:endParaRPr lang="en-US"/>
          </a:p>
        </p:txBody>
      </p:sp>
    </p:spTree>
    <p:extLst>
      <p:ext uri="{BB962C8B-B14F-4D97-AF65-F5344CB8AC3E}">
        <p14:creationId xmlns:p14="http://schemas.microsoft.com/office/powerpoint/2010/main" val="40962701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FE0364C-8EF3-2C40-97D5-6F2B9AE94DE5}" type="slidenum">
              <a:rPr lang="en-US"/>
              <a:pPr/>
              <a:t>‹#›</a:t>
            </a:fld>
            <a:endParaRPr lang="en-US"/>
          </a:p>
        </p:txBody>
      </p:sp>
    </p:spTree>
    <p:extLst>
      <p:ext uri="{BB962C8B-B14F-4D97-AF65-F5344CB8AC3E}">
        <p14:creationId xmlns:p14="http://schemas.microsoft.com/office/powerpoint/2010/main" val="28196717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eaLnBrk="0" hangingPunct="0">
              <a:defRPr sz="2400">
                <a:solidFill>
                  <a:srgbClr val="000000"/>
                </a:solidFill>
                <a:ea typeface="ＭＳ Ｐゴシック" charset="-128"/>
                <a:cs typeface="ＭＳ Ｐゴシック" charset="-128"/>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eaLnBrk="0" hangingPunct="0">
              <a:defRPr sz="2400">
                <a:solidFill>
                  <a:srgbClr val="000000"/>
                </a:solidFill>
                <a:ea typeface="ＭＳ Ｐゴシック" charset="-128"/>
                <a:cs typeface="ＭＳ Ｐゴシック" charset="-128"/>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2400">
                <a:solidFill>
                  <a:srgbClr val="000000"/>
                </a:solidFill>
              </a:defRPr>
            </a:lvl1pPr>
          </a:lstStyle>
          <a:p>
            <a:pPr>
              <a:defRPr/>
            </a:pPr>
            <a:fld id="{B489E236-111B-794F-ABD9-4CE1093F36DB}" type="slidenum">
              <a:rPr lang="en-US"/>
              <a:pPr>
                <a:defRPr/>
              </a:pPr>
              <a:t>‹#›</a:t>
            </a:fld>
            <a:endParaRPr lang="en-US"/>
          </a:p>
        </p:txBody>
      </p:sp>
    </p:spTree>
    <p:extLst>
      <p:ext uri="{BB962C8B-B14F-4D97-AF65-F5344CB8AC3E}">
        <p14:creationId xmlns:p14="http://schemas.microsoft.com/office/powerpoint/2010/main" val="305314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563427442"/>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959637472"/>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06861789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E3E5DB8D-B178-2744-B0F4-99852D3054C0}" type="slidenum">
              <a:rPr lang="en-US"/>
              <a:pPr>
                <a:defRPr/>
              </a:pPr>
              <a:t>‹#›</a:t>
            </a:fld>
            <a:endParaRPr lang="en-US"/>
          </a:p>
        </p:txBody>
      </p:sp>
    </p:spTree>
    <p:extLst>
      <p:ext uri="{BB962C8B-B14F-4D97-AF65-F5344CB8AC3E}">
        <p14:creationId xmlns:p14="http://schemas.microsoft.com/office/powerpoint/2010/main" val="26151914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699814798"/>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082253563"/>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491037672"/>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059635916"/>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708306523"/>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324788523"/>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59992769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785605651"/>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098327274"/>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21937186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11E4D4BB-61D0-E945-BDBC-9A57309C8D99}" type="slidenum">
              <a:rPr lang="en-US"/>
              <a:pPr>
                <a:defRPr/>
              </a:pPr>
              <a:t>‹#›</a:t>
            </a:fld>
            <a:endParaRPr lang="en-US"/>
          </a:p>
        </p:txBody>
      </p:sp>
    </p:spTree>
    <p:extLst>
      <p:ext uri="{BB962C8B-B14F-4D97-AF65-F5344CB8AC3E}">
        <p14:creationId xmlns:p14="http://schemas.microsoft.com/office/powerpoint/2010/main" val="26854934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155397038"/>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807323933"/>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800724208"/>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990053017"/>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694545457"/>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641019101"/>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4002135828"/>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197413841"/>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baseline="30000"/>
            </a:lvl1pPr>
          </a:lstStyle>
          <a:p>
            <a:pPr>
              <a:defRPr/>
            </a:pPr>
            <a:endParaRPr lang="en-US"/>
          </a:p>
        </p:txBody>
      </p:sp>
      <p:sp>
        <p:nvSpPr>
          <p:cNvPr id="5" name="Rectangle 4"/>
          <p:cNvSpPr>
            <a:spLocks noGrp="1" noChangeArrowheads="1"/>
          </p:cNvSpPr>
          <p:nvPr>
            <p:ph type="sldNum" sz="quarter" idx="11"/>
          </p:nvPr>
        </p:nvSpPr>
        <p:spPr/>
        <p:txBody>
          <a:bodyPr/>
          <a:lstStyle>
            <a:lvl1pPr>
              <a:defRPr baseline="30000"/>
            </a:lvl1pPr>
          </a:lstStyle>
          <a:p>
            <a:pPr>
              <a:defRPr/>
            </a:pPr>
            <a:r>
              <a:rPr lang="en-US"/>
              <a:t>Source</a:t>
            </a:r>
            <a:endParaRPr lang="en-US" sz="1400"/>
          </a:p>
        </p:txBody>
      </p:sp>
    </p:spTree>
    <p:extLst>
      <p:ext uri="{BB962C8B-B14F-4D97-AF65-F5344CB8AC3E}">
        <p14:creationId xmlns:p14="http://schemas.microsoft.com/office/powerpoint/2010/main" val="4535899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aseline="30000"/>
            </a:lvl1pPr>
          </a:lstStyle>
          <a:p>
            <a:pPr>
              <a:defRPr/>
            </a:pPr>
            <a:endParaRPr lang="en-US"/>
          </a:p>
        </p:txBody>
      </p:sp>
      <p:sp>
        <p:nvSpPr>
          <p:cNvPr id="5" name="Rectangle 4"/>
          <p:cNvSpPr>
            <a:spLocks noGrp="1" noChangeArrowheads="1"/>
          </p:cNvSpPr>
          <p:nvPr>
            <p:ph type="sldNum" sz="quarter" idx="11"/>
          </p:nvPr>
        </p:nvSpPr>
        <p:spPr/>
        <p:txBody>
          <a:bodyPr/>
          <a:lstStyle>
            <a:lvl1pPr>
              <a:defRPr baseline="30000"/>
            </a:lvl1pPr>
          </a:lstStyle>
          <a:p>
            <a:pPr>
              <a:defRPr/>
            </a:pPr>
            <a:r>
              <a:rPr lang="en-US"/>
              <a:t>Source</a:t>
            </a:r>
            <a:endParaRPr lang="en-US" sz="1400"/>
          </a:p>
        </p:txBody>
      </p:sp>
    </p:spTree>
    <p:extLst>
      <p:ext uri="{BB962C8B-B14F-4D97-AF65-F5344CB8AC3E}">
        <p14:creationId xmlns:p14="http://schemas.microsoft.com/office/powerpoint/2010/main" val="2320049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E95F3929-3EA8-BA47-9C9C-CB4A3F3D5212}" type="slidenum">
              <a:rPr lang="en-US"/>
              <a:pPr>
                <a:defRPr/>
              </a:pPr>
              <a:t>‹#›</a:t>
            </a:fld>
            <a:endParaRPr lang="en-US"/>
          </a:p>
        </p:txBody>
      </p:sp>
    </p:spTree>
    <p:extLst>
      <p:ext uri="{BB962C8B-B14F-4D97-AF65-F5344CB8AC3E}">
        <p14:creationId xmlns:p14="http://schemas.microsoft.com/office/powerpoint/2010/main" val="24898874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baseline="30000"/>
            </a:lvl1pPr>
          </a:lstStyle>
          <a:p>
            <a:pPr>
              <a:defRPr/>
            </a:pPr>
            <a:endParaRPr lang="en-US"/>
          </a:p>
        </p:txBody>
      </p:sp>
      <p:sp>
        <p:nvSpPr>
          <p:cNvPr id="5" name="Rectangle 4"/>
          <p:cNvSpPr>
            <a:spLocks noGrp="1" noChangeArrowheads="1"/>
          </p:cNvSpPr>
          <p:nvPr>
            <p:ph type="sldNum" sz="quarter" idx="11"/>
          </p:nvPr>
        </p:nvSpPr>
        <p:spPr/>
        <p:txBody>
          <a:bodyPr/>
          <a:lstStyle>
            <a:lvl1pPr>
              <a:defRPr baseline="30000"/>
            </a:lvl1pPr>
          </a:lstStyle>
          <a:p>
            <a:pPr>
              <a:defRPr/>
            </a:pPr>
            <a:r>
              <a:rPr lang="en-US"/>
              <a:t>Source</a:t>
            </a:r>
            <a:endParaRPr lang="en-US" sz="1400"/>
          </a:p>
        </p:txBody>
      </p:sp>
    </p:spTree>
    <p:extLst>
      <p:ext uri="{BB962C8B-B14F-4D97-AF65-F5344CB8AC3E}">
        <p14:creationId xmlns:p14="http://schemas.microsoft.com/office/powerpoint/2010/main" val="5896254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baseline="30000"/>
            </a:lvl1pPr>
          </a:lstStyle>
          <a:p>
            <a:pPr>
              <a:defRPr/>
            </a:pPr>
            <a:endParaRPr lang="en-US"/>
          </a:p>
        </p:txBody>
      </p:sp>
      <p:sp>
        <p:nvSpPr>
          <p:cNvPr id="6" name="Rectangle 5"/>
          <p:cNvSpPr>
            <a:spLocks noGrp="1" noChangeArrowheads="1"/>
          </p:cNvSpPr>
          <p:nvPr>
            <p:ph type="sldNum" sz="quarter" idx="11"/>
          </p:nvPr>
        </p:nvSpPr>
        <p:spPr/>
        <p:txBody>
          <a:bodyPr/>
          <a:lstStyle>
            <a:lvl1pPr>
              <a:defRPr baseline="30000"/>
            </a:lvl1pPr>
          </a:lstStyle>
          <a:p>
            <a:pPr>
              <a:defRPr/>
            </a:pPr>
            <a:r>
              <a:rPr lang="en-US"/>
              <a:t>Source</a:t>
            </a:r>
            <a:endParaRPr lang="en-US" sz="1400"/>
          </a:p>
        </p:txBody>
      </p:sp>
    </p:spTree>
    <p:extLst>
      <p:ext uri="{BB962C8B-B14F-4D97-AF65-F5344CB8AC3E}">
        <p14:creationId xmlns:p14="http://schemas.microsoft.com/office/powerpoint/2010/main" val="26938849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baseline="30000"/>
            </a:lvl1pPr>
          </a:lstStyle>
          <a:p>
            <a:pPr>
              <a:defRPr/>
            </a:pPr>
            <a:endParaRPr lang="en-US"/>
          </a:p>
        </p:txBody>
      </p:sp>
      <p:sp>
        <p:nvSpPr>
          <p:cNvPr id="8" name="Rectangle 7"/>
          <p:cNvSpPr>
            <a:spLocks noGrp="1" noChangeArrowheads="1"/>
          </p:cNvSpPr>
          <p:nvPr>
            <p:ph type="sldNum" sz="quarter" idx="11"/>
          </p:nvPr>
        </p:nvSpPr>
        <p:spPr/>
        <p:txBody>
          <a:bodyPr/>
          <a:lstStyle>
            <a:lvl1pPr>
              <a:defRPr baseline="30000"/>
            </a:lvl1pPr>
          </a:lstStyle>
          <a:p>
            <a:pPr>
              <a:defRPr/>
            </a:pPr>
            <a:r>
              <a:rPr lang="en-US"/>
              <a:t>Source</a:t>
            </a:r>
            <a:endParaRPr lang="en-US" sz="1400"/>
          </a:p>
        </p:txBody>
      </p:sp>
    </p:spTree>
    <p:extLst>
      <p:ext uri="{BB962C8B-B14F-4D97-AF65-F5344CB8AC3E}">
        <p14:creationId xmlns:p14="http://schemas.microsoft.com/office/powerpoint/2010/main" val="34778475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baseline="30000"/>
            </a:lvl1pPr>
          </a:lstStyle>
          <a:p>
            <a:pPr>
              <a:defRPr/>
            </a:pPr>
            <a:endParaRPr lang="en-US"/>
          </a:p>
        </p:txBody>
      </p:sp>
      <p:sp>
        <p:nvSpPr>
          <p:cNvPr id="4" name="Rectangle 3"/>
          <p:cNvSpPr>
            <a:spLocks noGrp="1" noChangeArrowheads="1"/>
          </p:cNvSpPr>
          <p:nvPr>
            <p:ph type="sldNum" sz="quarter" idx="11"/>
          </p:nvPr>
        </p:nvSpPr>
        <p:spPr/>
        <p:txBody>
          <a:bodyPr/>
          <a:lstStyle>
            <a:lvl1pPr>
              <a:defRPr baseline="30000"/>
            </a:lvl1pPr>
          </a:lstStyle>
          <a:p>
            <a:pPr>
              <a:defRPr/>
            </a:pPr>
            <a:r>
              <a:rPr lang="en-US"/>
              <a:t>Source</a:t>
            </a:r>
            <a:endParaRPr lang="en-US" sz="1400"/>
          </a:p>
        </p:txBody>
      </p:sp>
    </p:spTree>
    <p:extLst>
      <p:ext uri="{BB962C8B-B14F-4D97-AF65-F5344CB8AC3E}">
        <p14:creationId xmlns:p14="http://schemas.microsoft.com/office/powerpoint/2010/main" val="5436510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aseline="30000"/>
            </a:lvl1pPr>
          </a:lstStyle>
          <a:p>
            <a:pPr>
              <a:defRPr/>
            </a:pPr>
            <a:endParaRPr lang="en-US"/>
          </a:p>
        </p:txBody>
      </p:sp>
      <p:sp>
        <p:nvSpPr>
          <p:cNvPr id="3" name="Rectangle 2"/>
          <p:cNvSpPr>
            <a:spLocks noGrp="1" noChangeArrowheads="1"/>
          </p:cNvSpPr>
          <p:nvPr>
            <p:ph type="sldNum" sz="quarter" idx="11"/>
          </p:nvPr>
        </p:nvSpPr>
        <p:spPr/>
        <p:txBody>
          <a:bodyPr/>
          <a:lstStyle>
            <a:lvl1pPr>
              <a:defRPr baseline="30000"/>
            </a:lvl1pPr>
          </a:lstStyle>
          <a:p>
            <a:pPr>
              <a:defRPr/>
            </a:pPr>
            <a:r>
              <a:rPr lang="en-US"/>
              <a:t>Source</a:t>
            </a:r>
            <a:endParaRPr lang="en-US" sz="1400"/>
          </a:p>
        </p:txBody>
      </p:sp>
    </p:spTree>
    <p:extLst>
      <p:ext uri="{BB962C8B-B14F-4D97-AF65-F5344CB8AC3E}">
        <p14:creationId xmlns:p14="http://schemas.microsoft.com/office/powerpoint/2010/main" val="41684110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aseline="30000"/>
            </a:lvl1pPr>
          </a:lstStyle>
          <a:p>
            <a:pPr>
              <a:defRPr/>
            </a:pPr>
            <a:endParaRPr lang="en-US"/>
          </a:p>
        </p:txBody>
      </p:sp>
      <p:sp>
        <p:nvSpPr>
          <p:cNvPr id="6" name="Rectangle 5"/>
          <p:cNvSpPr>
            <a:spLocks noGrp="1" noChangeArrowheads="1"/>
          </p:cNvSpPr>
          <p:nvPr>
            <p:ph type="sldNum" sz="quarter" idx="11"/>
          </p:nvPr>
        </p:nvSpPr>
        <p:spPr/>
        <p:txBody>
          <a:bodyPr/>
          <a:lstStyle>
            <a:lvl1pPr>
              <a:defRPr baseline="30000"/>
            </a:lvl1pPr>
          </a:lstStyle>
          <a:p>
            <a:pPr>
              <a:defRPr/>
            </a:pPr>
            <a:r>
              <a:rPr lang="en-US"/>
              <a:t>Source</a:t>
            </a:r>
            <a:endParaRPr lang="en-US" sz="1400"/>
          </a:p>
        </p:txBody>
      </p:sp>
    </p:spTree>
    <p:extLst>
      <p:ext uri="{BB962C8B-B14F-4D97-AF65-F5344CB8AC3E}">
        <p14:creationId xmlns:p14="http://schemas.microsoft.com/office/powerpoint/2010/main" val="28084117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aseline="30000"/>
            </a:lvl1pPr>
          </a:lstStyle>
          <a:p>
            <a:pPr>
              <a:defRPr/>
            </a:pPr>
            <a:endParaRPr lang="en-US"/>
          </a:p>
        </p:txBody>
      </p:sp>
      <p:sp>
        <p:nvSpPr>
          <p:cNvPr id="6" name="Rectangle 5"/>
          <p:cNvSpPr>
            <a:spLocks noGrp="1" noChangeArrowheads="1"/>
          </p:cNvSpPr>
          <p:nvPr>
            <p:ph type="sldNum" sz="quarter" idx="11"/>
          </p:nvPr>
        </p:nvSpPr>
        <p:spPr/>
        <p:txBody>
          <a:bodyPr/>
          <a:lstStyle>
            <a:lvl1pPr>
              <a:defRPr baseline="30000"/>
            </a:lvl1pPr>
          </a:lstStyle>
          <a:p>
            <a:pPr>
              <a:defRPr/>
            </a:pPr>
            <a:r>
              <a:rPr lang="en-US"/>
              <a:t>Source</a:t>
            </a:r>
            <a:endParaRPr lang="en-US" sz="1400"/>
          </a:p>
        </p:txBody>
      </p:sp>
    </p:spTree>
    <p:extLst>
      <p:ext uri="{BB962C8B-B14F-4D97-AF65-F5344CB8AC3E}">
        <p14:creationId xmlns:p14="http://schemas.microsoft.com/office/powerpoint/2010/main" val="36580813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aseline="30000"/>
            </a:lvl1pPr>
          </a:lstStyle>
          <a:p>
            <a:pPr>
              <a:defRPr/>
            </a:pPr>
            <a:endParaRPr lang="en-US"/>
          </a:p>
        </p:txBody>
      </p:sp>
      <p:sp>
        <p:nvSpPr>
          <p:cNvPr id="5" name="Rectangle 4"/>
          <p:cNvSpPr>
            <a:spLocks noGrp="1" noChangeArrowheads="1"/>
          </p:cNvSpPr>
          <p:nvPr>
            <p:ph type="sldNum" sz="quarter" idx="11"/>
          </p:nvPr>
        </p:nvSpPr>
        <p:spPr/>
        <p:txBody>
          <a:bodyPr/>
          <a:lstStyle>
            <a:lvl1pPr>
              <a:defRPr baseline="30000"/>
            </a:lvl1pPr>
          </a:lstStyle>
          <a:p>
            <a:pPr>
              <a:defRPr/>
            </a:pPr>
            <a:r>
              <a:rPr lang="en-US"/>
              <a:t>Source</a:t>
            </a:r>
            <a:endParaRPr lang="en-US" sz="1400"/>
          </a:p>
        </p:txBody>
      </p:sp>
    </p:spTree>
    <p:extLst>
      <p:ext uri="{BB962C8B-B14F-4D97-AF65-F5344CB8AC3E}">
        <p14:creationId xmlns:p14="http://schemas.microsoft.com/office/powerpoint/2010/main" val="4698897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aseline="30000"/>
            </a:lvl1pPr>
          </a:lstStyle>
          <a:p>
            <a:pPr>
              <a:defRPr/>
            </a:pPr>
            <a:endParaRPr lang="en-US"/>
          </a:p>
        </p:txBody>
      </p:sp>
      <p:sp>
        <p:nvSpPr>
          <p:cNvPr id="5" name="Rectangle 4"/>
          <p:cNvSpPr>
            <a:spLocks noGrp="1" noChangeArrowheads="1"/>
          </p:cNvSpPr>
          <p:nvPr>
            <p:ph type="sldNum" sz="quarter" idx="11"/>
          </p:nvPr>
        </p:nvSpPr>
        <p:spPr/>
        <p:txBody>
          <a:bodyPr/>
          <a:lstStyle>
            <a:lvl1pPr>
              <a:defRPr baseline="30000"/>
            </a:lvl1pPr>
          </a:lstStyle>
          <a:p>
            <a:pPr>
              <a:defRPr/>
            </a:pPr>
            <a:r>
              <a:rPr lang="en-US"/>
              <a:t>Source</a:t>
            </a:r>
            <a:endParaRPr lang="en-US" sz="1400"/>
          </a:p>
        </p:txBody>
      </p:sp>
    </p:spTree>
    <p:extLst>
      <p:ext uri="{BB962C8B-B14F-4D97-AF65-F5344CB8AC3E}">
        <p14:creationId xmlns:p14="http://schemas.microsoft.com/office/powerpoint/2010/main" val="24489865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ctrTitle" sz="quarter"/>
          </p:nvPr>
        </p:nvSpPr>
        <p:spPr>
          <a:xfrm>
            <a:off x="685800" y="2362200"/>
            <a:ext cx="7772400" cy="1219200"/>
          </a:xfrm>
        </p:spPr>
        <p:txBody>
          <a:bodyPr/>
          <a:lstStyle>
            <a:lvl1pPr algn="r">
              <a:defRPr/>
            </a:lvl1pPr>
          </a:lstStyle>
          <a:p>
            <a:r>
              <a:rPr lang="en-US"/>
              <a:t>Click to edit Master title style</a:t>
            </a:r>
          </a:p>
        </p:txBody>
      </p:sp>
      <p:sp>
        <p:nvSpPr>
          <p:cNvPr id="25603" name="Rectangle 3"/>
          <p:cNvSpPr>
            <a:spLocks noGrp="1" noChangeArrowheads="1"/>
          </p:cNvSpPr>
          <p:nvPr>
            <p:ph type="subTitle" sz="quarter" idx="1"/>
          </p:nvPr>
        </p:nvSpPr>
        <p:spPr>
          <a:xfrm>
            <a:off x="685800" y="3581400"/>
            <a:ext cx="7772400" cy="1143000"/>
          </a:xfrm>
          <a:ln w="9525">
            <a:headEnd/>
            <a:tailEnd/>
          </a:ln>
        </p:spPr>
        <p:txBody>
          <a:bodyPr lIns="92075" tIns="46038" rIns="92075" bIns="46038" anchor="ctr"/>
          <a:lstStyle>
            <a:lvl1pPr marL="0" indent="0" algn="r">
              <a:buFont typeface="Wingdings" charset="2"/>
              <a:buNone/>
              <a:defRPr sz="3400"/>
            </a:lvl1pPr>
          </a:lstStyle>
          <a:p>
            <a:r>
              <a:rPr lang="en-US"/>
              <a:t>Click to edit Master subtitle style</a:t>
            </a:r>
          </a:p>
        </p:txBody>
      </p:sp>
      <p:sp>
        <p:nvSpPr>
          <p:cNvPr id="4" name="Rectangle 4"/>
          <p:cNvSpPr>
            <a:spLocks noGrp="1" noChangeArrowheads="1"/>
          </p:cNvSpPr>
          <p:nvPr>
            <p:ph type="dt" sz="quarter" idx="10"/>
          </p:nvPr>
        </p:nvSpPr>
        <p:spPr>
          <a:xfrm>
            <a:off x="685800" y="6324600"/>
            <a:ext cx="1905000" cy="457200"/>
          </a:xfrm>
          <a:effectLst/>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324600"/>
            <a:ext cx="2895600" cy="457200"/>
          </a:xfrm>
          <a:effectLst/>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A371540-E533-7144-94DA-8BBCD3EBEEB3}" type="slidenum">
              <a:rPr lang="en-US"/>
              <a:pPr>
                <a:defRPr/>
              </a:pPr>
              <a:t>‹#›</a:t>
            </a:fld>
            <a:endParaRPr lang="en-US"/>
          </a:p>
        </p:txBody>
      </p:sp>
    </p:spTree>
    <p:extLst>
      <p:ext uri="{BB962C8B-B14F-4D97-AF65-F5344CB8AC3E}">
        <p14:creationId xmlns:p14="http://schemas.microsoft.com/office/powerpoint/2010/main" val="4146683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01848BAB-5B93-6246-A5B5-3D564942AB33}" type="slidenum">
              <a:rPr lang="en-US"/>
              <a:pPr>
                <a:defRPr/>
              </a:pPr>
              <a:t>‹#›</a:t>
            </a:fld>
            <a:endParaRPr lang="en-US"/>
          </a:p>
        </p:txBody>
      </p:sp>
    </p:spTree>
    <p:extLst>
      <p:ext uri="{BB962C8B-B14F-4D97-AF65-F5344CB8AC3E}">
        <p14:creationId xmlns:p14="http://schemas.microsoft.com/office/powerpoint/2010/main" val="16790239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5CC6CD31-2C52-7748-B183-454B65A5E4D1}" type="slidenum">
              <a:rPr lang="en-US"/>
              <a:pPr>
                <a:defRPr/>
              </a:pPr>
              <a:t>‹#›</a:t>
            </a:fld>
            <a:endParaRPr lang="en-US"/>
          </a:p>
        </p:txBody>
      </p:sp>
    </p:spTree>
    <p:extLst>
      <p:ext uri="{BB962C8B-B14F-4D97-AF65-F5344CB8AC3E}">
        <p14:creationId xmlns:p14="http://schemas.microsoft.com/office/powerpoint/2010/main" val="3376328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4AFD73FB-31FB-6443-BE62-D9EE62EFD0A1}" type="slidenum">
              <a:rPr lang="en-US"/>
              <a:pPr>
                <a:defRPr/>
              </a:pPr>
              <a:t>‹#›</a:t>
            </a:fld>
            <a:endParaRPr lang="en-US"/>
          </a:p>
        </p:txBody>
      </p:sp>
    </p:spTree>
    <p:extLst>
      <p:ext uri="{BB962C8B-B14F-4D97-AF65-F5344CB8AC3E}">
        <p14:creationId xmlns:p14="http://schemas.microsoft.com/office/powerpoint/2010/main" val="16622547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828800"/>
            <a:ext cx="3733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733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1ACD8692-E723-DC4A-910A-07E661FC2DCF}" type="slidenum">
              <a:rPr lang="en-US"/>
              <a:pPr>
                <a:defRPr/>
              </a:pPr>
              <a:t>‹#›</a:t>
            </a:fld>
            <a:endParaRPr lang="en-US"/>
          </a:p>
        </p:txBody>
      </p:sp>
    </p:spTree>
    <p:extLst>
      <p:ext uri="{BB962C8B-B14F-4D97-AF65-F5344CB8AC3E}">
        <p14:creationId xmlns:p14="http://schemas.microsoft.com/office/powerpoint/2010/main" val="41317002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sz="half" idx="10"/>
          </p:nvPr>
        </p:nvSpPr>
        <p:spPr>
          <a:ln/>
        </p:spPr>
        <p:txBody>
          <a:bodyPr/>
          <a:lstStyle>
            <a:lvl1pPr>
              <a:defRPr/>
            </a:lvl1pPr>
          </a:lstStyle>
          <a:p>
            <a:pPr>
              <a:defRPr/>
            </a:pPr>
            <a:endParaRPr lang="en-US"/>
          </a:p>
        </p:txBody>
      </p:sp>
      <p:sp>
        <p:nvSpPr>
          <p:cNvPr id="8" name="Rectangle 4"/>
          <p:cNvSpPr>
            <a:spLocks noGrp="1" noChangeArrowheads="1"/>
          </p:cNvSpPr>
          <p:nvPr>
            <p:ph type="ftr" sz="quarter" idx="11"/>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nvPr>
        </p:nvSpPr>
        <p:spPr>
          <a:ln/>
        </p:spPr>
        <p:txBody>
          <a:bodyPr/>
          <a:lstStyle>
            <a:lvl1pPr>
              <a:defRPr/>
            </a:lvl1pPr>
          </a:lstStyle>
          <a:p>
            <a:pPr>
              <a:defRPr/>
            </a:pPr>
            <a:fld id="{4E08D5DC-CC74-8E45-9B17-D26038189A28}" type="slidenum">
              <a:rPr lang="en-US"/>
              <a:pPr>
                <a:defRPr/>
              </a:pPr>
              <a:t>‹#›</a:t>
            </a:fld>
            <a:endParaRPr lang="en-US"/>
          </a:p>
        </p:txBody>
      </p:sp>
    </p:spTree>
    <p:extLst>
      <p:ext uri="{BB962C8B-B14F-4D97-AF65-F5344CB8AC3E}">
        <p14:creationId xmlns:p14="http://schemas.microsoft.com/office/powerpoint/2010/main" val="12082643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nvPr>
        </p:nvSpPr>
        <p:spPr>
          <a:ln/>
        </p:spPr>
        <p:txBody>
          <a:bodyPr/>
          <a:lstStyle>
            <a:lvl1pPr>
              <a:defRPr/>
            </a:lvl1pPr>
          </a:lstStyle>
          <a:p>
            <a:pPr>
              <a:defRPr/>
            </a:pPr>
            <a:endParaRPr lang="en-US"/>
          </a:p>
        </p:txBody>
      </p:sp>
      <p:sp>
        <p:nvSpPr>
          <p:cNvPr id="4" name="Rectangle 4"/>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4776286A-CA64-A642-B1C7-CB3C2E458B5A}" type="slidenum">
              <a:rPr lang="en-US"/>
              <a:pPr>
                <a:defRPr/>
              </a:pPr>
              <a:t>‹#›</a:t>
            </a:fld>
            <a:endParaRPr lang="en-US"/>
          </a:p>
        </p:txBody>
      </p:sp>
    </p:spTree>
    <p:extLst>
      <p:ext uri="{BB962C8B-B14F-4D97-AF65-F5344CB8AC3E}">
        <p14:creationId xmlns:p14="http://schemas.microsoft.com/office/powerpoint/2010/main" val="20159302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p>
        </p:txBody>
      </p:sp>
      <p:sp>
        <p:nvSpPr>
          <p:cNvPr id="3" name="Rectangle 4"/>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D0841CAF-1446-474C-9588-947D1D6E8FF1}" type="slidenum">
              <a:rPr lang="en-US"/>
              <a:pPr>
                <a:defRPr/>
              </a:pPr>
              <a:t>‹#›</a:t>
            </a:fld>
            <a:endParaRPr lang="en-US"/>
          </a:p>
        </p:txBody>
      </p:sp>
    </p:spTree>
    <p:extLst>
      <p:ext uri="{BB962C8B-B14F-4D97-AF65-F5344CB8AC3E}">
        <p14:creationId xmlns:p14="http://schemas.microsoft.com/office/powerpoint/2010/main" val="1013101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E8780414-6B48-A74D-A754-BB65B8B979D8}" type="slidenum">
              <a:rPr lang="en-US"/>
              <a:pPr>
                <a:defRPr/>
              </a:pPr>
              <a:t>‹#›</a:t>
            </a:fld>
            <a:endParaRPr lang="en-US"/>
          </a:p>
        </p:txBody>
      </p:sp>
    </p:spTree>
    <p:extLst>
      <p:ext uri="{BB962C8B-B14F-4D97-AF65-F5344CB8AC3E}">
        <p14:creationId xmlns:p14="http://schemas.microsoft.com/office/powerpoint/2010/main" val="42657737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D3D9C780-5456-B441-A533-4F444D9C7514}" type="slidenum">
              <a:rPr lang="en-US"/>
              <a:pPr>
                <a:defRPr/>
              </a:pPr>
              <a:t>‹#›</a:t>
            </a:fld>
            <a:endParaRPr lang="en-US"/>
          </a:p>
        </p:txBody>
      </p:sp>
    </p:spTree>
    <p:extLst>
      <p:ext uri="{BB962C8B-B14F-4D97-AF65-F5344CB8AC3E}">
        <p14:creationId xmlns:p14="http://schemas.microsoft.com/office/powerpoint/2010/main" val="21666112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6CC662D7-FBF7-F54C-8459-9ED3870F0E9B}" type="slidenum">
              <a:rPr lang="en-US"/>
              <a:pPr>
                <a:defRPr/>
              </a:pPr>
              <a:t>‹#›</a:t>
            </a:fld>
            <a:endParaRPr lang="en-US"/>
          </a:p>
        </p:txBody>
      </p:sp>
    </p:spTree>
    <p:extLst>
      <p:ext uri="{BB962C8B-B14F-4D97-AF65-F5344CB8AC3E}">
        <p14:creationId xmlns:p14="http://schemas.microsoft.com/office/powerpoint/2010/main" val="37728247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09758286-62EF-B44D-B202-21274BFA056E}" type="slidenum">
              <a:rPr lang="en-US"/>
              <a:pPr>
                <a:defRPr/>
              </a:pPr>
              <a:t>‹#›</a:t>
            </a:fld>
            <a:endParaRPr lang="en-US"/>
          </a:p>
        </p:txBody>
      </p:sp>
    </p:spTree>
    <p:extLst>
      <p:ext uri="{BB962C8B-B14F-4D97-AF65-F5344CB8AC3E}">
        <p14:creationId xmlns:p14="http://schemas.microsoft.com/office/powerpoint/2010/main" val="1404096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1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5.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heme" Target="../theme/theme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40963"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965"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40966"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40967"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endParaRPr lang="en-US"/>
          </a:p>
        </p:txBody>
      </p:sp>
      <p:sp>
        <p:nvSpPr>
          <p:cNvPr id="40968"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EEE7A3A3-E4F6-B84C-B056-06E0704982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01" r:id="rId1"/>
    <p:sldLayoutId id="2147484318" r:id="rId2"/>
    <p:sldLayoutId id="2147484319" r:id="rId3"/>
    <p:sldLayoutId id="2147484320" r:id="rId4"/>
    <p:sldLayoutId id="2147484321" r:id="rId5"/>
    <p:sldLayoutId id="2147484322" r:id="rId6"/>
    <p:sldLayoutId id="2147484323" r:id="rId7"/>
    <p:sldLayoutId id="2147484324" r:id="rId8"/>
    <p:sldLayoutId id="2147484325" r:id="rId9"/>
    <p:sldLayoutId id="2147484326" r:id="rId10"/>
    <p:sldLayoutId id="2147484327" r:id="rId11"/>
  </p:sldLayoutIdLst>
  <p:txStyles>
    <p:titleStyle>
      <a:lvl1pPr algn="l" rtl="0" eaLnBrk="0" fontAlgn="base" hangingPunct="0">
        <a:spcBef>
          <a:spcPct val="0"/>
        </a:spcBef>
        <a:spcAft>
          <a:spcPct val="0"/>
        </a:spcAft>
        <a:defRPr sz="3800">
          <a:solidFill>
            <a:schemeClr val="tx2"/>
          </a:solidFill>
          <a:latin typeface="+mj-lt"/>
          <a:ea typeface="+mj-ea"/>
          <a:cs typeface="ＭＳ Ｐゴシック" charset="0"/>
        </a:defRPr>
      </a:lvl1pPr>
      <a:lvl2pPr algn="l" rtl="0" eaLnBrk="0" fontAlgn="base" hangingPunct="0">
        <a:spcBef>
          <a:spcPct val="0"/>
        </a:spcBef>
        <a:spcAft>
          <a:spcPct val="0"/>
        </a:spcAft>
        <a:defRPr sz="38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38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38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38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3800">
          <a:solidFill>
            <a:schemeClr val="tx2"/>
          </a:solidFill>
          <a:latin typeface="Arial" charset="0"/>
          <a:ea typeface="ＭＳ Ｐゴシック" charset="0"/>
        </a:defRPr>
      </a:lvl6pPr>
      <a:lvl7pPr marL="914400" algn="l" rtl="0" fontAlgn="base">
        <a:spcBef>
          <a:spcPct val="0"/>
        </a:spcBef>
        <a:spcAft>
          <a:spcPct val="0"/>
        </a:spcAft>
        <a:defRPr sz="3800">
          <a:solidFill>
            <a:schemeClr val="tx2"/>
          </a:solidFill>
          <a:latin typeface="Arial" charset="0"/>
          <a:ea typeface="ＭＳ Ｐゴシック" charset="0"/>
        </a:defRPr>
      </a:lvl7pPr>
      <a:lvl8pPr marL="1371600" algn="l" rtl="0" fontAlgn="base">
        <a:spcBef>
          <a:spcPct val="0"/>
        </a:spcBef>
        <a:spcAft>
          <a:spcPct val="0"/>
        </a:spcAft>
        <a:defRPr sz="3800">
          <a:solidFill>
            <a:schemeClr val="tx2"/>
          </a:solidFill>
          <a:latin typeface="Arial" charset="0"/>
          <a:ea typeface="ＭＳ Ｐゴシック" charset="0"/>
        </a:defRPr>
      </a:lvl8pPr>
      <a:lvl9pPr marL="1828800" algn="l" rtl="0" fontAlgn="base">
        <a:spcBef>
          <a:spcPct val="0"/>
        </a:spcBef>
        <a:spcAft>
          <a:spcPct val="0"/>
        </a:spcAft>
        <a:defRPr sz="3800">
          <a:solidFill>
            <a:schemeClr val="tx2"/>
          </a:solidFill>
          <a:latin typeface="Arial" charset="0"/>
          <a:ea typeface="ＭＳ Ｐゴシック" charset="0"/>
        </a:defRPr>
      </a:lvl9pPr>
    </p:titleStyle>
    <p:bodyStyle>
      <a:lvl1pPr marL="469900" indent="-469900" algn="l" rtl="0" eaLnBrk="0" fontAlgn="base" hangingPunct="0">
        <a:spcBef>
          <a:spcPct val="20000"/>
        </a:spcBef>
        <a:spcAft>
          <a:spcPct val="0"/>
        </a:spcAft>
        <a:buClr>
          <a:schemeClr val="accent2"/>
        </a:buClr>
        <a:buFont typeface="Wingdings" charset="0"/>
        <a:buChar char="o"/>
        <a:defRPr sz="3000">
          <a:solidFill>
            <a:schemeClr val="tx1"/>
          </a:solidFill>
          <a:latin typeface="+mn-lt"/>
          <a:ea typeface="+mn-ea"/>
          <a:cs typeface="ＭＳ Ｐゴシック" charset="0"/>
        </a:defRPr>
      </a:lvl1pPr>
      <a:lvl2pPr marL="908050" indent="-436563" algn="l" rtl="0" eaLnBrk="0" fontAlgn="base" hangingPunct="0">
        <a:spcBef>
          <a:spcPct val="20000"/>
        </a:spcBef>
        <a:spcAft>
          <a:spcPct val="0"/>
        </a:spcAft>
        <a:buClr>
          <a:schemeClr val="accent2"/>
        </a:buClr>
        <a:buFont typeface="Wingdings" charset="0"/>
        <a:buChar char="n"/>
        <a:defRPr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charset="0"/>
        <a:buChar char="o"/>
        <a:defRPr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charset="0"/>
        <a:buChar char="n"/>
        <a:defRPr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charset="0"/>
        <a:buChar char="§"/>
        <a:defRPr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charset="0"/>
        <a:buChar char="§"/>
        <a:defRPr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charset="0"/>
        <a:buChar char="§"/>
        <a:defRPr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charset="0"/>
        <a:buChar char="§"/>
        <a:defRPr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bwMode="auto">
          <a:xfrm>
            <a:off x="685800" y="381000"/>
            <a:ext cx="77724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4579" name="Rectangle 3"/>
          <p:cNvSpPr>
            <a:spLocks noGrp="1" noChangeArrowheads="1"/>
          </p:cNvSpPr>
          <p:nvPr>
            <p:ph type="dt" sz="half" idx="2"/>
          </p:nvPr>
        </p:nvSpPr>
        <p:spPr bwMode="auto">
          <a:xfrm>
            <a:off x="685800" y="6324600"/>
            <a:ext cx="1676400" cy="457200"/>
          </a:xfrm>
          <a:prstGeom prst="rect">
            <a:avLst/>
          </a:prstGeom>
          <a:noFill/>
          <a:ln w="12700" cap="sq">
            <a:noFill/>
            <a:miter lim="800000"/>
            <a:headEnd type="none" w="sm" len="sm"/>
            <a:tailEnd type="none" w="sm" len="sm"/>
          </a:ln>
          <a:effectLst>
            <a:outerShdw blurRad="63500" algn="ctr" rotWithShape="0">
              <a:srgbClr val="FFFFFF">
                <a:alpha val="75000"/>
              </a:srgbClr>
            </a:outerShdw>
          </a:effectLst>
        </p:spPr>
        <p:txBody>
          <a:bodyPr vert="horz" wrap="square" lIns="91440" tIns="45720" rIns="91440" bIns="45720" numCol="1" anchor="b" anchorCtr="0" compatLnSpc="1">
            <a:prstTxWarp prst="textNoShape">
              <a:avLst/>
            </a:prstTxWarp>
          </a:bodyPr>
          <a:lstStyle>
            <a:lvl1pPr eaLnBrk="1" hangingPunct="1">
              <a:spcBef>
                <a:spcPct val="50000"/>
              </a:spcBef>
              <a:defRPr sz="1200" b="1">
                <a:solidFill>
                  <a:srgbClr val="000000"/>
                </a:solidFill>
                <a:ea typeface="ＭＳ Ｐゴシック" charset="-128"/>
                <a:cs typeface="ＭＳ Ｐゴシック" charset="-128"/>
              </a:defRPr>
            </a:lvl1pPr>
          </a:lstStyle>
          <a:p>
            <a:pPr>
              <a:defRPr/>
            </a:pPr>
            <a:endParaRPr lang="en-US"/>
          </a:p>
        </p:txBody>
      </p:sp>
      <p:sp>
        <p:nvSpPr>
          <p:cNvPr id="24580" name="Rectangle 4"/>
          <p:cNvSpPr>
            <a:spLocks noGrp="1" noChangeArrowheads="1"/>
          </p:cNvSpPr>
          <p:nvPr>
            <p:ph type="ftr" sz="quarter" idx="3"/>
          </p:nvPr>
        </p:nvSpPr>
        <p:spPr bwMode="auto">
          <a:xfrm>
            <a:off x="2743200" y="6324600"/>
            <a:ext cx="3429000" cy="457200"/>
          </a:xfrm>
          <a:prstGeom prst="rect">
            <a:avLst/>
          </a:prstGeom>
          <a:noFill/>
          <a:ln w="12700" cap="sq">
            <a:noFill/>
            <a:miter lim="800000"/>
            <a:headEnd type="none" w="sm" len="sm"/>
            <a:tailEnd type="none" w="sm" len="sm"/>
          </a:ln>
          <a:effectLst>
            <a:outerShdw blurRad="68580" algn="ctr" rotWithShape="0">
              <a:srgbClr val="FFFFFF">
                <a:alpha val="75000"/>
              </a:srgbClr>
            </a:outerShdw>
          </a:effectLst>
        </p:spPr>
        <p:txBody>
          <a:bodyPr vert="horz" wrap="square" lIns="91440" tIns="45720" rIns="91440" bIns="45720" numCol="1" anchor="b" anchorCtr="0" compatLnSpc="1">
            <a:prstTxWarp prst="textNoShape">
              <a:avLst/>
            </a:prstTxWarp>
          </a:bodyPr>
          <a:lstStyle>
            <a:lvl1pPr algn="ctr" eaLnBrk="1" hangingPunct="1">
              <a:spcBef>
                <a:spcPct val="50000"/>
              </a:spcBef>
              <a:defRPr sz="1200" b="1">
                <a:solidFill>
                  <a:srgbClr val="000000"/>
                </a:solidFill>
                <a:ea typeface="ＭＳ Ｐゴシック" charset="-128"/>
                <a:cs typeface="ＭＳ Ｐゴシック" charset="-128"/>
              </a:defRPr>
            </a:lvl1pPr>
          </a:lstStyle>
          <a:p>
            <a:pPr>
              <a:defRPr/>
            </a:pPr>
            <a:endParaRPr lang="en-US"/>
          </a:p>
        </p:txBody>
      </p:sp>
      <p:sp>
        <p:nvSpPr>
          <p:cNvPr id="24581" name="Rectangle 5"/>
          <p:cNvSpPr>
            <a:spLocks noGrp="1" noChangeArrowheads="1"/>
          </p:cNvSpPr>
          <p:nvPr>
            <p:ph type="sldNum" sz="quarter" idx="4"/>
          </p:nvPr>
        </p:nvSpPr>
        <p:spPr bwMode="auto">
          <a:xfrm>
            <a:off x="6553200" y="63246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1" hangingPunct="1">
              <a:spcBef>
                <a:spcPct val="50000"/>
              </a:spcBef>
              <a:defRPr sz="1200" b="1">
                <a:solidFill>
                  <a:srgbClr val="000000"/>
                </a:solidFill>
              </a:defRPr>
            </a:lvl1pPr>
          </a:lstStyle>
          <a:p>
            <a:pPr>
              <a:defRPr/>
            </a:pPr>
            <a:fld id="{1DAD7D8E-57D2-F743-BB6C-286A1F31897D}" type="slidenum">
              <a:rPr lang="en-US"/>
              <a:pPr>
                <a:defRPr/>
              </a:pPr>
              <a:t>‹#›</a:t>
            </a:fld>
            <a:endParaRPr lang="en-US"/>
          </a:p>
        </p:txBody>
      </p:sp>
      <p:sp>
        <p:nvSpPr>
          <p:cNvPr id="160774" name="Rectangle 6"/>
          <p:cNvSpPr>
            <a:spLocks noGrp="1" noChangeArrowheads="1"/>
          </p:cNvSpPr>
          <p:nvPr>
            <p:ph type="body" idx="1"/>
          </p:nvPr>
        </p:nvSpPr>
        <p:spPr bwMode="auto">
          <a:xfrm>
            <a:off x="762000" y="1828800"/>
            <a:ext cx="76200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6568103"/>
      </p:ext>
    </p:extLst>
  </p:cSld>
  <p:clrMap bg1="lt1" tx1="dk1" bg2="lt2" tx2="dk2" accent1="accent1" accent2="accent2" accent3="accent3" accent4="accent4" accent5="accent5" accent6="accent6" hlink="hlink" folHlink="folHlink"/>
  <p:sldLayoutIdLst>
    <p:sldLayoutId id="2147484471" r:id="rId1"/>
    <p:sldLayoutId id="2147484472" r:id="rId2"/>
    <p:sldLayoutId id="2147484473" r:id="rId3"/>
    <p:sldLayoutId id="2147484474" r:id="rId4"/>
    <p:sldLayoutId id="2147484475" r:id="rId5"/>
    <p:sldLayoutId id="2147484476" r:id="rId6"/>
    <p:sldLayoutId id="2147484477" r:id="rId7"/>
    <p:sldLayoutId id="2147484478" r:id="rId8"/>
    <p:sldLayoutId id="2147484479" r:id="rId9"/>
    <p:sldLayoutId id="2147484480" r:id="rId10"/>
    <p:sldLayoutId id="2147484481" r:id="rId11"/>
  </p:sldLayoutIdLst>
  <p:hf sldNum="0" hdr="0"/>
  <p:txStyles>
    <p:titleStyle>
      <a:lvl1pPr algn="l" rtl="0" eaLnBrk="0" fontAlgn="base" hangingPunct="0">
        <a:lnSpc>
          <a:spcPct val="90000"/>
        </a:lnSpc>
        <a:spcBef>
          <a:spcPct val="20000"/>
        </a:spcBef>
        <a:spcAft>
          <a:spcPct val="0"/>
        </a:spcAft>
        <a:defRPr sz="4400" b="1">
          <a:solidFill>
            <a:schemeClr val="tx2"/>
          </a:solidFill>
          <a:latin typeface="+mj-lt"/>
          <a:ea typeface="ＭＳ Ｐゴシック" charset="0"/>
          <a:cs typeface="ＭＳ Ｐゴシック" charset="0"/>
        </a:defRPr>
      </a:lvl1pPr>
      <a:lvl2pPr algn="l" rtl="0" eaLnBrk="0" fontAlgn="base" hangingPunct="0">
        <a:lnSpc>
          <a:spcPct val="90000"/>
        </a:lnSpc>
        <a:spcBef>
          <a:spcPct val="20000"/>
        </a:spcBef>
        <a:spcAft>
          <a:spcPct val="0"/>
        </a:spcAft>
        <a:defRPr sz="4400" b="1">
          <a:solidFill>
            <a:schemeClr val="tx2"/>
          </a:solidFill>
          <a:latin typeface="Times New Roman" charset="0"/>
          <a:ea typeface="ＭＳ Ｐゴシック" charset="0"/>
          <a:cs typeface="ＭＳ Ｐゴシック" charset="0"/>
        </a:defRPr>
      </a:lvl2pPr>
      <a:lvl3pPr algn="l" rtl="0" eaLnBrk="0" fontAlgn="base" hangingPunct="0">
        <a:lnSpc>
          <a:spcPct val="90000"/>
        </a:lnSpc>
        <a:spcBef>
          <a:spcPct val="20000"/>
        </a:spcBef>
        <a:spcAft>
          <a:spcPct val="0"/>
        </a:spcAft>
        <a:defRPr sz="4400" b="1">
          <a:solidFill>
            <a:schemeClr val="tx2"/>
          </a:solidFill>
          <a:latin typeface="Times New Roman" charset="0"/>
          <a:ea typeface="ＭＳ Ｐゴシック" charset="0"/>
          <a:cs typeface="ＭＳ Ｐゴシック" charset="0"/>
        </a:defRPr>
      </a:lvl3pPr>
      <a:lvl4pPr algn="l" rtl="0" eaLnBrk="0" fontAlgn="base" hangingPunct="0">
        <a:lnSpc>
          <a:spcPct val="90000"/>
        </a:lnSpc>
        <a:spcBef>
          <a:spcPct val="20000"/>
        </a:spcBef>
        <a:spcAft>
          <a:spcPct val="0"/>
        </a:spcAft>
        <a:defRPr sz="4400" b="1">
          <a:solidFill>
            <a:schemeClr val="tx2"/>
          </a:solidFill>
          <a:latin typeface="Times New Roman" charset="0"/>
          <a:ea typeface="ＭＳ Ｐゴシック" charset="0"/>
          <a:cs typeface="ＭＳ Ｐゴシック" charset="0"/>
        </a:defRPr>
      </a:lvl4pPr>
      <a:lvl5pPr algn="l" rtl="0" eaLnBrk="0" fontAlgn="base" hangingPunct="0">
        <a:lnSpc>
          <a:spcPct val="90000"/>
        </a:lnSpc>
        <a:spcBef>
          <a:spcPct val="20000"/>
        </a:spcBef>
        <a:spcAft>
          <a:spcPct val="0"/>
        </a:spcAft>
        <a:defRPr sz="4400" b="1">
          <a:solidFill>
            <a:schemeClr val="tx2"/>
          </a:solidFill>
          <a:latin typeface="Times New Roman" charset="0"/>
          <a:ea typeface="ＭＳ Ｐゴシック" charset="0"/>
          <a:cs typeface="ＭＳ Ｐゴシック" charset="0"/>
        </a:defRPr>
      </a:lvl5pPr>
      <a:lvl6pPr marL="457200" algn="l" rtl="0" fontAlgn="base">
        <a:lnSpc>
          <a:spcPct val="90000"/>
        </a:lnSpc>
        <a:spcBef>
          <a:spcPct val="20000"/>
        </a:spcBef>
        <a:spcAft>
          <a:spcPct val="0"/>
        </a:spcAft>
        <a:defRPr sz="4400" b="1">
          <a:solidFill>
            <a:schemeClr val="tx2"/>
          </a:solidFill>
          <a:latin typeface="Times New Roman" charset="0"/>
        </a:defRPr>
      </a:lvl6pPr>
      <a:lvl7pPr marL="914400" algn="l" rtl="0" fontAlgn="base">
        <a:lnSpc>
          <a:spcPct val="90000"/>
        </a:lnSpc>
        <a:spcBef>
          <a:spcPct val="20000"/>
        </a:spcBef>
        <a:spcAft>
          <a:spcPct val="0"/>
        </a:spcAft>
        <a:defRPr sz="4400" b="1">
          <a:solidFill>
            <a:schemeClr val="tx2"/>
          </a:solidFill>
          <a:latin typeface="Times New Roman" charset="0"/>
        </a:defRPr>
      </a:lvl7pPr>
      <a:lvl8pPr marL="1371600" algn="l" rtl="0" fontAlgn="base">
        <a:lnSpc>
          <a:spcPct val="90000"/>
        </a:lnSpc>
        <a:spcBef>
          <a:spcPct val="20000"/>
        </a:spcBef>
        <a:spcAft>
          <a:spcPct val="0"/>
        </a:spcAft>
        <a:defRPr sz="4400" b="1">
          <a:solidFill>
            <a:schemeClr val="tx2"/>
          </a:solidFill>
          <a:latin typeface="Times New Roman" charset="0"/>
        </a:defRPr>
      </a:lvl8pPr>
      <a:lvl9pPr marL="1828800" algn="l" rtl="0" fontAlgn="base">
        <a:lnSpc>
          <a:spcPct val="90000"/>
        </a:lnSpc>
        <a:spcBef>
          <a:spcPct val="20000"/>
        </a:spcBef>
        <a:spcAft>
          <a:spcPct val="0"/>
        </a:spcAft>
        <a:defRPr sz="4400" b="1">
          <a:solidFill>
            <a:schemeClr val="tx2"/>
          </a:solidFill>
          <a:latin typeface="Times New Roman" charset="0"/>
        </a:defRPr>
      </a:lvl9pPr>
    </p:titleStyle>
    <p:bodyStyle>
      <a:lvl1pPr marL="342900" indent="-342900" algn="l" rtl="0" eaLnBrk="0" fontAlgn="base" hangingPunct="0">
        <a:lnSpc>
          <a:spcPct val="90000"/>
        </a:lnSpc>
        <a:spcBef>
          <a:spcPct val="20000"/>
        </a:spcBef>
        <a:spcAft>
          <a:spcPct val="0"/>
        </a:spcAft>
        <a:buClr>
          <a:schemeClr val="tx1"/>
        </a:buClr>
        <a:buSzPct val="80000"/>
        <a:buFont typeface="Wingdings" charset="0"/>
        <a:buChar char="l"/>
        <a:defRPr sz="3200">
          <a:solidFill>
            <a:schemeClr val="tx1"/>
          </a:solidFill>
          <a:latin typeface="+mn-lt"/>
          <a:ea typeface="ＭＳ Ｐゴシック" charset="0"/>
          <a:cs typeface="ＭＳ Ｐゴシック" charset="0"/>
        </a:defRPr>
      </a:lvl1pPr>
      <a:lvl2pPr marL="742950" indent="-285750" algn="l" rtl="0" eaLnBrk="0" fontAlgn="base" hangingPunct="0">
        <a:lnSpc>
          <a:spcPct val="90000"/>
        </a:lnSpc>
        <a:spcBef>
          <a:spcPct val="20000"/>
        </a:spcBef>
        <a:spcAft>
          <a:spcPct val="0"/>
        </a:spcAft>
        <a:buClr>
          <a:schemeClr val="tx1"/>
        </a:buClr>
        <a:buSzPct val="80000"/>
        <a:buChar char="–"/>
        <a:defRPr sz="2800">
          <a:solidFill>
            <a:schemeClr val="tx1"/>
          </a:solidFill>
          <a:latin typeface="+mn-lt"/>
          <a:ea typeface="ＭＳ Ｐゴシック" charset="-128"/>
        </a:defRPr>
      </a:lvl2pPr>
      <a:lvl3pPr marL="1143000" indent="-228600" algn="l" rtl="0" eaLnBrk="0" fontAlgn="base" hangingPunct="0">
        <a:lnSpc>
          <a:spcPct val="90000"/>
        </a:lnSpc>
        <a:spcBef>
          <a:spcPct val="20000"/>
        </a:spcBef>
        <a:spcAft>
          <a:spcPct val="0"/>
        </a:spcAft>
        <a:buClr>
          <a:schemeClr val="tx1"/>
        </a:buClr>
        <a:buSzPct val="80000"/>
        <a:buFont typeface="Wingdings" charset="0"/>
        <a:buChar char="l"/>
        <a:defRPr sz="2400">
          <a:solidFill>
            <a:schemeClr val="tx1"/>
          </a:solidFill>
          <a:latin typeface="+mn-lt"/>
          <a:ea typeface="ＭＳ Ｐゴシック" charset="-128"/>
        </a:defRPr>
      </a:lvl3pPr>
      <a:lvl4pPr marL="1600200" indent="-228600" algn="l" rtl="0" eaLnBrk="0" fontAlgn="base" hangingPunct="0">
        <a:lnSpc>
          <a:spcPct val="90000"/>
        </a:lnSpc>
        <a:spcBef>
          <a:spcPct val="20000"/>
        </a:spcBef>
        <a:spcAft>
          <a:spcPct val="0"/>
        </a:spcAft>
        <a:buClr>
          <a:schemeClr val="tx1"/>
        </a:buClr>
        <a:buSzPct val="80000"/>
        <a:buChar char="–"/>
        <a:defRPr sz="2000">
          <a:solidFill>
            <a:schemeClr val="tx1"/>
          </a:solidFill>
          <a:latin typeface="+mn-lt"/>
          <a:ea typeface="ＭＳ Ｐゴシック" charset="-128"/>
        </a:defRPr>
      </a:lvl4pPr>
      <a:lvl5pPr marL="2057400" indent="-228600" algn="l" rtl="0" eaLnBrk="0" fontAlgn="base" hangingPunct="0">
        <a:lnSpc>
          <a:spcPct val="90000"/>
        </a:lnSpc>
        <a:spcBef>
          <a:spcPct val="20000"/>
        </a:spcBef>
        <a:spcAft>
          <a:spcPct val="0"/>
        </a:spcAft>
        <a:buClr>
          <a:schemeClr val="tx1"/>
        </a:buClr>
        <a:buSzPct val="80000"/>
        <a:buFont typeface="Wingdings" charset="0"/>
        <a:buChar char="l"/>
        <a:defRPr sz="2000">
          <a:solidFill>
            <a:schemeClr val="tx1"/>
          </a:solidFill>
          <a:latin typeface="+mn-lt"/>
          <a:ea typeface="ＭＳ Ｐゴシック" charset="-128"/>
        </a:defRPr>
      </a:lvl5pPr>
      <a:lvl6pPr marL="2514600" indent="-228600" algn="l" rtl="0" fontAlgn="base">
        <a:lnSpc>
          <a:spcPct val="90000"/>
        </a:lnSpc>
        <a:spcBef>
          <a:spcPct val="20000"/>
        </a:spcBef>
        <a:spcAft>
          <a:spcPct val="0"/>
        </a:spcAft>
        <a:buClr>
          <a:schemeClr val="tx1"/>
        </a:buClr>
        <a:buSzPct val="80000"/>
        <a:buFont typeface="Wingdings" charset="2"/>
        <a:buChar char="l"/>
        <a:defRPr sz="2000">
          <a:solidFill>
            <a:schemeClr val="tx1"/>
          </a:solidFill>
          <a:latin typeface="+mn-lt"/>
          <a:ea typeface="ＭＳ Ｐゴシック" charset="-128"/>
        </a:defRPr>
      </a:lvl6pPr>
      <a:lvl7pPr marL="2971800" indent="-228600" algn="l" rtl="0" fontAlgn="base">
        <a:lnSpc>
          <a:spcPct val="90000"/>
        </a:lnSpc>
        <a:spcBef>
          <a:spcPct val="20000"/>
        </a:spcBef>
        <a:spcAft>
          <a:spcPct val="0"/>
        </a:spcAft>
        <a:buClr>
          <a:schemeClr val="tx1"/>
        </a:buClr>
        <a:buSzPct val="80000"/>
        <a:buFont typeface="Wingdings" charset="2"/>
        <a:buChar char="l"/>
        <a:defRPr sz="2000">
          <a:solidFill>
            <a:schemeClr val="tx1"/>
          </a:solidFill>
          <a:latin typeface="+mn-lt"/>
          <a:ea typeface="ＭＳ Ｐゴシック" charset="-128"/>
        </a:defRPr>
      </a:lvl7pPr>
      <a:lvl8pPr marL="3429000" indent="-228600" algn="l" rtl="0" fontAlgn="base">
        <a:lnSpc>
          <a:spcPct val="90000"/>
        </a:lnSpc>
        <a:spcBef>
          <a:spcPct val="20000"/>
        </a:spcBef>
        <a:spcAft>
          <a:spcPct val="0"/>
        </a:spcAft>
        <a:buClr>
          <a:schemeClr val="tx1"/>
        </a:buClr>
        <a:buSzPct val="80000"/>
        <a:buFont typeface="Wingdings" charset="2"/>
        <a:buChar char="l"/>
        <a:defRPr sz="2000">
          <a:solidFill>
            <a:schemeClr val="tx1"/>
          </a:solidFill>
          <a:latin typeface="+mn-lt"/>
          <a:ea typeface="ＭＳ Ｐゴシック" charset="-128"/>
        </a:defRPr>
      </a:lvl8pPr>
      <a:lvl9pPr marL="3886200" indent="-228600" algn="l" rtl="0" fontAlgn="base">
        <a:lnSpc>
          <a:spcPct val="90000"/>
        </a:lnSpc>
        <a:spcBef>
          <a:spcPct val="20000"/>
        </a:spcBef>
        <a:spcAft>
          <a:spcPct val="0"/>
        </a:spcAft>
        <a:buClr>
          <a:schemeClr val="tx1"/>
        </a:buClr>
        <a:buSzPct val="80000"/>
        <a:buFont typeface="Wingdings" charset="2"/>
        <a:buChar char="l"/>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3" name="Rectangle 3"/>
          <p:cNvSpPr>
            <a:spLocks noGrp="1" noChangeArrowheads="1"/>
          </p:cNvSpPr>
          <p:nvPr>
            <p:ph type="title"/>
          </p:nvPr>
        </p:nvSpPr>
        <p:spPr bwMode="auto">
          <a:xfrm>
            <a:off x="1066800" y="609600"/>
            <a:ext cx="7010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4" name="Rectangle 4"/>
          <p:cNvSpPr>
            <a:spLocks noGrp="1" noChangeArrowheads="1"/>
          </p:cNvSpPr>
          <p:nvPr>
            <p:ph type="body" idx="1"/>
          </p:nvPr>
        </p:nvSpPr>
        <p:spPr bwMode="auto">
          <a:xfrm>
            <a:off x="685800" y="1981200"/>
            <a:ext cx="7772400" cy="4038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5"/>
          <p:cNvSpPr>
            <a:spLocks noGrp="1" noChangeArrowheads="1"/>
          </p:cNvSpPr>
          <p:nvPr>
            <p:ph type="dt" sz="half" idx="2"/>
          </p:nvPr>
        </p:nvSpPr>
        <p:spPr bwMode="auto">
          <a:xfrm>
            <a:off x="914400" y="6248400"/>
            <a:ext cx="16764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400">
                <a:solidFill>
                  <a:schemeClr val="tx2"/>
                </a:solidFill>
                <a:ea typeface="ＭＳ Ｐゴシック" charset="-128"/>
                <a:cs typeface="ＭＳ Ｐゴシック" charset="-128"/>
              </a:defRPr>
            </a:lvl1pPr>
          </a:lstStyle>
          <a:p>
            <a:pPr>
              <a:defRPr/>
            </a:pPr>
            <a:endParaRPr lang="en-US"/>
          </a:p>
        </p:txBody>
      </p:sp>
      <p:sp>
        <p:nvSpPr>
          <p:cNvPr id="10" name="Rectangle 6"/>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400">
                <a:solidFill>
                  <a:schemeClr val="tx2"/>
                </a:solidFill>
                <a:ea typeface="ＭＳ Ｐゴシック" charset="-128"/>
                <a:cs typeface="ＭＳ Ｐゴシック" charset="-128"/>
              </a:defRPr>
            </a:lvl1pPr>
          </a:lstStyle>
          <a:p>
            <a:pPr>
              <a:defRPr/>
            </a:pPr>
            <a:endParaRPr lang="en-US"/>
          </a:p>
        </p:txBody>
      </p:sp>
      <p:sp>
        <p:nvSpPr>
          <p:cNvPr id="11" name="Rectangle 7"/>
          <p:cNvSpPr>
            <a:spLocks noGrp="1" noChangeArrowheads="1"/>
          </p:cNvSpPr>
          <p:nvPr>
            <p:ph type="sldNum" sz="quarter" idx="4"/>
          </p:nvPr>
        </p:nvSpPr>
        <p:spPr bwMode="auto">
          <a:xfrm>
            <a:off x="6553200" y="6248400"/>
            <a:ext cx="16764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400">
                <a:solidFill>
                  <a:schemeClr val="tx2"/>
                </a:solidFill>
              </a:defRPr>
            </a:lvl1pPr>
          </a:lstStyle>
          <a:p>
            <a:pPr>
              <a:defRPr/>
            </a:pPr>
            <a:fld id="{5809F165-210F-BC4C-B825-1246D55B73D3}" type="slidenum">
              <a:rPr lang="en-US"/>
              <a:pPr>
                <a:defRPr/>
              </a:pPr>
              <a:t>‹#›</a:t>
            </a:fld>
            <a:endParaRPr lang="en-US"/>
          </a:p>
        </p:txBody>
      </p:sp>
    </p:spTree>
    <p:extLst>
      <p:ext uri="{BB962C8B-B14F-4D97-AF65-F5344CB8AC3E}">
        <p14:creationId xmlns:p14="http://schemas.microsoft.com/office/powerpoint/2010/main" val="2392983458"/>
      </p:ext>
    </p:extLst>
  </p:cSld>
  <p:clrMap bg1="lt1" tx1="dk1" bg2="lt2" tx2="dk2" accent1="accent1" accent2="accent2" accent3="accent3" accent4="accent4" accent5="accent5" accent6="accent6" hlink="hlink" folHlink="folHlink"/>
  <p:sldLayoutIdLst>
    <p:sldLayoutId id="2147484483" r:id="rId1"/>
    <p:sldLayoutId id="2147484484" r:id="rId2"/>
    <p:sldLayoutId id="2147484485" r:id="rId3"/>
    <p:sldLayoutId id="2147484486" r:id="rId4"/>
    <p:sldLayoutId id="2147484487" r:id="rId5"/>
    <p:sldLayoutId id="2147484488" r:id="rId6"/>
    <p:sldLayoutId id="2147484489" r:id="rId7"/>
    <p:sldLayoutId id="2147484490" r:id="rId8"/>
    <p:sldLayoutId id="2147484491" r:id="rId9"/>
    <p:sldLayoutId id="2147484492" r:id="rId10"/>
    <p:sldLayoutId id="2147484493" r:id="rId11"/>
  </p:sldLayoutIdLst>
  <p:hf sldNum="0" hdr="0" ftr="0" dt="0"/>
  <p:txStyles>
    <p:title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1"/>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1"/>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rtl="0" eaLnBrk="0" fontAlgn="base" hangingPunct="0">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rtl="0" eaLnBrk="0" fontAlgn="base" hangingPunct="0">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rtl="0" eaLnBrk="0" fontAlgn="base" hangingPunct="0">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C40DFB95-D8F9-DD4F-90C6-1E67E4BC91A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a:defRPr>
            </a:lvl1pPr>
          </a:lstStyle>
          <a:p>
            <a:pPr>
              <a:defRPr/>
            </a:pPr>
            <a:endParaRPr lang="en-US"/>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a:defRPr>
            </a:lvl1pPr>
          </a:lstStyle>
          <a:p>
            <a:pPr>
              <a:defRPr/>
            </a:pPr>
            <a:endParaRPr lang="en-US"/>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a:defRPr>
            </a:lvl1pPr>
          </a:lstStyle>
          <a:p>
            <a:pPr>
              <a:defRPr/>
            </a:pPr>
            <a:fld id="{0C5AC03E-F3EB-DE4D-A9F6-66101F5817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9" r:id="rId1"/>
    <p:sldLayoutId id="2147484340" r:id="rId2"/>
    <p:sldLayoutId id="2147484341" r:id="rId3"/>
    <p:sldLayoutId id="2147484342" r:id="rId4"/>
    <p:sldLayoutId id="2147484343" r:id="rId5"/>
    <p:sldLayoutId id="2147484344" r:id="rId6"/>
    <p:sldLayoutId id="2147484345" r:id="rId7"/>
    <p:sldLayoutId id="2147484346" r:id="rId8"/>
    <p:sldLayoutId id="2147484347" r:id="rId9"/>
    <p:sldLayoutId id="2147484348" r:id="rId10"/>
    <p:sldLayoutId id="2147484349"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40963"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892"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40965"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endParaRPr>
          </a:p>
        </p:txBody>
      </p:sp>
      <p:sp>
        <p:nvSpPr>
          <p:cNvPr id="40966"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defRPr>
            </a:lvl1pPr>
          </a:lstStyle>
          <a:p>
            <a:pPr>
              <a:defRPr/>
            </a:pPr>
            <a:endParaRPr lang="en-US"/>
          </a:p>
        </p:txBody>
      </p:sp>
      <p:sp>
        <p:nvSpPr>
          <p:cNvPr id="40967"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defRPr>
            </a:lvl1pPr>
          </a:lstStyle>
          <a:p>
            <a:pPr>
              <a:defRPr/>
            </a:pPr>
            <a:endParaRPr lang="en-US"/>
          </a:p>
        </p:txBody>
      </p:sp>
      <p:sp>
        <p:nvSpPr>
          <p:cNvPr id="40968"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defRPr>
            </a:lvl1pPr>
          </a:lstStyle>
          <a:p>
            <a:pPr>
              <a:defRPr/>
            </a:pPr>
            <a:fld id="{FB667CA3-0019-2647-AE3E-71DEDDC8AA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02"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Lst>
  <p:txStyles>
    <p:titleStyle>
      <a:lvl1pPr algn="l" rtl="0" eaLnBrk="0" fontAlgn="base" hangingPunct="0">
        <a:spcBef>
          <a:spcPct val="0"/>
        </a:spcBef>
        <a:spcAft>
          <a:spcPct val="0"/>
        </a:spcAft>
        <a:defRPr sz="3800">
          <a:solidFill>
            <a:schemeClr val="tx2"/>
          </a:solidFill>
          <a:latin typeface="+mj-lt"/>
          <a:ea typeface="+mj-ea"/>
          <a:cs typeface="ＭＳ Ｐゴシック" charset="0"/>
        </a:defRPr>
      </a:lvl1pPr>
      <a:lvl2pPr algn="l" rtl="0" eaLnBrk="0" fontAlgn="base" hangingPunct="0">
        <a:spcBef>
          <a:spcPct val="0"/>
        </a:spcBef>
        <a:spcAft>
          <a:spcPct val="0"/>
        </a:spcAft>
        <a:defRPr sz="38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38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38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38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3800">
          <a:solidFill>
            <a:schemeClr val="tx2"/>
          </a:solidFill>
          <a:latin typeface="Arial" charset="0"/>
          <a:ea typeface="ＭＳ Ｐゴシック" charset="0"/>
        </a:defRPr>
      </a:lvl6pPr>
      <a:lvl7pPr marL="914400" algn="l" rtl="0" fontAlgn="base">
        <a:spcBef>
          <a:spcPct val="0"/>
        </a:spcBef>
        <a:spcAft>
          <a:spcPct val="0"/>
        </a:spcAft>
        <a:defRPr sz="3800">
          <a:solidFill>
            <a:schemeClr val="tx2"/>
          </a:solidFill>
          <a:latin typeface="Arial" charset="0"/>
          <a:ea typeface="ＭＳ Ｐゴシック" charset="0"/>
        </a:defRPr>
      </a:lvl7pPr>
      <a:lvl8pPr marL="1371600" algn="l" rtl="0" fontAlgn="base">
        <a:spcBef>
          <a:spcPct val="0"/>
        </a:spcBef>
        <a:spcAft>
          <a:spcPct val="0"/>
        </a:spcAft>
        <a:defRPr sz="3800">
          <a:solidFill>
            <a:schemeClr val="tx2"/>
          </a:solidFill>
          <a:latin typeface="Arial" charset="0"/>
          <a:ea typeface="ＭＳ Ｐゴシック" charset="0"/>
        </a:defRPr>
      </a:lvl8pPr>
      <a:lvl9pPr marL="1828800" algn="l" rtl="0" fontAlgn="base">
        <a:spcBef>
          <a:spcPct val="0"/>
        </a:spcBef>
        <a:spcAft>
          <a:spcPct val="0"/>
        </a:spcAft>
        <a:defRPr sz="3800">
          <a:solidFill>
            <a:schemeClr val="tx2"/>
          </a:solidFill>
          <a:latin typeface="Arial" charset="0"/>
          <a:ea typeface="ＭＳ Ｐゴシック" charset="0"/>
        </a:defRPr>
      </a:lvl9pPr>
    </p:titleStyle>
    <p:bodyStyle>
      <a:lvl1pPr marL="469900" indent="-469900" algn="l" rtl="0" eaLnBrk="0" fontAlgn="base" hangingPunct="0">
        <a:spcBef>
          <a:spcPct val="20000"/>
        </a:spcBef>
        <a:spcAft>
          <a:spcPct val="0"/>
        </a:spcAft>
        <a:buClr>
          <a:schemeClr val="accent2"/>
        </a:buClr>
        <a:buFont typeface="Wingdings" charset="0"/>
        <a:buChar char="o"/>
        <a:defRPr sz="3000">
          <a:solidFill>
            <a:schemeClr val="tx1"/>
          </a:solidFill>
          <a:latin typeface="+mn-lt"/>
          <a:ea typeface="+mn-ea"/>
          <a:cs typeface="ＭＳ Ｐゴシック" charset="0"/>
        </a:defRPr>
      </a:lvl1pPr>
      <a:lvl2pPr marL="908050" indent="-436563" algn="l" rtl="0" eaLnBrk="0" fontAlgn="base" hangingPunct="0">
        <a:spcBef>
          <a:spcPct val="20000"/>
        </a:spcBef>
        <a:spcAft>
          <a:spcPct val="0"/>
        </a:spcAft>
        <a:buClr>
          <a:schemeClr val="accent2"/>
        </a:buClr>
        <a:buFont typeface="Wingdings" charset="0"/>
        <a:buChar char="n"/>
        <a:defRPr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charset="0"/>
        <a:buChar char="o"/>
        <a:defRPr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charset="0"/>
        <a:buChar char="n"/>
        <a:defRPr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charset="0"/>
        <a:buChar char="§"/>
        <a:defRPr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charset="0"/>
        <a:buChar char="§"/>
        <a:defRPr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charset="0"/>
        <a:buChar char="§"/>
        <a:defRPr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charset="0"/>
        <a:buChar char="§"/>
        <a:defRPr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685800" y="228600"/>
            <a:ext cx="7772400" cy="1295400"/>
          </a:xfrm>
          <a:prstGeom prst="rect">
            <a:avLst/>
          </a:prstGeom>
          <a:noFill/>
          <a:ln>
            <a:noFill/>
          </a:ln>
          <a:effectLst>
            <a:outerShdw blurRad="50800" dist="25399" dir="2700000" algn="ctr" rotWithShape="0">
              <a:srgbClr val="000000">
                <a:alpha val="7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3795" name="Rectangle 3"/>
          <p:cNvSpPr>
            <a:spLocks noGrp="1" noChangeArrowheads="1"/>
          </p:cNvSpPr>
          <p:nvPr>
            <p:ph type="body" idx="1"/>
          </p:nvPr>
        </p:nvSpPr>
        <p:spPr bwMode="auto">
          <a:xfrm>
            <a:off x="914400" y="2438400"/>
            <a:ext cx="7543800" cy="3657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FFFFFF">
                      <a:alpha val="74998"/>
                    </a:srgb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796" name="Rectangle 4"/>
          <p:cNvSpPr>
            <a:spLocks noGrp="1" noChangeArrowheads="1"/>
          </p:cNvSpPr>
          <p:nvPr>
            <p:ph type="dt" sz="half" idx="2"/>
          </p:nvPr>
        </p:nvSpPr>
        <p:spPr bwMode="auto">
          <a:xfrm>
            <a:off x="1066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solidFill>
                  <a:srgbClr val="FFFFFF"/>
                </a:solidFill>
                <a:latin typeface="Verdana"/>
                <a:cs typeface="MS Pゴシック"/>
              </a:defRPr>
            </a:lvl1pPr>
          </a:lstStyle>
          <a:p>
            <a:pPr>
              <a:defRPr/>
            </a:pPr>
            <a:endParaRPr lang="en-US"/>
          </a:p>
        </p:txBody>
      </p:sp>
      <p:sp>
        <p:nvSpPr>
          <p:cNvPr id="33797" name="Rectangle 5"/>
          <p:cNvSpPr>
            <a:spLocks noGrp="1" noChangeArrowheads="1"/>
          </p:cNvSpPr>
          <p:nvPr>
            <p:ph type="ftr" sz="quarter" idx="3"/>
          </p:nvPr>
        </p:nvSpPr>
        <p:spPr bwMode="auto">
          <a:xfrm>
            <a:off x="32766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Verdana"/>
                <a:cs typeface="MS Pゴシック"/>
              </a:defRPr>
            </a:lvl1pPr>
          </a:lstStyle>
          <a:p>
            <a:pPr>
              <a:defRPr/>
            </a:pPr>
            <a:endParaRPr lang="en-US"/>
          </a:p>
        </p:txBody>
      </p:sp>
      <p:sp>
        <p:nvSpPr>
          <p:cNvPr id="3379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solidFill>
                  <a:srgbClr val="FFFFFF"/>
                </a:solidFill>
                <a:latin typeface="Verdana" charset="0"/>
                <a:ea typeface="MS Pゴシック" charset="0"/>
                <a:cs typeface="MS Pゴシック" charset="0"/>
              </a:defRPr>
            </a:lvl1pPr>
          </a:lstStyle>
          <a:p>
            <a:fld id="{68EFF99E-CFBE-1D4F-B5FD-C93EE64C9E21}"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4403" r:id="rId1"/>
    <p:sldLayoutId id="2147484360" r:id="rId2"/>
    <p:sldLayoutId id="2147484361" r:id="rId3"/>
    <p:sldLayoutId id="2147484362" r:id="rId4"/>
    <p:sldLayoutId id="2147484363" r:id="rId5"/>
    <p:sldLayoutId id="2147484364" r:id="rId6"/>
    <p:sldLayoutId id="2147484365" r:id="rId7"/>
    <p:sldLayoutId id="2147484366" r:id="rId8"/>
    <p:sldLayoutId id="2147484367" r:id="rId9"/>
    <p:sldLayoutId id="2147484368" r:id="rId10"/>
    <p:sldLayoutId id="2147484369" r:id="rId11"/>
  </p:sldLayoutIdLst>
  <p:txStyles>
    <p:titleStyle>
      <a:lvl1pPr algn="ctr" rtl="0" eaLnBrk="0" fontAlgn="base" hangingPunct="0">
        <a:spcBef>
          <a:spcPct val="0"/>
        </a:spcBef>
        <a:spcAft>
          <a:spcPct val="0"/>
        </a:spcAft>
        <a:defRPr sz="5400">
          <a:solidFill>
            <a:schemeClr val="tx2"/>
          </a:solidFill>
          <a:latin typeface="+mj-lt"/>
          <a:ea typeface="+mj-ea"/>
          <a:cs typeface="+mj-cs"/>
        </a:defRPr>
      </a:lvl1pPr>
      <a:lvl2pPr algn="ctr" rtl="0" eaLnBrk="0" fontAlgn="base" hangingPunct="0">
        <a:spcBef>
          <a:spcPct val="0"/>
        </a:spcBef>
        <a:spcAft>
          <a:spcPct val="0"/>
        </a:spcAft>
        <a:defRPr sz="5400">
          <a:solidFill>
            <a:schemeClr val="tx2"/>
          </a:solidFill>
          <a:latin typeface="Curlz MT" charset="0"/>
          <a:ea typeface="ＭＳ Ｐゴシック" charset="0"/>
          <a:cs typeface="MS Pゴシック" charset="0"/>
        </a:defRPr>
      </a:lvl2pPr>
      <a:lvl3pPr algn="ctr" rtl="0" eaLnBrk="0" fontAlgn="base" hangingPunct="0">
        <a:spcBef>
          <a:spcPct val="0"/>
        </a:spcBef>
        <a:spcAft>
          <a:spcPct val="0"/>
        </a:spcAft>
        <a:defRPr sz="5400">
          <a:solidFill>
            <a:schemeClr val="tx2"/>
          </a:solidFill>
          <a:latin typeface="Curlz MT" charset="0"/>
          <a:ea typeface="ＭＳ Ｐゴシック" charset="0"/>
          <a:cs typeface="MS Pゴシック" charset="0"/>
        </a:defRPr>
      </a:lvl3pPr>
      <a:lvl4pPr algn="ctr" rtl="0" eaLnBrk="0" fontAlgn="base" hangingPunct="0">
        <a:spcBef>
          <a:spcPct val="0"/>
        </a:spcBef>
        <a:spcAft>
          <a:spcPct val="0"/>
        </a:spcAft>
        <a:defRPr sz="5400">
          <a:solidFill>
            <a:schemeClr val="tx2"/>
          </a:solidFill>
          <a:latin typeface="Curlz MT" charset="0"/>
          <a:ea typeface="ＭＳ Ｐゴシック" charset="0"/>
          <a:cs typeface="MS Pゴシック" charset="0"/>
        </a:defRPr>
      </a:lvl4pPr>
      <a:lvl5pPr algn="ctr" rtl="0" eaLnBrk="0" fontAlgn="base" hangingPunct="0">
        <a:spcBef>
          <a:spcPct val="0"/>
        </a:spcBef>
        <a:spcAft>
          <a:spcPct val="0"/>
        </a:spcAft>
        <a:defRPr sz="5400">
          <a:solidFill>
            <a:schemeClr val="tx2"/>
          </a:solidFill>
          <a:latin typeface="Curlz MT" charset="0"/>
          <a:ea typeface="ＭＳ Ｐゴシック" charset="0"/>
          <a:cs typeface="MS Pゴシック" charset="0"/>
        </a:defRPr>
      </a:lvl5pPr>
      <a:lvl6pPr marL="457200" algn="ctr" rtl="0" fontAlgn="base">
        <a:spcBef>
          <a:spcPct val="0"/>
        </a:spcBef>
        <a:spcAft>
          <a:spcPct val="0"/>
        </a:spcAft>
        <a:defRPr sz="5400">
          <a:solidFill>
            <a:schemeClr val="tx2"/>
          </a:solidFill>
          <a:latin typeface="Curlz MT" charset="0"/>
          <a:ea typeface="ＭＳ Ｐゴシック" charset="0"/>
          <a:cs typeface="MS Pゴシック" charset="0"/>
        </a:defRPr>
      </a:lvl6pPr>
      <a:lvl7pPr marL="914400" algn="ctr" rtl="0" fontAlgn="base">
        <a:spcBef>
          <a:spcPct val="0"/>
        </a:spcBef>
        <a:spcAft>
          <a:spcPct val="0"/>
        </a:spcAft>
        <a:defRPr sz="5400">
          <a:solidFill>
            <a:schemeClr val="tx2"/>
          </a:solidFill>
          <a:latin typeface="Curlz MT" charset="0"/>
          <a:ea typeface="ＭＳ Ｐゴシック" charset="0"/>
          <a:cs typeface="MS Pゴシック" charset="0"/>
        </a:defRPr>
      </a:lvl7pPr>
      <a:lvl8pPr marL="1371600" algn="ctr" rtl="0" fontAlgn="base">
        <a:spcBef>
          <a:spcPct val="0"/>
        </a:spcBef>
        <a:spcAft>
          <a:spcPct val="0"/>
        </a:spcAft>
        <a:defRPr sz="5400">
          <a:solidFill>
            <a:schemeClr val="tx2"/>
          </a:solidFill>
          <a:latin typeface="Curlz MT" charset="0"/>
          <a:ea typeface="ＭＳ Ｐゴシック" charset="0"/>
          <a:cs typeface="MS Pゴシック" charset="0"/>
        </a:defRPr>
      </a:lvl8pPr>
      <a:lvl9pPr marL="1828800" algn="ctr" rtl="0" fontAlgn="base">
        <a:spcBef>
          <a:spcPct val="0"/>
        </a:spcBef>
        <a:spcAft>
          <a:spcPct val="0"/>
        </a:spcAft>
        <a:defRPr sz="5400">
          <a:solidFill>
            <a:schemeClr val="tx2"/>
          </a:solidFill>
          <a:latin typeface="Curlz MT" charset="0"/>
          <a:ea typeface="ＭＳ Ｐゴシック" charset="0"/>
          <a:cs typeface="MS Pゴシック" charset="0"/>
        </a:defRPr>
      </a:lvl9pPr>
    </p:titleStyle>
    <p:bodyStyle>
      <a:lvl1pPr marL="396875" indent="-396875" algn="l" rtl="0" eaLnBrk="0" fontAlgn="base" hangingPunct="0">
        <a:spcBef>
          <a:spcPct val="20000"/>
        </a:spcBef>
        <a:spcAft>
          <a:spcPct val="0"/>
        </a:spcAft>
        <a:buFont typeface="Wingdings" charset="0"/>
        <a:buChar char="ü"/>
        <a:defRPr sz="3200">
          <a:solidFill>
            <a:schemeClr val="tx1"/>
          </a:solidFill>
          <a:latin typeface="+mn-lt"/>
          <a:ea typeface="+mn-ea"/>
          <a:cs typeface="+mn-cs"/>
        </a:defRPr>
      </a:lvl1pPr>
      <a:lvl2pPr marL="862013" indent="-350838" algn="l" rtl="0" eaLnBrk="0" fontAlgn="base" hangingPunct="0">
        <a:spcBef>
          <a:spcPct val="20000"/>
        </a:spcBef>
        <a:spcAft>
          <a:spcPct val="0"/>
        </a:spcAft>
        <a:buFont typeface="Wingdings" charset="0"/>
        <a:buChar char="ü"/>
        <a:defRPr sz="2800">
          <a:solidFill>
            <a:schemeClr val="tx1"/>
          </a:solidFill>
          <a:latin typeface="+mn-lt"/>
          <a:ea typeface="MS Pゴシック" charset="0"/>
          <a:cs typeface="+mn-cs"/>
        </a:defRPr>
      </a:lvl2pPr>
      <a:lvl3pPr marL="1316038" indent="-339725" algn="l" rtl="0" eaLnBrk="0" fontAlgn="base" hangingPunct="0">
        <a:spcBef>
          <a:spcPct val="20000"/>
        </a:spcBef>
        <a:spcAft>
          <a:spcPct val="0"/>
        </a:spcAft>
        <a:buFont typeface="Wingdings" charset="0"/>
        <a:buChar char="ü"/>
        <a:defRPr sz="2400">
          <a:solidFill>
            <a:schemeClr val="tx1"/>
          </a:solidFill>
          <a:latin typeface="+mn-lt"/>
          <a:ea typeface="MS Pゴシック" charset="0"/>
          <a:cs typeface="+mn-cs"/>
        </a:defRPr>
      </a:lvl3pPr>
      <a:lvl4pPr marL="1712913" indent="-282575" algn="l" rtl="0" eaLnBrk="0" fontAlgn="base" hangingPunct="0">
        <a:spcBef>
          <a:spcPct val="20000"/>
        </a:spcBef>
        <a:spcAft>
          <a:spcPct val="0"/>
        </a:spcAft>
        <a:buFont typeface="Wingdings" charset="0"/>
        <a:buChar char="ü"/>
        <a:defRPr sz="2000">
          <a:solidFill>
            <a:schemeClr val="tx1"/>
          </a:solidFill>
          <a:latin typeface="+mn-lt"/>
          <a:ea typeface="MS Pゴシック" charset="0"/>
          <a:cs typeface="+mn-cs"/>
        </a:defRPr>
      </a:lvl4pPr>
      <a:lvl5pPr marL="2108200" indent="-279400" algn="l" rtl="0" eaLnBrk="0" fontAlgn="base" hangingPunct="0">
        <a:spcBef>
          <a:spcPct val="20000"/>
        </a:spcBef>
        <a:spcAft>
          <a:spcPct val="0"/>
        </a:spcAft>
        <a:buFont typeface="Wingdings" charset="0"/>
        <a:buChar char="ü"/>
        <a:defRPr sz="2000">
          <a:solidFill>
            <a:schemeClr val="tx1"/>
          </a:solidFill>
          <a:latin typeface="+mn-lt"/>
          <a:ea typeface="MS Pゴシック" charset="0"/>
          <a:cs typeface="+mn-cs"/>
        </a:defRPr>
      </a:lvl5pPr>
      <a:lvl6pPr marL="2565400" indent="-279400" algn="l" rtl="0" fontAlgn="base">
        <a:spcBef>
          <a:spcPct val="20000"/>
        </a:spcBef>
        <a:spcAft>
          <a:spcPct val="0"/>
        </a:spcAft>
        <a:buFont typeface="Wingdings" charset="0"/>
        <a:buChar char="ü"/>
        <a:defRPr sz="2000">
          <a:solidFill>
            <a:schemeClr val="tx1"/>
          </a:solidFill>
          <a:latin typeface="+mn-lt"/>
          <a:ea typeface="MS Pゴシック" charset="0"/>
          <a:cs typeface="+mn-cs"/>
        </a:defRPr>
      </a:lvl6pPr>
      <a:lvl7pPr marL="3022600" indent="-279400" algn="l" rtl="0" fontAlgn="base">
        <a:spcBef>
          <a:spcPct val="20000"/>
        </a:spcBef>
        <a:spcAft>
          <a:spcPct val="0"/>
        </a:spcAft>
        <a:buFont typeface="Wingdings" charset="0"/>
        <a:buChar char="ü"/>
        <a:defRPr sz="2000">
          <a:solidFill>
            <a:schemeClr val="tx1"/>
          </a:solidFill>
          <a:latin typeface="+mn-lt"/>
          <a:ea typeface="MS Pゴシック" charset="0"/>
          <a:cs typeface="+mn-cs"/>
        </a:defRPr>
      </a:lvl7pPr>
      <a:lvl8pPr marL="3479800" indent="-279400" algn="l" rtl="0" fontAlgn="base">
        <a:spcBef>
          <a:spcPct val="20000"/>
        </a:spcBef>
        <a:spcAft>
          <a:spcPct val="0"/>
        </a:spcAft>
        <a:buFont typeface="Wingdings" charset="0"/>
        <a:buChar char="ü"/>
        <a:defRPr sz="2000">
          <a:solidFill>
            <a:schemeClr val="tx1"/>
          </a:solidFill>
          <a:latin typeface="+mn-lt"/>
          <a:ea typeface="MS Pゴシック" charset="0"/>
          <a:cs typeface="+mn-cs"/>
        </a:defRPr>
      </a:lvl8pPr>
      <a:lvl9pPr marL="3937000" indent="-279400" algn="l" rtl="0" fontAlgn="base">
        <a:spcBef>
          <a:spcPct val="20000"/>
        </a:spcBef>
        <a:spcAft>
          <a:spcPct val="0"/>
        </a:spcAft>
        <a:buFont typeface="Wingdings" charset="0"/>
        <a:buChar char="ü"/>
        <a:defRPr sz="2000">
          <a:solidFill>
            <a:schemeClr val="tx1"/>
          </a:solidFill>
          <a:latin typeface="+mn-lt"/>
          <a:ea typeface="MS Pゴシック"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406" r:id="rId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bg1"/>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bg1"/>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bg1"/>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969941583"/>
      </p:ext>
    </p:extLst>
  </p:cSld>
  <p:clrMap bg1="dk2" tx1="lt1" bg2="dk1" tx2="lt2" accent1="accent1" accent2="accent2" accent3="accent3" accent4="accent4" accent5="accent5" accent6="accent6" hlink="hlink" folHlink="folHlink"/>
  <p:sldLayoutIdLst>
    <p:sldLayoutId id="2147484408" r:id="rId1"/>
    <p:sldLayoutId id="2147484409" r:id="rId2"/>
    <p:sldLayoutId id="2147484410" r:id="rId3"/>
    <p:sldLayoutId id="2147484411" r:id="rId4"/>
    <p:sldLayoutId id="2147484412" r:id="rId5"/>
    <p:sldLayoutId id="2147484413" r:id="rId6"/>
    <p:sldLayoutId id="2147484414" r:id="rId7"/>
    <p:sldLayoutId id="2147484415" r:id="rId8"/>
    <p:sldLayoutId id="2147484416" r:id="rId9"/>
    <p:sldLayoutId id="2147484417"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249921928"/>
      </p:ext>
    </p:extLst>
  </p:cSld>
  <p:clrMap bg1="dk2" tx1="lt1" bg2="dk1" tx2="lt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01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aseline="0">
                <a:solidFill>
                  <a:srgbClr val="000000"/>
                </a:solidFill>
                <a:latin typeface="Times New Roman" charset="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2895600" y="6248400"/>
            <a:ext cx="556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800" baseline="0">
                <a:solidFill>
                  <a:srgbClr val="FFFFFF"/>
                </a:solidFill>
                <a:latin typeface="Times New Roman" charset="0"/>
              </a:defRPr>
            </a:lvl1pPr>
          </a:lstStyle>
          <a:p>
            <a:pPr>
              <a:defRPr/>
            </a:pPr>
            <a:r>
              <a:rPr lang="en-US"/>
              <a:t>Source</a:t>
            </a:r>
            <a:endParaRPr lang="en-US" sz="1400"/>
          </a:p>
        </p:txBody>
      </p:sp>
    </p:spTree>
    <p:extLst>
      <p:ext uri="{BB962C8B-B14F-4D97-AF65-F5344CB8AC3E}">
        <p14:creationId xmlns:p14="http://schemas.microsoft.com/office/powerpoint/2010/main" val="3581130433"/>
      </p:ext>
    </p:extLst>
  </p:cSld>
  <p:clrMap bg1="lt1" tx1="dk1" bg2="lt2" tx2="dk2" accent1="accent1" accent2="accent2" accent3="accent3" accent4="accent4" accent5="accent5" accent6="accent6" hlink="hlink" folHlink="folHlink"/>
  <p:sldLayoutIdLst>
    <p:sldLayoutId id="2147484459" r:id="rId1"/>
    <p:sldLayoutId id="2147484460" r:id="rId2"/>
    <p:sldLayoutId id="2147484461" r:id="rId3"/>
    <p:sldLayoutId id="2147484462" r:id="rId4"/>
    <p:sldLayoutId id="2147484463" r:id="rId5"/>
    <p:sldLayoutId id="2147484464" r:id="rId6"/>
    <p:sldLayoutId id="2147484465" r:id="rId7"/>
    <p:sldLayoutId id="2147484466" r:id="rId8"/>
    <p:sldLayoutId id="2147484467" r:id="rId9"/>
    <p:sldLayoutId id="2147484468" r:id="rId10"/>
    <p:sldLayoutId id="2147484469" r:id="rId11"/>
  </p:sldLayoutIdLst>
  <p:txStyles>
    <p:titleStyle>
      <a:lvl1pPr algn="ctr" rtl="0" eaLnBrk="0" fontAlgn="base" hangingPunct="0">
        <a:spcBef>
          <a:spcPct val="0"/>
        </a:spcBef>
        <a:spcAft>
          <a:spcPct val="0"/>
        </a:spcAft>
        <a:defRPr sz="40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000" b="1">
          <a:solidFill>
            <a:schemeClr val="bg1"/>
          </a:solidFill>
          <a:latin typeface="Arial" charset="0"/>
        </a:defRPr>
      </a:lvl6pPr>
      <a:lvl7pPr marL="914400" algn="ctr" rtl="0" fontAlgn="base">
        <a:spcBef>
          <a:spcPct val="0"/>
        </a:spcBef>
        <a:spcAft>
          <a:spcPct val="0"/>
        </a:spcAft>
        <a:defRPr sz="4000" b="1">
          <a:solidFill>
            <a:schemeClr val="bg1"/>
          </a:solidFill>
          <a:latin typeface="Arial" charset="0"/>
        </a:defRPr>
      </a:lvl7pPr>
      <a:lvl8pPr marL="1371600" algn="ctr" rtl="0" fontAlgn="base">
        <a:spcBef>
          <a:spcPct val="0"/>
        </a:spcBef>
        <a:spcAft>
          <a:spcPct val="0"/>
        </a:spcAft>
        <a:defRPr sz="4000" b="1">
          <a:solidFill>
            <a:schemeClr val="bg1"/>
          </a:solidFill>
          <a:latin typeface="Arial" charset="0"/>
        </a:defRPr>
      </a:lvl8pPr>
      <a:lvl9pPr marL="1828800" algn="ctr" rtl="0" fontAlgn="base">
        <a:spcBef>
          <a:spcPct val="0"/>
        </a:spcBef>
        <a:spcAft>
          <a:spcPct val="0"/>
        </a:spcAft>
        <a:defRPr sz="40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3200">
          <a:solidFill>
            <a:schemeClr val="bg1"/>
          </a:solidFill>
          <a:latin typeface="Times New Roman"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Times New Roman"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defRPr>
      </a:lvl5pPr>
      <a:lvl6pPr marL="2514600" indent="-228600" algn="l" rtl="0" fontAlgn="base">
        <a:spcBef>
          <a:spcPct val="20000"/>
        </a:spcBef>
        <a:spcAft>
          <a:spcPct val="0"/>
        </a:spcAft>
        <a:buChar char="»"/>
        <a:defRPr sz="2000">
          <a:solidFill>
            <a:schemeClr val="tx1"/>
          </a:solidFill>
          <a:latin typeface="Times New Roman" charset="0"/>
          <a:ea typeface="ＭＳ Ｐゴシック" charset="-128"/>
        </a:defRPr>
      </a:lvl6pPr>
      <a:lvl7pPr marL="2971800" indent="-228600" algn="l" rtl="0" fontAlgn="base">
        <a:spcBef>
          <a:spcPct val="20000"/>
        </a:spcBef>
        <a:spcAft>
          <a:spcPct val="0"/>
        </a:spcAft>
        <a:buChar char="»"/>
        <a:defRPr sz="2000">
          <a:solidFill>
            <a:schemeClr val="tx1"/>
          </a:solidFill>
          <a:latin typeface="Times New Roman" charset="0"/>
          <a:ea typeface="ＭＳ Ｐゴシック" charset="-128"/>
        </a:defRPr>
      </a:lvl7pPr>
      <a:lvl8pPr marL="3429000" indent="-228600" algn="l" rtl="0" fontAlgn="base">
        <a:spcBef>
          <a:spcPct val="20000"/>
        </a:spcBef>
        <a:spcAft>
          <a:spcPct val="0"/>
        </a:spcAft>
        <a:buChar char="»"/>
        <a:defRPr sz="2000">
          <a:solidFill>
            <a:schemeClr val="tx1"/>
          </a:solidFill>
          <a:latin typeface="Times New Roman" charset="0"/>
          <a:ea typeface="ＭＳ Ｐゴシック" charset="-128"/>
        </a:defRPr>
      </a:lvl8pPr>
      <a:lvl9pPr marL="3886200" indent="-228600" algn="l" rtl="0" fontAlgn="base">
        <a:spcBef>
          <a:spcPct val="20000"/>
        </a:spcBef>
        <a:spcAft>
          <a:spcPct val="0"/>
        </a:spcAft>
        <a:buChar char="»"/>
        <a:defRPr sz="2000">
          <a:solidFill>
            <a:schemeClr val="tx1"/>
          </a:solidFill>
          <a:latin typeface="Times New Roman"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9.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0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7.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988" y="0"/>
            <a:ext cx="9170988" cy="7391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sp>
        <p:nvSpPr>
          <p:cNvPr id="2050" name="Rectangle 2"/>
          <p:cNvSpPr>
            <a:spLocks noGrp="1" noChangeArrowheads="1"/>
          </p:cNvSpPr>
          <p:nvPr>
            <p:ph type="ctrTitle"/>
          </p:nvPr>
        </p:nvSpPr>
        <p:spPr>
          <a:xfrm>
            <a:off x="0" y="152400"/>
            <a:ext cx="6172200" cy="1752600"/>
          </a:xfrm>
          <a:effectLst>
            <a:outerShdw blurRad="63500" dist="107763" dir="8100000" algn="ctr" rotWithShape="0">
              <a:schemeClr val="bg1">
                <a:alpha val="74998"/>
              </a:schemeClr>
            </a:outerShdw>
          </a:effectLst>
        </p:spPr>
        <p:txBody>
          <a:bodyPr/>
          <a:lstStyle/>
          <a:p>
            <a:pPr eaLnBrk="1" hangingPunct="1">
              <a:defRPr/>
            </a:pPr>
            <a:r>
              <a:rPr lang="ar-JO" sz="4000" b="1" dirty="0">
                <a:latin typeface="Arial" panose="020B0604020202020204" pitchFamily="34" charset="0"/>
                <a:cs typeface="Arial" panose="020B0604020202020204" pitchFamily="34" charset="0"/>
              </a:rPr>
              <a:t>كيف تميز المواهب الروحية        في نفسك وفي الآخرين؟</a:t>
            </a:r>
            <a:endParaRPr lang="en-US"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1B5646B1-9937-114A-B2B4-F98EEDF7E840}"/>
              </a:ext>
            </a:extLst>
          </p:cNvPr>
          <p:cNvSpPr txBox="1">
            <a:spLocks/>
          </p:cNvSpPr>
          <p:nvPr/>
        </p:nvSpPr>
        <p:spPr bwMode="auto">
          <a:xfrm>
            <a:off x="0" y="5970984"/>
            <a:ext cx="9180512" cy="914400"/>
          </a:xfrm>
          <a:prstGeom prst="rect">
            <a:avLst/>
          </a:prstGeom>
          <a:solidFill>
            <a:srgbClr val="000000"/>
          </a:solidFill>
          <a:ln>
            <a:noFill/>
          </a:ln>
        </p:spPr>
        <p:txBody>
          <a:bodyPr anchor="ctr"/>
          <a:lstStyle>
            <a:lvl1pPr algn="ctr" eaLnBrk="0" hangingPunct="0">
              <a:defRPr sz="5400" b="1">
                <a:solidFill>
                  <a:schemeClr val="bg1"/>
                </a:solidFill>
                <a:effectLst>
                  <a:glow rad="254000">
                    <a:schemeClr val="tx1">
                      <a:alpha val="89000"/>
                    </a:schemeClr>
                  </a:glow>
                </a:effectLst>
              </a:defRPr>
            </a:lvl1pPr>
            <a:lvl2pPr algn="ctr" eaLnBrk="0" hangingPunct="0">
              <a:defRPr sz="4400">
                <a:solidFill>
                  <a:schemeClr val="tx2"/>
                </a:solidFill>
                <a:latin typeface="Arial" pitchFamily="-105" charset="0"/>
                <a:ea typeface="ＭＳ Ｐゴシック" pitchFamily="-105" charset="-128"/>
                <a:cs typeface="ＭＳ Ｐゴシック" pitchFamily="-105" charset="-128"/>
              </a:defRPr>
            </a:lvl2pPr>
            <a:lvl3pPr algn="ctr" eaLnBrk="0" hangingPunct="0">
              <a:defRPr sz="4400">
                <a:solidFill>
                  <a:schemeClr val="tx2"/>
                </a:solidFill>
                <a:latin typeface="Arial" pitchFamily="-105" charset="0"/>
                <a:ea typeface="ＭＳ Ｐゴシック" pitchFamily="-105" charset="-128"/>
                <a:cs typeface="ＭＳ Ｐゴシック" pitchFamily="-105" charset="-128"/>
              </a:defRPr>
            </a:lvl3pPr>
            <a:lvl4pPr algn="ctr" eaLnBrk="0" hangingPunct="0">
              <a:defRPr sz="4400">
                <a:solidFill>
                  <a:schemeClr val="tx2"/>
                </a:solidFill>
                <a:latin typeface="Arial" pitchFamily="-105" charset="0"/>
                <a:ea typeface="ＭＳ Ｐゴシック" pitchFamily="-105" charset="-128"/>
                <a:cs typeface="ＭＳ Ｐゴシック" pitchFamily="-105" charset="-128"/>
              </a:defRPr>
            </a:lvl4pPr>
            <a:lvl5pPr algn="ctr" eaLnBrk="0" hangingPunct="0">
              <a:defRPr sz="4400">
                <a:solidFill>
                  <a:schemeClr val="tx2"/>
                </a:solidFill>
                <a:latin typeface="Arial" pitchFamily="-105" charset="0"/>
                <a:ea typeface="ＭＳ Ｐゴシック" pitchFamily="-105" charset="-128"/>
                <a:cs typeface="ＭＳ Ｐゴシック" pitchFamily="-105" charset="-128"/>
              </a:defRPr>
            </a:lvl5pPr>
            <a:lvl6pPr marL="457200" algn="ctr"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400" algn="ctr"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600" algn="ctr"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800" algn="ctr"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a:lstStyle>
          <a:p>
            <a:pPr fontAlgn="auto">
              <a:spcBef>
                <a:spcPts val="0"/>
              </a:spcBef>
              <a:spcAft>
                <a:spcPts val="0"/>
              </a:spcAft>
              <a:defRPr/>
            </a:pPr>
            <a:r>
              <a:rPr lang="ar-JO" sz="2800" kern="0" dirty="0">
                <a:solidFill>
                  <a:srgbClr val="FFFFFF"/>
                </a:solidFill>
                <a:effectLst>
                  <a:glow rad="254000">
                    <a:srgbClr val="000000">
                      <a:alpha val="89000"/>
                    </a:srgbClr>
                  </a:glow>
                </a:effectLst>
                <a:latin typeface="Arial" panose="020B0604020202020204" pitchFamily="34" charset="0"/>
                <a:cs typeface="Arial" panose="020B0604020202020204" pitchFamily="34" charset="0"/>
              </a:rPr>
              <a:t>د. ريك جريفيث</a:t>
            </a:r>
            <a:r>
              <a:rPr lang="en-US" sz="2800" kern="0" dirty="0">
                <a:solidFill>
                  <a:srgbClr val="FFFFFF"/>
                </a:solidFill>
                <a:effectLst>
                  <a:glow rad="254000">
                    <a:srgbClr val="000000">
                      <a:alpha val="89000"/>
                    </a:srgbClr>
                  </a:glow>
                </a:effectLst>
                <a:latin typeface="Arial" panose="020B0604020202020204" pitchFamily="34" charset="0"/>
                <a:cs typeface="Arial" panose="020B0604020202020204" pitchFamily="34" charset="0"/>
              </a:rPr>
              <a:t> • </a:t>
            </a:r>
            <a:r>
              <a:rPr lang="ar-JO" sz="2800" kern="0" dirty="0">
                <a:solidFill>
                  <a:srgbClr val="FFFFFF"/>
                </a:solidFill>
                <a:effectLst>
                  <a:glow rad="254000">
                    <a:srgbClr val="000000">
                      <a:alpha val="89000"/>
                    </a:srgbClr>
                  </a:glow>
                </a:effectLst>
                <a:latin typeface="Arial" panose="020B0604020202020204" pitchFamily="34" charset="0"/>
                <a:cs typeface="Arial" panose="020B0604020202020204" pitchFamily="34" charset="0"/>
              </a:rPr>
              <a:t>مؤسسة الدراسات اللاهوتية الأردنية</a:t>
            </a:r>
            <a:endParaRPr lang="en-US" sz="2800" kern="0" dirty="0">
              <a:solidFill>
                <a:srgbClr val="FFFFFF"/>
              </a:solidFill>
              <a:effectLst>
                <a:glow rad="254000">
                  <a:srgbClr val="000000">
                    <a:alpha val="89000"/>
                  </a:srgbClr>
                </a:glow>
              </a:effectLst>
              <a:latin typeface="Arial" panose="020B0604020202020204" pitchFamily="34" charset="0"/>
              <a:cs typeface="Arial" panose="020B0604020202020204" pitchFamily="34" charset="0"/>
            </a:endParaRPr>
          </a:p>
          <a:p>
            <a:pPr fontAlgn="auto">
              <a:spcBef>
                <a:spcPts val="0"/>
              </a:spcBef>
              <a:spcAft>
                <a:spcPts val="0"/>
              </a:spcAft>
              <a:defRPr/>
            </a:pPr>
            <a:r>
              <a:rPr lang="en-US" sz="2800" kern="0" dirty="0">
                <a:solidFill>
                  <a:srgbClr val="FFFFFF"/>
                </a:solidFill>
                <a:effectLst>
                  <a:glow rad="254000">
                    <a:srgbClr val="000000">
                      <a:alpha val="89000"/>
                    </a:srgbClr>
                  </a:glow>
                </a:effectLst>
                <a:latin typeface="Arial" panose="020B0604020202020204" pitchFamily="34" charset="0"/>
                <a:cs typeface="Arial" panose="020B0604020202020204" pitchFamily="34" charset="0"/>
              </a:rPr>
              <a:t>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descr="2corinthians4_7-tex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title" idx="4294967295"/>
          </p:nvPr>
        </p:nvSpPr>
        <p:spPr>
          <a:xfrm>
            <a:off x="3886200" y="0"/>
            <a:ext cx="5257800" cy="2057400"/>
          </a:xfrm>
          <a:effectLst>
            <a:outerShdw blurRad="63500" dist="35921" dir="2700000" algn="ctr" rotWithShape="0">
              <a:schemeClr val="tx2">
                <a:alpha val="74998"/>
              </a:schemeClr>
            </a:outerShdw>
          </a:effectLst>
        </p:spPr>
        <p:txBody>
          <a:bodyPr/>
          <a:lstStyle/>
          <a:p>
            <a:pPr eaLnBrk="1" hangingPunct="1">
              <a:defRPr/>
            </a:pPr>
            <a:r>
              <a:rPr lang="ar-JO" sz="4800" b="1" dirty="0">
                <a:solidFill>
                  <a:schemeClr val="bg1"/>
                </a:solidFill>
                <a:latin typeface="Arial"/>
                <a:cs typeface="Arial"/>
              </a:rPr>
              <a:t>هناك سبب لتسميتها بالمواهب</a:t>
            </a:r>
            <a:endParaRPr lang="en-US" sz="4800" b="1" dirty="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990600" y="2438400"/>
            <a:ext cx="7543800" cy="4191000"/>
          </a:xfrm>
        </p:spPr>
        <p:txBody>
          <a:bodyPr/>
          <a:lstStyle/>
          <a:p>
            <a:pPr eaLnBrk="1" hangingPunct="1">
              <a:defRPr/>
            </a:pPr>
            <a:r>
              <a:rPr lang="ar-JO" sz="8800" b="1" dirty="0">
                <a:latin typeface="Arial" panose="020B0604020202020204" pitchFamily="34" charset="0"/>
                <a:cs typeface="Arial" panose="020B0604020202020204" pitchFamily="34" charset="0"/>
              </a:rPr>
              <a:t>هل يمكن أن يحصل المؤمن على أكثر من موهبة؟</a:t>
            </a:r>
            <a:endParaRPr lang="en-US" sz="8800" b="1" dirty="0">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2" descr="e_learning_prt_m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6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59" name="Rectangle 3"/>
          <p:cNvSpPr>
            <a:spLocks noGrp="1" noChangeArrowheads="1"/>
          </p:cNvSpPr>
          <p:nvPr>
            <p:ph type="ctrTitle"/>
          </p:nvPr>
        </p:nvSpPr>
        <p:spPr>
          <a:xfrm>
            <a:off x="914400" y="533400"/>
            <a:ext cx="8153400" cy="838200"/>
          </a:xfrm>
          <a:effectLst>
            <a:outerShdw blurRad="63500" dist="107763" dir="8100000" algn="ctr" rotWithShape="0">
              <a:schemeClr val="tx2">
                <a:alpha val="74998"/>
              </a:schemeClr>
            </a:outerShdw>
          </a:effectLst>
        </p:spPr>
        <p:txBody>
          <a:bodyPr/>
          <a:lstStyle/>
          <a:p>
            <a:pPr eaLnBrk="1" hangingPunct="1">
              <a:defRPr/>
            </a:pPr>
            <a:r>
              <a:rPr lang="ar-JO" sz="4800" b="1" dirty="0">
                <a:solidFill>
                  <a:schemeClr val="bg1"/>
                </a:solidFill>
                <a:latin typeface="Arial"/>
                <a:cs typeface="Arial"/>
              </a:rPr>
              <a:t>وجهتا نظر حول الموهبة</a:t>
            </a:r>
            <a:endParaRPr lang="en-US" sz="5400" dirty="0">
              <a:solidFill>
                <a:schemeClr val="bg1"/>
              </a:solidFill>
              <a:latin typeface="Arial"/>
              <a:cs typeface="Arial"/>
            </a:endParaRPr>
          </a:p>
        </p:txBody>
      </p:sp>
      <p:sp>
        <p:nvSpPr>
          <p:cNvPr id="45061" name="Rectangle 5"/>
          <p:cNvSpPr>
            <a:spLocks noChangeArrowheads="1"/>
          </p:cNvSpPr>
          <p:nvPr/>
        </p:nvSpPr>
        <p:spPr bwMode="auto">
          <a:xfrm>
            <a:off x="5029200" y="1524000"/>
            <a:ext cx="3581400" cy="1066800"/>
          </a:xfrm>
          <a:prstGeom prst="rect">
            <a:avLst/>
          </a:prstGeom>
          <a:noFill/>
          <a:ln>
            <a:noFill/>
          </a:ln>
          <a:effectLst>
            <a:outerShdw blurRad="63500" dist="107763" dir="8100000" algn="ctr" rotWithShape="0">
              <a:schemeClr val="bg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algn="ctr" eaLnBrk="1" hangingPunct="1">
              <a:spcBef>
                <a:spcPct val="20000"/>
              </a:spcBef>
              <a:defRPr/>
            </a:pPr>
            <a:r>
              <a:rPr lang="ar-JO" sz="3200" b="1" dirty="0">
                <a:solidFill>
                  <a:srgbClr val="000000"/>
                </a:solidFill>
                <a:latin typeface="Arial"/>
                <a:cs typeface="Arial"/>
              </a:rPr>
              <a:t>يحصل المؤمنون على عدة مواهب</a:t>
            </a:r>
            <a:endParaRPr lang="en-US" sz="3200" b="1" dirty="0">
              <a:solidFill>
                <a:srgbClr val="000000"/>
              </a:solidFill>
              <a:latin typeface="Arial"/>
              <a:cs typeface="Arial"/>
            </a:endParaRPr>
          </a:p>
        </p:txBody>
      </p:sp>
      <p:sp>
        <p:nvSpPr>
          <p:cNvPr id="45062" name="Rectangle 6"/>
          <p:cNvSpPr>
            <a:spLocks noChangeArrowheads="1"/>
          </p:cNvSpPr>
          <p:nvPr/>
        </p:nvSpPr>
        <p:spPr bwMode="auto">
          <a:xfrm>
            <a:off x="8575675" y="0"/>
            <a:ext cx="565150" cy="457200"/>
          </a:xfrm>
          <a:prstGeom prst="rect">
            <a:avLst/>
          </a:prstGeom>
          <a:noFill/>
          <a:ln>
            <a:noFill/>
          </a:ln>
          <a:effectLst/>
          <a:extLst>
            <a:ext uri="{909E8E84-426E-40dd-AFC4-6F175D3DCCD1}">
              <a14:hiddenFill xmlns="" xmlns:a14="http://schemas.microsoft.com/office/drawing/2010/main">
                <a:gradFill rotWithShape="0">
                  <a:gsLst>
                    <a:gs pos="0">
                      <a:schemeClr val="bg1"/>
                    </a:gs>
                    <a:gs pos="100000">
                      <a:schemeClr val="bg1">
                        <a:gamma/>
                        <a:shade val="46275"/>
                        <a:invGamma/>
                      </a:schemeClr>
                    </a:gs>
                  </a:gsLst>
                  <a:path path="shape">
                    <a:fillToRect l="50000" t="50000" r="50000" b="50000"/>
                  </a:path>
                </a:gra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rgbClr val="DDDDDD">
                      <a:alpha val="74998"/>
                    </a:srgbClr>
                  </a:outerShdw>
                </a:effectLst>
              </a14:hiddenEffects>
            </a:ext>
          </a:extLst>
        </p:spPr>
        <p:txBody>
          <a:bodyPr>
            <a:spAutoFit/>
          </a:bodyPr>
          <a:lstStyle/>
          <a:p>
            <a:pPr algn="ctr">
              <a:defRPr/>
            </a:pPr>
            <a:r>
              <a:rPr lang="ar-JO" b="1" dirty="0">
                <a:solidFill>
                  <a:srgbClr val="FFFFFF"/>
                </a:solidFill>
                <a:latin typeface="Arial"/>
                <a:cs typeface="Arial"/>
              </a:rPr>
              <a:t>44</a:t>
            </a:r>
            <a:endParaRPr lang="en-US" b="1" dirty="0">
              <a:solidFill>
                <a:srgbClr val="FFFFFF"/>
              </a:solidFill>
              <a:latin typeface="Arial"/>
              <a:cs typeface="Arial"/>
            </a:endParaRPr>
          </a:p>
        </p:txBody>
      </p:sp>
      <p:sp>
        <p:nvSpPr>
          <p:cNvPr id="45063" name="Rectangle 7"/>
          <p:cNvSpPr>
            <a:spLocks noChangeArrowheads="1"/>
          </p:cNvSpPr>
          <p:nvPr/>
        </p:nvSpPr>
        <p:spPr bwMode="auto">
          <a:xfrm>
            <a:off x="990600" y="2971800"/>
            <a:ext cx="3581400" cy="2286000"/>
          </a:xfrm>
          <a:prstGeom prst="rect">
            <a:avLst/>
          </a:prstGeom>
          <a:noFill/>
          <a:ln>
            <a:noFill/>
          </a:ln>
          <a:effectLst>
            <a:outerShdw blurRad="63500" dist="107763" dir="8100000" algn="ctr" rotWithShape="0">
              <a:schemeClr val="bg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algn="r" eaLnBrk="1" hangingPunct="1">
              <a:spcBef>
                <a:spcPct val="20000"/>
              </a:spcBef>
              <a:defRPr/>
            </a:pPr>
            <a:r>
              <a:rPr lang="ar-JO" sz="3200" b="1" dirty="0">
                <a:solidFill>
                  <a:srgbClr val="000000"/>
                </a:solidFill>
                <a:latin typeface="Arial"/>
                <a:cs typeface="Arial"/>
              </a:rPr>
              <a:t>1. موهبة (مفرد)</a:t>
            </a:r>
          </a:p>
          <a:p>
            <a:pPr algn="r" eaLnBrk="1" hangingPunct="1">
              <a:spcBef>
                <a:spcPct val="20000"/>
              </a:spcBef>
              <a:defRPr/>
            </a:pPr>
            <a:r>
              <a:rPr lang="ar-JO" sz="3200" b="1" dirty="0">
                <a:solidFill>
                  <a:srgbClr val="000000"/>
                </a:solidFill>
                <a:latin typeface="Arial"/>
                <a:cs typeface="Arial"/>
              </a:rPr>
              <a:t>2. عضو في الجسد</a:t>
            </a:r>
          </a:p>
          <a:p>
            <a:pPr algn="r" eaLnBrk="1" hangingPunct="1">
              <a:spcBef>
                <a:spcPct val="20000"/>
              </a:spcBef>
              <a:defRPr/>
            </a:pPr>
            <a:r>
              <a:rPr lang="ar-JO" sz="3200" b="1" dirty="0">
                <a:solidFill>
                  <a:srgbClr val="000000"/>
                </a:solidFill>
                <a:latin typeface="Arial"/>
                <a:cs typeface="Arial"/>
              </a:rPr>
              <a:t>3. مركز</a:t>
            </a:r>
            <a:endParaRPr lang="en-US" sz="3200" b="1" dirty="0">
              <a:solidFill>
                <a:srgbClr val="000000"/>
              </a:solidFill>
              <a:latin typeface="Arial"/>
              <a:cs typeface="Arial"/>
            </a:endParaRPr>
          </a:p>
        </p:txBody>
      </p:sp>
      <p:sp>
        <p:nvSpPr>
          <p:cNvPr id="45064" name="Rectangle 8"/>
          <p:cNvSpPr>
            <a:spLocks noChangeArrowheads="1"/>
          </p:cNvSpPr>
          <p:nvPr/>
        </p:nvSpPr>
        <p:spPr bwMode="auto">
          <a:xfrm>
            <a:off x="5029200" y="2971800"/>
            <a:ext cx="3581400" cy="2286000"/>
          </a:xfrm>
          <a:prstGeom prst="rect">
            <a:avLst/>
          </a:prstGeom>
          <a:noFill/>
          <a:ln>
            <a:noFill/>
          </a:ln>
          <a:effectLst>
            <a:outerShdw blurRad="63500" dist="107763" dir="8100000" algn="ctr" rotWithShape="0">
              <a:schemeClr val="bg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algn="r" rtl="1" eaLnBrk="1" hangingPunct="1">
              <a:spcBef>
                <a:spcPct val="20000"/>
              </a:spcBef>
              <a:defRPr/>
            </a:pPr>
            <a:r>
              <a:rPr lang="ar-JO" sz="3200" b="1" dirty="0">
                <a:solidFill>
                  <a:srgbClr val="000000"/>
                </a:solidFill>
                <a:latin typeface="Arial"/>
                <a:cs typeface="Arial"/>
              </a:rPr>
              <a:t>1. موهبة (</a:t>
            </a:r>
            <a:r>
              <a:rPr lang="en-US" sz="3200" b="1" dirty="0">
                <a:solidFill>
                  <a:srgbClr val="000000"/>
                </a:solidFill>
                <a:latin typeface="Arial"/>
                <a:cs typeface="Arial"/>
              </a:rPr>
              <a:t>(A</a:t>
            </a:r>
          </a:p>
          <a:p>
            <a:pPr algn="r" rtl="1" eaLnBrk="1" hangingPunct="1">
              <a:spcBef>
                <a:spcPct val="20000"/>
              </a:spcBef>
              <a:defRPr/>
            </a:pPr>
            <a:r>
              <a:rPr lang="ar-JO" sz="3200" b="1" dirty="0">
                <a:solidFill>
                  <a:srgbClr val="000000"/>
                </a:solidFill>
                <a:latin typeface="Arial"/>
                <a:cs typeface="Arial"/>
              </a:rPr>
              <a:t>2. رموز</a:t>
            </a:r>
          </a:p>
          <a:p>
            <a:pPr algn="r" rtl="1" eaLnBrk="1" hangingPunct="1">
              <a:spcBef>
                <a:spcPct val="20000"/>
              </a:spcBef>
              <a:defRPr/>
            </a:pPr>
            <a:r>
              <a:rPr lang="ar-JO" sz="3200" b="1" dirty="0">
                <a:solidFill>
                  <a:srgbClr val="000000"/>
                </a:solidFill>
                <a:latin typeface="Arial"/>
                <a:cs typeface="Arial"/>
              </a:rPr>
              <a:t>3. </a:t>
            </a:r>
            <a:r>
              <a:rPr lang="en-US" sz="3200" b="1" dirty="0">
                <a:solidFill>
                  <a:srgbClr val="000000"/>
                </a:solidFill>
                <a:latin typeface="Arial"/>
                <a:cs typeface="Arial"/>
              </a:rPr>
              <a:t>NIV</a:t>
            </a:r>
          </a:p>
          <a:p>
            <a:pPr algn="r" rtl="1" eaLnBrk="1" hangingPunct="1">
              <a:spcBef>
                <a:spcPct val="20000"/>
              </a:spcBef>
              <a:defRPr/>
            </a:pPr>
            <a:r>
              <a:rPr lang="ar-JO" sz="3200" b="1" dirty="0">
                <a:solidFill>
                  <a:srgbClr val="000000"/>
                </a:solidFill>
                <a:latin typeface="Arial"/>
                <a:cs typeface="Arial"/>
              </a:rPr>
              <a:t>4. أمثلة العهد الجديد</a:t>
            </a:r>
          </a:p>
        </p:txBody>
      </p:sp>
      <p:sp>
        <p:nvSpPr>
          <p:cNvPr id="45065" name="Rectangle 9"/>
          <p:cNvSpPr>
            <a:spLocks noChangeArrowheads="1"/>
          </p:cNvSpPr>
          <p:nvPr/>
        </p:nvSpPr>
        <p:spPr bwMode="auto">
          <a:xfrm>
            <a:off x="914400" y="1524000"/>
            <a:ext cx="3581400" cy="1066800"/>
          </a:xfrm>
          <a:prstGeom prst="rect">
            <a:avLst/>
          </a:prstGeom>
          <a:noFill/>
          <a:ln>
            <a:noFill/>
          </a:ln>
          <a:effectLst>
            <a:outerShdw blurRad="63500" dist="107763" dir="8100000" algn="ctr" rotWithShape="0">
              <a:schemeClr val="bg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algn="ctr" eaLnBrk="1" hangingPunct="1">
              <a:spcBef>
                <a:spcPct val="20000"/>
              </a:spcBef>
              <a:defRPr/>
            </a:pPr>
            <a:r>
              <a:rPr lang="ar-JO" sz="3200" b="1" dirty="0">
                <a:solidFill>
                  <a:srgbClr val="000000"/>
                </a:solidFill>
                <a:latin typeface="Arial"/>
                <a:cs typeface="Arial"/>
              </a:rPr>
              <a:t>يحصل المؤمن على موهبة واحدة</a:t>
            </a:r>
            <a:endParaRPr lang="en-US" sz="3200" b="1" dirty="0">
              <a:solidFill>
                <a:srgbClr val="0000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6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6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6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06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06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06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50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p:bldP spid="45063" grpId="0" build="p"/>
      <p:bldP spid="45064" grpId="0" build="p"/>
      <p:bldP spid="4506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ctrTitle"/>
          </p:nvPr>
        </p:nvSpPr>
        <p:spPr>
          <a:xfrm>
            <a:off x="0" y="304800"/>
            <a:ext cx="9144000" cy="1524000"/>
          </a:xfrm>
          <a:effectLst>
            <a:outerShdw blurRad="63500" dist="35921" dir="2700000" algn="ctr" rotWithShape="0">
              <a:srgbClr val="FFFFFF">
                <a:alpha val="74998"/>
              </a:srgbClr>
            </a:outerShdw>
          </a:effectLst>
        </p:spPr>
        <p:txBody>
          <a:bodyPr/>
          <a:lstStyle/>
          <a:p>
            <a:pPr algn="ctr" eaLnBrk="1" hangingPunct="1">
              <a:defRPr/>
            </a:pPr>
            <a:r>
              <a:rPr lang="ar-JO" b="0" dirty="0">
                <a:latin typeface="Arial" panose="020B0604020202020204" pitchFamily="34" charset="0"/>
                <a:cs typeface="Arial" panose="020B0604020202020204" pitchFamily="34" charset="0"/>
              </a:rPr>
              <a:t>تباينات المواهب الكلامية</a:t>
            </a:r>
            <a:endParaRPr lang="en-US" dirty="0">
              <a:latin typeface="Arial" panose="020B0604020202020204" pitchFamily="34" charset="0"/>
              <a:cs typeface="Arial" panose="020B0604020202020204" pitchFamily="34" charset="0"/>
            </a:endParaRPr>
          </a:p>
        </p:txBody>
      </p:sp>
      <p:sp>
        <p:nvSpPr>
          <p:cNvPr id="248835" name="Rectangle 3"/>
          <p:cNvSpPr>
            <a:spLocks noChangeArrowheads="1"/>
          </p:cNvSpPr>
          <p:nvPr/>
        </p:nvSpPr>
        <p:spPr bwMode="auto">
          <a:xfrm>
            <a:off x="8578850" y="0"/>
            <a:ext cx="565150" cy="457200"/>
          </a:xfrm>
          <a:prstGeom prst="rect">
            <a:avLst/>
          </a:prstGeom>
          <a:gradFill rotWithShape="0">
            <a:gsLst>
              <a:gs pos="0">
                <a:schemeClr val="bg1"/>
              </a:gs>
              <a:gs pos="100000">
                <a:schemeClr val="bg1">
                  <a:gamma/>
                  <a:shade val="46275"/>
                  <a:invGamma/>
                </a:schemeClr>
              </a:gs>
            </a:gsLst>
            <a:path path="shape">
              <a:fillToRect l="50000" t="50000" r="50000" b="50000"/>
            </a:path>
          </a:grad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47</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graphicFrame>
        <p:nvGraphicFramePr>
          <p:cNvPr id="248836" name="Group 4"/>
          <p:cNvGraphicFramePr>
            <a:graphicFrameLocks noGrp="1"/>
          </p:cNvGraphicFramePr>
          <p:nvPr/>
        </p:nvGraphicFramePr>
        <p:xfrm>
          <a:off x="0" y="1600200"/>
          <a:ext cx="9144000" cy="4165918"/>
        </p:xfrm>
        <a:graphic>
          <a:graphicData uri="http://schemas.openxmlformats.org/drawingml/2006/table">
            <a:tbl>
              <a:tblPr/>
              <a:tblGrid>
                <a:gridCol w="14478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gridCol w="2209800">
                  <a:extLst>
                    <a:ext uri="{9D8B030D-6E8A-4147-A177-3AD203B41FA5}">
                      <a16:colId xmlns:a16="http://schemas.microsoft.com/office/drawing/2014/main" val="20004"/>
                    </a:ext>
                  </a:extLst>
                </a:gridCol>
              </a:tblGrid>
              <a:tr h="533400">
                <a:tc>
                  <a:txBody>
                    <a:bodyPr/>
                    <a:lstStyle/>
                    <a:p>
                      <a:pPr marL="0" marR="0" lvl="0" indent="0" algn="ctr" defTabSz="914400" rtl="0" eaLnBrk="1" fontAlgn="base" latinLnBrk="0" hangingPunct="1">
                        <a:lnSpc>
                          <a:spcPct val="90000"/>
                        </a:lnSpc>
                        <a:spcBef>
                          <a:spcPct val="20000"/>
                        </a:spcBef>
                        <a:spcAft>
                          <a:spcPct val="0"/>
                        </a:spcAft>
                        <a:buClr>
                          <a:schemeClr val="tx1"/>
                        </a:buClr>
                        <a:buSzPct val="80000"/>
                        <a:buFont typeface="Wingdings" charset="2"/>
                        <a:buNone/>
                        <a:tabLst/>
                      </a:pPr>
                      <a:endParaRPr kumimoji="0" lang="en-US" sz="20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hlink"/>
                        </a:gs>
                        <a:gs pos="100000">
                          <a:schemeClr val="hlink">
                            <a:gamma/>
                            <a:tint val="100000"/>
                            <a:invGamma/>
                          </a:schemeClr>
                        </a:gs>
                      </a:gsLst>
                      <a:path path="shape">
                        <a:fillToRect l="50000" t="50000" r="50000" b="50000"/>
                      </a:path>
                    </a:grad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Pct val="80000"/>
                        <a:buFont typeface="Wingdings" charset="2"/>
                        <a:buNone/>
                        <a:tabLst/>
                      </a:pPr>
                      <a:r>
                        <a:rPr kumimoji="0" lang="ar-JO" sz="20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التعليم</a:t>
                      </a:r>
                      <a:endParaRPr kumimoji="0" lang="en-US" sz="20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hlink"/>
                        </a:gs>
                        <a:gs pos="100000">
                          <a:schemeClr val="hlink">
                            <a:gamma/>
                            <a:tint val="100000"/>
                            <a:invGamma/>
                          </a:schemeClr>
                        </a:gs>
                      </a:gsLst>
                      <a:path path="shape">
                        <a:fillToRect l="50000" t="50000" r="50000" b="50000"/>
                      </a:path>
                    </a:grad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Pct val="80000"/>
                        <a:buFont typeface="Wingdings" charset="2"/>
                        <a:buNone/>
                        <a:tabLst/>
                      </a:pPr>
                      <a:r>
                        <a:rPr kumimoji="0" lang="ar-JO" sz="20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الكرازة</a:t>
                      </a:r>
                      <a:endParaRPr kumimoji="0" lang="en-US" sz="20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hlink"/>
                        </a:gs>
                        <a:gs pos="100000">
                          <a:schemeClr val="hlink">
                            <a:gamma/>
                            <a:tint val="100000"/>
                            <a:invGamma/>
                          </a:schemeClr>
                        </a:gs>
                      </a:gsLst>
                      <a:path path="shape">
                        <a:fillToRect l="50000" t="50000" r="50000" b="50000"/>
                      </a:path>
                    </a:grad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Pct val="80000"/>
                        <a:buFont typeface="Wingdings" charset="2"/>
                        <a:buNone/>
                        <a:tabLst/>
                      </a:pPr>
                      <a:r>
                        <a:rPr kumimoji="0" lang="ar-JO" sz="20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الرعاية-التعليم</a:t>
                      </a:r>
                      <a:endParaRPr kumimoji="0" lang="en-US" sz="20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hlink"/>
                        </a:gs>
                        <a:gs pos="100000">
                          <a:schemeClr val="hlink">
                            <a:gamma/>
                            <a:tint val="100000"/>
                            <a:invGamma/>
                          </a:schemeClr>
                        </a:gs>
                      </a:gsLst>
                      <a:path path="shape">
                        <a:fillToRect l="50000" t="50000" r="50000" b="50000"/>
                      </a:path>
                    </a:grad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Pct val="80000"/>
                        <a:buFont typeface="Wingdings" charset="2"/>
                        <a:buNone/>
                        <a:tabLst/>
                      </a:pPr>
                      <a:r>
                        <a:rPr kumimoji="0" lang="ar-JO" sz="20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الوعظ</a:t>
                      </a:r>
                      <a:endParaRPr kumimoji="0" lang="en-US" sz="20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hlink"/>
                        </a:gs>
                        <a:gs pos="100000">
                          <a:schemeClr val="hlink">
                            <a:gamma/>
                            <a:tint val="100000"/>
                            <a:invGamma/>
                          </a:schemeClr>
                        </a:gs>
                      </a:gsLst>
                      <a:path path="shape">
                        <a:fillToRect l="50000" t="50000" r="50000" b="50000"/>
                      </a:path>
                    </a:gradFill>
                  </a:tcPr>
                </a:tc>
                <a:extLst>
                  <a:ext uri="{0D108BD9-81ED-4DB2-BD59-A6C34878D82A}">
                    <a16:rowId xmlns:a16="http://schemas.microsoft.com/office/drawing/2014/main" val="10000"/>
                  </a:ext>
                </a:extLst>
              </a:tr>
              <a:tr h="730250">
                <a:tc>
                  <a:txBody>
                    <a:bodyPr/>
                    <a:lstStyle/>
                    <a:p>
                      <a:pPr marL="0" marR="0" lvl="0" indent="0" algn="ctr" defTabSz="914400" rtl="0" eaLnBrk="1" fontAlgn="base" latinLnBrk="0" hangingPunct="1">
                        <a:lnSpc>
                          <a:spcPct val="90000"/>
                        </a:lnSpc>
                        <a:spcBef>
                          <a:spcPct val="20000"/>
                        </a:spcBef>
                        <a:spcAft>
                          <a:spcPct val="0"/>
                        </a:spcAft>
                        <a:buClr>
                          <a:schemeClr val="tx1"/>
                        </a:buClr>
                        <a:buSzPct val="80000"/>
                        <a:buFont typeface="Wingdings" charset="2"/>
                        <a:buNone/>
                        <a:tabLst/>
                      </a:pPr>
                      <a:r>
                        <a:rPr kumimoji="0" lang="ar-JO" sz="20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المشاركة</a:t>
                      </a:r>
                      <a:endParaRPr kumimoji="0" lang="en-US" sz="20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800080"/>
                        </a:gs>
                        <a:gs pos="100000">
                          <a:srgbClr val="800080">
                            <a:gamma/>
                            <a:shade val="46275"/>
                            <a:invGamma/>
                          </a:srgbClr>
                        </a:gs>
                      </a:gsLst>
                      <a:path path="shape">
                        <a:fillToRect l="50000" t="50000" r="50000" b="50000"/>
                      </a:path>
                    </a:grad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Pct val="80000"/>
                        <a:buFont typeface="Wingdings" charset="2"/>
                        <a:buNone/>
                        <a:tabLst/>
                      </a:pPr>
                      <a:r>
                        <a:rPr kumimoji="0" lang="ar-JO"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التعلم الكتابي</a:t>
                      </a:r>
                      <a:endPar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Pct val="80000"/>
                        <a:buFont typeface="Wingdings" charset="2"/>
                        <a:buNone/>
                        <a:tabLst/>
                      </a:pPr>
                      <a:r>
                        <a:rPr kumimoji="0" lang="ar-JO"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الإيمان والشهادة</a:t>
                      </a:r>
                      <a:endPar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Pct val="80000"/>
                        <a:buFont typeface="Wingdings" charset="2"/>
                        <a:buNone/>
                        <a:tabLst/>
                      </a:pPr>
                      <a:r>
                        <a:rPr kumimoji="0" lang="ar-JO"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القلب والكتاب المقدس</a:t>
                      </a:r>
                      <a:endPar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Pct val="80000"/>
                        <a:buFont typeface="Wingdings" charset="2"/>
                        <a:buNone/>
                        <a:tabLst/>
                      </a:pPr>
                      <a:r>
                        <a:rPr kumimoji="0" lang="ar-JO"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الإيجابية</a:t>
                      </a:r>
                      <a:endPar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3938">
                <a:tc>
                  <a:txBody>
                    <a:bodyPr/>
                    <a:lstStyle/>
                    <a:p>
                      <a:pPr marL="0" marR="0" lvl="0" indent="0" algn="ctr" defTabSz="914400" rtl="0" eaLnBrk="1" fontAlgn="base" latinLnBrk="0" hangingPunct="1">
                        <a:lnSpc>
                          <a:spcPct val="90000"/>
                        </a:lnSpc>
                        <a:spcBef>
                          <a:spcPct val="20000"/>
                        </a:spcBef>
                        <a:spcAft>
                          <a:spcPct val="0"/>
                        </a:spcAft>
                        <a:buClr>
                          <a:schemeClr val="tx1"/>
                        </a:buClr>
                        <a:buSzPct val="80000"/>
                        <a:buFont typeface="Wingdings" charset="2"/>
                        <a:buNone/>
                        <a:tabLst/>
                      </a:pPr>
                      <a:r>
                        <a:rPr kumimoji="0" lang="ar-JO" sz="20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تسديد حاجة المستقبل</a:t>
                      </a:r>
                      <a:endParaRPr kumimoji="0" lang="en-US" sz="20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800080"/>
                        </a:gs>
                        <a:gs pos="100000">
                          <a:srgbClr val="800080">
                            <a:gamma/>
                            <a:shade val="46275"/>
                            <a:invGamma/>
                          </a:srgbClr>
                        </a:gs>
                      </a:gsLst>
                      <a:path path="shape">
                        <a:fillToRect l="50000" t="50000" r="50000" b="50000"/>
                      </a:path>
                    </a:grad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Pct val="80000"/>
                        <a:buFont typeface="Wingdings" charset="2"/>
                        <a:buNone/>
                        <a:tabLst/>
                      </a:pPr>
                      <a:r>
                        <a:rPr kumimoji="0" lang="ar-JO"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الحق الكتابي</a:t>
                      </a:r>
                      <a:endPar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Pct val="80000"/>
                        <a:buFont typeface="Wingdings" charset="2"/>
                        <a:buNone/>
                        <a:tabLst/>
                      </a:pPr>
                      <a:r>
                        <a:rPr kumimoji="0" lang="ar-JO"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الخلاص والإعداد للكرازة</a:t>
                      </a:r>
                      <a:endPar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Pct val="80000"/>
                        <a:buFont typeface="Wingdings" charset="2"/>
                        <a:buNone/>
                        <a:tabLst/>
                      </a:pPr>
                      <a:r>
                        <a:rPr kumimoji="0" lang="ar-JO"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الرعاية</a:t>
                      </a:r>
                      <a:endPar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Pct val="80000"/>
                        <a:buFont typeface="Wingdings" charset="2"/>
                        <a:buNone/>
                        <a:tabLst/>
                      </a:pPr>
                      <a:r>
                        <a:rPr kumimoji="0" lang="ar-JO"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التشجيع</a:t>
                      </a:r>
                      <a:endPar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2150">
                <a:tc>
                  <a:txBody>
                    <a:bodyPr/>
                    <a:lstStyle/>
                    <a:p>
                      <a:pPr marL="0" marR="0" lvl="0" indent="0" algn="ctr" defTabSz="914400" rtl="0" eaLnBrk="1" fontAlgn="base" latinLnBrk="0" hangingPunct="1">
                        <a:lnSpc>
                          <a:spcPct val="90000"/>
                        </a:lnSpc>
                        <a:spcBef>
                          <a:spcPct val="20000"/>
                        </a:spcBef>
                        <a:spcAft>
                          <a:spcPct val="0"/>
                        </a:spcAft>
                        <a:buClr>
                          <a:schemeClr val="tx1"/>
                        </a:buClr>
                        <a:buSzPct val="80000"/>
                        <a:buFont typeface="Wingdings" charset="2"/>
                        <a:buNone/>
                        <a:tabLst/>
                      </a:pPr>
                      <a:r>
                        <a:rPr kumimoji="0" lang="ar-JO" sz="20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الحساسية للحاجات</a:t>
                      </a:r>
                      <a:endParaRPr kumimoji="0" lang="en-US" sz="20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800080"/>
                        </a:gs>
                        <a:gs pos="100000">
                          <a:srgbClr val="800080">
                            <a:gamma/>
                            <a:shade val="46275"/>
                            <a:invGamma/>
                          </a:srgbClr>
                        </a:gs>
                      </a:gsLst>
                      <a:path path="shape">
                        <a:fillToRect l="50000" t="50000" r="50000" b="50000"/>
                      </a:path>
                    </a:grad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Pct val="80000"/>
                        <a:buFont typeface="Wingdings" charset="2"/>
                        <a:buNone/>
                        <a:tabLst/>
                      </a:pPr>
                      <a:r>
                        <a:rPr kumimoji="0" lang="ar-JO"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عقائدي</a:t>
                      </a:r>
                      <a:endPar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Pct val="80000"/>
                        <a:buFont typeface="Wingdings" charset="2"/>
                        <a:buNone/>
                        <a:tabLst/>
                      </a:pPr>
                      <a:r>
                        <a:rPr kumimoji="0" lang="ar-JO"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للإهتداء</a:t>
                      </a:r>
                      <a:endPar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Pct val="80000"/>
                        <a:buFont typeface="Wingdings" charset="2"/>
                        <a:buNone/>
                        <a:tabLst/>
                      </a:pPr>
                      <a:r>
                        <a:rPr kumimoji="0" lang="ar-JO"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روحاني</a:t>
                      </a:r>
                      <a:br>
                        <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ar-JO"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(حاجات عامة)  </a:t>
                      </a:r>
                      <a:endPar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Pct val="80000"/>
                        <a:buFont typeface="Wingdings" charset="2"/>
                        <a:buNone/>
                        <a:tabLst/>
                      </a:pPr>
                      <a:r>
                        <a:rPr kumimoji="0" lang="ar-JO"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روحاني            (حاجات محددة)</a:t>
                      </a:r>
                      <a:endPar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1338">
                <a:tc>
                  <a:txBody>
                    <a:bodyPr/>
                    <a:lstStyle/>
                    <a:p>
                      <a:pPr marL="0" marR="0" lvl="0" indent="0" algn="ctr" defTabSz="914400" rtl="0" eaLnBrk="1" fontAlgn="base" latinLnBrk="0" hangingPunct="1">
                        <a:lnSpc>
                          <a:spcPct val="90000"/>
                        </a:lnSpc>
                        <a:spcBef>
                          <a:spcPct val="20000"/>
                        </a:spcBef>
                        <a:spcAft>
                          <a:spcPct val="0"/>
                        </a:spcAft>
                        <a:buClr>
                          <a:schemeClr val="tx1"/>
                        </a:buClr>
                        <a:buSzPct val="80000"/>
                        <a:buFont typeface="Wingdings" charset="2"/>
                        <a:buNone/>
                        <a:tabLst/>
                      </a:pPr>
                      <a:r>
                        <a:rPr kumimoji="0" lang="ar-JO" sz="20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خدمات لهذه الحاجات</a:t>
                      </a:r>
                      <a:endParaRPr kumimoji="0" lang="en-US" sz="20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800080"/>
                        </a:gs>
                        <a:gs pos="100000">
                          <a:srgbClr val="800080">
                            <a:gamma/>
                            <a:shade val="46275"/>
                            <a:invGamma/>
                          </a:srgbClr>
                        </a:gs>
                      </a:gsLst>
                      <a:path path="shape">
                        <a:fillToRect l="50000" t="50000" r="50000" b="50000"/>
                      </a:path>
                    </a:grad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Pct val="80000"/>
                        <a:buFont typeface="Wingdings" charset="2"/>
                        <a:buNone/>
                        <a:tabLst/>
                      </a:pPr>
                      <a:r>
                        <a:rPr kumimoji="0" lang="ar-JO"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توجيهات</a:t>
                      </a:r>
                      <a:endPar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Pct val="80000"/>
                        <a:buFont typeface="Wingdings" charset="2"/>
                        <a:buNone/>
                        <a:tabLst/>
                      </a:pPr>
                      <a:r>
                        <a:rPr kumimoji="0" lang="ar-JO"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الإيمان المخلص</a:t>
                      </a:r>
                      <a:endPar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Pct val="80000"/>
                        <a:buFont typeface="Wingdings" charset="2"/>
                        <a:buNone/>
                        <a:tabLst/>
                      </a:pPr>
                      <a:r>
                        <a:rPr kumimoji="0" lang="ar-JO"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توجيه روحي عام</a:t>
                      </a:r>
                      <a:endPar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Pct val="80000"/>
                        <a:buFont typeface="Wingdings" charset="2"/>
                        <a:buNone/>
                        <a:tabLst/>
                      </a:pPr>
                      <a:r>
                        <a:rPr kumimoji="0" lang="ar-JO"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مناقشة الخطوات العملية</a:t>
                      </a:r>
                      <a:endPar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6100">
                <a:tc>
                  <a:txBody>
                    <a:bodyPr/>
                    <a:lstStyle/>
                    <a:p>
                      <a:pPr marL="0" marR="0" lvl="0" indent="0" algn="ctr" defTabSz="914400" rtl="0" eaLnBrk="1" fontAlgn="base" latinLnBrk="0" hangingPunct="1">
                        <a:lnSpc>
                          <a:spcPct val="90000"/>
                        </a:lnSpc>
                        <a:spcBef>
                          <a:spcPct val="20000"/>
                        </a:spcBef>
                        <a:spcAft>
                          <a:spcPct val="0"/>
                        </a:spcAft>
                        <a:buClr>
                          <a:schemeClr val="tx1"/>
                        </a:buClr>
                        <a:buSzPct val="80000"/>
                        <a:buFont typeface="Wingdings" charset="2"/>
                        <a:buNone/>
                        <a:tabLst/>
                      </a:pPr>
                      <a:r>
                        <a:rPr kumimoji="0" lang="ar-JO" sz="20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الصفة العامة</a:t>
                      </a:r>
                      <a:endParaRPr kumimoji="0" lang="en-US" sz="20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800080"/>
                        </a:gs>
                        <a:gs pos="100000">
                          <a:srgbClr val="800080">
                            <a:gamma/>
                            <a:shade val="46275"/>
                            <a:invGamma/>
                          </a:srgbClr>
                        </a:gs>
                      </a:gsLst>
                      <a:path path="shape">
                        <a:fillToRect l="50000" t="50000" r="50000" b="50000"/>
                      </a:path>
                    </a:grad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Pct val="80000"/>
                        <a:buFont typeface="Wingdings" charset="2"/>
                        <a:buNone/>
                        <a:tabLst/>
                      </a:pPr>
                      <a:r>
                        <a:rPr kumimoji="0" lang="ar-JO"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الدقة في الكلمة</a:t>
                      </a:r>
                      <a:endPar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Pct val="80000"/>
                        <a:buFont typeface="Wingdings" charset="2"/>
                        <a:buNone/>
                        <a:tabLst/>
                      </a:pPr>
                      <a:r>
                        <a:rPr kumimoji="0" lang="ar-JO"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قلب للضالين</a:t>
                      </a:r>
                      <a:endPar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Pct val="80000"/>
                        <a:buFont typeface="Wingdings" charset="2"/>
                        <a:buNone/>
                        <a:tabLst/>
                      </a:pPr>
                      <a:r>
                        <a:rPr kumimoji="0" lang="ar-JO"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قلب الراعي</a:t>
                      </a:r>
                      <a:endPar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Pct val="80000"/>
                        <a:buFont typeface="Wingdings" charset="2"/>
                        <a:buNone/>
                        <a:tabLst/>
                      </a:pPr>
                      <a:r>
                        <a:rPr kumimoji="0" lang="ar-JO"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رفع الآخرين</a:t>
                      </a:r>
                      <a:endPar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3569" name="Picture 2" descr="Slide 86 backgroun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6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490" name="Rectangle 2"/>
          <p:cNvSpPr>
            <a:spLocks noGrp="1" noChangeArrowheads="1"/>
          </p:cNvSpPr>
          <p:nvPr>
            <p:ph type="ctrTitle" idx="4294967295"/>
          </p:nvPr>
        </p:nvSpPr>
        <p:spPr>
          <a:xfrm>
            <a:off x="0" y="304800"/>
            <a:ext cx="9144000" cy="1524000"/>
          </a:xfrm>
          <a:effectLst>
            <a:outerShdw blurRad="63500" dist="35921" dir="2700000" algn="ctr" rotWithShape="0">
              <a:srgbClr val="000000"/>
            </a:outerShdw>
          </a:effectLst>
        </p:spPr>
        <p:txBody>
          <a:bodyPr/>
          <a:lstStyle/>
          <a:p>
            <a:pPr eaLnBrk="1" hangingPunct="1">
              <a:defRPr/>
            </a:pPr>
            <a:r>
              <a:rPr lang="ar-JO" b="0" dirty="0">
                <a:solidFill>
                  <a:schemeClr val="tx2"/>
                </a:solidFill>
                <a:latin typeface="Arial" panose="020B0604020202020204" pitchFamily="34" charset="0"/>
                <a:ea typeface="ＭＳ Ｐゴシック" charset="0"/>
                <a:cs typeface="Arial" panose="020B0604020202020204" pitchFamily="34" charset="0"/>
              </a:rPr>
              <a:t>تباينات المواهب الخدمية</a:t>
            </a:r>
            <a:endParaRPr lang="en-US" dirty="0">
              <a:solidFill>
                <a:schemeClr val="tx2"/>
              </a:solidFill>
              <a:latin typeface="Arial" panose="020B0604020202020204" pitchFamily="34" charset="0"/>
              <a:ea typeface="ＭＳ Ｐゴシック" charset="0"/>
              <a:cs typeface="Arial" panose="020B0604020202020204" pitchFamily="34" charset="0"/>
            </a:endParaRPr>
          </a:p>
        </p:txBody>
      </p:sp>
      <p:sp>
        <p:nvSpPr>
          <p:cNvPr id="493571" name="Rectangle 3"/>
          <p:cNvSpPr>
            <a:spLocks noChangeArrowheads="1"/>
          </p:cNvSpPr>
          <p:nvPr/>
        </p:nvSpPr>
        <p:spPr bwMode="auto">
          <a:xfrm>
            <a:off x="8578850" y="0"/>
            <a:ext cx="565150" cy="4572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54</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aphicFrame>
        <p:nvGraphicFramePr>
          <p:cNvPr id="385029" name="Group 5"/>
          <p:cNvGraphicFramePr>
            <a:graphicFrameLocks noGrp="1"/>
          </p:cNvGraphicFramePr>
          <p:nvPr/>
        </p:nvGraphicFramePr>
        <p:xfrm>
          <a:off x="0" y="1600200"/>
          <a:ext cx="9144000" cy="5167313"/>
        </p:xfrm>
        <a:graphic>
          <a:graphicData uri="http://schemas.openxmlformats.org/drawingml/2006/table">
            <a:tbl>
              <a:tblPr/>
              <a:tblGrid>
                <a:gridCol w="1371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676400">
                  <a:extLst>
                    <a:ext uri="{9D8B030D-6E8A-4147-A177-3AD203B41FA5}">
                      <a16:colId xmlns:a16="http://schemas.microsoft.com/office/drawing/2014/main" val="20005"/>
                    </a:ext>
                  </a:extLst>
                </a:gridCol>
              </a:tblGrid>
              <a:tr h="7010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FFFFFF"/>
                        </a:solidFill>
                        <a:effectLst/>
                        <a:latin typeface="Arial" panose="020B0604020202020204" pitchFamily="34" charset="0"/>
                        <a:ea typeface="ＭＳ Ｐゴシック" charset="-128"/>
                        <a:cs typeface="Arial" panose="020B0604020202020204" pitchFamily="34" charset="0"/>
                      </a:endParaRPr>
                    </a:p>
                  </a:txBody>
                  <a:tcPr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hlink"/>
                        </a:gs>
                        <a:gs pos="100000">
                          <a:srgbClr val="6E3D19"/>
                        </a:gs>
                      </a:gsLst>
                      <a:path path="shape">
                        <a:fillToRect l="50000" t="50000" r="50000" b="50000"/>
                      </a:path>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JO" sz="2000" b="1" i="0" u="none" strike="noStrike" cap="none" normalizeH="0" baseline="0" dirty="0">
                          <a:ln>
                            <a:noFill/>
                          </a:ln>
                          <a:solidFill>
                            <a:srgbClr val="FFFFFF"/>
                          </a:solidFill>
                          <a:effectLst/>
                          <a:latin typeface="Arial" panose="020B0604020202020204" pitchFamily="34" charset="0"/>
                          <a:ea typeface="ＭＳ Ｐゴシック" charset="-128"/>
                          <a:cs typeface="Arial" panose="020B0604020202020204" pitchFamily="34" charset="0"/>
                        </a:rPr>
                        <a:t>التدابير</a:t>
                      </a:r>
                      <a:endParaRPr kumimoji="0" lang="en-US" sz="2000" b="1" i="0" u="none" strike="noStrike" cap="none" normalizeH="0" baseline="0" dirty="0">
                        <a:ln>
                          <a:noFill/>
                        </a:ln>
                        <a:solidFill>
                          <a:srgbClr val="FFFFFF"/>
                        </a:solidFill>
                        <a:effectLst/>
                        <a:latin typeface="Arial" panose="020B0604020202020204" pitchFamily="34" charset="0"/>
                        <a:ea typeface="ＭＳ Ｐゴシック" charset="-128"/>
                        <a:cs typeface="Arial" panose="020B0604020202020204" pitchFamily="34" charset="0"/>
                      </a:endParaRP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hlink"/>
                        </a:gs>
                        <a:gs pos="100000">
                          <a:srgbClr val="6E3D19"/>
                        </a:gs>
                      </a:gsLst>
                      <a:path path="shape">
                        <a:fillToRect l="50000" t="50000" r="50000" b="50000"/>
                      </a:path>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JO" sz="2000" b="1" i="0" u="none" strike="noStrike" cap="none" normalizeH="0" baseline="0" dirty="0">
                          <a:ln>
                            <a:noFill/>
                          </a:ln>
                          <a:solidFill>
                            <a:srgbClr val="FFFFFF"/>
                          </a:solidFill>
                          <a:effectLst/>
                          <a:latin typeface="Arial" panose="020B0604020202020204" pitchFamily="34" charset="0"/>
                          <a:ea typeface="ＭＳ Ｐゴシック" charset="-128"/>
                          <a:cs typeface="Arial" panose="020B0604020202020204" pitchFamily="34" charset="0"/>
                        </a:rPr>
                        <a:t>الإيمان</a:t>
                      </a:r>
                      <a:endParaRPr kumimoji="0" lang="en-US" sz="2000" b="1" i="0" u="none" strike="noStrike" cap="none" normalizeH="0" baseline="0" dirty="0">
                        <a:ln>
                          <a:noFill/>
                        </a:ln>
                        <a:solidFill>
                          <a:srgbClr val="FFFFFF"/>
                        </a:solidFill>
                        <a:effectLst/>
                        <a:latin typeface="Arial" panose="020B0604020202020204" pitchFamily="34" charset="0"/>
                        <a:ea typeface="ＭＳ Ｐゴシック" charset="-128"/>
                        <a:cs typeface="Arial" panose="020B0604020202020204" pitchFamily="34" charset="0"/>
                      </a:endParaRP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hlink"/>
                        </a:gs>
                        <a:gs pos="100000">
                          <a:srgbClr val="6E3D19"/>
                        </a:gs>
                      </a:gsLst>
                      <a:path path="shape">
                        <a:fillToRect l="50000" t="50000" r="50000" b="5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ar-JO" sz="2000" b="1" i="0" u="none" strike="noStrike" cap="none" normalizeH="0" baseline="0" dirty="0">
                          <a:ln>
                            <a:noFill/>
                          </a:ln>
                          <a:solidFill>
                            <a:srgbClr val="FFFFFF"/>
                          </a:solidFill>
                          <a:effectLst/>
                          <a:latin typeface="Arial" panose="020B0604020202020204" pitchFamily="34" charset="0"/>
                          <a:ea typeface="ＭＳ Ｐゴシック" charset="-128"/>
                          <a:cs typeface="Arial" panose="020B0604020202020204" pitchFamily="34" charset="0"/>
                        </a:rPr>
                        <a:t>العطاء</a:t>
                      </a:r>
                      <a:endParaRPr kumimoji="0" lang="en-US" sz="2000" b="1" i="0" u="none" strike="noStrike" cap="none" normalizeH="0" baseline="0" dirty="0">
                        <a:ln>
                          <a:noFill/>
                        </a:ln>
                        <a:solidFill>
                          <a:srgbClr val="FFFFFF"/>
                        </a:solidFill>
                        <a:effectLst/>
                        <a:latin typeface="Arial" panose="020B0604020202020204" pitchFamily="34" charset="0"/>
                        <a:ea typeface="ＭＳ Ｐゴシック" charset="-128"/>
                        <a:cs typeface="Arial" panose="020B0604020202020204" pitchFamily="34" charset="0"/>
                      </a:endParaRP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hlink"/>
                        </a:gs>
                        <a:gs pos="100000">
                          <a:srgbClr val="6E3D19"/>
                        </a:gs>
                      </a:gsLst>
                      <a:path path="shape">
                        <a:fillToRect l="50000" t="50000" r="50000" b="50000"/>
                      </a:path>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JO" sz="2000" b="1" i="0" u="none" strike="noStrike" cap="none" normalizeH="0" baseline="0" dirty="0">
                          <a:ln>
                            <a:noFill/>
                          </a:ln>
                          <a:solidFill>
                            <a:srgbClr val="FFFFFF"/>
                          </a:solidFill>
                          <a:effectLst/>
                          <a:latin typeface="Arial" panose="020B0604020202020204" pitchFamily="34" charset="0"/>
                          <a:ea typeface="ＭＳ Ｐゴシック" charset="-128"/>
                          <a:cs typeface="Arial" panose="020B0604020202020204" pitchFamily="34" charset="0"/>
                        </a:rPr>
                        <a:t>الأعوان</a:t>
                      </a:r>
                      <a:endParaRPr kumimoji="0" lang="en-US" sz="2000" b="1" i="0" u="none" strike="noStrike" cap="none" normalizeH="0" baseline="0" dirty="0">
                        <a:ln>
                          <a:noFill/>
                        </a:ln>
                        <a:solidFill>
                          <a:srgbClr val="FFFFFF"/>
                        </a:solidFill>
                        <a:effectLst/>
                        <a:latin typeface="Arial" panose="020B0604020202020204" pitchFamily="34" charset="0"/>
                        <a:ea typeface="ＭＳ Ｐゴシック" charset="-128"/>
                        <a:cs typeface="Arial" panose="020B0604020202020204" pitchFamily="34" charset="0"/>
                      </a:endParaRP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hlink"/>
                        </a:gs>
                        <a:gs pos="100000">
                          <a:srgbClr val="6E3D19"/>
                        </a:gs>
                      </a:gsLst>
                      <a:path path="shape">
                        <a:fillToRect l="50000" t="50000" r="50000" b="50000"/>
                      </a:path>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JO" sz="2000" b="1" i="0" u="none" strike="noStrike" cap="none" normalizeH="0" baseline="0" dirty="0">
                          <a:ln>
                            <a:noFill/>
                          </a:ln>
                          <a:solidFill>
                            <a:srgbClr val="FFFFFF"/>
                          </a:solidFill>
                          <a:effectLst/>
                          <a:latin typeface="Arial" panose="020B0604020202020204" pitchFamily="34" charset="0"/>
                          <a:ea typeface="ＭＳ Ｐゴシック" charset="-128"/>
                          <a:cs typeface="Arial" panose="020B0604020202020204" pitchFamily="34" charset="0"/>
                        </a:rPr>
                        <a:t>الرحمة</a:t>
                      </a:r>
                      <a:endParaRPr kumimoji="0" lang="en-US" sz="2000" b="1" i="0" u="none" strike="noStrike" cap="none" normalizeH="0" baseline="0" dirty="0">
                        <a:ln>
                          <a:noFill/>
                        </a:ln>
                        <a:solidFill>
                          <a:srgbClr val="FFFFFF"/>
                        </a:solidFill>
                        <a:effectLst/>
                        <a:latin typeface="Arial" panose="020B0604020202020204" pitchFamily="34" charset="0"/>
                        <a:ea typeface="ＭＳ Ｐゴシック" charset="-128"/>
                        <a:cs typeface="Arial" panose="020B0604020202020204" pitchFamily="34" charset="0"/>
                      </a:endParaRP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hlink"/>
                        </a:gs>
                        <a:gs pos="100000">
                          <a:srgbClr val="6E3D19"/>
                        </a:gs>
                      </a:gsLst>
                      <a:path path="shape">
                        <a:fillToRect l="50000" t="50000" r="50000" b="50000"/>
                      </a:path>
                    </a:gradFill>
                  </a:tcPr>
                </a:tc>
                <a:extLst>
                  <a:ext uri="{0D108BD9-81ED-4DB2-BD59-A6C34878D82A}">
                    <a16:rowId xmlns:a16="http://schemas.microsoft.com/office/drawing/2014/main" val="10000"/>
                  </a:ext>
                </a:extLst>
              </a:tr>
              <a:tr h="73003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JO" sz="2000" b="1" i="0" u="none" strike="noStrike" cap="none" normalizeH="0" baseline="0" dirty="0">
                          <a:ln>
                            <a:noFill/>
                          </a:ln>
                          <a:solidFill>
                            <a:srgbClr val="FFFFFF"/>
                          </a:solidFill>
                          <a:effectLst/>
                          <a:latin typeface="Arial" panose="020B0604020202020204" pitchFamily="34" charset="0"/>
                          <a:ea typeface="ＭＳ Ｐゴシック" charset="-128"/>
                          <a:cs typeface="Arial" panose="020B0604020202020204" pitchFamily="34" charset="0"/>
                        </a:rPr>
                        <a:t>يساهم في</a:t>
                      </a:r>
                      <a:endParaRPr kumimoji="0" lang="en-US" sz="2000" b="1" i="0" u="none" strike="noStrike" cap="none" normalizeH="0" baseline="0" dirty="0">
                        <a:ln>
                          <a:noFill/>
                        </a:ln>
                        <a:solidFill>
                          <a:srgbClr val="FFFFFF"/>
                        </a:solidFill>
                        <a:effectLst/>
                        <a:latin typeface="Arial" panose="020B0604020202020204" pitchFamily="34" charset="0"/>
                        <a:ea typeface="ＭＳ Ｐゴシック" charset="-128"/>
                        <a:cs typeface="Arial" panose="020B0604020202020204" pitchFamily="34" charset="0"/>
                      </a:endParaRPr>
                    </a:p>
                  </a:txBody>
                  <a:tcPr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800080"/>
                        </a:gs>
                        <a:gs pos="100000">
                          <a:srgbClr val="3B003B"/>
                        </a:gs>
                      </a:gsLst>
                      <a:path path="shape">
                        <a:fillToRect l="50000" t="50000" r="50000" b="50000"/>
                      </a:path>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rPr>
                        <a:t>تنظيم القدرات</a:t>
                      </a:r>
                      <a:endParaRPr kumimoji="0" lang="en-US"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endParaRP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rPr>
                        <a:t>الرؤية</a:t>
                      </a:r>
                      <a:endParaRPr kumimoji="0" lang="en-US"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endParaRP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ar-JO"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rPr>
                        <a:t>الممتلكات</a:t>
                      </a:r>
                      <a:endParaRPr kumimoji="0" lang="en-US"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endParaRP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rPr>
                        <a:t>القدرات</a:t>
                      </a:r>
                      <a:endParaRPr kumimoji="0" lang="en-US"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endParaRP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rPr>
                        <a:t>الإهتمام</a:t>
                      </a:r>
                      <a:endParaRPr kumimoji="0" lang="en-US"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endParaRP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363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JO" sz="2000" b="1" i="0" u="none" strike="noStrike" cap="none" normalizeH="0" baseline="0" dirty="0">
                          <a:ln>
                            <a:noFill/>
                          </a:ln>
                          <a:solidFill>
                            <a:srgbClr val="FFFFFF"/>
                          </a:solidFill>
                          <a:effectLst/>
                          <a:latin typeface="Arial" panose="020B0604020202020204" pitchFamily="34" charset="0"/>
                          <a:ea typeface="ＭＳ Ｐゴシック" charset="-128"/>
                          <a:cs typeface="Arial" panose="020B0604020202020204" pitchFamily="34" charset="0"/>
                        </a:rPr>
                        <a:t>تسديد حاجات المستلم</a:t>
                      </a:r>
                      <a:endParaRPr kumimoji="0" lang="en-US" sz="2000" b="1" i="0" u="none" strike="noStrike" cap="none" normalizeH="0" baseline="0" dirty="0">
                        <a:ln>
                          <a:noFill/>
                        </a:ln>
                        <a:solidFill>
                          <a:srgbClr val="FFFFFF"/>
                        </a:solidFill>
                        <a:effectLst/>
                        <a:latin typeface="Arial" panose="020B0604020202020204" pitchFamily="34" charset="0"/>
                        <a:ea typeface="ＭＳ Ｐゴシック" charset="-128"/>
                        <a:cs typeface="Arial" panose="020B0604020202020204" pitchFamily="34" charset="0"/>
                      </a:endParaRPr>
                    </a:p>
                  </a:txBody>
                  <a:tcPr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800080"/>
                        </a:gs>
                        <a:gs pos="100000">
                          <a:srgbClr val="3B003B"/>
                        </a:gs>
                      </a:gsLst>
                      <a:path path="shape">
                        <a:fillToRect l="50000" t="50000" r="50000" b="50000"/>
                      </a:path>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rPr>
                        <a:t>القيادة</a:t>
                      </a:r>
                      <a:endParaRPr kumimoji="0" lang="en-US"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endParaRP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rPr>
                        <a:t>الإيمان</a:t>
                      </a:r>
                      <a:endParaRPr kumimoji="0" lang="en-US"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endParaRP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ar-JO"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rPr>
                        <a:t>النقد</a:t>
                      </a:r>
                      <a:endParaRPr kumimoji="0" lang="en-US"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endParaRP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rPr>
                        <a:t>المساعدة</a:t>
                      </a:r>
                      <a:endParaRPr kumimoji="0" lang="en-US"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endParaRP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rPr>
                        <a:t>الفهم</a:t>
                      </a:r>
                      <a:endParaRPr kumimoji="0" lang="en-US"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endParaRP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10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JO" sz="2000" b="1" i="0" u="none" strike="noStrike" cap="none" normalizeH="0" baseline="0" dirty="0">
                          <a:ln>
                            <a:noFill/>
                          </a:ln>
                          <a:solidFill>
                            <a:srgbClr val="FFFFFF"/>
                          </a:solidFill>
                          <a:effectLst/>
                          <a:latin typeface="Arial" panose="020B0604020202020204" pitchFamily="34" charset="0"/>
                          <a:ea typeface="ＭＳ Ｐゴシック" charset="-128"/>
                          <a:cs typeface="Arial" panose="020B0604020202020204" pitchFamily="34" charset="0"/>
                        </a:rPr>
                        <a:t>الحساسية للحاجات</a:t>
                      </a:r>
                      <a:endParaRPr kumimoji="0" lang="en-US" sz="2000" b="1" i="0" u="none" strike="noStrike" cap="none" normalizeH="0" baseline="0" dirty="0">
                        <a:ln>
                          <a:noFill/>
                        </a:ln>
                        <a:solidFill>
                          <a:srgbClr val="FFFFFF"/>
                        </a:solidFill>
                        <a:effectLst/>
                        <a:latin typeface="Arial" panose="020B0604020202020204" pitchFamily="34" charset="0"/>
                        <a:ea typeface="ＭＳ Ｐゴシック" charset="-128"/>
                        <a:cs typeface="Arial" panose="020B0604020202020204" pitchFamily="34" charset="0"/>
                      </a:endParaRPr>
                    </a:p>
                  </a:txBody>
                  <a:tcPr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800080"/>
                        </a:gs>
                        <a:gs pos="100000">
                          <a:srgbClr val="3B003B"/>
                        </a:gs>
                      </a:gsLst>
                      <a:path path="shape">
                        <a:fillToRect l="50000" t="50000" r="50000" b="50000"/>
                      </a:path>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rPr>
                        <a:t>الإدارية</a:t>
                      </a:r>
                      <a:endParaRPr kumimoji="0" lang="en-US"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endParaRP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rPr>
                        <a:t>الرؤيوية</a:t>
                      </a:r>
                      <a:endParaRPr kumimoji="0" lang="en-US"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endParaRP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ar-JO"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rPr>
                        <a:t>المادي</a:t>
                      </a:r>
                      <a:endParaRPr kumimoji="0" lang="en-US"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endParaRP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rPr>
                        <a:t>العملي</a:t>
                      </a:r>
                      <a:endParaRPr kumimoji="0" lang="en-US"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endParaRP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rPr>
                        <a:t>العاطفي</a:t>
                      </a:r>
                      <a:endParaRPr kumimoji="0" lang="en-US"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endParaRP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0581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JO" sz="2000" b="1" i="0" u="none" strike="noStrike" cap="none" normalizeH="0" baseline="0" dirty="0">
                          <a:ln>
                            <a:noFill/>
                          </a:ln>
                          <a:solidFill>
                            <a:srgbClr val="FFFFFF"/>
                          </a:solidFill>
                          <a:effectLst/>
                          <a:latin typeface="Arial" panose="020B0604020202020204" pitchFamily="34" charset="0"/>
                          <a:ea typeface="ＭＳ Ｐゴシック" charset="-128"/>
                          <a:cs typeface="Arial" panose="020B0604020202020204" pitchFamily="34" charset="0"/>
                        </a:rPr>
                        <a:t>خدمة المحتاجين</a:t>
                      </a:r>
                      <a:endParaRPr kumimoji="0" lang="en-US" sz="2000" b="1" i="0" u="none" strike="noStrike" cap="none" normalizeH="0" baseline="0" dirty="0">
                        <a:ln>
                          <a:noFill/>
                        </a:ln>
                        <a:solidFill>
                          <a:srgbClr val="FFFFFF"/>
                        </a:solidFill>
                        <a:effectLst/>
                        <a:latin typeface="Arial" panose="020B0604020202020204" pitchFamily="34" charset="0"/>
                        <a:ea typeface="ＭＳ Ｐゴシック" charset="-128"/>
                        <a:cs typeface="Arial" panose="020B0604020202020204" pitchFamily="34" charset="0"/>
                      </a:endParaRPr>
                    </a:p>
                  </a:txBody>
                  <a:tcPr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800080"/>
                        </a:gs>
                        <a:gs pos="100000">
                          <a:srgbClr val="3B003B"/>
                        </a:gs>
                      </a:gsLst>
                      <a:path path="shape">
                        <a:fillToRect l="50000" t="50000" r="50000" b="50000"/>
                      </a:path>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rPr>
                        <a:t>الهيكلية</a:t>
                      </a:r>
                      <a:endParaRPr kumimoji="0" lang="en-US"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endParaRP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rPr>
                        <a:t>الرجاء</a:t>
                      </a:r>
                      <a:endParaRPr kumimoji="0" lang="en-US"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endParaRP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ar-JO"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rPr>
                        <a:t>الأمور المالية والعينية</a:t>
                      </a:r>
                      <a:endParaRPr kumimoji="0" lang="en-US"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endParaRP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rPr>
                        <a:t>المساعدة في المهام اليومية</a:t>
                      </a:r>
                      <a:endParaRPr kumimoji="0" lang="en-US"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endParaRP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rPr>
                        <a:t>التعزية</a:t>
                      </a:r>
                      <a:endParaRPr kumimoji="0" lang="en-US"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endParaRP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0581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JO" sz="2000" b="1" i="0" u="none" strike="noStrike" cap="none" normalizeH="0" baseline="0" dirty="0">
                          <a:ln>
                            <a:noFill/>
                          </a:ln>
                          <a:solidFill>
                            <a:srgbClr val="FFFFFF"/>
                          </a:solidFill>
                          <a:effectLst/>
                          <a:latin typeface="Arial" panose="020B0604020202020204" pitchFamily="34" charset="0"/>
                          <a:ea typeface="ＭＳ Ｐゴシック" charset="-128"/>
                          <a:cs typeface="Arial" panose="020B0604020202020204" pitchFamily="34" charset="0"/>
                        </a:rPr>
                        <a:t>السفة العامة</a:t>
                      </a:r>
                      <a:endParaRPr kumimoji="0" lang="en-US" sz="2000" b="1" i="0" u="none" strike="noStrike" cap="none" normalizeH="0" baseline="0" dirty="0">
                        <a:ln>
                          <a:noFill/>
                        </a:ln>
                        <a:solidFill>
                          <a:srgbClr val="FFFFFF"/>
                        </a:solidFill>
                        <a:effectLst/>
                        <a:latin typeface="Arial" panose="020B0604020202020204" pitchFamily="34" charset="0"/>
                        <a:ea typeface="ＭＳ Ｐゴシック" charset="-128"/>
                        <a:cs typeface="Arial" panose="020B0604020202020204" pitchFamily="34" charset="0"/>
                      </a:endParaRPr>
                    </a:p>
                  </a:txBody>
                  <a:tcPr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800080"/>
                        </a:gs>
                        <a:gs pos="100000">
                          <a:srgbClr val="3B003B"/>
                        </a:gs>
                      </a:gsLst>
                      <a:path path="shape">
                        <a:fillToRect l="50000" t="50000" r="50000" b="50000"/>
                      </a:path>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rPr>
                        <a:t>الترتيب</a:t>
                      </a:r>
                      <a:endParaRPr kumimoji="0" lang="en-US"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endParaRP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rPr>
                        <a:t>الثقة بالله</a:t>
                      </a:r>
                      <a:endParaRPr kumimoji="0" lang="en-US"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endParaRP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ar-JO"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rPr>
                        <a:t>السخاء</a:t>
                      </a:r>
                      <a:endParaRPr kumimoji="0" lang="en-US"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endParaRP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rPr>
                        <a:t>التوافر</a:t>
                      </a:r>
                      <a:endParaRPr kumimoji="0" lang="en-US"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endParaRP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rPr>
                        <a:t>الرحمة</a:t>
                      </a:r>
                      <a:endParaRPr kumimoji="0" lang="en-US" sz="2000" b="1" i="0" u="none" strike="noStrike" cap="none" normalizeH="0" baseline="0" dirty="0">
                        <a:ln>
                          <a:noFill/>
                        </a:ln>
                        <a:solidFill>
                          <a:schemeClr val="tx2"/>
                        </a:solidFill>
                        <a:effectLst/>
                        <a:latin typeface="Arial" panose="020B0604020202020204" pitchFamily="34" charset="0"/>
                        <a:ea typeface="ＭＳ Ｐゴシック" charset="-128"/>
                        <a:cs typeface="Arial" panose="020B0604020202020204" pitchFamily="34" charset="0"/>
                      </a:endParaRP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9850" y="3995738"/>
            <a:ext cx="9250363" cy="286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38" name="Rectangle 2"/>
          <p:cNvSpPr>
            <a:spLocks noGrp="1" noChangeArrowheads="1"/>
          </p:cNvSpPr>
          <p:nvPr>
            <p:ph type="ctrTitle"/>
          </p:nvPr>
        </p:nvSpPr>
        <p:spPr>
          <a:xfrm>
            <a:off x="0" y="9525"/>
            <a:ext cx="9144000" cy="971550"/>
          </a:xfrm>
          <a:solidFill>
            <a:srgbClr val="000090"/>
          </a:solidFill>
        </p:spPr>
        <p:txBody>
          <a:bodyPr/>
          <a:lstStyle/>
          <a:p>
            <a:pPr eaLnBrk="1" hangingPunct="1">
              <a:defRPr/>
            </a:pPr>
            <a:r>
              <a:rPr lang="ar-JO" b="1" dirty="0">
                <a:solidFill>
                  <a:srgbClr val="FFFF00"/>
                </a:solidFill>
                <a:latin typeface="Arial"/>
                <a:cs typeface="Arial"/>
              </a:rPr>
              <a:t>ليس أحد </a:t>
            </a:r>
            <a:r>
              <a:rPr lang="ar-JO" b="1" dirty="0">
                <a:solidFill>
                  <a:schemeClr val="bg1"/>
                </a:solidFill>
                <a:latin typeface="Arial"/>
                <a:cs typeface="Arial"/>
              </a:rPr>
              <a:t>مثلك</a:t>
            </a:r>
            <a:endParaRPr lang="en-US" b="1" dirty="0">
              <a:solidFill>
                <a:schemeClr val="bg1"/>
              </a:solidFill>
              <a:latin typeface="Arial"/>
              <a:cs typeface="Arial"/>
            </a:endParaRPr>
          </a:p>
        </p:txBody>
      </p:sp>
      <p:sp>
        <p:nvSpPr>
          <p:cNvPr id="4" name="Rectangle 2"/>
          <p:cNvSpPr txBox="1">
            <a:spLocks noChangeArrowheads="1"/>
          </p:cNvSpPr>
          <p:nvPr/>
        </p:nvSpPr>
        <p:spPr bwMode="auto">
          <a:xfrm>
            <a:off x="179388" y="908050"/>
            <a:ext cx="5545137" cy="3025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eaLnBrk="1" hangingPunct="1">
              <a:defRPr/>
            </a:pPr>
            <a:r>
              <a:rPr lang="ar-JO" sz="4800" b="1" dirty="0">
                <a:solidFill>
                  <a:schemeClr val="bg1"/>
                </a:solidFill>
                <a:latin typeface="Arial"/>
                <a:cs typeface="Arial"/>
              </a:rPr>
              <a:t>إذا كنت مثل أي </a:t>
            </a:r>
          </a:p>
          <a:p>
            <a:pPr eaLnBrk="1" hangingPunct="1">
              <a:defRPr/>
            </a:pPr>
            <a:r>
              <a:rPr lang="ar-JO" sz="4800" b="1" dirty="0">
                <a:solidFill>
                  <a:schemeClr val="bg1"/>
                </a:solidFill>
                <a:latin typeface="Arial"/>
                <a:cs typeface="Arial"/>
              </a:rPr>
              <a:t>شخص آخر فنحن لسنا بحاجة إليك.</a:t>
            </a:r>
            <a:endParaRPr lang="en-US" sz="4800" b="1" dirty="0">
              <a:solidFill>
                <a:schemeClr val="bg1"/>
              </a:solidFill>
              <a:latin typeface="Arial"/>
              <a:cs typeface="Arial"/>
            </a:endParaRPr>
          </a:p>
        </p:txBody>
      </p:sp>
      <p:sp>
        <p:nvSpPr>
          <p:cNvPr id="5" name="Rectangle 2"/>
          <p:cNvSpPr txBox="1">
            <a:spLocks noChangeArrowheads="1"/>
          </p:cNvSpPr>
          <p:nvPr/>
        </p:nvSpPr>
        <p:spPr bwMode="auto">
          <a:xfrm>
            <a:off x="5724525" y="1196975"/>
            <a:ext cx="3419475" cy="2903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eaLnBrk="1" hangingPunct="1">
              <a:defRPr/>
            </a:pPr>
            <a:r>
              <a:rPr lang="ar-JO" sz="3200" b="1" dirty="0">
                <a:solidFill>
                  <a:schemeClr val="bg1"/>
                </a:solidFill>
                <a:latin typeface="Arial"/>
                <a:cs typeface="Arial"/>
              </a:rPr>
              <a:t>ــــ د. هوارد هندريكس</a:t>
            </a:r>
          </a:p>
          <a:p>
            <a:pPr eaLnBrk="1" hangingPunct="1">
              <a:defRPr/>
            </a:pPr>
            <a:r>
              <a:rPr lang="ar-JO" sz="3200" b="1" dirty="0">
                <a:solidFill>
                  <a:schemeClr val="bg1"/>
                </a:solidFill>
                <a:latin typeface="Arial"/>
                <a:cs typeface="Arial"/>
              </a:rPr>
              <a:t>(1924-2013)</a:t>
            </a:r>
            <a:endParaRPr lang="en-US" sz="3200" b="1" dirty="0">
              <a:solidFill>
                <a:schemeClr val="bg1"/>
              </a:solidFill>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685800" y="0"/>
            <a:ext cx="7772400" cy="838200"/>
          </a:xfrm>
        </p:spPr>
        <p:txBody>
          <a:bodyPr/>
          <a:lstStyle/>
          <a:p>
            <a:pPr eaLnBrk="1" hangingPunct="1">
              <a:defRPr/>
            </a:pPr>
            <a:r>
              <a:rPr lang="en-US">
                <a:cs typeface="+mj-cs"/>
              </a:rPr>
              <a:t>Black</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76200" y="-242888"/>
            <a:ext cx="9144000" cy="685801"/>
          </a:xfrm>
        </p:spPr>
        <p:txBody>
          <a:bodyPr/>
          <a:lstStyle/>
          <a:p>
            <a:pPr algn="ctr" eaLnBrk="1" hangingPunct="1">
              <a:defRPr/>
            </a:pPr>
            <a:r>
              <a:rPr lang="ar-JO" sz="2800" b="1" dirty="0">
                <a:latin typeface="Arial" panose="020B0604020202020204" pitchFamily="34" charset="0"/>
                <a:cs typeface="Arial" panose="020B0604020202020204" pitchFamily="34" charset="0"/>
              </a:rPr>
              <a:t>سجل صف المواهب الروحية</a:t>
            </a:r>
            <a:endParaRPr lang="en-US" sz="4400" b="1" dirty="0">
              <a:latin typeface="Arial" panose="020B0604020202020204" pitchFamily="34" charset="0"/>
              <a:cs typeface="Arial" panose="020B0604020202020204" pitchFamily="34" charset="0"/>
            </a:endParaRPr>
          </a:p>
        </p:txBody>
      </p:sp>
      <p:sp>
        <p:nvSpPr>
          <p:cNvPr id="43012" name="Rectangle 4"/>
          <p:cNvSpPr>
            <a:spLocks noChangeArrowheads="1"/>
          </p:cNvSpPr>
          <p:nvPr/>
        </p:nvSpPr>
        <p:spPr bwMode="auto">
          <a:xfrm>
            <a:off x="8375650" y="0"/>
            <a:ext cx="76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tx2">
                      <a:alpha val="74998"/>
                    </a:schemeClr>
                  </a:outerShdw>
                </a:effectLst>
              </a14:hiddenEffects>
            </a:ext>
          </a:extLst>
        </p:spPr>
        <p:txBody>
          <a:bodyPr/>
          <a:lstStyle/>
          <a:p>
            <a:pPr marL="342900" indent="-342900" algn="ctr" eaLnBrk="1" hangingPunct="1">
              <a:spcBef>
                <a:spcPct val="20000"/>
              </a:spcBef>
              <a:buClr>
                <a:srgbClr val="CC0000"/>
              </a:buClr>
              <a:buFont typeface="Wingdings" charset="0"/>
              <a:buNone/>
              <a:defRPr/>
            </a:pPr>
            <a:r>
              <a:rPr lang="ar-JO" b="1" dirty="0">
                <a:solidFill>
                  <a:srgbClr val="000000"/>
                </a:solidFill>
                <a:latin typeface="Arial" panose="020B0604020202020204" pitchFamily="34" charset="0"/>
                <a:cs typeface="Arial" panose="020B0604020202020204" pitchFamily="34" charset="0"/>
              </a:rPr>
              <a:t>63</a:t>
            </a:r>
            <a:endParaRPr lang="en-US" sz="2000" b="1" dirty="0">
              <a:solidFill>
                <a:srgbClr val="FFFFFF"/>
              </a:solidFill>
              <a:latin typeface="Arial" panose="020B0604020202020204" pitchFamily="34" charset="0"/>
              <a:cs typeface="Arial" panose="020B0604020202020204" pitchFamily="34" charset="0"/>
            </a:endParaRPr>
          </a:p>
        </p:txBody>
      </p:sp>
      <p:graphicFrame>
        <p:nvGraphicFramePr>
          <p:cNvPr id="43385" name="Group 377"/>
          <p:cNvGraphicFramePr>
            <a:graphicFrameLocks noGrp="1"/>
          </p:cNvGraphicFramePr>
          <p:nvPr>
            <p:extLst>
              <p:ext uri="{D42A27DB-BD31-4B8C-83A1-F6EECF244321}">
                <p14:modId xmlns:p14="http://schemas.microsoft.com/office/powerpoint/2010/main" val="3978432647"/>
              </p:ext>
            </p:extLst>
          </p:nvPr>
        </p:nvGraphicFramePr>
        <p:xfrm>
          <a:off x="214313" y="533839"/>
          <a:ext cx="8534400" cy="6426207"/>
        </p:xfrm>
        <a:graphic>
          <a:graphicData uri="http://schemas.openxmlformats.org/drawingml/2006/table">
            <a:tbl>
              <a:tblPr/>
              <a:tblGrid>
                <a:gridCol w="1822450">
                  <a:extLst>
                    <a:ext uri="{9D8B030D-6E8A-4147-A177-3AD203B41FA5}">
                      <a16:colId xmlns:a16="http://schemas.microsoft.com/office/drawing/2014/main" val="20000"/>
                    </a:ext>
                  </a:extLst>
                </a:gridCol>
                <a:gridCol w="746125">
                  <a:extLst>
                    <a:ext uri="{9D8B030D-6E8A-4147-A177-3AD203B41FA5}">
                      <a16:colId xmlns:a16="http://schemas.microsoft.com/office/drawing/2014/main" val="20001"/>
                    </a:ext>
                  </a:extLst>
                </a:gridCol>
                <a:gridCol w="679450">
                  <a:extLst>
                    <a:ext uri="{9D8B030D-6E8A-4147-A177-3AD203B41FA5}">
                      <a16:colId xmlns:a16="http://schemas.microsoft.com/office/drawing/2014/main" val="20002"/>
                    </a:ext>
                  </a:extLst>
                </a:gridCol>
                <a:gridCol w="754063">
                  <a:extLst>
                    <a:ext uri="{9D8B030D-6E8A-4147-A177-3AD203B41FA5}">
                      <a16:colId xmlns:a16="http://schemas.microsoft.com/office/drawing/2014/main" val="20003"/>
                    </a:ext>
                  </a:extLst>
                </a:gridCol>
                <a:gridCol w="755650">
                  <a:extLst>
                    <a:ext uri="{9D8B030D-6E8A-4147-A177-3AD203B41FA5}">
                      <a16:colId xmlns:a16="http://schemas.microsoft.com/office/drawing/2014/main" val="20004"/>
                    </a:ext>
                  </a:extLst>
                </a:gridCol>
                <a:gridCol w="717550">
                  <a:extLst>
                    <a:ext uri="{9D8B030D-6E8A-4147-A177-3AD203B41FA5}">
                      <a16:colId xmlns:a16="http://schemas.microsoft.com/office/drawing/2014/main" val="20005"/>
                    </a:ext>
                  </a:extLst>
                </a:gridCol>
                <a:gridCol w="610591">
                  <a:extLst>
                    <a:ext uri="{9D8B030D-6E8A-4147-A177-3AD203B41FA5}">
                      <a16:colId xmlns:a16="http://schemas.microsoft.com/office/drawing/2014/main" val="20006"/>
                    </a:ext>
                  </a:extLst>
                </a:gridCol>
                <a:gridCol w="757834">
                  <a:extLst>
                    <a:ext uri="{9D8B030D-6E8A-4147-A177-3AD203B41FA5}">
                      <a16:colId xmlns:a16="http://schemas.microsoft.com/office/drawing/2014/main" val="20007"/>
                    </a:ext>
                  </a:extLst>
                </a:gridCol>
                <a:gridCol w="804862">
                  <a:extLst>
                    <a:ext uri="{9D8B030D-6E8A-4147-A177-3AD203B41FA5}">
                      <a16:colId xmlns:a16="http://schemas.microsoft.com/office/drawing/2014/main" val="20008"/>
                    </a:ext>
                  </a:extLst>
                </a:gridCol>
                <a:gridCol w="885825">
                  <a:extLst>
                    <a:ext uri="{9D8B030D-6E8A-4147-A177-3AD203B41FA5}">
                      <a16:colId xmlns:a16="http://schemas.microsoft.com/office/drawing/2014/main" val="20009"/>
                    </a:ext>
                  </a:extLst>
                </a:gridCol>
              </a:tblGrid>
              <a:tr h="28914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endParaRPr kumimoji="0" lang="en-US" sz="1000" b="1" i="0" u="none" strike="noStrike" cap="none" normalizeH="0" baseline="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2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تعليم</a:t>
                      </a:r>
                      <a:endParaRPr kumimoji="0" lang="en-US"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الكرازة</a:t>
                      </a:r>
                      <a:endParaRPr kumimoji="0" lang="en-US"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رعاية</a:t>
                      </a:r>
                      <a:endParaRPr kumimoji="0" lang="en-US"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وعظ</a:t>
                      </a:r>
                      <a:endParaRPr kumimoji="0" lang="en-US"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تدبير</a:t>
                      </a:r>
                      <a:endParaRPr kumimoji="0" lang="en-US"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إيمان</a:t>
                      </a:r>
                      <a:endParaRPr kumimoji="0" lang="en-US"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عطاء</a:t>
                      </a:r>
                      <a:endParaRPr kumimoji="0" lang="en-US"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أعوان</a:t>
                      </a:r>
                      <a:endParaRPr kumimoji="0" lang="en-US"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رحمة</a:t>
                      </a:r>
                      <a:endParaRPr kumimoji="0" lang="en-US"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335262">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ريك</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8</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7</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1"/>
                  </a:ext>
                </a:extLst>
              </a:tr>
              <a:tr h="365738">
                <a:tc>
                  <a:txBody>
                    <a:bodyPr/>
                    <a:lstStyle/>
                    <a:p>
                      <a:pPr algn="ctr"/>
                      <a:r>
                        <a:rPr lang="ar-JO" sz="1600" b="1" dirty="0">
                          <a:latin typeface="Arial" panose="020B0604020202020204" pitchFamily="34" charset="0"/>
                          <a:cs typeface="Arial" panose="020B0604020202020204" pitchFamily="34" charset="0"/>
                        </a:rPr>
                        <a:t>كاساندرا</a:t>
                      </a:r>
                      <a:endParaRPr lang="en-US" sz="1600" b="1" dirty="0">
                        <a:latin typeface="Arial" panose="020B0604020202020204" pitchFamily="34" charset="0"/>
                        <a:cs typeface="Arial" panose="020B0604020202020204"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a:latin typeface="Arial" panose="020B0604020202020204" pitchFamily="34" charset="0"/>
                          <a:cs typeface="Arial" panose="020B0604020202020204" pitchFamily="34" charset="0"/>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a:latin typeface="Arial" panose="020B0604020202020204" pitchFamily="34" charset="0"/>
                          <a:cs typeface="Arial" panose="020B0604020202020204" pitchFamily="34" charset="0"/>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a:latin typeface="Arial" panose="020B0604020202020204" pitchFamily="34" charset="0"/>
                          <a:cs typeface="Arial" panose="020B0604020202020204" pitchFamily="34" charset="0"/>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a:latin typeface="Arial" panose="020B0604020202020204" pitchFamily="34" charset="0"/>
                          <a:cs typeface="Arial" panose="020B0604020202020204" pitchFamily="34" charset="0"/>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a:latin typeface="Arial" panose="020B0604020202020204" pitchFamily="34" charset="0"/>
                          <a:cs typeface="Arial" panose="020B0604020202020204" pitchFamily="34" charset="0"/>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a:latin typeface="Arial" panose="020B0604020202020204" pitchFamily="34" charset="0"/>
                          <a:cs typeface="Arial" panose="020B0604020202020204" pitchFamily="34" charset="0"/>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a:latin typeface="Arial" panose="020B0604020202020204" pitchFamily="34" charset="0"/>
                          <a:cs typeface="Arial" panose="020B0604020202020204" pitchFamily="34" charset="0"/>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a:latin typeface="Arial" panose="020B0604020202020204" pitchFamily="34" charset="0"/>
                          <a:cs typeface="Arial" panose="020B0604020202020204" pitchFamily="34" charset="0"/>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a:latin typeface="Arial" panose="020B0604020202020204" pitchFamily="34" charset="0"/>
                          <a:cs typeface="Arial" panose="020B0604020202020204" pitchFamily="34" charset="0"/>
                        </a:rPr>
                        <a: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38">
                <a:tc>
                  <a:txBody>
                    <a:bodyPr/>
                    <a:lstStyle/>
                    <a:p>
                      <a:pPr algn="ctr"/>
                      <a:r>
                        <a:rPr lang="ar-JO" sz="1600" b="1" dirty="0">
                          <a:latin typeface="Arial" panose="020B0604020202020204" pitchFamily="34" charset="0"/>
                          <a:cs typeface="Arial" panose="020B0604020202020204" pitchFamily="34" charset="0"/>
                        </a:rPr>
                        <a:t>إيف</a:t>
                      </a:r>
                      <a:endParaRPr lang="en-US" sz="1600" b="1" dirty="0">
                        <a:latin typeface="Arial" panose="020B0604020202020204" pitchFamily="34" charset="0"/>
                        <a:cs typeface="Arial" panose="020B0604020202020204"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6</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8</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4</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38">
                <a:tc>
                  <a:txBody>
                    <a:bodyPr/>
                    <a:lstStyle/>
                    <a:p>
                      <a:pPr algn="ctr"/>
                      <a:r>
                        <a:rPr lang="ar-JO" sz="1600" b="1" dirty="0">
                          <a:latin typeface="Arial" panose="020B0604020202020204" pitchFamily="34" charset="0"/>
                          <a:cs typeface="Arial" panose="020B0604020202020204" pitchFamily="34" charset="0"/>
                        </a:rPr>
                        <a:t>حنا</a:t>
                      </a:r>
                      <a:endParaRPr lang="en-US" sz="1600" b="1" dirty="0">
                        <a:latin typeface="Arial" panose="020B0604020202020204" pitchFamily="34" charset="0"/>
                        <a:cs typeface="Arial" panose="020B0604020202020204"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9</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8</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6</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4</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738">
                <a:tc>
                  <a:txBody>
                    <a:bodyPr/>
                    <a:lstStyle/>
                    <a:p>
                      <a:pPr algn="ctr"/>
                      <a:r>
                        <a:rPr lang="ar-JO" sz="1600" b="1" dirty="0">
                          <a:latin typeface="Arial" panose="020B0604020202020204" pitchFamily="34" charset="0"/>
                          <a:cs typeface="Arial" panose="020B0604020202020204" pitchFamily="34" charset="0"/>
                        </a:rPr>
                        <a:t>جنفياف</a:t>
                      </a:r>
                      <a:endParaRPr lang="en-US" sz="1600" b="1" dirty="0">
                        <a:latin typeface="Arial" panose="020B0604020202020204" pitchFamily="34" charset="0"/>
                        <a:cs typeface="Arial" panose="020B0604020202020204"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8</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4</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4</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6</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738">
                <a:tc>
                  <a:txBody>
                    <a:bodyPr/>
                    <a:lstStyle/>
                    <a:p>
                      <a:pPr algn="ctr"/>
                      <a:r>
                        <a:rPr lang="ar-JO" sz="1600" b="1" dirty="0">
                          <a:latin typeface="Arial" panose="020B0604020202020204" pitchFamily="34" charset="0"/>
                          <a:cs typeface="Arial" panose="020B0604020202020204" pitchFamily="34" charset="0"/>
                        </a:rPr>
                        <a:t>جون ين</a:t>
                      </a:r>
                      <a:endParaRPr lang="en-US" sz="1600" b="1" dirty="0">
                        <a:latin typeface="Arial" panose="020B0604020202020204" pitchFamily="34" charset="0"/>
                        <a:cs typeface="Arial" panose="020B0604020202020204"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9</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8</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738">
                <a:tc>
                  <a:txBody>
                    <a:bodyPr/>
                    <a:lstStyle/>
                    <a:p>
                      <a:pPr algn="ctr"/>
                      <a:r>
                        <a:rPr lang="ar-JO" sz="1600" b="1" dirty="0">
                          <a:latin typeface="Arial" panose="020B0604020202020204" pitchFamily="34" charset="0"/>
                          <a:cs typeface="Arial" panose="020B0604020202020204" pitchFamily="34" charset="0"/>
                        </a:rPr>
                        <a:t>سوي جوان</a:t>
                      </a:r>
                      <a:endParaRPr lang="en-US" sz="1600" b="1" dirty="0">
                        <a:latin typeface="Arial" panose="020B0604020202020204" pitchFamily="34" charset="0"/>
                        <a:cs typeface="Arial" panose="020B0604020202020204"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4</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6</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9</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8</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738">
                <a:tc>
                  <a:txBody>
                    <a:bodyPr/>
                    <a:lstStyle/>
                    <a:p>
                      <a:pPr algn="ctr"/>
                      <a:r>
                        <a:rPr lang="ar-JO" sz="1600" b="1" dirty="0">
                          <a:latin typeface="Arial" panose="020B0604020202020204" pitchFamily="34" charset="0"/>
                          <a:cs typeface="Arial" panose="020B0604020202020204" pitchFamily="34" charset="0"/>
                        </a:rPr>
                        <a:t>إسحق</a:t>
                      </a:r>
                      <a:endParaRPr lang="en-US" sz="1600" b="1" dirty="0">
                        <a:latin typeface="Arial" panose="020B0604020202020204" pitchFamily="34" charset="0"/>
                        <a:cs typeface="Arial" panose="020B0604020202020204"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4</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8</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6</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6</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738">
                <a:tc>
                  <a:txBody>
                    <a:bodyPr/>
                    <a:lstStyle/>
                    <a:p>
                      <a:pPr algn="ctr"/>
                      <a:r>
                        <a:rPr lang="ar-JO" sz="1600" b="1" dirty="0">
                          <a:latin typeface="Arial" panose="020B0604020202020204" pitchFamily="34" charset="0"/>
                          <a:cs typeface="Arial" panose="020B0604020202020204" pitchFamily="34" charset="0"/>
                        </a:rPr>
                        <a:t>جيسون</a:t>
                      </a:r>
                      <a:endParaRPr lang="en-US" sz="1600" b="1" dirty="0">
                        <a:latin typeface="Arial" panose="020B0604020202020204" pitchFamily="34" charset="0"/>
                        <a:cs typeface="Arial" panose="020B0604020202020204"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6</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4</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5738">
                <a:tc>
                  <a:txBody>
                    <a:bodyPr/>
                    <a:lstStyle/>
                    <a:p>
                      <a:pPr algn="ctr"/>
                      <a:r>
                        <a:rPr lang="ar-JO" sz="1600" b="1" dirty="0">
                          <a:latin typeface="Arial" panose="020B0604020202020204" pitchFamily="34" charset="0"/>
                          <a:cs typeface="Arial" panose="020B0604020202020204" pitchFamily="34" charset="0"/>
                        </a:rPr>
                        <a:t>جيسيكا</a:t>
                      </a:r>
                      <a:endParaRPr lang="en-US" sz="1600" b="1" dirty="0">
                        <a:latin typeface="Arial" panose="020B0604020202020204" pitchFamily="34" charset="0"/>
                        <a:cs typeface="Arial" panose="020B0604020202020204"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6</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4</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8</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5738">
                <a:tc>
                  <a:txBody>
                    <a:bodyPr/>
                    <a:lstStyle/>
                    <a:p>
                      <a:pPr algn="ctr"/>
                      <a:r>
                        <a:rPr lang="ar-JO" sz="1600" b="1" dirty="0">
                          <a:latin typeface="Arial" panose="020B0604020202020204" pitchFamily="34" charset="0"/>
                          <a:cs typeface="Arial" panose="020B0604020202020204" pitchFamily="34" charset="0"/>
                        </a:rPr>
                        <a:t>ديزموند</a:t>
                      </a:r>
                      <a:endParaRPr lang="en-US" sz="1600" b="1" dirty="0">
                        <a:latin typeface="Arial" panose="020B0604020202020204" pitchFamily="34" charset="0"/>
                        <a:cs typeface="Arial" panose="020B0604020202020204"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9</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6</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8</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4</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61832">
                <a:tc>
                  <a:txBody>
                    <a:bodyPr/>
                    <a:lstStyle/>
                    <a:p>
                      <a:pPr algn="ctr"/>
                      <a:r>
                        <a:rPr lang="ar-JO" sz="1600" b="1" dirty="0">
                          <a:latin typeface="Arial" panose="020B0604020202020204" pitchFamily="34" charset="0"/>
                          <a:cs typeface="Arial" panose="020B0604020202020204" pitchFamily="34" charset="0"/>
                        </a:rPr>
                        <a:t>وي سيونغ</a:t>
                      </a:r>
                      <a:endParaRPr lang="en-US" sz="1600" b="1" dirty="0">
                        <a:latin typeface="Arial" panose="020B0604020202020204" pitchFamily="34" charset="0"/>
                        <a:cs typeface="Arial" panose="020B0604020202020204"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6</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8</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4</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8</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61832">
                <a:tc>
                  <a:txBody>
                    <a:bodyPr/>
                    <a:lstStyle/>
                    <a:p>
                      <a:pPr algn="ctr"/>
                      <a:r>
                        <a:rPr lang="ar-JO" sz="1600" b="1" dirty="0">
                          <a:latin typeface="Arial" panose="020B0604020202020204" pitchFamily="34" charset="0"/>
                          <a:cs typeface="Arial" panose="020B0604020202020204" pitchFamily="34" charset="0"/>
                        </a:rPr>
                        <a:t>سيو كوان</a:t>
                      </a:r>
                      <a:endParaRPr lang="en-US" sz="1600" b="1" dirty="0">
                        <a:latin typeface="Arial" panose="020B0604020202020204" pitchFamily="34" charset="0"/>
                        <a:cs typeface="Arial" panose="020B0604020202020204"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9</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8</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6</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4</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61832">
                <a:tc>
                  <a:txBody>
                    <a:bodyPr/>
                    <a:lstStyle/>
                    <a:p>
                      <a:pPr algn="ctr"/>
                      <a:r>
                        <a:rPr lang="ar-JO" sz="1600" b="1" dirty="0">
                          <a:latin typeface="Arial" panose="020B0604020202020204" pitchFamily="34" charset="0"/>
                          <a:cs typeface="Arial" panose="020B0604020202020204" pitchFamily="34" charset="0"/>
                        </a:rPr>
                        <a:t>موسى</a:t>
                      </a:r>
                      <a:endParaRPr lang="en-US" sz="1600" b="1" dirty="0">
                        <a:latin typeface="Arial" panose="020B0604020202020204" pitchFamily="34" charset="0"/>
                        <a:cs typeface="Arial" panose="020B0604020202020204"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4</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6</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61832">
                <a:tc>
                  <a:txBody>
                    <a:bodyPr/>
                    <a:lstStyle/>
                    <a:p>
                      <a:pPr algn="ctr"/>
                      <a:r>
                        <a:rPr lang="ar-JO" sz="1600" b="1" dirty="0">
                          <a:latin typeface="Arial" panose="020B0604020202020204" pitchFamily="34" charset="0"/>
                          <a:cs typeface="Arial" panose="020B0604020202020204" pitchFamily="34" charset="0"/>
                        </a:rPr>
                        <a:t>ميمي</a:t>
                      </a:r>
                      <a:endParaRPr lang="en-US" sz="1600" b="1" dirty="0">
                        <a:latin typeface="Arial" panose="020B0604020202020204" pitchFamily="34" charset="0"/>
                        <a:cs typeface="Arial" panose="020B0604020202020204"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4</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6</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8</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4</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61832">
                <a:tc>
                  <a:txBody>
                    <a:bodyPr/>
                    <a:lstStyle/>
                    <a:p>
                      <a:pPr algn="ctr"/>
                      <a:r>
                        <a:rPr lang="ar-JO" sz="1600" b="1" dirty="0">
                          <a:latin typeface="Arial" panose="020B0604020202020204" pitchFamily="34" charset="0"/>
                          <a:cs typeface="Arial" panose="020B0604020202020204" pitchFamily="34" charset="0"/>
                        </a:rPr>
                        <a:t>زينة ويندي</a:t>
                      </a:r>
                      <a:endParaRPr lang="en-US" sz="1600" b="1" dirty="0">
                        <a:latin typeface="Arial" panose="020B0604020202020204" pitchFamily="34" charset="0"/>
                        <a:cs typeface="Arial" panose="020B0604020202020204"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6</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8</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335262">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مجموع النقاط من 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9</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0</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0</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0</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962846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76200" y="-152400"/>
            <a:ext cx="9144000" cy="685800"/>
          </a:xfrm>
        </p:spPr>
        <p:txBody>
          <a:bodyPr/>
          <a:lstStyle/>
          <a:p>
            <a:pPr algn="ctr" eaLnBrk="1" hangingPunct="1">
              <a:defRPr/>
            </a:pPr>
            <a:r>
              <a:rPr lang="ar-JO" sz="3200" b="1" dirty="0">
                <a:latin typeface="Arial" panose="020B0604020202020204" pitchFamily="34" charset="0"/>
                <a:cs typeface="Arial" panose="020B0604020202020204" pitchFamily="34" charset="0"/>
              </a:rPr>
              <a:t>سجل صف المواهب الروحية</a:t>
            </a:r>
            <a:endParaRPr lang="en-US" sz="4800" b="1" dirty="0">
              <a:latin typeface="Arial" panose="020B0604020202020204" pitchFamily="34" charset="0"/>
              <a:cs typeface="Arial" panose="020B0604020202020204" pitchFamily="34" charset="0"/>
            </a:endParaRPr>
          </a:p>
        </p:txBody>
      </p:sp>
      <p:sp>
        <p:nvSpPr>
          <p:cNvPr id="74755" name="Rectangle 3"/>
          <p:cNvSpPr>
            <a:spLocks noChangeArrowheads="1"/>
          </p:cNvSpPr>
          <p:nvPr/>
        </p:nvSpPr>
        <p:spPr bwMode="auto">
          <a:xfrm>
            <a:off x="8375650" y="0"/>
            <a:ext cx="76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tx2">
                      <a:alpha val="74998"/>
                    </a:schemeClr>
                  </a:outerShdw>
                </a:effectLst>
              </a14:hiddenEffects>
            </a:ext>
          </a:extLst>
        </p:spPr>
        <p:txBody>
          <a:bodyPr/>
          <a:lstStyle/>
          <a:p>
            <a:pPr marL="342900" indent="-342900" algn="ctr" eaLnBrk="1" hangingPunct="1">
              <a:spcBef>
                <a:spcPct val="20000"/>
              </a:spcBef>
              <a:buClr>
                <a:srgbClr val="CC0000"/>
              </a:buClr>
              <a:buFont typeface="Wingdings" charset="0"/>
              <a:buNone/>
              <a:defRPr/>
            </a:pPr>
            <a:r>
              <a:rPr lang="ar-JO" b="1" dirty="0">
                <a:solidFill>
                  <a:srgbClr val="000000"/>
                </a:solidFill>
                <a:latin typeface="Arial" panose="020B0604020202020204" pitchFamily="34" charset="0"/>
                <a:cs typeface="Arial" panose="020B0604020202020204" pitchFamily="34" charset="0"/>
              </a:rPr>
              <a:t>63</a:t>
            </a:r>
            <a:endParaRPr lang="en-US" sz="2000" b="1" dirty="0">
              <a:solidFill>
                <a:srgbClr val="FFFFFF"/>
              </a:solidFill>
              <a:latin typeface="Arial" panose="020B0604020202020204" pitchFamily="34" charset="0"/>
              <a:cs typeface="Arial" panose="020B0604020202020204" pitchFamily="34" charset="0"/>
            </a:endParaRPr>
          </a:p>
        </p:txBody>
      </p:sp>
      <p:graphicFrame>
        <p:nvGraphicFramePr>
          <p:cNvPr id="74756" name="Group 4"/>
          <p:cNvGraphicFramePr>
            <a:graphicFrameLocks noGrp="1"/>
          </p:cNvGraphicFramePr>
          <p:nvPr>
            <p:extLst>
              <p:ext uri="{D42A27DB-BD31-4B8C-83A1-F6EECF244321}">
                <p14:modId xmlns:p14="http://schemas.microsoft.com/office/powerpoint/2010/main" val="3369371260"/>
              </p:ext>
            </p:extLst>
          </p:nvPr>
        </p:nvGraphicFramePr>
        <p:xfrm>
          <a:off x="342900" y="434212"/>
          <a:ext cx="8610600" cy="6232561"/>
        </p:xfrm>
        <a:graphic>
          <a:graphicData uri="http://schemas.openxmlformats.org/drawingml/2006/table">
            <a:tbl>
              <a:tblPr/>
              <a:tblGrid>
                <a:gridCol w="1838325">
                  <a:extLst>
                    <a:ext uri="{9D8B030D-6E8A-4147-A177-3AD203B41FA5}">
                      <a16:colId xmlns:a16="http://schemas.microsoft.com/office/drawing/2014/main" val="20000"/>
                    </a:ext>
                  </a:extLst>
                </a:gridCol>
                <a:gridCol w="752475">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23900">
                  <a:extLst>
                    <a:ext uri="{9D8B030D-6E8A-4147-A177-3AD203B41FA5}">
                      <a16:colId xmlns:a16="http://schemas.microsoft.com/office/drawing/2014/main" val="20005"/>
                    </a:ext>
                  </a:extLst>
                </a:gridCol>
                <a:gridCol w="647700">
                  <a:extLst>
                    <a:ext uri="{9D8B030D-6E8A-4147-A177-3AD203B41FA5}">
                      <a16:colId xmlns:a16="http://schemas.microsoft.com/office/drawing/2014/main" val="20006"/>
                    </a:ext>
                  </a:extLst>
                </a:gridCol>
                <a:gridCol w="731838">
                  <a:extLst>
                    <a:ext uri="{9D8B030D-6E8A-4147-A177-3AD203B41FA5}">
                      <a16:colId xmlns:a16="http://schemas.microsoft.com/office/drawing/2014/main" val="20007"/>
                    </a:ext>
                  </a:extLst>
                </a:gridCol>
                <a:gridCol w="812800">
                  <a:extLst>
                    <a:ext uri="{9D8B030D-6E8A-4147-A177-3AD203B41FA5}">
                      <a16:colId xmlns:a16="http://schemas.microsoft.com/office/drawing/2014/main" val="20008"/>
                    </a:ext>
                  </a:extLst>
                </a:gridCol>
                <a:gridCol w="893762">
                  <a:extLst>
                    <a:ext uri="{9D8B030D-6E8A-4147-A177-3AD203B41FA5}">
                      <a16:colId xmlns:a16="http://schemas.microsoft.com/office/drawing/2014/main" val="20009"/>
                    </a:ext>
                  </a:extLst>
                </a:gridCol>
              </a:tblGrid>
              <a:tr h="38088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endParaRPr kumimoji="0" lang="en-US" sz="1200" b="1" i="0" u="none" strike="noStrike" cap="none" normalizeH="0" baseline="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4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التعليم</a:t>
                      </a:r>
                      <a:endParaRPr kumimoji="0" lang="en-US" sz="12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2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الكرازة</a:t>
                      </a:r>
                      <a:endParaRPr kumimoji="0" lang="en-US" sz="12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2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الرعاية</a:t>
                      </a:r>
                      <a:endParaRPr kumimoji="0" lang="en-US" sz="12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2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الوعظ</a:t>
                      </a:r>
                      <a:endParaRPr kumimoji="0" lang="en-US" sz="12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2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التدبير</a:t>
                      </a:r>
                      <a:endParaRPr kumimoji="0" lang="en-US" sz="12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2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الإيمان</a:t>
                      </a:r>
                      <a:endParaRPr kumimoji="0" lang="en-US" sz="12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2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العطاء</a:t>
                      </a:r>
                      <a:endParaRPr kumimoji="0" lang="en-US" sz="12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2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الأعوان</a:t>
                      </a:r>
                      <a:endParaRPr kumimoji="0" lang="en-US" sz="12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2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الرحمة</a:t>
                      </a:r>
                      <a:endParaRPr kumimoji="0" lang="en-US" sz="12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36572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ريك جريفيث</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800" b="1" i="0" u="none" strike="noStrike" cap="none" normalizeH="0" baseline="0">
                          <a:ln>
                            <a:noFill/>
                          </a:ln>
                          <a:solidFill>
                            <a:schemeClr val="tx1"/>
                          </a:solidFill>
                          <a:effectLst/>
                          <a:latin typeface="Arial" panose="020B0604020202020204" pitchFamily="34" charset="0"/>
                          <a:ea typeface="ＭＳ Ｐゴシック" charset="0"/>
                          <a:cs typeface="Arial" panose="020B0604020202020204" pitchFamily="34" charset="0"/>
                        </a:rPr>
                        <a:t>2</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800" b="1" i="0" u="none" strike="noStrike" cap="none" normalizeH="0" baseline="0">
                          <a:ln>
                            <a:noFill/>
                          </a:ln>
                          <a:solidFill>
                            <a:schemeClr val="tx1"/>
                          </a:solidFill>
                          <a:effectLst/>
                          <a:latin typeface="Arial" panose="020B0604020202020204" pitchFamily="34" charset="0"/>
                          <a:ea typeface="ＭＳ Ｐゴシック" charset="0"/>
                          <a:cs typeface="Arial" panose="020B0604020202020204" pitchFamily="34" charset="0"/>
                        </a:rPr>
                        <a:t>8</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800" b="1" i="0" u="none" strike="noStrike" cap="none" normalizeH="0" baseline="0">
                          <a:ln>
                            <a:noFill/>
                          </a:ln>
                          <a:solidFill>
                            <a:schemeClr val="tx1"/>
                          </a:solidFill>
                          <a:effectLst/>
                          <a:latin typeface="Arial" panose="020B0604020202020204" pitchFamily="34" charset="0"/>
                          <a:ea typeface="ＭＳ Ｐゴシック" charset="0"/>
                          <a:cs typeface="Arial" panose="020B0604020202020204" pitchFamily="34" charset="0"/>
                        </a:rPr>
                        <a:t>4</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800" b="1" i="0" u="none" strike="noStrike" cap="none" normalizeH="0" baseline="0">
                          <a:ln>
                            <a:noFill/>
                          </a:ln>
                          <a:solidFill>
                            <a:schemeClr val="tx1"/>
                          </a:solidFill>
                          <a:effectLst/>
                          <a:latin typeface="Arial" panose="020B0604020202020204" pitchFamily="34" charset="0"/>
                          <a:ea typeface="ＭＳ Ｐゴシック" charset="0"/>
                          <a:cs typeface="Arial" panose="020B0604020202020204" pitchFamily="34" charset="0"/>
                        </a:rPr>
                        <a:t>5</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800" b="1" i="0" u="none" strike="noStrike" cap="none" normalizeH="0" baseline="0">
                          <a:ln>
                            <a:noFill/>
                          </a:ln>
                          <a:solidFill>
                            <a:schemeClr val="tx1"/>
                          </a:solidFill>
                          <a:effectLst/>
                          <a:latin typeface="Arial" panose="020B0604020202020204" pitchFamily="34" charset="0"/>
                          <a:ea typeface="ＭＳ Ｐゴシック" charset="0"/>
                          <a:cs typeface="Arial" panose="020B0604020202020204" pitchFamily="34" charset="0"/>
                        </a:rPr>
                        <a:t>7</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36572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 شارلي</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7</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8</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2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 تشينغ كيات</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7</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8</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2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 جيني</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8</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7</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72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 نشتي جيام</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72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 روي 30-39</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72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 جيم</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9</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8</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7</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72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7 كاسورين</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7</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72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8 ريني</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7</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572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9 نو هتو</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7</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572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10 شوخ يانغ</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7</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6572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11 توم</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9</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8</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7</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6572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12 فانا</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8</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7</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6572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13 جين جو</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7</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6572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14 بيبي تشين</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6572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المجاميع</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0</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0</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0</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6"/>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76200" y="-152400"/>
            <a:ext cx="9144000" cy="685800"/>
          </a:xfrm>
        </p:spPr>
        <p:txBody>
          <a:bodyPr/>
          <a:lstStyle/>
          <a:p>
            <a:pPr algn="ctr" eaLnBrk="1" hangingPunct="1">
              <a:defRPr/>
            </a:pPr>
            <a:r>
              <a:rPr lang="ar-JO" sz="3200" b="1" dirty="0">
                <a:latin typeface="Arial" panose="020B0604020202020204" pitchFamily="34" charset="0"/>
                <a:cs typeface="Arial" panose="020B0604020202020204" pitchFamily="34" charset="0"/>
              </a:rPr>
              <a:t>سجل صف المواهب الروحية - العلامات</a:t>
            </a:r>
            <a:endParaRPr lang="en-US" sz="4800" b="1" dirty="0">
              <a:latin typeface="Arial" panose="020B0604020202020204" pitchFamily="34" charset="0"/>
              <a:cs typeface="Arial" panose="020B0604020202020204" pitchFamily="34" charset="0"/>
            </a:endParaRPr>
          </a:p>
        </p:txBody>
      </p:sp>
      <p:sp>
        <p:nvSpPr>
          <p:cNvPr id="43012" name="Rectangle 4"/>
          <p:cNvSpPr>
            <a:spLocks noChangeArrowheads="1"/>
          </p:cNvSpPr>
          <p:nvPr/>
        </p:nvSpPr>
        <p:spPr bwMode="auto">
          <a:xfrm>
            <a:off x="8375650" y="0"/>
            <a:ext cx="76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tx2">
                      <a:alpha val="74998"/>
                    </a:schemeClr>
                  </a:outerShdw>
                </a:effectLst>
              </a14:hiddenEffects>
            </a:ext>
          </a:extLst>
        </p:spPr>
        <p:txBody>
          <a:bodyPr/>
          <a:lstStyle/>
          <a:p>
            <a:pPr marL="342900" indent="-342900" algn="ctr" eaLnBrk="1" hangingPunct="1">
              <a:spcBef>
                <a:spcPct val="20000"/>
              </a:spcBef>
              <a:buClr>
                <a:srgbClr val="CC0000"/>
              </a:buClr>
              <a:buFont typeface="Wingdings" charset="0"/>
              <a:buNone/>
              <a:defRPr/>
            </a:pPr>
            <a:r>
              <a:rPr lang="ar-JO" b="1" dirty="0">
                <a:solidFill>
                  <a:srgbClr val="000000"/>
                </a:solidFill>
              </a:rPr>
              <a:t>63</a:t>
            </a:r>
            <a:endParaRPr lang="en-US" sz="2000" b="1" dirty="0">
              <a:solidFill>
                <a:srgbClr val="FFFFFF"/>
              </a:solidFill>
            </a:endParaRPr>
          </a:p>
        </p:txBody>
      </p:sp>
      <p:graphicFrame>
        <p:nvGraphicFramePr>
          <p:cNvPr id="43385" name="Group 377"/>
          <p:cNvGraphicFramePr>
            <a:graphicFrameLocks noGrp="1"/>
          </p:cNvGraphicFramePr>
          <p:nvPr>
            <p:extLst>
              <p:ext uri="{D42A27DB-BD31-4B8C-83A1-F6EECF244321}">
                <p14:modId xmlns:p14="http://schemas.microsoft.com/office/powerpoint/2010/main" val="2169941172"/>
              </p:ext>
            </p:extLst>
          </p:nvPr>
        </p:nvGraphicFramePr>
        <p:xfrm>
          <a:off x="246794" y="457200"/>
          <a:ext cx="8534400" cy="6340459"/>
        </p:xfrm>
        <a:graphic>
          <a:graphicData uri="http://schemas.openxmlformats.org/drawingml/2006/table">
            <a:tbl>
              <a:tblPr/>
              <a:tblGrid>
                <a:gridCol w="1822450">
                  <a:extLst>
                    <a:ext uri="{9D8B030D-6E8A-4147-A177-3AD203B41FA5}">
                      <a16:colId xmlns:a16="http://schemas.microsoft.com/office/drawing/2014/main" val="20000"/>
                    </a:ext>
                  </a:extLst>
                </a:gridCol>
                <a:gridCol w="746125">
                  <a:extLst>
                    <a:ext uri="{9D8B030D-6E8A-4147-A177-3AD203B41FA5}">
                      <a16:colId xmlns:a16="http://schemas.microsoft.com/office/drawing/2014/main" val="20001"/>
                    </a:ext>
                  </a:extLst>
                </a:gridCol>
                <a:gridCol w="679450">
                  <a:extLst>
                    <a:ext uri="{9D8B030D-6E8A-4147-A177-3AD203B41FA5}">
                      <a16:colId xmlns:a16="http://schemas.microsoft.com/office/drawing/2014/main" val="20002"/>
                    </a:ext>
                  </a:extLst>
                </a:gridCol>
                <a:gridCol w="754063">
                  <a:extLst>
                    <a:ext uri="{9D8B030D-6E8A-4147-A177-3AD203B41FA5}">
                      <a16:colId xmlns:a16="http://schemas.microsoft.com/office/drawing/2014/main" val="20003"/>
                    </a:ext>
                  </a:extLst>
                </a:gridCol>
                <a:gridCol w="755650">
                  <a:extLst>
                    <a:ext uri="{9D8B030D-6E8A-4147-A177-3AD203B41FA5}">
                      <a16:colId xmlns:a16="http://schemas.microsoft.com/office/drawing/2014/main" val="20004"/>
                    </a:ext>
                  </a:extLst>
                </a:gridCol>
                <a:gridCol w="717550">
                  <a:extLst>
                    <a:ext uri="{9D8B030D-6E8A-4147-A177-3AD203B41FA5}">
                      <a16:colId xmlns:a16="http://schemas.microsoft.com/office/drawing/2014/main" val="20005"/>
                    </a:ext>
                  </a:extLst>
                </a:gridCol>
                <a:gridCol w="642937">
                  <a:extLst>
                    <a:ext uri="{9D8B030D-6E8A-4147-A177-3AD203B41FA5}">
                      <a16:colId xmlns:a16="http://schemas.microsoft.com/office/drawing/2014/main" val="20006"/>
                    </a:ext>
                  </a:extLst>
                </a:gridCol>
                <a:gridCol w="725488">
                  <a:extLst>
                    <a:ext uri="{9D8B030D-6E8A-4147-A177-3AD203B41FA5}">
                      <a16:colId xmlns:a16="http://schemas.microsoft.com/office/drawing/2014/main" val="20007"/>
                    </a:ext>
                  </a:extLst>
                </a:gridCol>
                <a:gridCol w="804862">
                  <a:extLst>
                    <a:ext uri="{9D8B030D-6E8A-4147-A177-3AD203B41FA5}">
                      <a16:colId xmlns:a16="http://schemas.microsoft.com/office/drawing/2014/main" val="20008"/>
                    </a:ext>
                  </a:extLst>
                </a:gridCol>
                <a:gridCol w="885825">
                  <a:extLst>
                    <a:ext uri="{9D8B030D-6E8A-4147-A177-3AD203B41FA5}">
                      <a16:colId xmlns:a16="http://schemas.microsoft.com/office/drawing/2014/main" val="20009"/>
                    </a:ext>
                  </a:extLst>
                </a:gridCol>
              </a:tblGrid>
              <a:tr h="3048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endParaRPr kumimoji="0" lang="en-US" sz="1000" b="1" i="0" u="none" strike="noStrike" cap="none" normalizeH="0" baseline="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2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التعليم</a:t>
                      </a:r>
                      <a:endParaRPr kumimoji="0" lang="en-US"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الكرازة</a:t>
                      </a:r>
                      <a:endParaRPr kumimoji="0" lang="en-US"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الرعاية</a:t>
                      </a:r>
                      <a:endParaRPr kumimoji="0" lang="en-US"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الوعظ</a:t>
                      </a:r>
                      <a:endParaRPr kumimoji="0" lang="en-US"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التدبير</a:t>
                      </a:r>
                      <a:endParaRPr kumimoji="0" lang="en-US"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الإيمان</a:t>
                      </a:r>
                      <a:endParaRPr kumimoji="0" lang="en-US"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العطاء</a:t>
                      </a:r>
                      <a:endParaRPr kumimoji="0" lang="en-US"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الأعوان</a:t>
                      </a:r>
                      <a:endParaRPr kumimoji="0" lang="en-US"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الرحمة</a:t>
                      </a:r>
                      <a:endParaRPr kumimoji="0" lang="en-US"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33531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ريك جريفيث</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8</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7</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33531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يعقوب لو</a:t>
                      </a:r>
                      <a:endPar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8</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7</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31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أونغ جيوك واه</a:t>
                      </a:r>
                      <a:endPar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531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ديبورا تشانغ</a:t>
                      </a:r>
                      <a:endPar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7</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531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إيفان هو</a:t>
                      </a:r>
                      <a:endPar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7</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9</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8</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531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ماثيو لو</a:t>
                      </a:r>
                      <a:endPar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7</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8</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9</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531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سيمون ساي</a:t>
                      </a:r>
                      <a:endPar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7</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531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إليزابيت تشاندرا</a:t>
                      </a:r>
                      <a:endPar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7</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8</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531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لورا ماي سن</a:t>
                      </a:r>
                      <a:endPar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7</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531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ثوي تران</a:t>
                      </a:r>
                      <a:endPar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7</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8</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531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بيني لو</a:t>
                      </a:r>
                      <a:endPar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8</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7</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531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تيون غومبو جاف</a:t>
                      </a:r>
                      <a:endPar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8</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7</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3531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يعقوب هان</a:t>
                      </a:r>
                      <a:endPar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7</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9</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8</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3531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إريك لينغنغ هان</a:t>
                      </a:r>
                      <a:endPar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7</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3531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كينيث تان</a:t>
                      </a:r>
                      <a:endPar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7</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9</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8</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3531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سيندانغ نانغي</a:t>
                      </a:r>
                      <a:endPar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8</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7</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33531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كارسون وونغ</a:t>
                      </a:r>
                      <a:endPar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8</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7</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02799">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مجموع الشريحة 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0</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0</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0</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0</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0</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0</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4" descr="church stained glass.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1275" y="0"/>
            <a:ext cx="51466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5474" name="Title 1"/>
          <p:cNvSpPr>
            <a:spLocks noGrp="1"/>
          </p:cNvSpPr>
          <p:nvPr>
            <p:ph type="ctrTitle"/>
          </p:nvPr>
        </p:nvSpPr>
        <p:spPr>
          <a:xfrm>
            <a:off x="0" y="152400"/>
            <a:ext cx="9144000" cy="1143000"/>
          </a:xfrm>
        </p:spPr>
        <p:txBody>
          <a:bodyPr/>
          <a:lstStyle/>
          <a:p>
            <a:r>
              <a:rPr lang="ar-JO" b="1" dirty="0">
                <a:latin typeface="Arial" panose="020B0604020202020204" pitchFamily="34" charset="0"/>
                <a:ea typeface="ＭＳ Ｐゴシック" charset="0"/>
                <a:cs typeface="Arial" panose="020B0604020202020204" pitchFamily="34" charset="0"/>
              </a:rPr>
              <a:t>ما الذي يجب أن تهدف إليه الكنائس؟</a:t>
            </a:r>
            <a:endParaRPr lang="en-US" b="1" dirty="0">
              <a:latin typeface="Arial" panose="020B0604020202020204" pitchFamily="34" charset="0"/>
              <a:ea typeface="ＭＳ Ｐゴシック" charset="0"/>
              <a:cs typeface="Arial" panose="020B0604020202020204" pitchFamily="34" charset="0"/>
            </a:endParaRPr>
          </a:p>
        </p:txBody>
      </p:sp>
      <p:sp>
        <p:nvSpPr>
          <p:cNvPr id="4" name="Subtitle 2"/>
          <p:cNvSpPr txBox="1">
            <a:spLocks/>
          </p:cNvSpPr>
          <p:nvPr/>
        </p:nvSpPr>
        <p:spPr bwMode="auto">
          <a:xfrm>
            <a:off x="5181600" y="1905000"/>
            <a:ext cx="37338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0000"/>
              </a:spcBef>
            </a:pPr>
            <a:r>
              <a:rPr lang="ar-JO" sz="4000" b="1" dirty="0">
                <a:solidFill>
                  <a:srgbClr val="FFFFFF"/>
                </a:solidFill>
                <a:latin typeface="Arial" panose="020B0604020202020204" pitchFamily="34" charset="0"/>
                <a:cs typeface="Arial" panose="020B0604020202020204" pitchFamily="34" charset="0"/>
              </a:rPr>
              <a:t>نمو الكنيسة العددي ليس محور </a:t>
            </a:r>
          </a:p>
          <a:p>
            <a:pPr algn="ctr">
              <a:spcBef>
                <a:spcPct val="20000"/>
              </a:spcBef>
            </a:pPr>
            <a:r>
              <a:rPr lang="ar-JO" sz="4000" b="1" dirty="0">
                <a:solidFill>
                  <a:srgbClr val="FFFFFF"/>
                </a:solidFill>
                <a:latin typeface="Arial" panose="020B0604020202020204" pitchFamily="34" charset="0"/>
                <a:cs typeface="Arial" panose="020B0604020202020204" pitchFamily="34" charset="0"/>
              </a:rPr>
              <a:t>تركيز العهد الجديد (1 كو 4: 2)</a:t>
            </a:r>
            <a:endParaRPr lang="en-US" sz="4000" b="1" dirty="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ChangeArrowheads="1"/>
          </p:cNvSpPr>
          <p:nvPr>
            <p:ph type="ctrTitle"/>
          </p:nvPr>
        </p:nvSpPr>
        <p:spPr>
          <a:xfrm>
            <a:off x="76200" y="-152400"/>
            <a:ext cx="9144000" cy="685800"/>
          </a:xfrm>
        </p:spPr>
        <p:txBody>
          <a:bodyPr/>
          <a:lstStyle/>
          <a:p>
            <a:pPr algn="ctr" eaLnBrk="1" hangingPunct="1">
              <a:defRPr/>
            </a:pPr>
            <a:r>
              <a:rPr lang="ar-JO" sz="3200" b="1" dirty="0">
                <a:latin typeface="Arial" panose="020B0604020202020204" pitchFamily="34" charset="0"/>
                <a:cs typeface="Arial" panose="020B0604020202020204" pitchFamily="34" charset="0"/>
              </a:rPr>
              <a:t>سجل صف المواهب الروحية - البكالوريوس</a:t>
            </a:r>
            <a:endParaRPr lang="en-US" sz="4800" b="1" dirty="0">
              <a:latin typeface="Arial" panose="020B0604020202020204" pitchFamily="34" charset="0"/>
              <a:cs typeface="Arial" panose="020B0604020202020204" pitchFamily="34" charset="0"/>
            </a:endParaRPr>
          </a:p>
        </p:txBody>
      </p:sp>
      <p:sp>
        <p:nvSpPr>
          <p:cNvPr id="78851" name="Rectangle 1027"/>
          <p:cNvSpPr>
            <a:spLocks noChangeArrowheads="1"/>
          </p:cNvSpPr>
          <p:nvPr/>
        </p:nvSpPr>
        <p:spPr bwMode="auto">
          <a:xfrm>
            <a:off x="8375650" y="0"/>
            <a:ext cx="76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tx2">
                      <a:alpha val="74998"/>
                    </a:schemeClr>
                  </a:outerShdw>
                </a:effectLst>
              </a14:hiddenEffects>
            </a:ext>
          </a:extLst>
        </p:spPr>
        <p:txBody>
          <a:bodyPr/>
          <a:lstStyle/>
          <a:p>
            <a:pPr marL="342900" indent="-342900" algn="ctr" eaLnBrk="1" hangingPunct="1">
              <a:spcBef>
                <a:spcPct val="20000"/>
              </a:spcBef>
              <a:buClr>
                <a:srgbClr val="CC0000"/>
              </a:buClr>
              <a:buFont typeface="Wingdings" charset="0"/>
              <a:buNone/>
              <a:defRPr/>
            </a:pPr>
            <a:r>
              <a:rPr lang="ar-JO" b="1" dirty="0">
                <a:solidFill>
                  <a:srgbClr val="000000"/>
                </a:solidFill>
              </a:rPr>
              <a:t>63</a:t>
            </a:r>
            <a:endParaRPr lang="en-US" sz="2000" b="1" dirty="0">
              <a:solidFill>
                <a:srgbClr val="FFFFFF"/>
              </a:solidFill>
            </a:endParaRPr>
          </a:p>
        </p:txBody>
      </p:sp>
      <p:graphicFrame>
        <p:nvGraphicFramePr>
          <p:cNvPr id="79208" name="Group 1384"/>
          <p:cNvGraphicFramePr>
            <a:graphicFrameLocks noGrp="1"/>
          </p:cNvGraphicFramePr>
          <p:nvPr>
            <p:extLst>
              <p:ext uri="{D42A27DB-BD31-4B8C-83A1-F6EECF244321}">
                <p14:modId xmlns:p14="http://schemas.microsoft.com/office/powerpoint/2010/main" val="48907787"/>
              </p:ext>
            </p:extLst>
          </p:nvPr>
        </p:nvGraphicFramePr>
        <p:xfrm>
          <a:off x="304800" y="533400"/>
          <a:ext cx="8534400" cy="5717113"/>
        </p:xfrm>
        <a:graphic>
          <a:graphicData uri="http://schemas.openxmlformats.org/drawingml/2006/table">
            <a:tbl>
              <a:tblPr/>
              <a:tblGrid>
                <a:gridCol w="1822450">
                  <a:extLst>
                    <a:ext uri="{9D8B030D-6E8A-4147-A177-3AD203B41FA5}">
                      <a16:colId xmlns:a16="http://schemas.microsoft.com/office/drawing/2014/main" val="20000"/>
                    </a:ext>
                  </a:extLst>
                </a:gridCol>
                <a:gridCol w="746125">
                  <a:extLst>
                    <a:ext uri="{9D8B030D-6E8A-4147-A177-3AD203B41FA5}">
                      <a16:colId xmlns:a16="http://schemas.microsoft.com/office/drawing/2014/main" val="20001"/>
                    </a:ext>
                  </a:extLst>
                </a:gridCol>
                <a:gridCol w="679450">
                  <a:extLst>
                    <a:ext uri="{9D8B030D-6E8A-4147-A177-3AD203B41FA5}">
                      <a16:colId xmlns:a16="http://schemas.microsoft.com/office/drawing/2014/main" val="20002"/>
                    </a:ext>
                  </a:extLst>
                </a:gridCol>
                <a:gridCol w="754063">
                  <a:extLst>
                    <a:ext uri="{9D8B030D-6E8A-4147-A177-3AD203B41FA5}">
                      <a16:colId xmlns:a16="http://schemas.microsoft.com/office/drawing/2014/main" val="20003"/>
                    </a:ext>
                  </a:extLst>
                </a:gridCol>
                <a:gridCol w="755650">
                  <a:extLst>
                    <a:ext uri="{9D8B030D-6E8A-4147-A177-3AD203B41FA5}">
                      <a16:colId xmlns:a16="http://schemas.microsoft.com/office/drawing/2014/main" val="20004"/>
                    </a:ext>
                  </a:extLst>
                </a:gridCol>
                <a:gridCol w="717550">
                  <a:extLst>
                    <a:ext uri="{9D8B030D-6E8A-4147-A177-3AD203B41FA5}">
                      <a16:colId xmlns:a16="http://schemas.microsoft.com/office/drawing/2014/main" val="20005"/>
                    </a:ext>
                  </a:extLst>
                </a:gridCol>
                <a:gridCol w="642937">
                  <a:extLst>
                    <a:ext uri="{9D8B030D-6E8A-4147-A177-3AD203B41FA5}">
                      <a16:colId xmlns:a16="http://schemas.microsoft.com/office/drawing/2014/main" val="20006"/>
                    </a:ext>
                  </a:extLst>
                </a:gridCol>
                <a:gridCol w="725488">
                  <a:extLst>
                    <a:ext uri="{9D8B030D-6E8A-4147-A177-3AD203B41FA5}">
                      <a16:colId xmlns:a16="http://schemas.microsoft.com/office/drawing/2014/main" val="20007"/>
                    </a:ext>
                  </a:extLst>
                </a:gridCol>
                <a:gridCol w="804862">
                  <a:extLst>
                    <a:ext uri="{9D8B030D-6E8A-4147-A177-3AD203B41FA5}">
                      <a16:colId xmlns:a16="http://schemas.microsoft.com/office/drawing/2014/main" val="20008"/>
                    </a:ext>
                  </a:extLst>
                </a:gridCol>
                <a:gridCol w="885825">
                  <a:extLst>
                    <a:ext uri="{9D8B030D-6E8A-4147-A177-3AD203B41FA5}">
                      <a16:colId xmlns:a16="http://schemas.microsoft.com/office/drawing/2014/main" val="20009"/>
                    </a:ext>
                  </a:extLst>
                </a:gridCol>
              </a:tblGrid>
              <a:tr h="30475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endParaRPr kumimoji="0" lang="en-US" sz="1000" b="1" i="0" u="none" strike="noStrike" cap="none" normalizeH="0" baseline="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2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التعليم</a:t>
                      </a:r>
                      <a:endParaRPr kumimoji="0" lang="en-US"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الكرازة</a:t>
                      </a:r>
                      <a:endParaRPr kumimoji="0" lang="en-US"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الرعاية</a:t>
                      </a:r>
                      <a:endParaRPr kumimoji="0" lang="en-US"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الوعظ</a:t>
                      </a:r>
                      <a:endParaRPr kumimoji="0" lang="en-US"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التدبير</a:t>
                      </a:r>
                      <a:endParaRPr kumimoji="0" lang="en-US"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الإٍيمان</a:t>
                      </a:r>
                      <a:endParaRPr kumimoji="0" lang="en-US"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العطاء</a:t>
                      </a:r>
                      <a:endParaRPr kumimoji="0" lang="en-US"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أعوان</a:t>
                      </a:r>
                      <a:endParaRPr kumimoji="0" lang="en-US"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الرحمة</a:t>
                      </a:r>
                      <a:endParaRPr kumimoji="0" lang="en-US"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3352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ريك جريفيث</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8</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7</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383372">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تشومبيني</a:t>
                      </a:r>
                      <a:endPar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a:ln>
                            <a:noFill/>
                          </a:ln>
                          <a:solidFill>
                            <a:schemeClr val="tx1"/>
                          </a:solidFill>
                          <a:effectLst/>
                          <a:latin typeface="Arial" panose="020B0604020202020204" pitchFamily="34" charset="0"/>
                          <a:ea typeface="ＭＳ Ｐゴシック" charset="0"/>
                          <a:cs typeface="Arial" panose="020B0604020202020204" pitchFamily="34" charset="0"/>
                        </a:rPr>
                        <a:t>1</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2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مو كا فات</a:t>
                      </a:r>
                      <a:endPar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7</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8</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52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جوني سياو</a:t>
                      </a:r>
                      <a:endPar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52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يشوع رانغ سانغ</a:t>
                      </a:r>
                      <a:endPar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52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كارل فريتز</a:t>
                      </a:r>
                      <a:endPar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8</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7</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52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مايا بيريرا</a:t>
                      </a:r>
                      <a:endPar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52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يعقوب آنغ</a:t>
                      </a:r>
                      <a:endPar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7</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8</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52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ميشيل موهغان</a:t>
                      </a:r>
                      <a:endPar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7</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7</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52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وليم سيو</a:t>
                      </a:r>
                      <a:endPar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7</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8</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52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ديفيد رافي</a:t>
                      </a:r>
                      <a:endPar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52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endParaRPr kumimoji="0" lang="en-US" sz="1400" b="1" i="0" u="none" strike="noStrike" cap="none" normalizeH="0" baseline="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endParaRPr kumimoji="0" lang="en-US" sz="1600" b="1" i="0" u="none" strike="noStrike" cap="none" normalizeH="0" baseline="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endParaRPr kumimoji="0" lang="en-US" sz="1600" b="1" i="0" u="none" strike="noStrike" cap="none" normalizeH="0" baseline="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endParaRPr kumimoji="0" lang="en-US" sz="1600" b="1" i="0" u="none" strike="noStrike" cap="none" normalizeH="0" baseline="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endParaRPr kumimoji="0" lang="en-US" sz="1600" b="1" i="0" u="none" strike="noStrike" cap="none" normalizeH="0" baseline="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endParaRPr kumimoji="0" lang="en-US" sz="1600" b="1" i="0" u="none" strike="noStrike" cap="none" normalizeH="0" baseline="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endParaRPr kumimoji="0" lang="en-US" sz="1600" b="1" i="0" u="none" strike="noStrike" cap="none" normalizeH="0" baseline="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endParaRPr kumimoji="0" lang="en-US" sz="1600" b="1" i="0" u="none" strike="noStrike" cap="none" normalizeH="0" baseline="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endParaRPr kumimoji="0" lang="en-US" sz="1600" b="1" i="0" u="none" strike="noStrike" cap="none" normalizeH="0" baseline="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endParaRPr kumimoji="0" lang="en-US" sz="1600" b="1" i="0" u="none" strike="noStrike" cap="none" normalizeH="0" baseline="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352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endParaRPr kumimoji="0" lang="en-US" sz="1400" b="1" i="0" u="none" strike="noStrike" cap="none" normalizeH="0" baseline="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endParaRPr kumimoji="0" lang="en-US" sz="1600" b="1" i="0" u="none" strike="noStrike" cap="none" normalizeH="0" baseline="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endParaRPr kumimoji="0" lang="en-US" sz="1600" b="1" i="0" u="none" strike="noStrike" cap="none" normalizeH="0" baseline="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endParaRPr kumimoji="0" lang="en-US" sz="1600" b="1" i="0" u="none" strike="noStrike" cap="none" normalizeH="0" baseline="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endParaRPr kumimoji="0" lang="en-US" sz="1600" b="1" i="0" u="none" strike="noStrike" cap="none" normalizeH="0" baseline="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endParaRPr kumimoji="0" lang="en-US" sz="1600" b="1" i="0" u="none" strike="noStrike" cap="none" normalizeH="0" baseline="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endParaRPr kumimoji="0" lang="en-US" sz="1600" b="1" i="0" u="none" strike="noStrike" cap="none" normalizeH="0" baseline="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endParaRPr kumimoji="0" lang="en-US" sz="1600" b="1" i="0" u="none" strike="noStrike" cap="none" normalizeH="0" baseline="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endParaRPr kumimoji="0" lang="en-US" sz="1600" b="1" i="0" u="none" strike="noStrike" cap="none" normalizeH="0" baseline="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endParaRPr kumimoji="0" lang="en-US" sz="1600" b="1" i="0" u="none" strike="noStrike" cap="none" normalizeH="0" baseline="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352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مجموع الشريحة 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0</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0</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0</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0</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0</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0</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4"/>
                  </a:ext>
                </a:extLst>
              </a:tr>
              <a:tr h="3352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مجموع الشريحة 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0</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0</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0</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0</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5"/>
                  </a:ext>
                </a:extLst>
              </a:tr>
              <a:tr h="3352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المجموع الكلي</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17</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0</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0</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0</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0</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16"/>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76200" y="-242888"/>
            <a:ext cx="9144000" cy="685801"/>
          </a:xfrm>
        </p:spPr>
        <p:txBody>
          <a:bodyPr/>
          <a:lstStyle/>
          <a:p>
            <a:pPr algn="ctr" eaLnBrk="1" hangingPunct="1">
              <a:defRPr/>
            </a:pPr>
            <a:r>
              <a:rPr lang="ar-JO" sz="2800" b="1" dirty="0">
                <a:latin typeface="Arial" panose="020B0604020202020204" pitchFamily="34" charset="0"/>
                <a:cs typeface="Arial" panose="020B0604020202020204" pitchFamily="34" charset="0"/>
              </a:rPr>
              <a:t>نتائج المواهب الروحية المتقاطعة</a:t>
            </a:r>
            <a:endParaRPr lang="en-US" sz="4400" b="1" dirty="0">
              <a:latin typeface="Arial" panose="020B0604020202020204" pitchFamily="34" charset="0"/>
              <a:cs typeface="Arial" panose="020B0604020202020204" pitchFamily="34" charset="0"/>
            </a:endParaRPr>
          </a:p>
        </p:txBody>
      </p:sp>
      <p:sp>
        <p:nvSpPr>
          <p:cNvPr id="43012" name="Rectangle 4"/>
          <p:cNvSpPr>
            <a:spLocks noChangeArrowheads="1"/>
          </p:cNvSpPr>
          <p:nvPr/>
        </p:nvSpPr>
        <p:spPr bwMode="auto">
          <a:xfrm>
            <a:off x="8375650" y="0"/>
            <a:ext cx="76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tx2">
                      <a:alpha val="74998"/>
                    </a:schemeClr>
                  </a:outerShdw>
                </a:effectLst>
              </a14:hiddenEffects>
            </a:ext>
          </a:extLst>
        </p:spPr>
        <p:txBody>
          <a:bodyPr/>
          <a:lstStyle/>
          <a:p>
            <a:pPr marL="342900" indent="-342900" algn="ctr" eaLnBrk="1" hangingPunct="1">
              <a:spcBef>
                <a:spcPct val="20000"/>
              </a:spcBef>
              <a:buClr>
                <a:srgbClr val="CC0000"/>
              </a:buClr>
              <a:buFont typeface="Wingdings" charset="0"/>
              <a:buNone/>
              <a:defRPr/>
            </a:pPr>
            <a:r>
              <a:rPr lang="ar-JO" b="1" dirty="0">
                <a:solidFill>
                  <a:srgbClr val="000000"/>
                </a:solidFill>
              </a:rPr>
              <a:t>63</a:t>
            </a:r>
            <a:endParaRPr lang="en-US" sz="2000" b="1" dirty="0">
              <a:solidFill>
                <a:srgbClr val="FFFFFF"/>
              </a:solidFill>
            </a:endParaRPr>
          </a:p>
        </p:txBody>
      </p:sp>
      <p:graphicFrame>
        <p:nvGraphicFramePr>
          <p:cNvPr id="43385" name="Group 377"/>
          <p:cNvGraphicFramePr>
            <a:graphicFrameLocks noGrp="1"/>
          </p:cNvGraphicFramePr>
          <p:nvPr>
            <p:extLst>
              <p:ext uri="{D42A27DB-BD31-4B8C-83A1-F6EECF244321}">
                <p14:modId xmlns:p14="http://schemas.microsoft.com/office/powerpoint/2010/main" val="936388298"/>
              </p:ext>
            </p:extLst>
          </p:nvPr>
        </p:nvGraphicFramePr>
        <p:xfrm>
          <a:off x="214313" y="404813"/>
          <a:ext cx="8534151" cy="6461761"/>
        </p:xfrm>
        <a:graphic>
          <a:graphicData uri="http://schemas.openxmlformats.org/drawingml/2006/table">
            <a:tbl>
              <a:tblPr/>
              <a:tblGrid>
                <a:gridCol w="1822397">
                  <a:extLst>
                    <a:ext uri="{9D8B030D-6E8A-4147-A177-3AD203B41FA5}">
                      <a16:colId xmlns:a16="http://schemas.microsoft.com/office/drawing/2014/main" val="20000"/>
                    </a:ext>
                  </a:extLst>
                </a:gridCol>
                <a:gridCol w="746103">
                  <a:extLst>
                    <a:ext uri="{9D8B030D-6E8A-4147-A177-3AD203B41FA5}">
                      <a16:colId xmlns:a16="http://schemas.microsoft.com/office/drawing/2014/main" val="20001"/>
                    </a:ext>
                  </a:extLst>
                </a:gridCol>
                <a:gridCol w="679430">
                  <a:extLst>
                    <a:ext uri="{9D8B030D-6E8A-4147-A177-3AD203B41FA5}">
                      <a16:colId xmlns:a16="http://schemas.microsoft.com/office/drawing/2014/main" val="20002"/>
                    </a:ext>
                  </a:extLst>
                </a:gridCol>
                <a:gridCol w="754041">
                  <a:extLst>
                    <a:ext uri="{9D8B030D-6E8A-4147-A177-3AD203B41FA5}">
                      <a16:colId xmlns:a16="http://schemas.microsoft.com/office/drawing/2014/main" val="20003"/>
                    </a:ext>
                  </a:extLst>
                </a:gridCol>
                <a:gridCol w="755628">
                  <a:extLst>
                    <a:ext uri="{9D8B030D-6E8A-4147-A177-3AD203B41FA5}">
                      <a16:colId xmlns:a16="http://schemas.microsoft.com/office/drawing/2014/main" val="20004"/>
                    </a:ext>
                  </a:extLst>
                </a:gridCol>
                <a:gridCol w="717529">
                  <a:extLst>
                    <a:ext uri="{9D8B030D-6E8A-4147-A177-3AD203B41FA5}">
                      <a16:colId xmlns:a16="http://schemas.microsoft.com/office/drawing/2014/main" val="20005"/>
                    </a:ext>
                  </a:extLst>
                </a:gridCol>
                <a:gridCol w="642918">
                  <a:extLst>
                    <a:ext uri="{9D8B030D-6E8A-4147-A177-3AD203B41FA5}">
                      <a16:colId xmlns:a16="http://schemas.microsoft.com/office/drawing/2014/main" val="20006"/>
                    </a:ext>
                  </a:extLst>
                </a:gridCol>
                <a:gridCol w="725467">
                  <a:extLst>
                    <a:ext uri="{9D8B030D-6E8A-4147-A177-3AD203B41FA5}">
                      <a16:colId xmlns:a16="http://schemas.microsoft.com/office/drawing/2014/main" val="20007"/>
                    </a:ext>
                  </a:extLst>
                </a:gridCol>
                <a:gridCol w="804839">
                  <a:extLst>
                    <a:ext uri="{9D8B030D-6E8A-4147-A177-3AD203B41FA5}">
                      <a16:colId xmlns:a16="http://schemas.microsoft.com/office/drawing/2014/main" val="20008"/>
                    </a:ext>
                  </a:extLst>
                </a:gridCol>
                <a:gridCol w="885799">
                  <a:extLst>
                    <a:ext uri="{9D8B030D-6E8A-4147-A177-3AD203B41FA5}">
                      <a16:colId xmlns:a16="http://schemas.microsoft.com/office/drawing/2014/main" val="20009"/>
                    </a:ext>
                  </a:extLst>
                </a:gridCol>
              </a:tblGrid>
              <a:tr h="28544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endParaRPr kumimoji="0" lang="en-US" sz="1000" b="1" i="0" u="none" strike="noStrike" cap="none" normalizeH="0" baseline="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2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التعليم</a:t>
                      </a:r>
                      <a:endParaRPr kumimoji="0" lang="en-US"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الكرازة</a:t>
                      </a:r>
                      <a:endParaRPr kumimoji="0" lang="en-US"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الرعاية</a:t>
                      </a:r>
                      <a:endParaRPr kumimoji="0" lang="en-US"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الوعظ</a:t>
                      </a:r>
                      <a:endParaRPr kumimoji="0" lang="en-US"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التدبير</a:t>
                      </a:r>
                      <a:endParaRPr kumimoji="0" lang="en-US"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الإيمان</a:t>
                      </a:r>
                      <a:endParaRPr kumimoji="0" lang="en-US"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العطاء</a:t>
                      </a:r>
                      <a:endParaRPr kumimoji="0" lang="en-US"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الأعوان</a:t>
                      </a:r>
                      <a:endParaRPr kumimoji="0" lang="en-US"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الرحمة</a:t>
                      </a:r>
                      <a:endParaRPr kumimoji="0" lang="en-US"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33097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ريك</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7</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9</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8</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1062">
                <a:tc>
                  <a:txBody>
                    <a:bodyPr/>
                    <a:lstStyle/>
                    <a:p>
                      <a:pPr algn="ctr"/>
                      <a:r>
                        <a:rPr lang="ar-JO" sz="1600" b="1" dirty="0">
                          <a:latin typeface="Arial" panose="020B0604020202020204" pitchFamily="34" charset="0"/>
                          <a:cs typeface="Arial" panose="020B0604020202020204" pitchFamily="34" charset="0"/>
                        </a:rPr>
                        <a:t>سوزان</a:t>
                      </a:r>
                      <a:endParaRPr lang="en-US" sz="1600" b="1" dirty="0">
                        <a:latin typeface="Arial" panose="020B0604020202020204" pitchFamily="34" charset="0"/>
                        <a:cs typeface="Arial" panose="020B0604020202020204"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9</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4</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8</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algn="ctr"/>
                      <a:r>
                        <a:rPr lang="ar-JO" sz="1600" b="1" dirty="0">
                          <a:latin typeface="Arial" panose="020B0604020202020204" pitchFamily="34" charset="0"/>
                          <a:cs typeface="Arial" panose="020B0604020202020204" pitchFamily="34" charset="0"/>
                        </a:rPr>
                        <a:t>6</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1062">
                <a:tc>
                  <a:txBody>
                    <a:bodyPr/>
                    <a:lstStyle/>
                    <a:p>
                      <a:pPr algn="ctr"/>
                      <a:r>
                        <a:rPr lang="ar-JO" sz="1600" b="1" dirty="0">
                          <a:latin typeface="Arial" panose="020B0604020202020204" pitchFamily="34" charset="0"/>
                          <a:cs typeface="Arial" panose="020B0604020202020204" pitchFamily="34" charset="0"/>
                        </a:rPr>
                        <a:t>لويس</a:t>
                      </a:r>
                      <a:endParaRPr lang="en-US" sz="1600" b="1" dirty="0">
                        <a:latin typeface="Arial" panose="020B0604020202020204" pitchFamily="34" charset="0"/>
                        <a:cs typeface="Arial" panose="020B0604020202020204"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8</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8</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1062">
                <a:tc>
                  <a:txBody>
                    <a:bodyPr/>
                    <a:lstStyle/>
                    <a:p>
                      <a:pPr algn="ctr"/>
                      <a:r>
                        <a:rPr lang="ar-JO" sz="1600" b="1" dirty="0">
                          <a:latin typeface="Arial" panose="020B0604020202020204" pitchFamily="34" charset="0"/>
                          <a:cs typeface="Arial" panose="020B0604020202020204" pitchFamily="34" charset="0"/>
                        </a:rPr>
                        <a:t>باربرا</a:t>
                      </a:r>
                      <a:endParaRPr lang="en-US" sz="1600" b="1" dirty="0">
                        <a:latin typeface="Arial" panose="020B0604020202020204" pitchFamily="34" charset="0"/>
                        <a:cs typeface="Arial" panose="020B0604020202020204"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ar-JO" sz="1600" b="1" dirty="0">
                          <a:latin typeface="Arial" panose="020B0604020202020204" pitchFamily="34" charset="0"/>
                          <a:cs typeface="Arial" panose="020B0604020202020204" pitchFamily="34" charset="0"/>
                        </a:rPr>
                        <a:t>4</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8</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6</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9</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1062">
                <a:tc>
                  <a:txBody>
                    <a:bodyPr/>
                    <a:lstStyle/>
                    <a:p>
                      <a:pPr algn="ctr"/>
                      <a:r>
                        <a:rPr lang="ar-JO" sz="1600" b="1" dirty="0">
                          <a:latin typeface="Arial" panose="020B0604020202020204" pitchFamily="34" charset="0"/>
                          <a:cs typeface="Arial" panose="020B0604020202020204" pitchFamily="34" charset="0"/>
                        </a:rPr>
                        <a:t>ليلاند</a:t>
                      </a:r>
                      <a:endParaRPr lang="en-US" sz="1600" b="1" dirty="0">
                        <a:latin typeface="Arial" panose="020B0604020202020204" pitchFamily="34" charset="0"/>
                        <a:cs typeface="Arial" panose="020B0604020202020204"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9</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8</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6</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en-US" sz="1600" b="1" dirty="0">
                          <a:latin typeface="Arial" panose="020B0604020202020204" pitchFamily="34" charset="0"/>
                          <a:cs typeface="Arial" panose="020B0604020202020204" pitchFamily="34" charset="0"/>
                        </a:rPr>
                        <a:t>4</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5"/>
                  </a:ext>
                </a:extLst>
              </a:tr>
              <a:tr h="361062">
                <a:tc>
                  <a:txBody>
                    <a:bodyPr/>
                    <a:lstStyle/>
                    <a:p>
                      <a:pPr algn="ctr"/>
                      <a:r>
                        <a:rPr lang="ar-JO" sz="1600" b="1" dirty="0">
                          <a:latin typeface="Arial" panose="020B0604020202020204" pitchFamily="34" charset="0"/>
                          <a:cs typeface="Arial" panose="020B0604020202020204" pitchFamily="34" charset="0"/>
                        </a:rPr>
                        <a:t>ليندا كلهون</a:t>
                      </a:r>
                      <a:endParaRPr lang="en-US" sz="1600" b="1" dirty="0">
                        <a:latin typeface="Arial" panose="020B0604020202020204" pitchFamily="34" charset="0"/>
                        <a:cs typeface="Arial" panose="020B0604020202020204"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8</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9</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4</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6</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1062">
                <a:tc>
                  <a:txBody>
                    <a:bodyPr/>
                    <a:lstStyle/>
                    <a:p>
                      <a:pPr algn="ctr"/>
                      <a:r>
                        <a:rPr lang="ar-JO" sz="1600" b="1" dirty="0">
                          <a:latin typeface="Arial" panose="020B0604020202020204" pitchFamily="34" charset="0"/>
                          <a:cs typeface="Arial" panose="020B0604020202020204" pitchFamily="34" charset="0"/>
                        </a:rPr>
                        <a:t>آندرو</a:t>
                      </a:r>
                      <a:endParaRPr lang="en-US" sz="1600" b="1" dirty="0">
                        <a:latin typeface="Arial" panose="020B0604020202020204" pitchFamily="34" charset="0"/>
                        <a:cs typeface="Arial" panose="020B0604020202020204"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8</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8</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ar-JO" sz="1600" b="1" dirty="0">
                          <a:latin typeface="Arial" panose="020B0604020202020204" pitchFamily="34" charset="0"/>
                          <a:cs typeface="Arial" panose="020B0604020202020204" pitchFamily="34" charset="0"/>
                        </a:rPr>
                        <a:t>4</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15991">
                <a:tc>
                  <a:txBody>
                    <a:bodyPr/>
                    <a:lstStyle/>
                    <a:p>
                      <a:pPr algn="ctr"/>
                      <a:r>
                        <a:rPr lang="ar-JO" sz="1600" b="1" dirty="0">
                          <a:latin typeface="Arial" panose="020B0604020202020204" pitchFamily="34" charset="0"/>
                          <a:cs typeface="Arial" panose="020B0604020202020204" pitchFamily="34" charset="0"/>
                        </a:rPr>
                        <a:t>آدريل</a:t>
                      </a:r>
                      <a:endParaRPr lang="en-US" sz="1600" b="1" dirty="0">
                        <a:latin typeface="Arial" panose="020B0604020202020204" pitchFamily="34" charset="0"/>
                        <a:cs typeface="Arial" panose="020B0604020202020204"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9</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4</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6</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8</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8"/>
                  </a:ext>
                </a:extLst>
              </a:tr>
              <a:tr h="361062">
                <a:tc>
                  <a:txBody>
                    <a:bodyPr/>
                    <a:lstStyle/>
                    <a:p>
                      <a:pPr algn="ctr"/>
                      <a:r>
                        <a:rPr lang="ar-JO" sz="1600" b="1" dirty="0">
                          <a:latin typeface="Arial" panose="020B0604020202020204" pitchFamily="34" charset="0"/>
                          <a:cs typeface="Arial" panose="020B0604020202020204" pitchFamily="34" charset="0"/>
                        </a:rPr>
                        <a:t>فالنتين</a:t>
                      </a:r>
                      <a:endParaRPr lang="en-US" sz="1600" b="1" dirty="0">
                        <a:latin typeface="Arial" panose="020B0604020202020204" pitchFamily="34" charset="0"/>
                        <a:cs typeface="Arial" panose="020B0604020202020204"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9</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8</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ar-JO" sz="1600" b="1" dirty="0">
                          <a:latin typeface="Arial" panose="020B0604020202020204" pitchFamily="34" charset="0"/>
                          <a:cs typeface="Arial" panose="020B0604020202020204" pitchFamily="34" charset="0"/>
                        </a:rPr>
                        <a:t>4</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9812">
                <a:tc>
                  <a:txBody>
                    <a:bodyPr/>
                    <a:lstStyle/>
                    <a:p>
                      <a:pPr algn="ctr"/>
                      <a:r>
                        <a:rPr lang="ar-JO" sz="1600" b="1" dirty="0">
                          <a:latin typeface="Arial" panose="020B0604020202020204" pitchFamily="34" charset="0"/>
                          <a:cs typeface="Arial" panose="020B0604020202020204" pitchFamily="34" charset="0"/>
                        </a:rPr>
                        <a:t>جيون</a:t>
                      </a:r>
                      <a:endParaRPr lang="en-US" sz="1600" b="1" dirty="0">
                        <a:latin typeface="Arial" panose="020B0604020202020204" pitchFamily="34" charset="0"/>
                        <a:cs typeface="Arial" panose="020B0604020202020204"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8</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9</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6</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ar-JO" sz="1600" b="1" dirty="0">
                          <a:latin typeface="Arial" panose="020B0604020202020204" pitchFamily="34" charset="0"/>
                          <a:cs typeface="Arial" panose="020B0604020202020204" pitchFamily="34" charset="0"/>
                        </a:rPr>
                        <a:t>4</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26524">
                <a:tc>
                  <a:txBody>
                    <a:bodyPr/>
                    <a:lstStyle/>
                    <a:p>
                      <a:pPr algn="ctr"/>
                      <a:r>
                        <a:rPr lang="ar-JO" sz="1600" b="1" dirty="0">
                          <a:latin typeface="Arial" panose="020B0604020202020204" pitchFamily="34" charset="0"/>
                          <a:cs typeface="Arial" panose="020B0604020202020204" pitchFamily="34" charset="0"/>
                        </a:rPr>
                        <a:t>بال</a:t>
                      </a:r>
                      <a:endParaRPr lang="en-US" sz="1600" b="1" dirty="0">
                        <a:latin typeface="Arial" panose="020B0604020202020204" pitchFamily="34" charset="0"/>
                        <a:cs typeface="Arial" panose="020B0604020202020204"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8</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9</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6</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4</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11"/>
                  </a:ext>
                </a:extLst>
              </a:tr>
              <a:tr h="35720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كارول</a:t>
                      </a:r>
                      <a:endParaRPr lang="en-US" sz="1600" b="1" dirty="0">
                        <a:latin typeface="Arial" panose="020B0604020202020204" pitchFamily="34" charset="0"/>
                        <a:cs typeface="Arial" panose="020B0604020202020204"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6</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4</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9</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8</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12"/>
                  </a:ext>
                </a:extLst>
              </a:tr>
              <a:tr h="357206">
                <a:tc>
                  <a:txBody>
                    <a:bodyPr/>
                    <a:lstStyle/>
                    <a:p>
                      <a:pPr algn="ctr"/>
                      <a:r>
                        <a:rPr lang="ar-JO" sz="1600" b="1" dirty="0">
                          <a:latin typeface="Arial" panose="020B0604020202020204" pitchFamily="34" charset="0"/>
                          <a:cs typeface="Arial" panose="020B0604020202020204" pitchFamily="34" charset="0"/>
                        </a:rPr>
                        <a:t>درو</a:t>
                      </a:r>
                      <a:endParaRPr lang="en-US" sz="1600" b="1" dirty="0">
                        <a:latin typeface="Arial" panose="020B0604020202020204" pitchFamily="34" charset="0"/>
                        <a:cs typeface="Arial" panose="020B0604020202020204"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6</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4</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9</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57206">
                <a:tc>
                  <a:txBody>
                    <a:bodyPr/>
                    <a:lstStyle/>
                    <a:p>
                      <a:pPr algn="ctr"/>
                      <a:r>
                        <a:rPr lang="ar-JO" sz="1600" b="1" dirty="0">
                          <a:latin typeface="Arial" panose="020B0604020202020204" pitchFamily="34" charset="0"/>
                          <a:cs typeface="Arial" panose="020B0604020202020204" pitchFamily="34" charset="0"/>
                        </a:rPr>
                        <a:t>ليندا فونز</a:t>
                      </a:r>
                      <a:endParaRPr lang="en-US" sz="1600" b="1" dirty="0">
                        <a:latin typeface="Arial" panose="020B0604020202020204" pitchFamily="34" charset="0"/>
                        <a:cs typeface="Arial" panose="020B0604020202020204"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9</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6</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8</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4</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57206">
                <a:tc>
                  <a:txBody>
                    <a:bodyPr/>
                    <a:lstStyle/>
                    <a:p>
                      <a:pPr algn="ctr"/>
                      <a:r>
                        <a:rPr lang="ar-JO" sz="1600" b="1" dirty="0">
                          <a:latin typeface="Arial" panose="020B0604020202020204" pitchFamily="34" charset="0"/>
                          <a:cs typeface="Arial" panose="020B0604020202020204" pitchFamily="34" charset="0"/>
                        </a:rPr>
                        <a:t>روبرت</a:t>
                      </a:r>
                      <a:endParaRPr lang="en-US" sz="1600" b="1" dirty="0">
                        <a:latin typeface="Arial" panose="020B0604020202020204" pitchFamily="34" charset="0"/>
                        <a:cs typeface="Arial" panose="020B0604020202020204"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6</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4</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ar-JO" sz="1600" b="1" dirty="0">
                          <a:latin typeface="Arial" panose="020B0604020202020204" pitchFamily="34" charset="0"/>
                          <a:cs typeface="Arial" panose="020B0604020202020204" pitchFamily="34" charset="0"/>
                        </a:rPr>
                        <a:t>6</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2C2"/>
                    </a:solidFill>
                  </a:tcPr>
                </a:tc>
                <a:tc>
                  <a:txBody>
                    <a:bodyPr/>
                    <a:lstStyle/>
                    <a:p>
                      <a:pPr algn="ctr"/>
                      <a:r>
                        <a:rPr lang="ar-JO" sz="1600" b="1" dirty="0">
                          <a:latin typeface="Arial" panose="020B0604020202020204" pitchFamily="34" charset="0"/>
                          <a:cs typeface="Arial" panose="020B0604020202020204" pitchFamily="34" charset="0"/>
                        </a:rPr>
                        <a:t>4</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9</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8</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15"/>
                  </a:ext>
                </a:extLst>
              </a:tr>
              <a:tr h="357206">
                <a:tc>
                  <a:txBody>
                    <a:bodyPr/>
                    <a:lstStyle/>
                    <a:p>
                      <a:pPr algn="ctr"/>
                      <a:r>
                        <a:rPr lang="ar-JO" sz="1600" b="1" dirty="0">
                          <a:latin typeface="Arial" panose="020B0604020202020204" pitchFamily="34" charset="0"/>
                          <a:cs typeface="Arial" panose="020B0604020202020204" pitchFamily="34" charset="0"/>
                        </a:rPr>
                        <a:t>جيتا</a:t>
                      </a:r>
                      <a:endParaRPr lang="en-US" sz="1600" b="1" dirty="0">
                        <a:latin typeface="Arial" panose="020B0604020202020204" pitchFamily="34" charset="0"/>
                        <a:cs typeface="Arial" panose="020B0604020202020204"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4</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8</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2C2"/>
                    </a:solidFill>
                  </a:tcPr>
                </a:tc>
                <a:tc>
                  <a:txBody>
                    <a:bodyPr/>
                    <a:lstStyle/>
                    <a:p>
                      <a:pPr algn="ctr"/>
                      <a:r>
                        <a:rPr lang="ar-JO" sz="1600" b="1" dirty="0">
                          <a:latin typeface="Arial" panose="020B0604020202020204" pitchFamily="34" charset="0"/>
                          <a:cs typeface="Arial" panose="020B0604020202020204" pitchFamily="34" charset="0"/>
                        </a:rPr>
                        <a:t>8</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6</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33097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صافي نتائج 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0</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7"/>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76200" y="-280988"/>
            <a:ext cx="9144000" cy="685801"/>
          </a:xfrm>
        </p:spPr>
        <p:txBody>
          <a:bodyPr/>
          <a:lstStyle/>
          <a:p>
            <a:pPr algn="ctr" eaLnBrk="1" hangingPunct="1">
              <a:defRPr/>
            </a:pPr>
            <a:r>
              <a:rPr lang="ar-JO" sz="2800" b="1" dirty="0">
                <a:latin typeface="Arial" panose="020B0604020202020204" pitchFamily="34" charset="0"/>
                <a:cs typeface="Arial" panose="020B0604020202020204" pitchFamily="34" charset="0"/>
              </a:rPr>
              <a:t>نتائج المواهب الروحية المتقاطعة</a:t>
            </a:r>
            <a:endParaRPr lang="en-US" sz="4400" b="1" dirty="0">
              <a:latin typeface="Arial" panose="020B0604020202020204" pitchFamily="34" charset="0"/>
              <a:cs typeface="Arial" panose="020B0604020202020204" pitchFamily="34" charset="0"/>
            </a:endParaRPr>
          </a:p>
        </p:txBody>
      </p:sp>
      <p:sp>
        <p:nvSpPr>
          <p:cNvPr id="43012" name="Rectangle 4"/>
          <p:cNvSpPr>
            <a:spLocks noChangeArrowheads="1"/>
          </p:cNvSpPr>
          <p:nvPr/>
        </p:nvSpPr>
        <p:spPr bwMode="auto">
          <a:xfrm>
            <a:off x="8375650" y="0"/>
            <a:ext cx="76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tx2">
                      <a:alpha val="74998"/>
                    </a:schemeClr>
                  </a:outerShdw>
                </a:effectLst>
              </a14:hiddenEffects>
            </a:ext>
          </a:extLst>
        </p:spPr>
        <p:txBody>
          <a:bodyPr/>
          <a:lstStyle/>
          <a:p>
            <a:pPr marL="342900" indent="-342900" algn="ctr" eaLnBrk="1" hangingPunct="1">
              <a:spcBef>
                <a:spcPct val="20000"/>
              </a:spcBef>
              <a:buClr>
                <a:srgbClr val="CC0000"/>
              </a:buClr>
              <a:buFont typeface="Wingdings" charset="0"/>
              <a:buNone/>
              <a:defRPr/>
            </a:pPr>
            <a:r>
              <a:rPr lang="ar-JO" b="1" dirty="0">
                <a:solidFill>
                  <a:srgbClr val="000000"/>
                </a:solidFill>
              </a:rPr>
              <a:t>63</a:t>
            </a:r>
            <a:endParaRPr lang="en-US" sz="2000" b="1" dirty="0">
              <a:solidFill>
                <a:srgbClr val="FFFFFF"/>
              </a:solidFill>
            </a:endParaRPr>
          </a:p>
        </p:txBody>
      </p:sp>
      <p:graphicFrame>
        <p:nvGraphicFramePr>
          <p:cNvPr id="43385" name="Group 377"/>
          <p:cNvGraphicFramePr>
            <a:graphicFrameLocks noGrp="1"/>
          </p:cNvGraphicFramePr>
          <p:nvPr>
            <p:extLst>
              <p:ext uri="{D42A27DB-BD31-4B8C-83A1-F6EECF244321}">
                <p14:modId xmlns:p14="http://schemas.microsoft.com/office/powerpoint/2010/main" val="2854041314"/>
              </p:ext>
            </p:extLst>
          </p:nvPr>
        </p:nvGraphicFramePr>
        <p:xfrm>
          <a:off x="214313" y="428625"/>
          <a:ext cx="8534400" cy="6512850"/>
        </p:xfrm>
        <a:graphic>
          <a:graphicData uri="http://schemas.openxmlformats.org/drawingml/2006/table">
            <a:tbl>
              <a:tblPr/>
              <a:tblGrid>
                <a:gridCol w="1822450">
                  <a:extLst>
                    <a:ext uri="{9D8B030D-6E8A-4147-A177-3AD203B41FA5}">
                      <a16:colId xmlns:a16="http://schemas.microsoft.com/office/drawing/2014/main" val="20000"/>
                    </a:ext>
                  </a:extLst>
                </a:gridCol>
                <a:gridCol w="746125">
                  <a:extLst>
                    <a:ext uri="{9D8B030D-6E8A-4147-A177-3AD203B41FA5}">
                      <a16:colId xmlns:a16="http://schemas.microsoft.com/office/drawing/2014/main" val="20001"/>
                    </a:ext>
                  </a:extLst>
                </a:gridCol>
                <a:gridCol w="679450">
                  <a:extLst>
                    <a:ext uri="{9D8B030D-6E8A-4147-A177-3AD203B41FA5}">
                      <a16:colId xmlns:a16="http://schemas.microsoft.com/office/drawing/2014/main" val="20002"/>
                    </a:ext>
                  </a:extLst>
                </a:gridCol>
                <a:gridCol w="754063">
                  <a:extLst>
                    <a:ext uri="{9D8B030D-6E8A-4147-A177-3AD203B41FA5}">
                      <a16:colId xmlns:a16="http://schemas.microsoft.com/office/drawing/2014/main" val="20003"/>
                    </a:ext>
                  </a:extLst>
                </a:gridCol>
                <a:gridCol w="755650">
                  <a:extLst>
                    <a:ext uri="{9D8B030D-6E8A-4147-A177-3AD203B41FA5}">
                      <a16:colId xmlns:a16="http://schemas.microsoft.com/office/drawing/2014/main" val="20004"/>
                    </a:ext>
                  </a:extLst>
                </a:gridCol>
                <a:gridCol w="717550">
                  <a:extLst>
                    <a:ext uri="{9D8B030D-6E8A-4147-A177-3AD203B41FA5}">
                      <a16:colId xmlns:a16="http://schemas.microsoft.com/office/drawing/2014/main" val="20005"/>
                    </a:ext>
                  </a:extLst>
                </a:gridCol>
                <a:gridCol w="642937">
                  <a:extLst>
                    <a:ext uri="{9D8B030D-6E8A-4147-A177-3AD203B41FA5}">
                      <a16:colId xmlns:a16="http://schemas.microsoft.com/office/drawing/2014/main" val="20006"/>
                    </a:ext>
                  </a:extLst>
                </a:gridCol>
                <a:gridCol w="725488">
                  <a:extLst>
                    <a:ext uri="{9D8B030D-6E8A-4147-A177-3AD203B41FA5}">
                      <a16:colId xmlns:a16="http://schemas.microsoft.com/office/drawing/2014/main" val="20007"/>
                    </a:ext>
                  </a:extLst>
                </a:gridCol>
                <a:gridCol w="804862">
                  <a:extLst>
                    <a:ext uri="{9D8B030D-6E8A-4147-A177-3AD203B41FA5}">
                      <a16:colId xmlns:a16="http://schemas.microsoft.com/office/drawing/2014/main" val="20008"/>
                    </a:ext>
                  </a:extLst>
                </a:gridCol>
                <a:gridCol w="885825">
                  <a:extLst>
                    <a:ext uri="{9D8B030D-6E8A-4147-A177-3AD203B41FA5}">
                      <a16:colId xmlns:a16="http://schemas.microsoft.com/office/drawing/2014/main" val="20009"/>
                    </a:ext>
                  </a:extLst>
                </a:gridCol>
              </a:tblGrid>
              <a:tr h="336079">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endParaRPr kumimoji="0" lang="en-US" sz="1000" b="1" i="0" u="none" strike="noStrike" cap="none" normalizeH="0" baseline="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2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التعليم</a:t>
                      </a:r>
                      <a:endParaRPr kumimoji="0" lang="en-US"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الكرازة</a:t>
                      </a:r>
                      <a:endParaRPr kumimoji="0" lang="en-US"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الرعاية</a:t>
                      </a:r>
                      <a:endParaRPr kumimoji="0" lang="en-US"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الوعظ</a:t>
                      </a:r>
                      <a:endParaRPr kumimoji="0" lang="en-US"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التدبير</a:t>
                      </a:r>
                      <a:endParaRPr kumimoji="0" lang="en-US"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الإيمان</a:t>
                      </a:r>
                      <a:endParaRPr kumimoji="0" lang="en-US"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العطاء</a:t>
                      </a:r>
                      <a:endParaRPr kumimoji="0" lang="en-US"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الأعوان</a:t>
                      </a:r>
                      <a:endParaRPr kumimoji="0" lang="en-US"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الرحمة</a:t>
                      </a:r>
                      <a:endParaRPr kumimoji="0" lang="en-US" sz="1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365719">
                <a:tc>
                  <a:txBody>
                    <a:bodyPr/>
                    <a:lstStyle/>
                    <a:p>
                      <a:pPr algn="ctr"/>
                      <a:r>
                        <a:rPr lang="ar-JO" sz="1600" b="1" dirty="0">
                          <a:latin typeface="Arial" panose="020B0604020202020204" pitchFamily="34" charset="0"/>
                          <a:cs typeface="Arial" panose="020B0604020202020204" pitchFamily="34" charset="0"/>
                        </a:rPr>
                        <a:t>سينغ بو</a:t>
                      </a:r>
                      <a:endParaRPr lang="en-US" sz="1600" b="1" dirty="0">
                        <a:latin typeface="Arial" panose="020B0604020202020204" pitchFamily="34" charset="0"/>
                        <a:cs typeface="Arial" panose="020B0604020202020204"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8</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4</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9</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2C2"/>
                    </a:solidFill>
                  </a:tcPr>
                </a:tc>
                <a:tc>
                  <a:txBody>
                    <a:bodyPr/>
                    <a:lstStyle/>
                    <a:p>
                      <a:pPr algn="ctr"/>
                      <a:r>
                        <a:rPr lang="ar-JO" sz="1600" b="1" dirty="0">
                          <a:latin typeface="Arial" panose="020B0604020202020204" pitchFamily="34" charset="0"/>
                          <a:cs typeface="Arial" panose="020B0604020202020204" pitchFamily="34" charset="0"/>
                        </a:rPr>
                        <a:t>6</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19">
                <a:tc>
                  <a:txBody>
                    <a:bodyPr/>
                    <a:lstStyle/>
                    <a:p>
                      <a:pPr algn="ctr"/>
                      <a:r>
                        <a:rPr lang="ar-JO" sz="1600" b="1" dirty="0">
                          <a:latin typeface="Arial" panose="020B0604020202020204" pitchFamily="34" charset="0"/>
                          <a:cs typeface="Arial" panose="020B0604020202020204" pitchFamily="34" charset="0"/>
                        </a:rPr>
                        <a:t>كيم</a:t>
                      </a:r>
                      <a:endParaRPr lang="en-US" sz="1600" b="1" dirty="0">
                        <a:latin typeface="Arial" panose="020B0604020202020204" pitchFamily="34" charset="0"/>
                        <a:cs typeface="Arial" panose="020B0604020202020204"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4</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9</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8</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2C2"/>
                    </a:solid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365719">
                <a:tc>
                  <a:txBody>
                    <a:bodyPr/>
                    <a:lstStyle/>
                    <a:p>
                      <a:pPr algn="ctr"/>
                      <a:r>
                        <a:rPr lang="ar-JO" sz="1600" b="1" dirty="0">
                          <a:latin typeface="Arial" panose="020B0604020202020204" pitchFamily="34" charset="0"/>
                          <a:cs typeface="Arial" panose="020B0604020202020204" pitchFamily="34" charset="0"/>
                        </a:rPr>
                        <a:t>عثان</a:t>
                      </a:r>
                      <a:endParaRPr lang="en-US" sz="1600" b="1" dirty="0">
                        <a:latin typeface="Arial" panose="020B0604020202020204" pitchFamily="34" charset="0"/>
                        <a:cs typeface="Arial" panose="020B0604020202020204"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9</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algn="ctr"/>
                      <a:r>
                        <a:rPr lang="ar-JO" sz="1600" b="1" dirty="0">
                          <a:latin typeface="Arial" panose="020B0604020202020204" pitchFamily="34" charset="0"/>
                          <a:cs typeface="Arial" panose="020B0604020202020204" pitchFamily="34" charset="0"/>
                        </a:rPr>
                        <a:t>4</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8</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3"/>
                  </a:ext>
                </a:extLst>
              </a:tr>
              <a:tr h="365719">
                <a:tc>
                  <a:txBody>
                    <a:bodyPr/>
                    <a:lstStyle/>
                    <a:p>
                      <a:pPr algn="ctr"/>
                      <a:r>
                        <a:rPr lang="ar-JO" sz="1600" b="1" dirty="0">
                          <a:latin typeface="Arial" panose="020B0604020202020204" pitchFamily="34" charset="0"/>
                          <a:cs typeface="Arial" panose="020B0604020202020204" pitchFamily="34" charset="0"/>
                        </a:rPr>
                        <a:t>تشان تشان</a:t>
                      </a:r>
                      <a:endParaRPr lang="en-US" sz="1600" b="1" dirty="0">
                        <a:latin typeface="Arial" panose="020B0604020202020204" pitchFamily="34" charset="0"/>
                        <a:cs typeface="Arial" panose="020B0604020202020204"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4</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9</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algn="ctr"/>
                      <a:r>
                        <a:rPr lang="ar-JO" sz="1600" b="1" dirty="0">
                          <a:latin typeface="Arial" panose="020B0604020202020204" pitchFamily="34" charset="0"/>
                          <a:cs typeface="Arial" panose="020B0604020202020204" pitchFamily="34" charset="0"/>
                        </a:rPr>
                        <a:t>8</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6</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4"/>
                  </a:ext>
                </a:extLst>
              </a:tr>
              <a:tr h="365719">
                <a:tc>
                  <a:txBody>
                    <a:bodyPr/>
                    <a:lstStyle/>
                    <a:p>
                      <a:pPr algn="ctr"/>
                      <a:r>
                        <a:rPr lang="ar-JO" sz="1600" b="1" dirty="0">
                          <a:latin typeface="Arial" panose="020B0604020202020204" pitchFamily="34" charset="0"/>
                          <a:cs typeface="Arial" panose="020B0604020202020204" pitchFamily="34" charset="0"/>
                        </a:rPr>
                        <a:t>ألبينا</a:t>
                      </a:r>
                      <a:endParaRPr lang="en-US" sz="1600" b="1" dirty="0">
                        <a:latin typeface="Arial" panose="020B0604020202020204" pitchFamily="34" charset="0"/>
                        <a:cs typeface="Arial" panose="020B0604020202020204"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6</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9</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8</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719">
                <a:tc>
                  <a:txBody>
                    <a:bodyPr/>
                    <a:lstStyle/>
                    <a:p>
                      <a:pPr algn="ctr"/>
                      <a:r>
                        <a:rPr lang="ar-JO" sz="1600" b="1" dirty="0">
                          <a:latin typeface="Arial" panose="020B0604020202020204" pitchFamily="34" charset="0"/>
                          <a:cs typeface="Arial" panose="020B0604020202020204" pitchFamily="34" charset="0"/>
                        </a:rPr>
                        <a:t>ديسيري</a:t>
                      </a:r>
                      <a:endParaRPr lang="en-US" sz="1600" b="1" dirty="0">
                        <a:latin typeface="Arial" panose="020B0604020202020204" pitchFamily="34" charset="0"/>
                        <a:cs typeface="Arial" panose="020B0604020202020204"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4</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6</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8</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9</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719">
                <a:tc>
                  <a:txBody>
                    <a:bodyPr/>
                    <a:lstStyle/>
                    <a:p>
                      <a:pPr algn="ctr"/>
                      <a:r>
                        <a:rPr lang="ar-JO" sz="1600" b="1" dirty="0">
                          <a:latin typeface="Arial" panose="020B0604020202020204" pitchFamily="34" charset="0"/>
                          <a:cs typeface="Arial" panose="020B0604020202020204" pitchFamily="34" charset="0"/>
                        </a:rPr>
                        <a:t>جوناثان</a:t>
                      </a:r>
                      <a:endParaRPr lang="en-US" sz="1600" b="1" dirty="0">
                        <a:latin typeface="Arial" panose="020B0604020202020204" pitchFamily="34" charset="0"/>
                        <a:cs typeface="Arial" panose="020B0604020202020204"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4</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6</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9</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7"/>
                  </a:ext>
                </a:extLst>
              </a:tr>
              <a:tr h="365719">
                <a:tc>
                  <a:txBody>
                    <a:bodyPr/>
                    <a:lstStyle/>
                    <a:p>
                      <a:pPr algn="ctr"/>
                      <a:r>
                        <a:rPr lang="ar-JO" sz="1600" b="1" dirty="0">
                          <a:latin typeface="Arial" panose="020B0604020202020204" pitchFamily="34" charset="0"/>
                          <a:cs typeface="Arial" panose="020B0604020202020204" pitchFamily="34" charset="0"/>
                        </a:rPr>
                        <a:t>إيفا</a:t>
                      </a:r>
                      <a:endParaRPr lang="en-US" sz="1600" b="1" dirty="0">
                        <a:latin typeface="Arial" panose="020B0604020202020204" pitchFamily="34" charset="0"/>
                        <a:cs typeface="Arial" panose="020B0604020202020204"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6</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9</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719">
                <a:tc>
                  <a:txBody>
                    <a:bodyPr/>
                    <a:lstStyle/>
                    <a:p>
                      <a:pPr algn="ctr"/>
                      <a:r>
                        <a:rPr lang="ar-JO" sz="1600" b="1" dirty="0">
                          <a:latin typeface="Arial" panose="020B0604020202020204" pitchFamily="34" charset="0"/>
                          <a:cs typeface="Arial" panose="020B0604020202020204" pitchFamily="34" charset="0"/>
                        </a:rPr>
                        <a:t>ديبورا</a:t>
                      </a:r>
                      <a:endParaRPr lang="en-US" sz="1600" b="1" dirty="0">
                        <a:latin typeface="Arial" panose="020B0604020202020204" pitchFamily="34" charset="0"/>
                        <a:cs typeface="Arial" panose="020B0604020202020204"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8</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4</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ar-JO" sz="1600" b="1" dirty="0">
                          <a:latin typeface="Arial" panose="020B0604020202020204" pitchFamily="34" charset="0"/>
                          <a:cs typeface="Arial" panose="020B0604020202020204" pitchFamily="34" charset="0"/>
                        </a:rPr>
                        <a:t>9</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5719">
                <a:tc>
                  <a:txBody>
                    <a:bodyPr/>
                    <a:lstStyle/>
                    <a:p>
                      <a:pPr algn="ctr"/>
                      <a:r>
                        <a:rPr lang="ar-JO" sz="1600" b="1" dirty="0">
                          <a:latin typeface="Arial" panose="020B0604020202020204" pitchFamily="34" charset="0"/>
                          <a:cs typeface="Arial" panose="020B0604020202020204" pitchFamily="34" charset="0"/>
                        </a:rPr>
                        <a:t>مريم</a:t>
                      </a:r>
                      <a:endParaRPr lang="en-US" sz="1600" b="1" dirty="0">
                        <a:latin typeface="Arial" panose="020B0604020202020204" pitchFamily="34" charset="0"/>
                        <a:cs typeface="Arial" panose="020B0604020202020204"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8</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4</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8</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75258">
                <a:tc>
                  <a:txBody>
                    <a:bodyPr/>
                    <a:lstStyle/>
                    <a:p>
                      <a:pPr algn="ctr"/>
                      <a:r>
                        <a:rPr lang="ar-JO" sz="1600" b="1" dirty="0">
                          <a:latin typeface="Arial" panose="020B0604020202020204" pitchFamily="34" charset="0"/>
                          <a:cs typeface="Arial" panose="020B0604020202020204" pitchFamily="34" charset="0"/>
                        </a:rPr>
                        <a:t>شانا</a:t>
                      </a:r>
                      <a:endParaRPr lang="en-US" sz="1600" b="1" dirty="0">
                        <a:latin typeface="Arial" panose="020B0604020202020204" pitchFamily="34" charset="0"/>
                        <a:cs typeface="Arial" panose="020B0604020202020204"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6</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6</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1"/>
                  </a:ext>
                </a:extLst>
              </a:tr>
              <a:tr h="361813">
                <a:tc>
                  <a:txBody>
                    <a:bodyPr/>
                    <a:lstStyle/>
                    <a:p>
                      <a:pPr algn="ctr"/>
                      <a:r>
                        <a:rPr lang="ar-JO" sz="1600" b="1" dirty="0">
                          <a:latin typeface="Arial" panose="020B0604020202020204" pitchFamily="34" charset="0"/>
                          <a:cs typeface="Arial" panose="020B0604020202020204" pitchFamily="34" charset="0"/>
                        </a:rPr>
                        <a:t>تيسا</a:t>
                      </a:r>
                      <a:endParaRPr lang="en-US" sz="1600" b="1" dirty="0">
                        <a:latin typeface="Arial" panose="020B0604020202020204" pitchFamily="34" charset="0"/>
                        <a:cs typeface="Arial" panose="020B0604020202020204"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6</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ar-JO" sz="1600" b="1" dirty="0">
                          <a:latin typeface="Arial" panose="020B0604020202020204" pitchFamily="34" charset="0"/>
                          <a:cs typeface="Arial" panose="020B0604020202020204" pitchFamily="34" charset="0"/>
                        </a:rPr>
                        <a:t>9</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8</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ar-JO" sz="1600" b="1" dirty="0">
                          <a:latin typeface="Arial" panose="020B0604020202020204" pitchFamily="34" charset="0"/>
                          <a:cs typeface="Arial" panose="020B0604020202020204" pitchFamily="34" charset="0"/>
                        </a:rPr>
                        <a:t>4</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61813">
                <a:tc>
                  <a:txBody>
                    <a:bodyPr/>
                    <a:lstStyle/>
                    <a:p>
                      <a:pPr algn="ctr"/>
                      <a:r>
                        <a:rPr lang="ar-JO" sz="1600" b="1" dirty="0">
                          <a:latin typeface="Arial" panose="020B0604020202020204" pitchFamily="34" charset="0"/>
                          <a:cs typeface="Arial" panose="020B0604020202020204" pitchFamily="34" charset="0"/>
                        </a:rPr>
                        <a:t>سين</a:t>
                      </a:r>
                      <a:endParaRPr lang="en-US" sz="1600" b="1" dirty="0">
                        <a:latin typeface="Arial" panose="020B0604020202020204" pitchFamily="34" charset="0"/>
                        <a:cs typeface="Arial" panose="020B0604020202020204"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6</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6</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8</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9</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4</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13"/>
                  </a:ext>
                </a:extLst>
              </a:tr>
              <a:tr h="361813">
                <a:tc>
                  <a:txBody>
                    <a:bodyPr/>
                    <a:lstStyle/>
                    <a:p>
                      <a:pPr algn="ctr"/>
                      <a:r>
                        <a:rPr lang="ar-JO" sz="1600" b="1" dirty="0">
                          <a:latin typeface="Arial" panose="020B0604020202020204" pitchFamily="34" charset="0"/>
                          <a:cs typeface="Arial" panose="020B0604020202020204" pitchFamily="34" charset="0"/>
                        </a:rPr>
                        <a:t>هارون</a:t>
                      </a:r>
                      <a:endParaRPr lang="en-US" sz="1600" b="1" dirty="0">
                        <a:latin typeface="Arial" panose="020B0604020202020204" pitchFamily="34" charset="0"/>
                        <a:cs typeface="Arial" panose="020B0604020202020204"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9</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8</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6</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7</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algn="ctr"/>
                      <a:r>
                        <a:rPr lang="ar-JO" sz="16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algn="ctr"/>
                      <a:r>
                        <a:rPr lang="ar-JO" sz="16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4</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ar-JO" sz="16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4"/>
                  </a:ext>
                </a:extLst>
              </a:tr>
              <a:tr h="36181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صافي نتائج 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0</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0</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5"/>
                  </a:ext>
                </a:extLst>
              </a:tr>
              <a:tr h="36181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الشريحة الأولى</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0</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6"/>
                  </a:ext>
                </a:extLst>
              </a:tr>
              <a:tr h="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مجموع نتائج 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7</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3</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6</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0</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7</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7"/>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76200" y="-242888"/>
            <a:ext cx="9144000" cy="685801"/>
          </a:xfrm>
        </p:spPr>
        <p:txBody>
          <a:bodyPr/>
          <a:lstStyle/>
          <a:p>
            <a:pPr algn="ctr" eaLnBrk="1" hangingPunct="1">
              <a:defRPr/>
            </a:pPr>
            <a:r>
              <a:rPr lang="ar-JO" sz="2800" b="1" dirty="0">
                <a:latin typeface="Arial" panose="020B0604020202020204" pitchFamily="34" charset="0"/>
                <a:cs typeface="Arial" panose="020B0604020202020204" pitchFamily="34" charset="0"/>
              </a:rPr>
              <a:t>سجل صف المواهب الروحية</a:t>
            </a:r>
            <a:endParaRPr lang="en-US" sz="4400" b="1" dirty="0">
              <a:latin typeface="Arial" panose="020B0604020202020204" pitchFamily="34" charset="0"/>
              <a:cs typeface="Arial" panose="020B0604020202020204" pitchFamily="34" charset="0"/>
            </a:endParaRPr>
          </a:p>
        </p:txBody>
      </p:sp>
      <p:sp>
        <p:nvSpPr>
          <p:cNvPr id="43012" name="Rectangle 4"/>
          <p:cNvSpPr>
            <a:spLocks noChangeArrowheads="1"/>
          </p:cNvSpPr>
          <p:nvPr/>
        </p:nvSpPr>
        <p:spPr bwMode="auto">
          <a:xfrm>
            <a:off x="8375650" y="0"/>
            <a:ext cx="76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tx2">
                      <a:alpha val="74998"/>
                    </a:schemeClr>
                  </a:outerShdw>
                </a:effectLst>
              </a14:hiddenEffects>
            </a:ext>
          </a:extLst>
        </p:spPr>
        <p:txBody>
          <a:bodyPr/>
          <a:lstStyle/>
          <a:p>
            <a:pPr marL="342900" indent="-342900" algn="ctr" eaLnBrk="1" hangingPunct="1">
              <a:spcBef>
                <a:spcPct val="20000"/>
              </a:spcBef>
              <a:buClr>
                <a:srgbClr val="CC0000"/>
              </a:buClr>
              <a:buFont typeface="Wingdings" charset="0"/>
              <a:buNone/>
              <a:defRPr/>
            </a:pPr>
            <a:r>
              <a:rPr lang="ar-JO" b="1" dirty="0">
                <a:solidFill>
                  <a:srgbClr val="000000"/>
                </a:solidFill>
              </a:rPr>
              <a:t>63</a:t>
            </a:r>
            <a:endParaRPr lang="en-US" sz="2000" b="1" dirty="0">
              <a:solidFill>
                <a:srgbClr val="FFFFFF"/>
              </a:solidFill>
            </a:endParaRPr>
          </a:p>
        </p:txBody>
      </p:sp>
      <p:graphicFrame>
        <p:nvGraphicFramePr>
          <p:cNvPr id="43385" name="Group 377"/>
          <p:cNvGraphicFramePr>
            <a:graphicFrameLocks noGrp="1"/>
          </p:cNvGraphicFramePr>
          <p:nvPr>
            <p:extLst>
              <p:ext uri="{D42A27DB-BD31-4B8C-83A1-F6EECF244321}">
                <p14:modId xmlns:p14="http://schemas.microsoft.com/office/powerpoint/2010/main" val="2221441410"/>
              </p:ext>
            </p:extLst>
          </p:nvPr>
        </p:nvGraphicFramePr>
        <p:xfrm>
          <a:off x="214313" y="404813"/>
          <a:ext cx="8534400" cy="6426207"/>
        </p:xfrm>
        <a:graphic>
          <a:graphicData uri="http://schemas.openxmlformats.org/drawingml/2006/table">
            <a:tbl>
              <a:tblPr/>
              <a:tblGrid>
                <a:gridCol w="1822450">
                  <a:extLst>
                    <a:ext uri="{9D8B030D-6E8A-4147-A177-3AD203B41FA5}">
                      <a16:colId xmlns:a16="http://schemas.microsoft.com/office/drawing/2014/main" val="20000"/>
                    </a:ext>
                  </a:extLst>
                </a:gridCol>
                <a:gridCol w="746125">
                  <a:extLst>
                    <a:ext uri="{9D8B030D-6E8A-4147-A177-3AD203B41FA5}">
                      <a16:colId xmlns:a16="http://schemas.microsoft.com/office/drawing/2014/main" val="20001"/>
                    </a:ext>
                  </a:extLst>
                </a:gridCol>
                <a:gridCol w="679450">
                  <a:extLst>
                    <a:ext uri="{9D8B030D-6E8A-4147-A177-3AD203B41FA5}">
                      <a16:colId xmlns:a16="http://schemas.microsoft.com/office/drawing/2014/main" val="20002"/>
                    </a:ext>
                  </a:extLst>
                </a:gridCol>
                <a:gridCol w="754063">
                  <a:extLst>
                    <a:ext uri="{9D8B030D-6E8A-4147-A177-3AD203B41FA5}">
                      <a16:colId xmlns:a16="http://schemas.microsoft.com/office/drawing/2014/main" val="20003"/>
                    </a:ext>
                  </a:extLst>
                </a:gridCol>
                <a:gridCol w="755650">
                  <a:extLst>
                    <a:ext uri="{9D8B030D-6E8A-4147-A177-3AD203B41FA5}">
                      <a16:colId xmlns:a16="http://schemas.microsoft.com/office/drawing/2014/main" val="20004"/>
                    </a:ext>
                  </a:extLst>
                </a:gridCol>
                <a:gridCol w="717550">
                  <a:extLst>
                    <a:ext uri="{9D8B030D-6E8A-4147-A177-3AD203B41FA5}">
                      <a16:colId xmlns:a16="http://schemas.microsoft.com/office/drawing/2014/main" val="20005"/>
                    </a:ext>
                  </a:extLst>
                </a:gridCol>
                <a:gridCol w="642937">
                  <a:extLst>
                    <a:ext uri="{9D8B030D-6E8A-4147-A177-3AD203B41FA5}">
                      <a16:colId xmlns:a16="http://schemas.microsoft.com/office/drawing/2014/main" val="20006"/>
                    </a:ext>
                  </a:extLst>
                </a:gridCol>
                <a:gridCol w="725488">
                  <a:extLst>
                    <a:ext uri="{9D8B030D-6E8A-4147-A177-3AD203B41FA5}">
                      <a16:colId xmlns:a16="http://schemas.microsoft.com/office/drawing/2014/main" val="20007"/>
                    </a:ext>
                  </a:extLst>
                </a:gridCol>
                <a:gridCol w="804862">
                  <a:extLst>
                    <a:ext uri="{9D8B030D-6E8A-4147-A177-3AD203B41FA5}">
                      <a16:colId xmlns:a16="http://schemas.microsoft.com/office/drawing/2014/main" val="20008"/>
                    </a:ext>
                  </a:extLst>
                </a:gridCol>
                <a:gridCol w="885825">
                  <a:extLst>
                    <a:ext uri="{9D8B030D-6E8A-4147-A177-3AD203B41FA5}">
                      <a16:colId xmlns:a16="http://schemas.microsoft.com/office/drawing/2014/main" val="20009"/>
                    </a:ext>
                  </a:extLst>
                </a:gridCol>
              </a:tblGrid>
              <a:tr h="28914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endParaRPr kumimoji="0" lang="en-US" sz="1000" b="1" i="0" u="none" strike="noStrike" cap="none" normalizeH="0" baseline="0">
                        <a:ln>
                          <a:noFill/>
                        </a:ln>
                        <a:solidFill>
                          <a:schemeClr val="bg1"/>
                        </a:solidFill>
                        <a:effectLst/>
                        <a:latin typeface="Arial" charset="0"/>
                        <a:ea typeface="ＭＳ Ｐゴシック"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200" b="1" i="0" u="none" strike="noStrike" cap="none" normalizeH="0" baseline="0" dirty="0">
                          <a:ln>
                            <a:noFill/>
                          </a:ln>
                          <a:solidFill>
                            <a:schemeClr val="bg1"/>
                          </a:solidFill>
                          <a:effectLst/>
                          <a:latin typeface="Arial" charset="0"/>
                          <a:ea typeface="ＭＳ Ｐゴシック" charset="0"/>
                        </a:rPr>
                        <a:t>التعليم</a:t>
                      </a:r>
                      <a:endParaRPr kumimoji="0" lang="en-US" sz="1000" b="1" i="0" u="none" strike="noStrike" cap="none" normalizeH="0" baseline="0" dirty="0">
                        <a:ln>
                          <a:noFill/>
                        </a:ln>
                        <a:solidFill>
                          <a:schemeClr val="bg1"/>
                        </a:solidFill>
                        <a:effectLst/>
                        <a:latin typeface="Arial" charset="0"/>
                        <a:ea typeface="ＭＳ Ｐゴシック"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charset="0"/>
                          <a:ea typeface="ＭＳ Ｐゴシック" charset="0"/>
                        </a:rPr>
                        <a:t>الكرازةش</a:t>
                      </a:r>
                      <a:endParaRPr kumimoji="0" lang="en-US" sz="1000" b="1" i="0" u="none" strike="noStrike" cap="none" normalizeH="0" baseline="0" dirty="0">
                        <a:ln>
                          <a:noFill/>
                        </a:ln>
                        <a:solidFill>
                          <a:schemeClr val="bg1"/>
                        </a:solidFill>
                        <a:effectLst/>
                        <a:latin typeface="Arial" charset="0"/>
                        <a:ea typeface="ＭＳ Ｐゴシック"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charset="0"/>
                          <a:ea typeface="ＭＳ Ｐゴシック" charset="0"/>
                        </a:rPr>
                        <a:t>الرعاية</a:t>
                      </a:r>
                      <a:endParaRPr kumimoji="0" lang="en-US" sz="1000" b="1" i="0" u="none" strike="noStrike" cap="none" normalizeH="0" baseline="0" dirty="0">
                        <a:ln>
                          <a:noFill/>
                        </a:ln>
                        <a:solidFill>
                          <a:schemeClr val="bg1"/>
                        </a:solidFill>
                        <a:effectLst/>
                        <a:latin typeface="Arial" charset="0"/>
                        <a:ea typeface="ＭＳ Ｐゴシック"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charset="0"/>
                          <a:ea typeface="ＭＳ Ｐゴシック" charset="0"/>
                        </a:rPr>
                        <a:t>الوعظ</a:t>
                      </a:r>
                      <a:endParaRPr kumimoji="0" lang="en-US" sz="1000" b="1" i="0" u="none" strike="noStrike" cap="none" normalizeH="0" baseline="0" dirty="0">
                        <a:ln>
                          <a:noFill/>
                        </a:ln>
                        <a:solidFill>
                          <a:schemeClr val="bg1"/>
                        </a:solidFill>
                        <a:effectLst/>
                        <a:latin typeface="Arial" charset="0"/>
                        <a:ea typeface="ＭＳ Ｐゴシック"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charset="0"/>
                          <a:ea typeface="ＭＳ Ｐゴシック" charset="0"/>
                        </a:rPr>
                        <a:t>التدبير</a:t>
                      </a:r>
                      <a:endParaRPr kumimoji="0" lang="en-US" sz="1000" b="1" i="0" u="none" strike="noStrike" cap="none" normalizeH="0" baseline="0" dirty="0">
                        <a:ln>
                          <a:noFill/>
                        </a:ln>
                        <a:solidFill>
                          <a:schemeClr val="bg1"/>
                        </a:solidFill>
                        <a:effectLst/>
                        <a:latin typeface="Arial" charset="0"/>
                        <a:ea typeface="ＭＳ Ｐゴシック"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charset="0"/>
                          <a:ea typeface="ＭＳ Ｐゴシック" charset="0"/>
                        </a:rPr>
                        <a:t>الإيمان</a:t>
                      </a:r>
                      <a:endParaRPr kumimoji="0" lang="en-US" sz="1000" b="1" i="0" u="none" strike="noStrike" cap="none" normalizeH="0" baseline="0" dirty="0">
                        <a:ln>
                          <a:noFill/>
                        </a:ln>
                        <a:solidFill>
                          <a:schemeClr val="bg1"/>
                        </a:solidFill>
                        <a:effectLst/>
                        <a:latin typeface="Arial" charset="0"/>
                        <a:ea typeface="ＭＳ Ｐゴシック"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charset="0"/>
                          <a:ea typeface="ＭＳ Ｐゴシック" charset="0"/>
                        </a:rPr>
                        <a:t>العطاء</a:t>
                      </a:r>
                      <a:endParaRPr kumimoji="0" lang="en-US" sz="1000" b="1" i="0" u="none" strike="noStrike" cap="none" normalizeH="0" baseline="0" dirty="0">
                        <a:ln>
                          <a:noFill/>
                        </a:ln>
                        <a:solidFill>
                          <a:schemeClr val="bg1"/>
                        </a:solidFill>
                        <a:effectLst/>
                        <a:latin typeface="Arial" charset="0"/>
                        <a:ea typeface="ＭＳ Ｐゴシック"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charset="0"/>
                          <a:ea typeface="ＭＳ Ｐゴシック" charset="0"/>
                        </a:rPr>
                        <a:t>الأعوان</a:t>
                      </a:r>
                      <a:endParaRPr kumimoji="0" lang="en-US" sz="1000" b="1" i="0" u="none" strike="noStrike" cap="none" normalizeH="0" baseline="0" dirty="0">
                        <a:ln>
                          <a:noFill/>
                        </a:ln>
                        <a:solidFill>
                          <a:schemeClr val="bg1"/>
                        </a:solidFill>
                        <a:effectLst/>
                        <a:latin typeface="Arial" charset="0"/>
                        <a:ea typeface="ＭＳ Ｐゴシック"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000" b="1" i="0" u="none" strike="noStrike" cap="none" normalizeH="0" baseline="0" dirty="0">
                          <a:ln>
                            <a:noFill/>
                          </a:ln>
                          <a:solidFill>
                            <a:schemeClr val="bg1"/>
                          </a:solidFill>
                          <a:effectLst/>
                          <a:latin typeface="Arial" charset="0"/>
                          <a:ea typeface="ＭＳ Ｐゴシック" charset="0"/>
                        </a:rPr>
                        <a:t>الرحمة</a:t>
                      </a:r>
                      <a:endParaRPr kumimoji="0" lang="en-US" sz="1000" b="1" i="0" u="none" strike="noStrike" cap="none" normalizeH="0" baseline="0" dirty="0">
                        <a:ln>
                          <a:noFill/>
                        </a:ln>
                        <a:solidFill>
                          <a:schemeClr val="bg1"/>
                        </a:solidFill>
                        <a:effectLst/>
                        <a:latin typeface="Arial" charset="0"/>
                        <a:ea typeface="ＭＳ Ｐゴシック"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335262">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charset="0"/>
                          <a:ea typeface="ＭＳ Ｐゴシック" charset="0"/>
                        </a:rPr>
                        <a:t>ريك</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charset="0"/>
                          <a:ea typeface="ＭＳ Ｐゴシック" charset="0"/>
                        </a:rPr>
                        <a:t>1</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charset="0"/>
                          <a:ea typeface="ＭＳ Ｐゴシック" charset="0"/>
                        </a:rPr>
                        <a:t>6</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charset="0"/>
                          <a:ea typeface="ＭＳ Ｐゴシック" charset="0"/>
                        </a:rPr>
                        <a:t>2</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charset="0"/>
                          <a:ea typeface="ＭＳ Ｐゴシック" charset="0"/>
                        </a:rPr>
                        <a:t>3</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charset="0"/>
                          <a:ea typeface="ＭＳ Ｐゴシック" charset="0"/>
                        </a:rPr>
                        <a:t>2</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charset="0"/>
                          <a:ea typeface="ＭＳ Ｐゴシック" charset="0"/>
                        </a:rPr>
                        <a:t>8</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charset="0"/>
                          <a:ea typeface="ＭＳ Ｐゴシック" charset="0"/>
                        </a:rPr>
                        <a:t>4</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charset="0"/>
                          <a:ea typeface="ＭＳ Ｐゴシック" charset="0"/>
                        </a:rPr>
                        <a:t>5</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charset="0"/>
                          <a:ea typeface="ＭＳ Ｐゴシック" charset="0"/>
                        </a:rPr>
                        <a:t>7</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1"/>
                  </a:ext>
                </a:extLst>
              </a:tr>
              <a:tr h="365738">
                <a:tc>
                  <a:txBody>
                    <a:bodyPr/>
                    <a:lstStyle/>
                    <a:p>
                      <a:pPr algn="ctr"/>
                      <a:endParaRPr lang="en-US" sz="1600" b="1" dirty="0"/>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38">
                <a:tc>
                  <a:txBody>
                    <a:bodyPr/>
                    <a:lstStyle/>
                    <a:p>
                      <a:pPr algn="ctr"/>
                      <a:endParaRPr lang="en-US" sz="1600" b="1" dirty="0"/>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38">
                <a:tc>
                  <a:txBody>
                    <a:bodyPr/>
                    <a:lstStyle/>
                    <a:p>
                      <a:pPr algn="ctr"/>
                      <a:endParaRPr lang="en-US" sz="1600" b="1"/>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738">
                <a:tc>
                  <a:txBody>
                    <a:bodyPr/>
                    <a:lstStyle/>
                    <a:p>
                      <a:pPr algn="ctr"/>
                      <a:endParaRPr lang="en-US" sz="1600" b="1"/>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738">
                <a:tc>
                  <a:txBody>
                    <a:bodyPr/>
                    <a:lstStyle/>
                    <a:p>
                      <a:pPr algn="ctr"/>
                      <a:endParaRPr lang="en-US" sz="1600" b="1" dirty="0"/>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738">
                <a:tc>
                  <a:txBody>
                    <a:bodyPr/>
                    <a:lstStyle/>
                    <a:p>
                      <a:pPr algn="ctr"/>
                      <a:endParaRPr lang="en-US" sz="1600" b="1"/>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738">
                <a:tc>
                  <a:txBody>
                    <a:bodyPr/>
                    <a:lstStyle/>
                    <a:p>
                      <a:pPr algn="ctr"/>
                      <a:endParaRPr lang="en-US" sz="1600" b="1"/>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738">
                <a:tc>
                  <a:txBody>
                    <a:bodyPr/>
                    <a:lstStyle/>
                    <a:p>
                      <a:pPr algn="ctr"/>
                      <a:endParaRPr lang="en-US" sz="1600" b="1"/>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5738">
                <a:tc>
                  <a:txBody>
                    <a:bodyPr/>
                    <a:lstStyle/>
                    <a:p>
                      <a:pPr algn="ctr"/>
                      <a:endParaRPr lang="en-US" sz="1600" b="1"/>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5738">
                <a:tc>
                  <a:txBody>
                    <a:bodyPr/>
                    <a:lstStyle/>
                    <a:p>
                      <a:pPr algn="ctr"/>
                      <a:endParaRPr lang="en-US" sz="1600" b="1" dirty="0"/>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61832">
                <a:tc>
                  <a:txBody>
                    <a:bodyPr/>
                    <a:lstStyle/>
                    <a:p>
                      <a:pPr algn="ctr"/>
                      <a:endParaRPr lang="en-US" sz="1600" b="1"/>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61832">
                <a:tc>
                  <a:txBody>
                    <a:bodyPr/>
                    <a:lstStyle/>
                    <a:p>
                      <a:pPr algn="ctr"/>
                      <a:endParaRPr lang="en-US" sz="1600" b="1"/>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61832">
                <a:tc>
                  <a:txBody>
                    <a:bodyPr/>
                    <a:lstStyle/>
                    <a:p>
                      <a:pPr algn="ctr"/>
                      <a:endParaRPr lang="en-US" sz="1600" b="1"/>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61832">
                <a:tc>
                  <a:txBody>
                    <a:bodyPr/>
                    <a:lstStyle/>
                    <a:p>
                      <a:pPr algn="ctr"/>
                      <a:endParaRPr lang="en-US" sz="1600" b="1"/>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61832">
                <a:tc>
                  <a:txBody>
                    <a:bodyPr/>
                    <a:lstStyle/>
                    <a:p>
                      <a:pPr algn="ctr"/>
                      <a:endParaRPr lang="en-US" sz="1600" b="1" dirty="0"/>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600" b="1" dirty="0"/>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335262">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charset="0"/>
                          <a:ea typeface="ＭＳ Ｐゴシック" charset="0"/>
                        </a:rPr>
                        <a:t>مجموع نتائج 1</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charset="0"/>
                          <a:ea typeface="ＭＳ Ｐゴシック" charset="0"/>
                        </a:rPr>
                        <a:t>0</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charset="0"/>
                          <a:ea typeface="ＭＳ Ｐゴシック" charset="0"/>
                        </a:rPr>
                        <a:t>0</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charset="0"/>
                          <a:ea typeface="ＭＳ Ｐゴシック" charset="0"/>
                        </a:rPr>
                        <a:t>0</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charset="0"/>
                          <a:ea typeface="ＭＳ Ｐゴシック" charset="0"/>
                        </a:rPr>
                        <a:t>0</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charset="0"/>
                          <a:ea typeface="ＭＳ Ｐゴシック" charset="0"/>
                        </a:rPr>
                        <a:t>0</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charset="0"/>
                          <a:ea typeface="ＭＳ Ｐゴシック" charset="0"/>
                        </a:rPr>
                        <a:t>0</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charset="0"/>
                          <a:ea typeface="ＭＳ Ｐゴシック" charset="0"/>
                        </a:rPr>
                        <a:t>0</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charset="0"/>
                          <a:ea typeface="ＭＳ Ｐゴシック" charset="0"/>
                        </a:rPr>
                        <a:t>0</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ar-JO" sz="1600" b="1" i="0" u="none" strike="noStrike" cap="none" normalizeH="0" baseline="0" dirty="0">
                          <a:ln>
                            <a:noFill/>
                          </a:ln>
                          <a:solidFill>
                            <a:schemeClr val="tx1"/>
                          </a:solidFill>
                          <a:effectLst/>
                          <a:latin typeface="Arial" charset="0"/>
                          <a:ea typeface="ＭＳ Ｐゴシック" charset="0"/>
                        </a:rPr>
                        <a:t>0</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7"/>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الرابط للعرض التقديميِّ "علم الروح القدس (نيوماتولوجيا)" متاحٌ على الموقع الإلكترونيّ:</a:t>
            </a:r>
            <a:br>
              <a:rPr lang="ar-JO" sz="2400" b="1" dirty="0">
                <a:solidFill>
                  <a:srgbClr val="FFFFFF"/>
                </a:solidFill>
                <a:latin typeface="Arial" panose="020B0604020202020204" pitchFamily="34" charset="0"/>
                <a:ea typeface="ＭＳ Ｐゴシック" charset="0"/>
                <a:cs typeface="Arial" panose="020B0604020202020204" pitchFamily="34" charset="0"/>
              </a:rPr>
            </a:br>
            <a:r>
              <a:rPr lang="ar-JO"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450314"/>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8275436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199208209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6498" name="Picture 3" descr="Healthy church.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2943225"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38400" y="152400"/>
            <a:ext cx="6248400" cy="1981200"/>
          </a:xfrm>
        </p:spPr>
        <p:txBody>
          <a:bodyPr/>
          <a:lstStyle/>
          <a:p>
            <a:pPr algn="l">
              <a:defRPr/>
            </a:pPr>
            <a:r>
              <a:rPr lang="ar-JO" b="1" dirty="0">
                <a:solidFill>
                  <a:srgbClr val="000000"/>
                </a:solidFill>
                <a:effectLst>
                  <a:outerShdw blurRad="38100" dist="38100" dir="2700000" algn="tl">
                    <a:srgbClr val="DDDDDD"/>
                  </a:outerShdw>
                </a:effectLst>
                <a:latin typeface="Arial" panose="020B0604020202020204" pitchFamily="34" charset="0"/>
                <a:ea typeface="ＭＳ Ｐゴシック" charset="0"/>
                <a:cs typeface="Arial" panose="020B0604020202020204" pitchFamily="34" charset="0"/>
              </a:rPr>
              <a:t>العلامات الكتابية للكنيسة السليمة</a:t>
            </a:r>
            <a:endParaRPr lang="en-US" b="1" dirty="0">
              <a:solidFill>
                <a:srgbClr val="000000"/>
              </a:solidFill>
              <a:effectLst>
                <a:outerShdw blurRad="38100" dist="38100" dir="2700000" algn="tl">
                  <a:srgbClr val="DDDDDD"/>
                </a:outerShdw>
              </a:effectLst>
              <a:latin typeface="Arial" panose="020B0604020202020204" pitchFamily="34" charset="0"/>
              <a:ea typeface="ＭＳ Ｐゴシック" charset="0"/>
              <a:cs typeface="Arial" panose="020B0604020202020204" pitchFamily="34" charset="0"/>
            </a:endParaRPr>
          </a:p>
        </p:txBody>
      </p:sp>
      <p:sp>
        <p:nvSpPr>
          <p:cNvPr id="5" name="Title 1"/>
          <p:cNvSpPr txBox="1">
            <a:spLocks/>
          </p:cNvSpPr>
          <p:nvPr/>
        </p:nvSpPr>
        <p:spPr bwMode="auto">
          <a:xfrm>
            <a:off x="533400" y="2133600"/>
            <a:ext cx="8077200" cy="685800"/>
          </a:xfrm>
          <a:prstGeom prst="rect">
            <a:avLst/>
          </a:prstGeom>
          <a:noFill/>
          <a:ln w="9525">
            <a:noFill/>
            <a:miter lim="800000"/>
            <a:headEnd/>
            <a:tailEnd/>
          </a:ln>
        </p:spPr>
        <p:txBody>
          <a:bodyPr anchor="ct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r">
              <a:defRPr/>
            </a:pPr>
            <a:r>
              <a:rPr lang="ar-JO" sz="36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rPr>
              <a:t>الكنائس السليمة ...</a:t>
            </a:r>
            <a:endParaRPr lang="en-US" sz="36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6" name="Title 1"/>
          <p:cNvSpPr txBox="1">
            <a:spLocks/>
          </p:cNvSpPr>
          <p:nvPr/>
        </p:nvSpPr>
        <p:spPr bwMode="auto">
          <a:xfrm>
            <a:off x="533400" y="2743200"/>
            <a:ext cx="8610600" cy="3352800"/>
          </a:xfrm>
          <a:prstGeom prst="rect">
            <a:avLst/>
          </a:prstGeom>
          <a:noFill/>
          <a:ln w="9525">
            <a:noFill/>
            <a:miter lim="800000"/>
            <a:headEnd/>
            <a:tailEnd/>
          </a:ln>
        </p:spPr>
        <p:txBody>
          <a:bodyPr anchor="ctr"/>
          <a:lstStyle>
            <a:lvl1pPr marL="742950" indent="-742950"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marL="0" indent="0" algn="r">
              <a:defRPr/>
            </a:pPr>
            <a:r>
              <a:rPr lang="ar-JO" sz="36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rPr>
              <a:t>أ) تقاس بالمصطلحات </a:t>
            </a:r>
            <a:r>
              <a:rPr lang="ar-JO" sz="3600" b="1" dirty="0">
                <a:solidFill>
                  <a:srgbClr val="C00000"/>
                </a:solidFill>
                <a:effectLst>
                  <a:outerShdw blurRad="38100" dist="38100" dir="2700000" algn="tl">
                    <a:srgbClr val="DDDDDD"/>
                  </a:outerShdw>
                </a:effectLst>
                <a:latin typeface="Arial" panose="020B0604020202020204" pitchFamily="34" charset="0"/>
                <a:cs typeface="Arial" panose="020B0604020202020204" pitchFamily="34" charset="0"/>
              </a:rPr>
              <a:t>الروحية بدلاً من العددية</a:t>
            </a:r>
          </a:p>
          <a:p>
            <a:pPr marL="0" indent="0" algn="r">
              <a:defRPr/>
            </a:pPr>
            <a:endParaRPr lang="en-US" sz="36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endParaRPr>
          </a:p>
          <a:p>
            <a:pPr marL="0" indent="0" algn="r">
              <a:defRPr/>
            </a:pPr>
            <a:r>
              <a:rPr lang="ar-JO" sz="36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rPr>
              <a:t>ب) تتبع أنماط الخدمة </a:t>
            </a:r>
            <a:r>
              <a:rPr lang="ar-JO" sz="3600" b="1" dirty="0">
                <a:solidFill>
                  <a:srgbClr val="C00000"/>
                </a:solidFill>
                <a:effectLst>
                  <a:outerShdw blurRad="38100" dist="38100" dir="2700000" algn="tl">
                    <a:srgbClr val="DDDDDD"/>
                  </a:outerShdw>
                </a:effectLst>
                <a:latin typeface="Arial" panose="020B0604020202020204" pitchFamily="34" charset="0"/>
                <a:cs typeface="Arial" panose="020B0604020202020204" pitchFamily="34" charset="0"/>
              </a:rPr>
              <a:t>الكتابية بدلاً من الثقافية</a:t>
            </a:r>
            <a:endParaRPr lang="en-US" sz="3600" b="1" dirty="0">
              <a:solidFill>
                <a:srgbClr val="C00000"/>
              </a:solidFill>
              <a:effectLst>
                <a:outerShdw blurRad="38100" dist="38100" dir="2700000" algn="tl">
                  <a:srgbClr val="DDDDDD"/>
                </a:outerShdw>
              </a:effectLst>
              <a:latin typeface="Arial" panose="020B0604020202020204" pitchFamily="34" charset="0"/>
              <a:cs typeface="Arial" panose="020B0604020202020204" pitchFamily="34" charset="0"/>
            </a:endParaRPr>
          </a:p>
          <a:p>
            <a:pPr marL="0" indent="0">
              <a:defRPr/>
            </a:pPr>
            <a:endParaRPr lang="en-US" sz="36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endParaRPr>
          </a:p>
          <a:p>
            <a:pPr marL="0" indent="0" algn="r">
              <a:defRPr/>
            </a:pPr>
            <a:r>
              <a:rPr lang="ar-JO" sz="36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rPr>
              <a:t>ت) ترتكز على الأساسات </a:t>
            </a:r>
            <a:r>
              <a:rPr lang="ar-JO" sz="3600" b="1" dirty="0">
                <a:solidFill>
                  <a:srgbClr val="C00000"/>
                </a:solidFill>
                <a:effectLst>
                  <a:outerShdw blurRad="38100" dist="38100" dir="2700000" algn="tl">
                    <a:srgbClr val="DDDDDD"/>
                  </a:outerShdw>
                </a:effectLst>
                <a:latin typeface="Arial" panose="020B0604020202020204" pitchFamily="34" charset="0"/>
                <a:cs typeface="Arial" panose="020B0604020202020204" pitchFamily="34" charset="0"/>
              </a:rPr>
              <a:t>اللاهوتية بدلاً من الإجتماعية</a:t>
            </a:r>
            <a:endParaRPr lang="en-US" sz="3600" b="1" dirty="0">
              <a:solidFill>
                <a:srgbClr val="C00000"/>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7" name="Title 1"/>
          <p:cNvSpPr txBox="1">
            <a:spLocks/>
          </p:cNvSpPr>
          <p:nvPr/>
        </p:nvSpPr>
        <p:spPr bwMode="auto">
          <a:xfrm>
            <a:off x="0" y="6172200"/>
            <a:ext cx="9144000" cy="685800"/>
          </a:xfrm>
          <a:prstGeom prst="rect">
            <a:avLst/>
          </a:prstGeom>
          <a:solidFill>
            <a:schemeClr val="tx1"/>
          </a:solidFill>
          <a:ln w="9525">
            <a:noFill/>
            <a:miter lim="800000"/>
            <a:headEnd/>
            <a:tailEnd/>
          </a:ln>
        </p:spPr>
        <p:txBody>
          <a:bodyPr anchor="ct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a:defRPr/>
            </a:pPr>
            <a:r>
              <a:rPr lang="ar-JO" sz="1800" b="1" dirty="0">
                <a:solidFill>
                  <a:srgbClr val="FFFFFF"/>
                </a:solidFill>
                <a:latin typeface="Arial" panose="020B0604020202020204" pitchFamily="34" charset="0"/>
                <a:cs typeface="Arial" panose="020B0604020202020204" pitchFamily="34" charset="0"/>
              </a:rPr>
              <a:t>كينيث و. جانغل</a:t>
            </a:r>
            <a:r>
              <a:rPr lang="en-US" sz="1800" b="1" dirty="0">
                <a:solidFill>
                  <a:srgbClr val="FFFFFF"/>
                </a:solidFill>
                <a:latin typeface="Arial" panose="020B0604020202020204" pitchFamily="34" charset="0"/>
                <a:cs typeface="Arial" panose="020B0604020202020204" pitchFamily="34" charset="0"/>
              </a:rPr>
              <a:t>, </a:t>
            </a:r>
            <a:r>
              <a:rPr lang="ar-JO" sz="1800" b="1" dirty="0">
                <a:solidFill>
                  <a:srgbClr val="FFFFFF"/>
                </a:solidFill>
                <a:latin typeface="Arial" panose="020B0604020202020204" pitchFamily="34" charset="0"/>
                <a:cs typeface="Arial" panose="020B0604020202020204" pitchFamily="34" charset="0"/>
              </a:rPr>
              <a:t>علامات الكنيسة السليمة </a:t>
            </a:r>
            <a:r>
              <a:rPr lang="en-US" sz="1800" b="1" dirty="0">
                <a:solidFill>
                  <a:srgbClr val="FFFFFF"/>
                </a:solidFill>
                <a:latin typeface="Arial" panose="020B0604020202020204" pitchFamily="34" charset="0"/>
                <a:cs typeface="Arial" panose="020B0604020202020204" pitchFamily="34" charset="0"/>
              </a:rPr>
              <a:t> </a:t>
            </a:r>
            <a:br>
              <a:rPr lang="en-US" sz="1800" b="1" dirty="0">
                <a:solidFill>
                  <a:srgbClr val="FFFFFF"/>
                </a:solidFill>
                <a:latin typeface="Arial" panose="020B0604020202020204" pitchFamily="34" charset="0"/>
                <a:cs typeface="Arial" panose="020B0604020202020204" pitchFamily="34" charset="0"/>
              </a:rPr>
            </a:br>
            <a:r>
              <a:rPr lang="ar-JO" sz="1800" b="1" i="1" dirty="0">
                <a:solidFill>
                  <a:srgbClr val="FFFFFF"/>
                </a:solidFill>
                <a:latin typeface="Arial" panose="020B0604020202020204" pitchFamily="34" charset="0"/>
                <a:cs typeface="Arial" panose="020B0604020202020204" pitchFamily="34" charset="0"/>
              </a:rPr>
              <a:t>مكتبة ساكرا 158 (أكتوبر-ديسمبر 2001): 467-77</a:t>
            </a:r>
            <a:endParaRPr lang="en-US" sz="1800" b="1" dirty="0">
              <a:solidFill>
                <a:srgbClr val="FFFFFF"/>
              </a:solidFill>
              <a:effectLst>
                <a:outerShdw blurRad="38100" dist="38100" dir="2700000" algn="tl">
                  <a:srgbClr val="80808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7522" name="Picture 3" descr="Healthy church.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2943225"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38400" y="152400"/>
            <a:ext cx="6248400" cy="1981200"/>
          </a:xfrm>
        </p:spPr>
        <p:txBody>
          <a:bodyPr/>
          <a:lstStyle/>
          <a:p>
            <a:pPr>
              <a:defRPr/>
            </a:pPr>
            <a:r>
              <a:rPr lang="ar-JO" b="1" dirty="0">
                <a:solidFill>
                  <a:srgbClr val="000000"/>
                </a:solidFill>
                <a:effectLst>
                  <a:outerShdw blurRad="38100" dist="38100" dir="2700000" algn="tl">
                    <a:srgbClr val="DDDDDD"/>
                  </a:outerShdw>
                </a:effectLst>
                <a:latin typeface="Arial" panose="020B0604020202020204" pitchFamily="34" charset="0"/>
                <a:ea typeface="ＭＳ Ｐゴシック" charset="0"/>
                <a:cs typeface="Arial" panose="020B0604020202020204" pitchFamily="34" charset="0"/>
              </a:rPr>
              <a:t>العلامات الكتابية للكنيسة السليمة</a:t>
            </a:r>
            <a:endParaRPr lang="en-US" b="1" dirty="0">
              <a:solidFill>
                <a:srgbClr val="000000"/>
              </a:solidFill>
              <a:effectLst>
                <a:outerShdw blurRad="38100" dist="38100" dir="2700000" algn="tl">
                  <a:srgbClr val="DDDDDD"/>
                </a:outerShdw>
              </a:effectLst>
              <a:latin typeface="Arial" panose="020B0604020202020204" pitchFamily="34" charset="0"/>
              <a:ea typeface="ＭＳ Ｐゴシック" charset="0"/>
              <a:cs typeface="Arial" panose="020B0604020202020204" pitchFamily="34" charset="0"/>
            </a:endParaRPr>
          </a:p>
        </p:txBody>
      </p:sp>
      <p:sp>
        <p:nvSpPr>
          <p:cNvPr id="5" name="Title 1"/>
          <p:cNvSpPr txBox="1">
            <a:spLocks/>
          </p:cNvSpPr>
          <p:nvPr/>
        </p:nvSpPr>
        <p:spPr bwMode="auto">
          <a:xfrm>
            <a:off x="533400" y="2133600"/>
            <a:ext cx="8077200" cy="685800"/>
          </a:xfrm>
          <a:prstGeom prst="rect">
            <a:avLst/>
          </a:prstGeom>
          <a:noFill/>
          <a:ln w="9525">
            <a:noFill/>
            <a:miter lim="800000"/>
            <a:headEnd/>
            <a:tailEnd/>
          </a:ln>
        </p:spPr>
        <p:txBody>
          <a:bodyPr anchor="ct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r">
              <a:defRPr/>
            </a:pPr>
            <a:r>
              <a:rPr lang="ar-JO" sz="36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rPr>
              <a:t>الكنائس السليمة ...</a:t>
            </a:r>
            <a:endParaRPr lang="en-US" sz="36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6" name="Title 1"/>
          <p:cNvSpPr txBox="1">
            <a:spLocks/>
          </p:cNvSpPr>
          <p:nvPr/>
        </p:nvSpPr>
        <p:spPr bwMode="auto">
          <a:xfrm>
            <a:off x="533400" y="2819400"/>
            <a:ext cx="8610600" cy="2438400"/>
          </a:xfrm>
          <a:prstGeom prst="rect">
            <a:avLst/>
          </a:prstGeom>
          <a:noFill/>
          <a:ln w="9525">
            <a:noFill/>
            <a:miter lim="800000"/>
            <a:headEnd/>
            <a:tailEnd/>
          </a:ln>
        </p:spPr>
        <p:txBody>
          <a:bodyPr anchor="ctr"/>
          <a:lstStyle>
            <a:lvl1pPr marL="742950" indent="-742950"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marL="0" indent="0" algn="r">
              <a:defRPr/>
            </a:pPr>
            <a:r>
              <a:rPr lang="ar-JO" sz="36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rPr>
              <a:t>ث) تركز على </a:t>
            </a:r>
            <a:r>
              <a:rPr lang="ar-JO" sz="3600" b="1" dirty="0">
                <a:solidFill>
                  <a:srgbClr val="C00000"/>
                </a:solidFill>
                <a:effectLst>
                  <a:outerShdw blurRad="38100" dist="38100" dir="2700000" algn="tl">
                    <a:srgbClr val="DDDDDD"/>
                  </a:outerShdw>
                </a:effectLst>
                <a:latin typeface="Arial" panose="020B0604020202020204" pitchFamily="34" charset="0"/>
                <a:cs typeface="Arial" panose="020B0604020202020204" pitchFamily="34" charset="0"/>
              </a:rPr>
              <a:t>نموذج الخدمة بدلاً من التسويق</a:t>
            </a:r>
            <a:endParaRPr lang="en-US" sz="3600" b="1" dirty="0">
              <a:solidFill>
                <a:srgbClr val="C00000"/>
              </a:solidFill>
              <a:effectLst>
                <a:outerShdw blurRad="38100" dist="38100" dir="2700000" algn="tl">
                  <a:srgbClr val="DDDDDD"/>
                </a:outerShdw>
              </a:effectLst>
              <a:latin typeface="Arial" panose="020B0604020202020204" pitchFamily="34" charset="0"/>
              <a:cs typeface="Arial" panose="020B0604020202020204" pitchFamily="34" charset="0"/>
            </a:endParaRPr>
          </a:p>
          <a:p>
            <a:pPr marL="0" indent="0">
              <a:defRPr/>
            </a:pPr>
            <a:endParaRPr lang="en-US" sz="36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endParaRPr>
          </a:p>
          <a:p>
            <a:pPr marL="0" indent="0" algn="r">
              <a:defRPr/>
            </a:pPr>
            <a:r>
              <a:rPr lang="ar-JO" sz="36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rPr>
              <a:t>ج) تتبنى نماذج القيادة </a:t>
            </a:r>
            <a:r>
              <a:rPr lang="ar-JO" sz="3600" b="1" dirty="0">
                <a:solidFill>
                  <a:srgbClr val="C00000"/>
                </a:solidFill>
                <a:effectLst>
                  <a:outerShdw blurRad="38100" dist="38100" dir="2700000" algn="tl">
                    <a:srgbClr val="DDDDDD"/>
                  </a:outerShdw>
                </a:effectLst>
                <a:latin typeface="Arial" panose="020B0604020202020204" pitchFamily="34" charset="0"/>
                <a:cs typeface="Arial" panose="020B0604020202020204" pitchFamily="34" charset="0"/>
              </a:rPr>
              <a:t>الكتابية بدلاً من العلمانية</a:t>
            </a:r>
            <a:endParaRPr lang="en-US" sz="3600" b="1" dirty="0">
              <a:solidFill>
                <a:srgbClr val="C00000"/>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7" name="Title 1"/>
          <p:cNvSpPr txBox="1">
            <a:spLocks/>
          </p:cNvSpPr>
          <p:nvPr/>
        </p:nvSpPr>
        <p:spPr bwMode="auto">
          <a:xfrm>
            <a:off x="0" y="6172200"/>
            <a:ext cx="9144000" cy="685800"/>
          </a:xfrm>
          <a:prstGeom prst="rect">
            <a:avLst/>
          </a:prstGeom>
          <a:solidFill>
            <a:schemeClr val="tx1"/>
          </a:solidFill>
          <a:ln w="9525">
            <a:noFill/>
            <a:miter lim="800000"/>
            <a:headEnd/>
            <a:tailEnd/>
          </a:ln>
        </p:spPr>
        <p:txBody>
          <a:bodyPr anchor="ct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a:defRPr/>
            </a:pPr>
            <a:r>
              <a:rPr lang="ar-JO" sz="1800" b="1" dirty="0">
                <a:solidFill>
                  <a:srgbClr val="FFFFFF"/>
                </a:solidFill>
                <a:latin typeface="Arial" panose="020B0604020202020204" pitchFamily="34" charset="0"/>
                <a:cs typeface="Arial" panose="020B0604020202020204" pitchFamily="34" charset="0"/>
              </a:rPr>
              <a:t>كينيث و. جانغل, علامات الكنيسة السليمة  </a:t>
            </a:r>
            <a:br>
              <a:rPr lang="ar-JO" sz="1800" b="1" dirty="0">
                <a:solidFill>
                  <a:srgbClr val="FFFFFF"/>
                </a:solidFill>
                <a:latin typeface="Arial" panose="020B0604020202020204" pitchFamily="34" charset="0"/>
                <a:cs typeface="Arial" panose="020B0604020202020204" pitchFamily="34" charset="0"/>
              </a:rPr>
            </a:br>
            <a:r>
              <a:rPr lang="ar-JO" sz="1800" b="1" dirty="0">
                <a:solidFill>
                  <a:srgbClr val="FFFFFF"/>
                </a:solidFill>
                <a:latin typeface="Arial" panose="020B0604020202020204" pitchFamily="34" charset="0"/>
                <a:cs typeface="Arial" panose="020B0604020202020204" pitchFamily="34" charset="0"/>
              </a:rPr>
              <a:t>مكتبة ساكرا 158 (أكتوبر-ديسمبر 2001): 467-77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a:xfrm>
            <a:off x="5076825" y="3789363"/>
            <a:ext cx="4067175" cy="3068637"/>
          </a:xfrm>
        </p:spPr>
        <p:txBody>
          <a:bodyPr/>
          <a:lstStyle/>
          <a:p>
            <a:pPr eaLnBrk="1" hangingPunct="1"/>
            <a:r>
              <a:rPr lang="ar-JO" sz="4000" b="1" dirty="0">
                <a:latin typeface="Arial" panose="020B0604020202020204" pitchFamily="34" charset="0"/>
                <a:ea typeface="ＭＳ Ｐゴシック" charset="0"/>
                <a:cs typeface="Arial" panose="020B0604020202020204" pitchFamily="34" charset="0"/>
              </a:rPr>
              <a:t>يمكن أن          تساعدنا المخزونات أحيانًا في             تمييز مواهبنا</a:t>
            </a:r>
            <a:endParaRPr lang="en-US" sz="4000" b="1" dirty="0">
              <a:latin typeface="Arial" panose="020B0604020202020204" pitchFamily="34" charset="0"/>
              <a:ea typeface="ＭＳ Ｐゴシック" charset="0"/>
              <a:cs typeface="Arial" panose="020B0604020202020204" pitchFamily="34" charset="0"/>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5037138"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pic>
        <p:nvPicPr>
          <p:cNvPr id="108547" name="Picture 1"/>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230813" y="-26988"/>
            <a:ext cx="3759200" cy="3810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2" descr="lighthouseSunse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3" name="Rectangle 3"/>
          <p:cNvSpPr>
            <a:spLocks noGrp="1" noChangeArrowheads="1"/>
          </p:cNvSpPr>
          <p:nvPr>
            <p:ph type="title"/>
          </p:nvPr>
        </p:nvSpPr>
        <p:spPr>
          <a:xfrm>
            <a:off x="457200" y="228600"/>
            <a:ext cx="5486400" cy="6324600"/>
          </a:xfrm>
          <a:effectLst>
            <a:outerShdw blurRad="63500" dist="35921" dir="2700000" algn="ctr" rotWithShape="0">
              <a:schemeClr val="tx2">
                <a:alpha val="74998"/>
              </a:schemeClr>
            </a:outerShdw>
          </a:effectLst>
        </p:spPr>
        <p:txBody>
          <a:bodyPr/>
          <a:lstStyle/>
          <a:p>
            <a:pPr eaLnBrk="1" hangingPunct="1">
              <a:defRPr/>
            </a:pPr>
            <a:r>
              <a:rPr lang="ar-JO" sz="6600" b="1" dirty="0">
                <a:solidFill>
                  <a:schemeClr val="bg1"/>
                </a:solidFill>
                <a:latin typeface="Arial"/>
                <a:cs typeface="Arial"/>
              </a:rPr>
              <a:t>كيف يمكنك </a:t>
            </a:r>
            <a:br>
              <a:rPr lang="ar-JO" sz="6600" b="1" dirty="0">
                <a:solidFill>
                  <a:schemeClr val="bg1"/>
                </a:solidFill>
                <a:latin typeface="Arial"/>
                <a:cs typeface="Arial"/>
              </a:rPr>
            </a:br>
            <a:r>
              <a:rPr lang="ar-JO" sz="6600" b="1" dirty="0">
                <a:solidFill>
                  <a:schemeClr val="bg1"/>
                </a:solidFill>
                <a:latin typeface="Arial"/>
                <a:cs typeface="Arial"/>
              </a:rPr>
              <a:t>أن تعرف الموهبة التي أعطاك </a:t>
            </a:r>
            <a:br>
              <a:rPr lang="ar-JO" sz="6600" b="1" dirty="0">
                <a:solidFill>
                  <a:schemeClr val="bg1"/>
                </a:solidFill>
                <a:latin typeface="Arial"/>
                <a:cs typeface="Arial"/>
              </a:rPr>
            </a:br>
            <a:r>
              <a:rPr lang="ar-JO" sz="6600" b="1" dirty="0">
                <a:solidFill>
                  <a:schemeClr val="bg1"/>
                </a:solidFill>
                <a:latin typeface="Arial"/>
                <a:cs typeface="Arial"/>
              </a:rPr>
              <a:t>إياها الله؟</a:t>
            </a:r>
            <a:endParaRPr lang="en-US" dirty="0">
              <a:solidFill>
                <a:schemeClr val="bg1"/>
              </a:solidFill>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2" descr="TheWordMt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9050"/>
            <a:ext cx="9169400" cy="6877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699" name="Rectangle 3"/>
          <p:cNvSpPr>
            <a:spLocks noGrp="1" noChangeArrowheads="1"/>
          </p:cNvSpPr>
          <p:nvPr>
            <p:ph type="title"/>
          </p:nvPr>
        </p:nvSpPr>
        <p:spPr>
          <a:xfrm>
            <a:off x="0" y="0"/>
            <a:ext cx="2438400" cy="2743200"/>
          </a:xfrm>
          <a:solidFill>
            <a:schemeClr val="tx2"/>
          </a:solidFill>
          <a:effectLst>
            <a:outerShdw blurRad="63500" dist="35921" dir="2700000" algn="ctr" rotWithShape="0">
              <a:schemeClr val="tx2">
                <a:alpha val="74998"/>
              </a:schemeClr>
            </a:outerShdw>
          </a:effectLst>
        </p:spPr>
        <p:txBody>
          <a:bodyPr/>
          <a:lstStyle/>
          <a:p>
            <a:pPr eaLnBrk="1" hangingPunct="1">
              <a:defRPr/>
            </a:pPr>
            <a:r>
              <a:rPr lang="ar-JO" sz="3200" b="1" dirty="0">
                <a:solidFill>
                  <a:schemeClr val="bg1"/>
                </a:solidFill>
                <a:latin typeface="Arial" panose="020B0604020202020204" pitchFamily="34" charset="0"/>
                <a:cs typeface="Arial" panose="020B0604020202020204" pitchFamily="34" charset="0"/>
              </a:rPr>
              <a:t>كيف             تميز        مواهبك الروحية؟</a:t>
            </a:r>
            <a:endParaRPr lang="en-US" sz="3200" dirty="0">
              <a:solidFill>
                <a:schemeClr val="bg1"/>
              </a:solidFill>
              <a:latin typeface="Arial" panose="020B0604020202020204" pitchFamily="34" charset="0"/>
              <a:cs typeface="Arial" panose="020B0604020202020204" pitchFamily="34" charset="0"/>
            </a:endParaRPr>
          </a:p>
        </p:txBody>
      </p:sp>
      <p:sp>
        <p:nvSpPr>
          <p:cNvPr id="29706" name="AutoShape 10"/>
          <p:cNvSpPr>
            <a:spLocks noChangeArrowheads="1"/>
          </p:cNvSpPr>
          <p:nvPr/>
        </p:nvSpPr>
        <p:spPr bwMode="auto">
          <a:xfrm rot="5400000">
            <a:off x="4419600" y="252413"/>
            <a:ext cx="304800" cy="533400"/>
          </a:xfrm>
          <a:prstGeom prst="notchedRightArrow">
            <a:avLst>
              <a:gd name="adj1" fmla="val 50000"/>
              <a:gd name="adj2" fmla="val 25000"/>
            </a:avLst>
          </a:prstGeom>
          <a:gradFill rotWithShape="0">
            <a:gsLst>
              <a:gs pos="0">
                <a:srgbClr val="767600"/>
              </a:gs>
              <a:gs pos="100000">
                <a:srgbClr val="FFFF00"/>
              </a:gs>
            </a:gsLst>
            <a:lin ang="5400000" scaled="1"/>
          </a:gradFill>
          <a:ln w="9525">
            <a:solidFill>
              <a:schemeClr val="tx1"/>
            </a:solidFill>
            <a:miter lim="800000"/>
            <a:headEnd/>
            <a:tailEnd/>
          </a:ln>
        </p:spPr>
        <p:txBody>
          <a:bodyPr wrap="none" anchor="ctr"/>
          <a:lstStyle/>
          <a:p>
            <a:pPr algn="ctr"/>
            <a:endParaRPr lang="en-US">
              <a:solidFill>
                <a:srgbClr val="000000"/>
              </a:solidFill>
              <a:latin typeface="Arial" panose="020B0604020202020204" pitchFamily="34" charset="0"/>
              <a:cs typeface="Arial" panose="020B0604020202020204" pitchFamily="34" charset="0"/>
            </a:endParaRPr>
          </a:p>
        </p:txBody>
      </p:sp>
      <p:sp>
        <p:nvSpPr>
          <p:cNvPr id="29707" name="Rectangle 11"/>
          <p:cNvSpPr>
            <a:spLocks noChangeArrowheads="1"/>
          </p:cNvSpPr>
          <p:nvPr/>
        </p:nvSpPr>
        <p:spPr bwMode="auto">
          <a:xfrm>
            <a:off x="3162300" y="579438"/>
            <a:ext cx="2819400" cy="45720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marL="342900" indent="-342900" algn="ctr" eaLnBrk="1" hangingPunct="1">
              <a:spcBef>
                <a:spcPct val="20000"/>
              </a:spcBef>
              <a:defRPr/>
            </a:pPr>
            <a:r>
              <a:rPr lang="ar-JO" b="1" dirty="0">
                <a:solidFill>
                  <a:srgbClr val="FFFFFF"/>
                </a:solidFill>
                <a:latin typeface="Arial" panose="020B0604020202020204" pitchFamily="34" charset="0"/>
                <a:cs typeface="Arial" panose="020B0604020202020204" pitchFamily="34" charset="0"/>
              </a:rPr>
              <a:t>الإمتلاء بالروح</a:t>
            </a:r>
            <a:endParaRPr lang="en-US" b="1" dirty="0">
              <a:solidFill>
                <a:srgbClr val="FFFFFF"/>
              </a:solidFill>
              <a:latin typeface="Arial" panose="020B0604020202020204" pitchFamily="34" charset="0"/>
              <a:cs typeface="Arial" panose="020B0604020202020204" pitchFamily="34" charset="0"/>
            </a:endParaRPr>
          </a:p>
        </p:txBody>
      </p:sp>
      <p:sp>
        <p:nvSpPr>
          <p:cNvPr id="29708" name="AutoShape 12"/>
          <p:cNvSpPr>
            <a:spLocks noChangeArrowheads="1"/>
          </p:cNvSpPr>
          <p:nvPr/>
        </p:nvSpPr>
        <p:spPr bwMode="auto">
          <a:xfrm rot="5400000">
            <a:off x="4419600" y="831850"/>
            <a:ext cx="304800" cy="533400"/>
          </a:xfrm>
          <a:prstGeom prst="notchedRightArrow">
            <a:avLst>
              <a:gd name="adj1" fmla="val 50000"/>
              <a:gd name="adj2" fmla="val 25000"/>
            </a:avLst>
          </a:prstGeom>
          <a:gradFill rotWithShape="0">
            <a:gsLst>
              <a:gs pos="0">
                <a:srgbClr val="767600"/>
              </a:gs>
              <a:gs pos="100000">
                <a:srgbClr val="FFFF00"/>
              </a:gs>
            </a:gsLst>
            <a:lin ang="5400000" scaled="1"/>
          </a:gradFill>
          <a:ln w="9525">
            <a:solidFill>
              <a:schemeClr val="tx1"/>
            </a:solidFill>
            <a:miter lim="800000"/>
            <a:headEnd/>
            <a:tailEnd/>
          </a:ln>
        </p:spPr>
        <p:txBody>
          <a:bodyPr wrap="none" anchor="ctr"/>
          <a:lstStyle/>
          <a:p>
            <a:pPr algn="ctr"/>
            <a:endParaRPr lang="en-US">
              <a:solidFill>
                <a:srgbClr val="000000"/>
              </a:solidFill>
              <a:latin typeface="Arial" panose="020B0604020202020204" pitchFamily="34" charset="0"/>
              <a:cs typeface="Arial" panose="020B0604020202020204" pitchFamily="34" charset="0"/>
            </a:endParaRPr>
          </a:p>
        </p:txBody>
      </p:sp>
      <p:sp>
        <p:nvSpPr>
          <p:cNvPr id="29709" name="Rectangle 13"/>
          <p:cNvSpPr>
            <a:spLocks noChangeArrowheads="1"/>
          </p:cNvSpPr>
          <p:nvPr/>
        </p:nvSpPr>
        <p:spPr bwMode="auto">
          <a:xfrm>
            <a:off x="3162300" y="1158875"/>
            <a:ext cx="2819400" cy="45720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marL="342900" indent="-342900" algn="ctr" eaLnBrk="1" hangingPunct="1">
              <a:spcBef>
                <a:spcPct val="20000"/>
              </a:spcBef>
              <a:defRPr/>
            </a:pPr>
            <a:r>
              <a:rPr lang="ar-JO" b="1" dirty="0">
                <a:solidFill>
                  <a:srgbClr val="FFFFFF"/>
                </a:solidFill>
                <a:latin typeface="Arial" panose="020B0604020202020204" pitchFamily="34" charset="0"/>
                <a:cs typeface="Arial" panose="020B0604020202020204" pitchFamily="34" charset="0"/>
              </a:rPr>
              <a:t>السلوك بالروح</a:t>
            </a:r>
            <a:endParaRPr lang="en-US" b="1" dirty="0">
              <a:solidFill>
                <a:srgbClr val="FFFFFF"/>
              </a:solidFill>
              <a:latin typeface="Arial" panose="020B0604020202020204" pitchFamily="34" charset="0"/>
              <a:cs typeface="Arial" panose="020B0604020202020204" pitchFamily="34" charset="0"/>
            </a:endParaRPr>
          </a:p>
        </p:txBody>
      </p:sp>
      <p:sp>
        <p:nvSpPr>
          <p:cNvPr id="29710" name="AutoShape 14"/>
          <p:cNvSpPr>
            <a:spLocks noChangeArrowheads="1"/>
          </p:cNvSpPr>
          <p:nvPr/>
        </p:nvSpPr>
        <p:spPr bwMode="auto">
          <a:xfrm rot="5400000">
            <a:off x="4419600" y="1409700"/>
            <a:ext cx="304800" cy="533400"/>
          </a:xfrm>
          <a:prstGeom prst="notchedRightArrow">
            <a:avLst>
              <a:gd name="adj1" fmla="val 50000"/>
              <a:gd name="adj2" fmla="val 25000"/>
            </a:avLst>
          </a:prstGeom>
          <a:gradFill rotWithShape="0">
            <a:gsLst>
              <a:gs pos="0">
                <a:srgbClr val="767600"/>
              </a:gs>
              <a:gs pos="100000">
                <a:srgbClr val="FFFF00"/>
              </a:gs>
            </a:gsLst>
            <a:lin ang="5400000" scaled="1"/>
          </a:gradFill>
          <a:ln w="9525">
            <a:solidFill>
              <a:schemeClr val="tx1"/>
            </a:solidFill>
            <a:miter lim="800000"/>
            <a:headEnd/>
            <a:tailEnd/>
          </a:ln>
        </p:spPr>
        <p:txBody>
          <a:bodyPr wrap="none" anchor="ctr"/>
          <a:lstStyle/>
          <a:p>
            <a:pPr algn="ctr"/>
            <a:endParaRPr lang="en-US">
              <a:solidFill>
                <a:srgbClr val="000000"/>
              </a:solidFill>
              <a:latin typeface="Arial" panose="020B0604020202020204" pitchFamily="34" charset="0"/>
              <a:cs typeface="Arial" panose="020B0604020202020204" pitchFamily="34" charset="0"/>
            </a:endParaRPr>
          </a:p>
        </p:txBody>
      </p:sp>
      <p:sp>
        <p:nvSpPr>
          <p:cNvPr id="29712" name="AutoShape 16"/>
          <p:cNvSpPr>
            <a:spLocks noChangeArrowheads="1"/>
          </p:cNvSpPr>
          <p:nvPr/>
        </p:nvSpPr>
        <p:spPr bwMode="auto">
          <a:xfrm rot="5400000">
            <a:off x="4419600" y="1989138"/>
            <a:ext cx="304800" cy="533400"/>
          </a:xfrm>
          <a:prstGeom prst="notchedRightArrow">
            <a:avLst>
              <a:gd name="adj1" fmla="val 50000"/>
              <a:gd name="adj2" fmla="val 25000"/>
            </a:avLst>
          </a:prstGeom>
          <a:gradFill rotWithShape="0">
            <a:gsLst>
              <a:gs pos="0">
                <a:srgbClr val="767600"/>
              </a:gs>
              <a:gs pos="100000">
                <a:srgbClr val="FFFF00"/>
              </a:gs>
            </a:gsLst>
            <a:lin ang="5400000" scaled="1"/>
          </a:gradFill>
          <a:ln w="9525">
            <a:solidFill>
              <a:schemeClr val="tx1"/>
            </a:solidFill>
            <a:miter lim="800000"/>
            <a:headEnd/>
            <a:tailEnd/>
          </a:ln>
        </p:spPr>
        <p:txBody>
          <a:bodyPr wrap="none" anchor="ctr"/>
          <a:lstStyle/>
          <a:p>
            <a:pPr algn="ctr"/>
            <a:endParaRPr lang="en-US">
              <a:solidFill>
                <a:srgbClr val="000000"/>
              </a:solidFill>
              <a:latin typeface="Arial" panose="020B0604020202020204" pitchFamily="34" charset="0"/>
              <a:cs typeface="Arial" panose="020B0604020202020204" pitchFamily="34" charset="0"/>
            </a:endParaRPr>
          </a:p>
        </p:txBody>
      </p:sp>
      <p:sp>
        <p:nvSpPr>
          <p:cNvPr id="29713" name="Rectangle 17"/>
          <p:cNvSpPr>
            <a:spLocks noChangeArrowheads="1"/>
          </p:cNvSpPr>
          <p:nvPr/>
        </p:nvSpPr>
        <p:spPr bwMode="auto">
          <a:xfrm>
            <a:off x="3162300" y="2317750"/>
            <a:ext cx="2819400" cy="45720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marL="342900" indent="-342900" algn="ctr" eaLnBrk="1" hangingPunct="1">
              <a:spcBef>
                <a:spcPct val="20000"/>
              </a:spcBef>
              <a:defRPr/>
            </a:pPr>
            <a:r>
              <a:rPr lang="ar-JO" b="1" dirty="0">
                <a:solidFill>
                  <a:srgbClr val="FFFFFF"/>
                </a:solidFill>
                <a:latin typeface="Arial" panose="020B0604020202020204" pitchFamily="34" charset="0"/>
                <a:cs typeface="Arial" panose="020B0604020202020204" pitchFamily="34" charset="0"/>
              </a:rPr>
              <a:t>الخضوع</a:t>
            </a:r>
            <a:endParaRPr lang="en-US" b="1" dirty="0">
              <a:solidFill>
                <a:srgbClr val="FFFFFF"/>
              </a:solidFill>
              <a:latin typeface="Arial" panose="020B0604020202020204" pitchFamily="34" charset="0"/>
              <a:cs typeface="Arial" panose="020B0604020202020204" pitchFamily="34" charset="0"/>
            </a:endParaRPr>
          </a:p>
        </p:txBody>
      </p:sp>
      <p:sp>
        <p:nvSpPr>
          <p:cNvPr id="29714" name="AutoShape 18"/>
          <p:cNvSpPr>
            <a:spLocks noChangeArrowheads="1"/>
          </p:cNvSpPr>
          <p:nvPr/>
        </p:nvSpPr>
        <p:spPr bwMode="auto">
          <a:xfrm rot="5400000">
            <a:off x="4419600" y="2568575"/>
            <a:ext cx="304800" cy="533400"/>
          </a:xfrm>
          <a:prstGeom prst="notchedRightArrow">
            <a:avLst>
              <a:gd name="adj1" fmla="val 50000"/>
              <a:gd name="adj2" fmla="val 25000"/>
            </a:avLst>
          </a:prstGeom>
          <a:gradFill rotWithShape="0">
            <a:gsLst>
              <a:gs pos="0">
                <a:srgbClr val="767600"/>
              </a:gs>
              <a:gs pos="100000">
                <a:srgbClr val="FFFF00"/>
              </a:gs>
            </a:gsLst>
            <a:lin ang="5400000" scaled="1"/>
          </a:gradFill>
          <a:ln w="9525">
            <a:solidFill>
              <a:schemeClr val="tx1"/>
            </a:solidFill>
            <a:miter lim="800000"/>
            <a:headEnd/>
            <a:tailEnd/>
          </a:ln>
        </p:spPr>
        <p:txBody>
          <a:bodyPr wrap="none" anchor="ctr"/>
          <a:lstStyle/>
          <a:p>
            <a:pPr algn="ctr"/>
            <a:endParaRPr lang="en-US">
              <a:solidFill>
                <a:srgbClr val="000000"/>
              </a:solidFill>
              <a:latin typeface="Arial" panose="020B0604020202020204" pitchFamily="34" charset="0"/>
              <a:cs typeface="Arial" panose="020B0604020202020204" pitchFamily="34" charset="0"/>
            </a:endParaRPr>
          </a:p>
        </p:txBody>
      </p:sp>
      <p:sp>
        <p:nvSpPr>
          <p:cNvPr id="29715" name="Rectangle 19"/>
          <p:cNvSpPr>
            <a:spLocks noChangeArrowheads="1"/>
          </p:cNvSpPr>
          <p:nvPr/>
        </p:nvSpPr>
        <p:spPr bwMode="auto">
          <a:xfrm>
            <a:off x="3162300" y="2895600"/>
            <a:ext cx="2819400" cy="45720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marL="342900" indent="-342900" algn="ctr" eaLnBrk="1" hangingPunct="1">
              <a:spcBef>
                <a:spcPct val="20000"/>
              </a:spcBef>
              <a:defRPr/>
            </a:pPr>
            <a:r>
              <a:rPr lang="ar-JO" b="1" dirty="0">
                <a:solidFill>
                  <a:srgbClr val="FFFFFF"/>
                </a:solidFill>
                <a:latin typeface="Arial" panose="020B0604020202020204" pitchFamily="34" charset="0"/>
                <a:cs typeface="Arial" panose="020B0604020202020204" pitchFamily="34" charset="0"/>
              </a:rPr>
              <a:t>التوسل</a:t>
            </a:r>
            <a:endParaRPr lang="en-US" b="1" dirty="0">
              <a:solidFill>
                <a:srgbClr val="FFFFFF"/>
              </a:solidFill>
              <a:latin typeface="Arial" panose="020B0604020202020204" pitchFamily="34" charset="0"/>
              <a:cs typeface="Arial" panose="020B0604020202020204" pitchFamily="34" charset="0"/>
            </a:endParaRPr>
          </a:p>
        </p:txBody>
      </p:sp>
      <p:sp>
        <p:nvSpPr>
          <p:cNvPr id="29716" name="AutoShape 20"/>
          <p:cNvSpPr>
            <a:spLocks noChangeArrowheads="1"/>
          </p:cNvSpPr>
          <p:nvPr/>
        </p:nvSpPr>
        <p:spPr bwMode="auto">
          <a:xfrm rot="5400000">
            <a:off x="4419600" y="3148013"/>
            <a:ext cx="304800" cy="533400"/>
          </a:xfrm>
          <a:prstGeom prst="notchedRightArrow">
            <a:avLst>
              <a:gd name="adj1" fmla="val 50000"/>
              <a:gd name="adj2" fmla="val 25000"/>
            </a:avLst>
          </a:prstGeom>
          <a:gradFill rotWithShape="0">
            <a:gsLst>
              <a:gs pos="0">
                <a:srgbClr val="767600"/>
              </a:gs>
              <a:gs pos="100000">
                <a:srgbClr val="FFFF00"/>
              </a:gs>
            </a:gsLst>
            <a:lin ang="5400000" scaled="1"/>
          </a:gradFill>
          <a:ln w="9525">
            <a:solidFill>
              <a:schemeClr val="tx1"/>
            </a:solidFill>
            <a:miter lim="800000"/>
            <a:headEnd/>
            <a:tailEnd/>
          </a:ln>
        </p:spPr>
        <p:txBody>
          <a:bodyPr wrap="none" anchor="ctr"/>
          <a:lstStyle/>
          <a:p>
            <a:pPr algn="ctr"/>
            <a:endParaRPr lang="en-US">
              <a:solidFill>
                <a:srgbClr val="000000"/>
              </a:solidFill>
              <a:latin typeface="Arial" panose="020B0604020202020204" pitchFamily="34" charset="0"/>
              <a:cs typeface="Arial" panose="020B0604020202020204" pitchFamily="34" charset="0"/>
            </a:endParaRPr>
          </a:p>
        </p:txBody>
      </p:sp>
      <p:sp>
        <p:nvSpPr>
          <p:cNvPr id="29717" name="Rectangle 21"/>
          <p:cNvSpPr>
            <a:spLocks noChangeArrowheads="1"/>
          </p:cNvSpPr>
          <p:nvPr/>
        </p:nvSpPr>
        <p:spPr bwMode="auto">
          <a:xfrm>
            <a:off x="3162300" y="3475038"/>
            <a:ext cx="2819400" cy="45720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marL="342900" indent="-342900" algn="ctr" eaLnBrk="1" hangingPunct="1">
              <a:spcBef>
                <a:spcPct val="20000"/>
              </a:spcBef>
              <a:defRPr/>
            </a:pPr>
            <a:r>
              <a:rPr lang="ar-JO" b="1" dirty="0">
                <a:solidFill>
                  <a:srgbClr val="FFFFFF"/>
                </a:solidFill>
                <a:latin typeface="Arial" panose="020B0604020202020204" pitchFamily="34" charset="0"/>
                <a:cs typeface="Arial" panose="020B0604020202020204" pitchFamily="34" charset="0"/>
              </a:rPr>
              <a:t>الدراسة</a:t>
            </a:r>
            <a:endParaRPr lang="en-US" b="1" dirty="0">
              <a:solidFill>
                <a:srgbClr val="FFFFFF"/>
              </a:solidFill>
              <a:latin typeface="Arial" panose="020B0604020202020204" pitchFamily="34" charset="0"/>
              <a:cs typeface="Arial" panose="020B0604020202020204" pitchFamily="34" charset="0"/>
            </a:endParaRPr>
          </a:p>
        </p:txBody>
      </p:sp>
      <p:sp>
        <p:nvSpPr>
          <p:cNvPr id="29718" name="AutoShape 22"/>
          <p:cNvSpPr>
            <a:spLocks noChangeArrowheads="1"/>
          </p:cNvSpPr>
          <p:nvPr/>
        </p:nvSpPr>
        <p:spPr bwMode="auto">
          <a:xfrm rot="5400000">
            <a:off x="4419600" y="3727450"/>
            <a:ext cx="304800" cy="533400"/>
          </a:xfrm>
          <a:prstGeom prst="notchedRightArrow">
            <a:avLst>
              <a:gd name="adj1" fmla="val 50000"/>
              <a:gd name="adj2" fmla="val 25000"/>
            </a:avLst>
          </a:prstGeom>
          <a:gradFill rotWithShape="0">
            <a:gsLst>
              <a:gs pos="0">
                <a:srgbClr val="767600"/>
              </a:gs>
              <a:gs pos="100000">
                <a:srgbClr val="FFFF00"/>
              </a:gs>
            </a:gsLst>
            <a:lin ang="5400000" scaled="1"/>
          </a:gradFill>
          <a:ln w="9525">
            <a:solidFill>
              <a:schemeClr val="tx1"/>
            </a:solidFill>
            <a:miter lim="800000"/>
            <a:headEnd/>
            <a:tailEnd/>
          </a:ln>
        </p:spPr>
        <p:txBody>
          <a:bodyPr wrap="none" anchor="ctr"/>
          <a:lstStyle/>
          <a:p>
            <a:pPr algn="ctr"/>
            <a:endParaRPr lang="en-US">
              <a:solidFill>
                <a:srgbClr val="000000"/>
              </a:solidFill>
              <a:latin typeface="Arial" panose="020B0604020202020204" pitchFamily="34" charset="0"/>
              <a:cs typeface="Arial" panose="020B0604020202020204" pitchFamily="34" charset="0"/>
            </a:endParaRPr>
          </a:p>
        </p:txBody>
      </p:sp>
      <p:sp>
        <p:nvSpPr>
          <p:cNvPr id="29719" name="Rectangle 23"/>
          <p:cNvSpPr>
            <a:spLocks noChangeArrowheads="1"/>
          </p:cNvSpPr>
          <p:nvPr/>
        </p:nvSpPr>
        <p:spPr bwMode="auto">
          <a:xfrm>
            <a:off x="3162300" y="4054475"/>
            <a:ext cx="2819400" cy="45720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marL="342900" indent="-342900" algn="ctr" eaLnBrk="1" hangingPunct="1">
              <a:spcBef>
                <a:spcPct val="20000"/>
              </a:spcBef>
              <a:defRPr/>
            </a:pPr>
            <a:r>
              <a:rPr lang="ar-JO" b="1" dirty="0">
                <a:solidFill>
                  <a:srgbClr val="FFFFFF"/>
                </a:solidFill>
                <a:latin typeface="Arial" panose="020B0604020202020204" pitchFamily="34" charset="0"/>
                <a:cs typeface="Arial" panose="020B0604020202020204" pitchFamily="34" charset="0"/>
              </a:rPr>
              <a:t>تحليل الذات</a:t>
            </a:r>
            <a:endParaRPr lang="en-US" b="1" dirty="0">
              <a:solidFill>
                <a:srgbClr val="FFFFFF"/>
              </a:solidFill>
              <a:latin typeface="Arial" panose="020B0604020202020204" pitchFamily="34" charset="0"/>
              <a:cs typeface="Arial" panose="020B0604020202020204" pitchFamily="34" charset="0"/>
            </a:endParaRPr>
          </a:p>
        </p:txBody>
      </p:sp>
      <p:sp>
        <p:nvSpPr>
          <p:cNvPr id="29720" name="AutoShape 24"/>
          <p:cNvSpPr>
            <a:spLocks noChangeArrowheads="1"/>
          </p:cNvSpPr>
          <p:nvPr/>
        </p:nvSpPr>
        <p:spPr bwMode="auto">
          <a:xfrm rot="5400000">
            <a:off x="4419600" y="4305300"/>
            <a:ext cx="304800" cy="533400"/>
          </a:xfrm>
          <a:prstGeom prst="notchedRightArrow">
            <a:avLst>
              <a:gd name="adj1" fmla="val 50000"/>
              <a:gd name="adj2" fmla="val 25000"/>
            </a:avLst>
          </a:prstGeom>
          <a:gradFill rotWithShape="0">
            <a:gsLst>
              <a:gs pos="0">
                <a:srgbClr val="767600"/>
              </a:gs>
              <a:gs pos="100000">
                <a:srgbClr val="FFFF00"/>
              </a:gs>
            </a:gsLst>
            <a:lin ang="5400000" scaled="1"/>
          </a:gradFill>
          <a:ln w="9525">
            <a:solidFill>
              <a:schemeClr val="tx1"/>
            </a:solidFill>
            <a:miter lim="800000"/>
            <a:headEnd/>
            <a:tailEnd/>
          </a:ln>
        </p:spPr>
        <p:txBody>
          <a:bodyPr wrap="none" anchor="ctr"/>
          <a:lstStyle/>
          <a:p>
            <a:pPr algn="ctr"/>
            <a:endParaRPr lang="en-US">
              <a:solidFill>
                <a:srgbClr val="000000"/>
              </a:solidFill>
              <a:latin typeface="Arial" panose="020B0604020202020204" pitchFamily="34" charset="0"/>
              <a:cs typeface="Arial" panose="020B0604020202020204" pitchFamily="34" charset="0"/>
            </a:endParaRPr>
          </a:p>
        </p:txBody>
      </p:sp>
      <p:sp>
        <p:nvSpPr>
          <p:cNvPr id="29723" name="AutoShape 27"/>
          <p:cNvSpPr>
            <a:spLocks noChangeArrowheads="1"/>
          </p:cNvSpPr>
          <p:nvPr/>
        </p:nvSpPr>
        <p:spPr bwMode="auto">
          <a:xfrm rot="5400000">
            <a:off x="4419600" y="4884738"/>
            <a:ext cx="304800" cy="533400"/>
          </a:xfrm>
          <a:prstGeom prst="notchedRightArrow">
            <a:avLst>
              <a:gd name="adj1" fmla="val 50000"/>
              <a:gd name="adj2" fmla="val 25000"/>
            </a:avLst>
          </a:prstGeom>
          <a:gradFill rotWithShape="0">
            <a:gsLst>
              <a:gs pos="0">
                <a:srgbClr val="767600"/>
              </a:gs>
              <a:gs pos="100000">
                <a:srgbClr val="FFFF00"/>
              </a:gs>
            </a:gsLst>
            <a:lin ang="5400000" scaled="1"/>
          </a:gradFill>
          <a:ln w="9525">
            <a:solidFill>
              <a:schemeClr val="tx1"/>
            </a:solidFill>
            <a:miter lim="800000"/>
            <a:headEnd/>
            <a:tailEnd/>
          </a:ln>
        </p:spPr>
        <p:txBody>
          <a:bodyPr wrap="none" anchor="ctr"/>
          <a:lstStyle/>
          <a:p>
            <a:pPr algn="ctr"/>
            <a:endParaRPr lang="en-US">
              <a:solidFill>
                <a:srgbClr val="000000"/>
              </a:solidFill>
              <a:latin typeface="Arial" panose="020B0604020202020204" pitchFamily="34" charset="0"/>
              <a:cs typeface="Arial" panose="020B0604020202020204" pitchFamily="34" charset="0"/>
            </a:endParaRPr>
          </a:p>
        </p:txBody>
      </p:sp>
      <p:sp>
        <p:nvSpPr>
          <p:cNvPr id="29724" name="Rectangle 28"/>
          <p:cNvSpPr>
            <a:spLocks noChangeArrowheads="1"/>
          </p:cNvSpPr>
          <p:nvPr/>
        </p:nvSpPr>
        <p:spPr bwMode="auto">
          <a:xfrm>
            <a:off x="3162300" y="5213350"/>
            <a:ext cx="2819400" cy="45720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marL="342900" indent="-342900" algn="ctr" eaLnBrk="1" hangingPunct="1">
              <a:spcBef>
                <a:spcPct val="20000"/>
              </a:spcBef>
              <a:defRPr/>
            </a:pPr>
            <a:r>
              <a:rPr lang="ar-JO" b="1" dirty="0">
                <a:solidFill>
                  <a:srgbClr val="FFFFFF"/>
                </a:solidFill>
                <a:latin typeface="Arial" panose="020B0604020202020204" pitchFamily="34" charset="0"/>
                <a:cs typeface="Arial" panose="020B0604020202020204" pitchFamily="34" charset="0"/>
              </a:rPr>
              <a:t>الإختيار</a:t>
            </a:r>
            <a:endParaRPr lang="en-US" b="1" dirty="0">
              <a:solidFill>
                <a:srgbClr val="FFFFFF"/>
              </a:solidFill>
              <a:latin typeface="Arial" panose="020B0604020202020204" pitchFamily="34" charset="0"/>
              <a:cs typeface="Arial" panose="020B0604020202020204" pitchFamily="34" charset="0"/>
            </a:endParaRPr>
          </a:p>
        </p:txBody>
      </p:sp>
      <p:sp>
        <p:nvSpPr>
          <p:cNvPr id="29725" name="AutoShape 29"/>
          <p:cNvSpPr>
            <a:spLocks noChangeArrowheads="1"/>
          </p:cNvSpPr>
          <p:nvPr/>
        </p:nvSpPr>
        <p:spPr bwMode="auto">
          <a:xfrm rot="5400000">
            <a:off x="4419600" y="5448300"/>
            <a:ext cx="304800" cy="533400"/>
          </a:xfrm>
          <a:prstGeom prst="notchedRightArrow">
            <a:avLst>
              <a:gd name="adj1" fmla="val 50000"/>
              <a:gd name="adj2" fmla="val 25000"/>
            </a:avLst>
          </a:prstGeom>
          <a:gradFill rotWithShape="0">
            <a:gsLst>
              <a:gs pos="0">
                <a:srgbClr val="767600"/>
              </a:gs>
              <a:gs pos="100000">
                <a:srgbClr val="FFFF00"/>
              </a:gs>
            </a:gsLst>
            <a:lin ang="5400000" scaled="1"/>
          </a:gradFill>
          <a:ln w="9525">
            <a:solidFill>
              <a:schemeClr val="tx1"/>
            </a:solidFill>
            <a:miter lim="800000"/>
            <a:headEnd/>
            <a:tailEnd/>
          </a:ln>
        </p:spPr>
        <p:txBody>
          <a:bodyPr wrap="none" anchor="ctr"/>
          <a:lstStyle/>
          <a:p>
            <a:pPr algn="ctr"/>
            <a:endParaRPr lang="en-US">
              <a:solidFill>
                <a:srgbClr val="000000"/>
              </a:solidFill>
              <a:latin typeface="Arial" panose="020B0604020202020204" pitchFamily="34" charset="0"/>
              <a:cs typeface="Arial" panose="020B0604020202020204" pitchFamily="34" charset="0"/>
            </a:endParaRPr>
          </a:p>
        </p:txBody>
      </p:sp>
      <p:sp>
        <p:nvSpPr>
          <p:cNvPr id="29726" name="Rectangle 30"/>
          <p:cNvSpPr>
            <a:spLocks noChangeArrowheads="1"/>
          </p:cNvSpPr>
          <p:nvPr/>
        </p:nvSpPr>
        <p:spPr bwMode="auto">
          <a:xfrm>
            <a:off x="3160713" y="5827713"/>
            <a:ext cx="2819400" cy="45720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marL="342900" indent="-342900" algn="ctr" eaLnBrk="1" hangingPunct="1">
              <a:spcBef>
                <a:spcPct val="20000"/>
              </a:spcBef>
              <a:defRPr/>
            </a:pPr>
            <a:r>
              <a:rPr lang="ar-JO" b="1" dirty="0">
                <a:solidFill>
                  <a:srgbClr val="FFFFFF"/>
                </a:solidFill>
                <a:latin typeface="Arial" panose="020B0604020202020204" pitchFamily="34" charset="0"/>
                <a:cs typeface="Arial" panose="020B0604020202020204" pitchFamily="34" charset="0"/>
              </a:rPr>
              <a:t>الخدمة</a:t>
            </a:r>
            <a:endParaRPr lang="en-US" b="1" dirty="0">
              <a:solidFill>
                <a:srgbClr val="FFFFFF"/>
              </a:solidFill>
              <a:latin typeface="Arial" panose="020B0604020202020204" pitchFamily="34" charset="0"/>
              <a:cs typeface="Arial" panose="020B0604020202020204" pitchFamily="34" charset="0"/>
            </a:endParaRPr>
          </a:p>
        </p:txBody>
      </p:sp>
      <p:sp>
        <p:nvSpPr>
          <p:cNvPr id="29727" name="AutoShape 31"/>
          <p:cNvSpPr>
            <a:spLocks noChangeArrowheads="1"/>
          </p:cNvSpPr>
          <p:nvPr/>
        </p:nvSpPr>
        <p:spPr bwMode="auto">
          <a:xfrm rot="-952488">
            <a:off x="5715000" y="3695700"/>
            <a:ext cx="304800" cy="533400"/>
          </a:xfrm>
          <a:prstGeom prst="notchedRightArrow">
            <a:avLst>
              <a:gd name="adj1" fmla="val 50000"/>
              <a:gd name="adj2" fmla="val 25000"/>
            </a:avLst>
          </a:prstGeom>
          <a:gradFill rotWithShape="0">
            <a:gsLst>
              <a:gs pos="0">
                <a:srgbClr val="767600"/>
              </a:gs>
              <a:gs pos="100000">
                <a:srgbClr val="FFFF00"/>
              </a:gs>
            </a:gsLst>
            <a:lin ang="5400000" scaled="1"/>
          </a:gradFill>
          <a:ln w="9525">
            <a:solidFill>
              <a:schemeClr val="tx1"/>
            </a:solidFill>
            <a:miter lim="800000"/>
            <a:headEnd/>
            <a:tailEnd/>
          </a:ln>
        </p:spPr>
        <p:txBody>
          <a:bodyPr wrap="none" anchor="ctr"/>
          <a:lstStyle/>
          <a:p>
            <a:pPr algn="ctr"/>
            <a:endParaRPr lang="en-US">
              <a:solidFill>
                <a:srgbClr val="000000"/>
              </a:solidFill>
              <a:latin typeface="Arial" panose="020B0604020202020204" pitchFamily="34" charset="0"/>
              <a:cs typeface="Arial" panose="020B0604020202020204" pitchFamily="34" charset="0"/>
            </a:endParaRPr>
          </a:p>
        </p:txBody>
      </p:sp>
      <p:sp>
        <p:nvSpPr>
          <p:cNvPr id="29728" name="Rectangle 32"/>
          <p:cNvSpPr>
            <a:spLocks noChangeArrowheads="1"/>
          </p:cNvSpPr>
          <p:nvPr/>
        </p:nvSpPr>
        <p:spPr bwMode="auto">
          <a:xfrm>
            <a:off x="6096000" y="3719513"/>
            <a:ext cx="2286000" cy="45720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marL="342900" indent="-342900" algn="ctr" eaLnBrk="1" hangingPunct="1">
              <a:spcBef>
                <a:spcPct val="20000"/>
              </a:spcBef>
              <a:defRPr/>
            </a:pPr>
            <a:r>
              <a:rPr lang="ar-JO" b="1" dirty="0">
                <a:solidFill>
                  <a:srgbClr val="FFFFFF"/>
                </a:solidFill>
                <a:latin typeface="Arial" panose="020B0604020202020204" pitchFamily="34" charset="0"/>
                <a:cs typeface="Arial" panose="020B0604020202020204" pitchFamily="34" charset="0"/>
              </a:rPr>
              <a:t>المهارات</a:t>
            </a:r>
            <a:endParaRPr lang="en-US" b="1" dirty="0">
              <a:solidFill>
                <a:srgbClr val="FFFFFF"/>
              </a:solidFill>
              <a:latin typeface="Arial" panose="020B0604020202020204" pitchFamily="34" charset="0"/>
              <a:cs typeface="Arial" panose="020B0604020202020204" pitchFamily="34" charset="0"/>
            </a:endParaRPr>
          </a:p>
        </p:txBody>
      </p:sp>
      <p:sp>
        <p:nvSpPr>
          <p:cNvPr id="29729" name="AutoShape 33"/>
          <p:cNvSpPr>
            <a:spLocks noChangeArrowheads="1"/>
          </p:cNvSpPr>
          <p:nvPr/>
        </p:nvSpPr>
        <p:spPr bwMode="auto">
          <a:xfrm rot="1261713">
            <a:off x="5732463" y="4191000"/>
            <a:ext cx="304800" cy="533400"/>
          </a:xfrm>
          <a:prstGeom prst="notchedRightArrow">
            <a:avLst>
              <a:gd name="adj1" fmla="val 50000"/>
              <a:gd name="adj2" fmla="val 25000"/>
            </a:avLst>
          </a:prstGeom>
          <a:gradFill rotWithShape="0">
            <a:gsLst>
              <a:gs pos="0">
                <a:srgbClr val="767600"/>
              </a:gs>
              <a:gs pos="100000">
                <a:srgbClr val="FFFF00"/>
              </a:gs>
            </a:gsLst>
            <a:lin ang="5400000" scaled="1"/>
          </a:gradFill>
          <a:ln w="9525">
            <a:solidFill>
              <a:schemeClr val="tx1"/>
            </a:solidFill>
            <a:miter lim="800000"/>
            <a:headEnd/>
            <a:tailEnd/>
          </a:ln>
        </p:spPr>
        <p:txBody>
          <a:bodyPr wrap="none" anchor="ctr"/>
          <a:lstStyle/>
          <a:p>
            <a:pPr algn="ctr"/>
            <a:endParaRPr lang="en-US">
              <a:solidFill>
                <a:srgbClr val="000000"/>
              </a:solidFill>
              <a:latin typeface="Arial" panose="020B0604020202020204" pitchFamily="34" charset="0"/>
              <a:cs typeface="Arial" panose="020B0604020202020204" pitchFamily="34" charset="0"/>
            </a:endParaRPr>
          </a:p>
        </p:txBody>
      </p:sp>
      <p:sp>
        <p:nvSpPr>
          <p:cNvPr id="29730" name="Rectangle 34"/>
          <p:cNvSpPr>
            <a:spLocks noChangeArrowheads="1"/>
          </p:cNvSpPr>
          <p:nvPr/>
        </p:nvSpPr>
        <p:spPr bwMode="auto">
          <a:xfrm>
            <a:off x="6096000" y="4281488"/>
            <a:ext cx="2286000" cy="45720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marL="342900" indent="-342900" algn="ctr" eaLnBrk="1" hangingPunct="1">
              <a:spcBef>
                <a:spcPct val="20000"/>
              </a:spcBef>
              <a:defRPr/>
            </a:pPr>
            <a:r>
              <a:rPr lang="ar-JO" b="1" dirty="0">
                <a:solidFill>
                  <a:srgbClr val="FFFFFF"/>
                </a:solidFill>
                <a:latin typeface="Arial" panose="020B0604020202020204" pitchFamily="34" charset="0"/>
                <a:cs typeface="Arial" panose="020B0604020202020204" pitchFamily="34" charset="0"/>
              </a:rPr>
              <a:t>الرضا</a:t>
            </a:r>
            <a:endParaRPr lang="en-US" b="1" dirty="0">
              <a:solidFill>
                <a:srgbClr val="FFFFFF"/>
              </a:solidFill>
              <a:latin typeface="Arial" panose="020B0604020202020204" pitchFamily="34" charset="0"/>
              <a:cs typeface="Arial" panose="020B0604020202020204" pitchFamily="34" charset="0"/>
            </a:endParaRPr>
          </a:p>
        </p:txBody>
      </p:sp>
      <p:sp>
        <p:nvSpPr>
          <p:cNvPr id="29711" name="Rectangle 15"/>
          <p:cNvSpPr>
            <a:spLocks noChangeArrowheads="1"/>
          </p:cNvSpPr>
          <p:nvPr/>
        </p:nvSpPr>
        <p:spPr bwMode="auto">
          <a:xfrm>
            <a:off x="2743200" y="1738313"/>
            <a:ext cx="3505200" cy="45720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marL="342900" indent="-342900" algn="ctr" eaLnBrk="1" hangingPunct="1">
              <a:spcBef>
                <a:spcPct val="20000"/>
              </a:spcBef>
              <a:defRPr/>
            </a:pPr>
            <a:r>
              <a:rPr lang="ar-JO" b="1" dirty="0">
                <a:solidFill>
                  <a:srgbClr val="FFFFFF"/>
                </a:solidFill>
                <a:latin typeface="Arial" panose="020B0604020202020204" pitchFamily="34" charset="0"/>
                <a:cs typeface="Arial" panose="020B0604020202020204" pitchFamily="34" charset="0"/>
              </a:rPr>
              <a:t>رؤية أهمية الذات</a:t>
            </a:r>
            <a:endParaRPr lang="en-US" b="1" dirty="0">
              <a:solidFill>
                <a:srgbClr val="FFFFFF"/>
              </a:solidFill>
              <a:latin typeface="Arial" panose="020B0604020202020204" pitchFamily="34" charset="0"/>
              <a:cs typeface="Arial" panose="020B0604020202020204" pitchFamily="34" charset="0"/>
            </a:endParaRPr>
          </a:p>
        </p:txBody>
      </p:sp>
      <p:sp>
        <p:nvSpPr>
          <p:cNvPr id="29721" name="Rectangle 25"/>
          <p:cNvSpPr>
            <a:spLocks noChangeArrowheads="1"/>
          </p:cNvSpPr>
          <p:nvPr/>
        </p:nvSpPr>
        <p:spPr bwMode="auto">
          <a:xfrm>
            <a:off x="2819400" y="4633913"/>
            <a:ext cx="3429000" cy="45720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marL="342900" indent="-342900" algn="ctr" eaLnBrk="1" hangingPunct="1">
              <a:spcBef>
                <a:spcPct val="20000"/>
              </a:spcBef>
              <a:defRPr/>
            </a:pPr>
            <a:r>
              <a:rPr lang="ar-JO" b="1" dirty="0">
                <a:solidFill>
                  <a:srgbClr val="FFFFFF"/>
                </a:solidFill>
                <a:latin typeface="Arial" panose="020B0604020202020204" pitchFamily="34" charset="0"/>
                <a:cs typeface="Arial" panose="020B0604020202020204" pitchFamily="34" charset="0"/>
              </a:rPr>
              <a:t>طلب الإقتراحات</a:t>
            </a:r>
            <a:endParaRPr lang="en-US" b="1" dirty="0">
              <a:solidFill>
                <a:srgbClr val="FFFFFF"/>
              </a:solidFill>
              <a:latin typeface="Arial" panose="020B0604020202020204" pitchFamily="34" charset="0"/>
              <a:cs typeface="Arial" panose="020B0604020202020204" pitchFamily="34" charset="0"/>
            </a:endParaRPr>
          </a:p>
        </p:txBody>
      </p:sp>
      <p:sp>
        <p:nvSpPr>
          <p:cNvPr id="29731" name="AutoShape 35"/>
          <p:cNvSpPr>
            <a:spLocks noChangeArrowheads="1"/>
          </p:cNvSpPr>
          <p:nvPr/>
        </p:nvSpPr>
        <p:spPr bwMode="auto">
          <a:xfrm rot="-136114">
            <a:off x="5665788" y="5791200"/>
            <a:ext cx="304800" cy="533400"/>
          </a:xfrm>
          <a:prstGeom prst="notchedRightArrow">
            <a:avLst>
              <a:gd name="adj1" fmla="val 50000"/>
              <a:gd name="adj2" fmla="val 25000"/>
            </a:avLst>
          </a:prstGeom>
          <a:gradFill rotWithShape="0">
            <a:gsLst>
              <a:gs pos="0">
                <a:srgbClr val="767600"/>
              </a:gs>
              <a:gs pos="100000">
                <a:srgbClr val="FFFF00"/>
              </a:gs>
            </a:gsLst>
            <a:lin ang="5400000" scaled="1"/>
          </a:gradFill>
          <a:ln w="9525">
            <a:solidFill>
              <a:schemeClr val="tx1"/>
            </a:solidFill>
            <a:miter lim="800000"/>
            <a:headEnd/>
            <a:tailEnd/>
          </a:ln>
        </p:spPr>
        <p:txBody>
          <a:bodyPr wrap="none" anchor="ctr"/>
          <a:lstStyle/>
          <a:p>
            <a:pPr algn="ctr"/>
            <a:endParaRPr lang="en-US">
              <a:solidFill>
                <a:srgbClr val="000000"/>
              </a:solidFill>
              <a:latin typeface="Arial" panose="020B0604020202020204" pitchFamily="34" charset="0"/>
              <a:cs typeface="Arial" panose="020B0604020202020204" pitchFamily="34" charset="0"/>
            </a:endParaRPr>
          </a:p>
        </p:txBody>
      </p:sp>
      <p:sp>
        <p:nvSpPr>
          <p:cNvPr id="29732" name="Rectangle 36"/>
          <p:cNvSpPr>
            <a:spLocks noChangeArrowheads="1"/>
          </p:cNvSpPr>
          <p:nvPr/>
        </p:nvSpPr>
        <p:spPr bwMode="auto">
          <a:xfrm>
            <a:off x="6248400" y="5827713"/>
            <a:ext cx="2286000" cy="45720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marL="342900" indent="-342900" algn="ctr" eaLnBrk="1" hangingPunct="1">
              <a:spcBef>
                <a:spcPct val="20000"/>
              </a:spcBef>
              <a:defRPr/>
            </a:pPr>
            <a:r>
              <a:rPr lang="ar-JO" b="1" dirty="0">
                <a:solidFill>
                  <a:srgbClr val="FFFFFF"/>
                </a:solidFill>
                <a:latin typeface="Arial" panose="020B0604020202020204" pitchFamily="34" charset="0"/>
                <a:cs typeface="Arial" panose="020B0604020202020204" pitchFamily="34" charset="0"/>
              </a:rPr>
              <a:t>النجاح</a:t>
            </a:r>
            <a:endParaRPr lang="en-US" b="1" dirty="0">
              <a:solidFill>
                <a:srgbClr val="FFFFFF"/>
              </a:solidFill>
              <a:latin typeface="Arial" panose="020B0604020202020204" pitchFamily="34" charset="0"/>
              <a:cs typeface="Arial" panose="020B0604020202020204" pitchFamily="34" charset="0"/>
            </a:endParaRPr>
          </a:p>
        </p:txBody>
      </p:sp>
      <p:sp>
        <p:nvSpPr>
          <p:cNvPr id="29733" name="AutoShape 37"/>
          <p:cNvSpPr>
            <a:spLocks noChangeArrowheads="1"/>
          </p:cNvSpPr>
          <p:nvPr/>
        </p:nvSpPr>
        <p:spPr bwMode="auto">
          <a:xfrm rot="5400000">
            <a:off x="6743700" y="6073775"/>
            <a:ext cx="304800" cy="533400"/>
          </a:xfrm>
          <a:prstGeom prst="notchedRightArrow">
            <a:avLst>
              <a:gd name="adj1" fmla="val 50000"/>
              <a:gd name="adj2" fmla="val 25000"/>
            </a:avLst>
          </a:prstGeom>
          <a:gradFill rotWithShape="0">
            <a:gsLst>
              <a:gs pos="0">
                <a:srgbClr val="767600"/>
              </a:gs>
              <a:gs pos="100000">
                <a:srgbClr val="FFFF00"/>
              </a:gs>
            </a:gsLst>
            <a:lin ang="5400000" scaled="1"/>
          </a:gradFill>
          <a:ln w="9525">
            <a:solidFill>
              <a:schemeClr val="tx1"/>
            </a:solidFill>
            <a:miter lim="800000"/>
            <a:headEnd/>
            <a:tailEnd/>
          </a:ln>
        </p:spPr>
        <p:txBody>
          <a:bodyPr wrap="none" anchor="ctr"/>
          <a:lstStyle/>
          <a:p>
            <a:pPr algn="ctr"/>
            <a:endParaRPr lang="en-US">
              <a:solidFill>
                <a:srgbClr val="000000"/>
              </a:solidFill>
              <a:latin typeface="Arial" panose="020B0604020202020204" pitchFamily="34" charset="0"/>
              <a:cs typeface="Arial" panose="020B0604020202020204" pitchFamily="34" charset="0"/>
            </a:endParaRPr>
          </a:p>
        </p:txBody>
      </p:sp>
      <p:sp>
        <p:nvSpPr>
          <p:cNvPr id="29734" name="Rectangle 38"/>
          <p:cNvSpPr>
            <a:spLocks noChangeArrowheads="1"/>
          </p:cNvSpPr>
          <p:nvPr/>
        </p:nvSpPr>
        <p:spPr bwMode="auto">
          <a:xfrm>
            <a:off x="5486400" y="6400800"/>
            <a:ext cx="2819400" cy="45720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marL="342900" indent="-342900" algn="ctr" eaLnBrk="1" hangingPunct="1">
              <a:spcBef>
                <a:spcPct val="20000"/>
              </a:spcBef>
              <a:defRPr/>
            </a:pPr>
            <a:r>
              <a:rPr lang="ar-JO" b="1" dirty="0">
                <a:solidFill>
                  <a:srgbClr val="FFFFFF"/>
                </a:solidFill>
                <a:latin typeface="Arial" panose="020B0604020202020204" pitchFamily="34" charset="0"/>
                <a:cs typeface="Arial" panose="020B0604020202020204" pitchFamily="34" charset="0"/>
              </a:rPr>
              <a:t>البقاء</a:t>
            </a:r>
            <a:endParaRPr lang="en-US" b="1" dirty="0">
              <a:solidFill>
                <a:srgbClr val="FFFFFF"/>
              </a:solidFill>
              <a:latin typeface="Arial" panose="020B0604020202020204" pitchFamily="34" charset="0"/>
              <a:cs typeface="Arial" panose="020B0604020202020204" pitchFamily="34" charset="0"/>
            </a:endParaRPr>
          </a:p>
        </p:txBody>
      </p:sp>
      <p:sp>
        <p:nvSpPr>
          <p:cNvPr id="29735" name="AutoShape 39"/>
          <p:cNvSpPr>
            <a:spLocks noChangeArrowheads="1"/>
          </p:cNvSpPr>
          <p:nvPr/>
        </p:nvSpPr>
        <p:spPr bwMode="auto">
          <a:xfrm rot="-10679646">
            <a:off x="3170238" y="5791200"/>
            <a:ext cx="304800" cy="533400"/>
          </a:xfrm>
          <a:prstGeom prst="notchedRightArrow">
            <a:avLst>
              <a:gd name="adj1" fmla="val 50000"/>
              <a:gd name="adj2" fmla="val 25000"/>
            </a:avLst>
          </a:prstGeom>
          <a:gradFill rotWithShape="0">
            <a:gsLst>
              <a:gs pos="0">
                <a:srgbClr val="767600"/>
              </a:gs>
              <a:gs pos="100000">
                <a:srgbClr val="FFFF00"/>
              </a:gs>
            </a:gsLst>
            <a:lin ang="5400000" scaled="1"/>
          </a:gradFill>
          <a:ln w="9525">
            <a:solidFill>
              <a:schemeClr val="tx1"/>
            </a:solidFill>
            <a:miter lim="800000"/>
            <a:headEnd/>
            <a:tailEnd/>
          </a:ln>
        </p:spPr>
        <p:txBody>
          <a:bodyPr wrap="none" anchor="ctr"/>
          <a:lstStyle/>
          <a:p>
            <a:pPr algn="ctr"/>
            <a:endParaRPr lang="en-US">
              <a:solidFill>
                <a:srgbClr val="000000"/>
              </a:solidFill>
              <a:latin typeface="Arial" panose="020B0604020202020204" pitchFamily="34" charset="0"/>
              <a:cs typeface="Arial" panose="020B0604020202020204" pitchFamily="34" charset="0"/>
            </a:endParaRPr>
          </a:p>
        </p:txBody>
      </p:sp>
      <p:sp>
        <p:nvSpPr>
          <p:cNvPr id="29736" name="Rectangle 40"/>
          <p:cNvSpPr>
            <a:spLocks noChangeArrowheads="1"/>
          </p:cNvSpPr>
          <p:nvPr/>
        </p:nvSpPr>
        <p:spPr bwMode="auto">
          <a:xfrm>
            <a:off x="1066800" y="5827713"/>
            <a:ext cx="2286000" cy="45720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marL="342900" indent="-342900" algn="ctr" eaLnBrk="1" hangingPunct="1">
              <a:spcBef>
                <a:spcPct val="20000"/>
              </a:spcBef>
              <a:defRPr/>
            </a:pPr>
            <a:r>
              <a:rPr lang="ar-JO" b="1" dirty="0">
                <a:solidFill>
                  <a:srgbClr val="FFFFFF"/>
                </a:solidFill>
                <a:latin typeface="Arial" panose="020B0604020202020204" pitchFamily="34" charset="0"/>
                <a:cs typeface="Arial" panose="020B0604020202020204" pitchFamily="34" charset="0"/>
              </a:rPr>
              <a:t>الضربات</a:t>
            </a:r>
            <a:endParaRPr lang="en-US" b="1" dirty="0">
              <a:solidFill>
                <a:srgbClr val="FFFFFF"/>
              </a:solidFill>
              <a:latin typeface="Arial" panose="020B0604020202020204" pitchFamily="34" charset="0"/>
              <a:cs typeface="Arial" panose="020B0604020202020204" pitchFamily="34" charset="0"/>
            </a:endParaRPr>
          </a:p>
        </p:txBody>
      </p:sp>
      <p:sp>
        <p:nvSpPr>
          <p:cNvPr id="29737" name="AutoShape 41"/>
          <p:cNvSpPr>
            <a:spLocks noChangeArrowheads="1"/>
          </p:cNvSpPr>
          <p:nvPr/>
        </p:nvSpPr>
        <p:spPr bwMode="auto">
          <a:xfrm rot="3053303">
            <a:off x="2019300" y="6073775"/>
            <a:ext cx="304800" cy="533400"/>
          </a:xfrm>
          <a:prstGeom prst="notchedRightArrow">
            <a:avLst>
              <a:gd name="adj1" fmla="val 50000"/>
              <a:gd name="adj2" fmla="val 25000"/>
            </a:avLst>
          </a:prstGeom>
          <a:gradFill rotWithShape="0">
            <a:gsLst>
              <a:gs pos="0">
                <a:srgbClr val="767600"/>
              </a:gs>
              <a:gs pos="100000">
                <a:srgbClr val="FFFF00"/>
              </a:gs>
            </a:gsLst>
            <a:lin ang="5400000" scaled="1"/>
          </a:gradFill>
          <a:ln w="9525">
            <a:solidFill>
              <a:schemeClr val="tx1"/>
            </a:solidFill>
            <a:miter lim="800000"/>
            <a:headEnd/>
            <a:tailEnd/>
          </a:ln>
        </p:spPr>
        <p:txBody>
          <a:bodyPr wrap="none" anchor="ctr"/>
          <a:lstStyle/>
          <a:p>
            <a:pPr algn="ctr"/>
            <a:endParaRPr lang="en-US">
              <a:solidFill>
                <a:srgbClr val="000000"/>
              </a:solidFill>
              <a:latin typeface="Arial" panose="020B0604020202020204" pitchFamily="34" charset="0"/>
              <a:cs typeface="Arial" panose="020B0604020202020204" pitchFamily="34" charset="0"/>
            </a:endParaRPr>
          </a:p>
        </p:txBody>
      </p:sp>
      <p:sp>
        <p:nvSpPr>
          <p:cNvPr id="29738" name="Rectangle 42"/>
          <p:cNvSpPr>
            <a:spLocks noChangeArrowheads="1"/>
          </p:cNvSpPr>
          <p:nvPr/>
        </p:nvSpPr>
        <p:spPr bwMode="auto">
          <a:xfrm>
            <a:off x="1828800" y="6400800"/>
            <a:ext cx="2209800" cy="45720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marL="342900" indent="-342900" algn="ctr" eaLnBrk="1" hangingPunct="1">
              <a:spcBef>
                <a:spcPct val="20000"/>
              </a:spcBef>
              <a:defRPr/>
            </a:pPr>
            <a:r>
              <a:rPr lang="ar-JO" b="1" dirty="0">
                <a:solidFill>
                  <a:srgbClr val="FFFFFF"/>
                </a:solidFill>
                <a:latin typeface="Arial" panose="020B0604020202020204" pitchFamily="34" charset="0"/>
                <a:cs typeface="Arial" panose="020B0604020202020204" pitchFamily="34" charset="0"/>
              </a:rPr>
              <a:t>التسليم</a:t>
            </a:r>
            <a:endParaRPr lang="en-US" b="1" dirty="0">
              <a:solidFill>
                <a:srgbClr val="FFFFFF"/>
              </a:solidFill>
              <a:latin typeface="Arial" panose="020B0604020202020204" pitchFamily="34" charset="0"/>
              <a:cs typeface="Arial" panose="020B0604020202020204" pitchFamily="34" charset="0"/>
            </a:endParaRPr>
          </a:p>
        </p:txBody>
      </p:sp>
      <p:sp>
        <p:nvSpPr>
          <p:cNvPr id="29739" name="AutoShape 43"/>
          <p:cNvSpPr>
            <a:spLocks noChangeArrowheads="1"/>
          </p:cNvSpPr>
          <p:nvPr/>
        </p:nvSpPr>
        <p:spPr bwMode="auto">
          <a:xfrm rot="8082283">
            <a:off x="1485900" y="6057900"/>
            <a:ext cx="304800" cy="533400"/>
          </a:xfrm>
          <a:prstGeom prst="notchedRightArrow">
            <a:avLst>
              <a:gd name="adj1" fmla="val 50000"/>
              <a:gd name="adj2" fmla="val 25000"/>
            </a:avLst>
          </a:prstGeom>
          <a:gradFill rotWithShape="0">
            <a:gsLst>
              <a:gs pos="0">
                <a:srgbClr val="767600"/>
              </a:gs>
              <a:gs pos="100000">
                <a:srgbClr val="FFFF00"/>
              </a:gs>
            </a:gsLst>
            <a:lin ang="5400000" scaled="1"/>
          </a:gradFill>
          <a:ln w="9525">
            <a:solidFill>
              <a:schemeClr val="tx1"/>
            </a:solidFill>
            <a:miter lim="800000"/>
            <a:headEnd/>
            <a:tailEnd/>
          </a:ln>
        </p:spPr>
        <p:txBody>
          <a:bodyPr wrap="none" anchor="ctr"/>
          <a:lstStyle/>
          <a:p>
            <a:pPr algn="ctr"/>
            <a:endParaRPr lang="en-US">
              <a:solidFill>
                <a:srgbClr val="000000"/>
              </a:solidFill>
              <a:latin typeface="Arial" panose="020B0604020202020204" pitchFamily="34" charset="0"/>
              <a:cs typeface="Arial" panose="020B0604020202020204" pitchFamily="34" charset="0"/>
            </a:endParaRPr>
          </a:p>
        </p:txBody>
      </p:sp>
      <p:sp>
        <p:nvSpPr>
          <p:cNvPr id="29740" name="Rectangle 44"/>
          <p:cNvSpPr>
            <a:spLocks noChangeArrowheads="1"/>
          </p:cNvSpPr>
          <p:nvPr/>
        </p:nvSpPr>
        <p:spPr bwMode="auto">
          <a:xfrm>
            <a:off x="0" y="6400800"/>
            <a:ext cx="2057400" cy="45720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marL="342900" indent="-342900" algn="ctr" eaLnBrk="1" hangingPunct="1">
              <a:spcBef>
                <a:spcPct val="20000"/>
              </a:spcBef>
              <a:defRPr/>
            </a:pPr>
            <a:r>
              <a:rPr lang="ar-JO" b="1" dirty="0">
                <a:solidFill>
                  <a:srgbClr val="FFFFFF"/>
                </a:solidFill>
                <a:latin typeface="Arial" panose="020B0604020202020204" pitchFamily="34" charset="0"/>
                <a:cs typeface="Arial" panose="020B0604020202020204" pitchFamily="34" charset="0"/>
              </a:rPr>
              <a:t>التغيير</a:t>
            </a:r>
            <a:endParaRPr lang="en-US" b="1" dirty="0">
              <a:solidFill>
                <a:srgbClr val="FFFFFF"/>
              </a:solidFill>
              <a:latin typeface="Arial" panose="020B0604020202020204" pitchFamily="34" charset="0"/>
              <a:cs typeface="Arial" panose="020B0604020202020204" pitchFamily="34" charset="0"/>
            </a:endParaRPr>
          </a:p>
        </p:txBody>
      </p:sp>
      <p:sp>
        <p:nvSpPr>
          <p:cNvPr id="29741" name="Rectangle 45"/>
          <p:cNvSpPr>
            <a:spLocks noChangeArrowheads="1"/>
          </p:cNvSpPr>
          <p:nvPr/>
        </p:nvSpPr>
        <p:spPr bwMode="auto">
          <a:xfrm rot="-2301981">
            <a:off x="0" y="3962400"/>
            <a:ext cx="2971800" cy="45720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marL="342900" indent="-342900" algn="ctr" eaLnBrk="1" hangingPunct="1">
              <a:spcBef>
                <a:spcPct val="20000"/>
              </a:spcBef>
              <a:defRPr/>
            </a:pPr>
            <a:r>
              <a:rPr lang="ar-JO" b="1" dirty="0">
                <a:solidFill>
                  <a:srgbClr val="FFFFFF"/>
                </a:solidFill>
                <a:latin typeface="Arial" panose="020B0604020202020204" pitchFamily="34" charset="0"/>
                <a:cs typeface="Arial" panose="020B0604020202020204" pitchFamily="34" charset="0"/>
              </a:rPr>
              <a:t>تصحيح الذات</a:t>
            </a:r>
            <a:endParaRPr lang="en-US" b="1" dirty="0">
              <a:solidFill>
                <a:srgbClr val="FFFFFF"/>
              </a:solidFill>
              <a:latin typeface="Arial" panose="020B0604020202020204" pitchFamily="34" charset="0"/>
              <a:cs typeface="Arial" panose="020B0604020202020204" pitchFamily="34" charset="0"/>
            </a:endParaRPr>
          </a:p>
        </p:txBody>
      </p:sp>
      <p:sp>
        <p:nvSpPr>
          <p:cNvPr id="29742" name="AutoShape 46"/>
          <p:cNvSpPr>
            <a:spLocks noChangeArrowheads="1"/>
          </p:cNvSpPr>
          <p:nvPr/>
        </p:nvSpPr>
        <p:spPr bwMode="auto">
          <a:xfrm rot="-2339160">
            <a:off x="-311150" y="4191000"/>
            <a:ext cx="4572000" cy="920750"/>
          </a:xfrm>
          <a:prstGeom prst="curvedDownArrow">
            <a:avLst>
              <a:gd name="adj1" fmla="val 99310"/>
              <a:gd name="adj2" fmla="val 198621"/>
              <a:gd name="adj3" fmla="val 33333"/>
            </a:avLst>
          </a:prstGeom>
          <a:gradFill rotWithShape="0">
            <a:gsLst>
              <a:gs pos="0">
                <a:srgbClr val="FFFF00">
                  <a:gamma/>
                  <a:shade val="46275"/>
                  <a:invGamma/>
                </a:srgbClr>
              </a:gs>
              <a:gs pos="100000">
                <a:srgbClr val="FFFF00"/>
              </a:gs>
            </a:gsLst>
            <a:lin ang="5400000" scaled="1"/>
          </a:gra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defRPr/>
            </a:pPr>
            <a:endParaRPr lang="en-US">
              <a:solidFill>
                <a:srgbClr val="000000"/>
              </a:solidFill>
              <a:latin typeface="Arial" panose="020B0604020202020204" pitchFamily="34" charset="0"/>
              <a:cs typeface="Arial" panose="020B0604020202020204" pitchFamily="34" charset="0"/>
            </a:endParaRPr>
          </a:p>
        </p:txBody>
      </p:sp>
      <p:sp>
        <p:nvSpPr>
          <p:cNvPr id="29744" name="Rectangle 48"/>
          <p:cNvSpPr>
            <a:spLocks noChangeArrowheads="1"/>
          </p:cNvSpPr>
          <p:nvPr/>
        </p:nvSpPr>
        <p:spPr bwMode="auto">
          <a:xfrm>
            <a:off x="3200400" y="0"/>
            <a:ext cx="2819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marL="342900" indent="-342900" algn="ctr" eaLnBrk="1" hangingPunct="1">
              <a:spcBef>
                <a:spcPct val="20000"/>
              </a:spcBef>
              <a:defRPr/>
            </a:pPr>
            <a:r>
              <a:rPr lang="ar-JO" b="1" dirty="0">
                <a:solidFill>
                  <a:srgbClr val="FFFFFF"/>
                </a:solidFill>
                <a:effectLst>
                  <a:outerShdw blurRad="50800" dist="50800" dir="2700000" algn="tl" rotWithShape="0">
                    <a:srgbClr val="000000">
                      <a:alpha val="71000"/>
                    </a:srgbClr>
                  </a:outerShdw>
                </a:effectLst>
                <a:latin typeface="Arial" panose="020B0604020202020204" pitchFamily="34" charset="0"/>
                <a:cs typeface="Arial" panose="020B0604020202020204" pitchFamily="34" charset="0"/>
              </a:rPr>
              <a:t>الخلاص</a:t>
            </a:r>
            <a:endParaRPr lang="en-US" b="1" dirty="0">
              <a:solidFill>
                <a:srgbClr val="FFFFFF"/>
              </a:solidFill>
              <a:effectLst>
                <a:outerShdw blurRad="50800" dist="50800" dir="2700000" algn="tl" rotWithShape="0">
                  <a:srgbClr val="000000">
                    <a:alpha val="71000"/>
                  </a:srgbClr>
                </a:outerShdw>
              </a:effectLst>
              <a:latin typeface="Arial" panose="020B0604020202020204" pitchFamily="34" charset="0"/>
              <a:cs typeface="Arial" panose="020B0604020202020204" pitchFamily="34" charset="0"/>
            </a:endParaRPr>
          </a:p>
        </p:txBody>
      </p:sp>
      <p:pic>
        <p:nvPicPr>
          <p:cNvPr id="112680" name="Picture 41"/>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300788" y="0"/>
            <a:ext cx="2879725" cy="191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81" name="Rectangle 47"/>
          <p:cNvSpPr>
            <a:spLocks noChangeArrowheads="1"/>
          </p:cNvSpPr>
          <p:nvPr/>
        </p:nvSpPr>
        <p:spPr bwMode="auto">
          <a:xfrm>
            <a:off x="8382000" y="0"/>
            <a:ext cx="762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marL="342900" indent="-342900" algn="ctr" eaLnBrk="1" hangingPunct="1">
              <a:spcBef>
                <a:spcPct val="20000"/>
              </a:spcBef>
            </a:pPr>
            <a:r>
              <a:rPr lang="ar-JO" b="1" dirty="0">
                <a:solidFill>
                  <a:srgbClr val="000000"/>
                </a:solidFill>
                <a:latin typeface="Arial" panose="020B0604020202020204" pitchFamily="34" charset="0"/>
                <a:cs typeface="Arial" panose="020B0604020202020204" pitchFamily="34" charset="0"/>
              </a:rPr>
              <a:t>65</a:t>
            </a:r>
            <a:endParaRPr lang="en-US" b="1" dirty="0">
              <a:solidFill>
                <a:srgbClr val="0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744">
                                            <p:txEl>
                                              <p:pRg st="0" end="0"/>
                                            </p:txEl>
                                          </p:spTgt>
                                        </p:tgtEl>
                                        <p:attrNameLst>
                                          <p:attrName>style.visibility</p:attrName>
                                        </p:attrNameLst>
                                      </p:cBhvr>
                                      <p:to>
                                        <p:strVal val="visible"/>
                                      </p:to>
                                    </p:set>
                                    <p:animEffect transition="in" filter="wipe(left)">
                                      <p:cBhvr>
                                        <p:cTn id="7" dur="500"/>
                                        <p:tgtEl>
                                          <p:spTgt spid="297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9706"/>
                                        </p:tgtEl>
                                        <p:attrNameLst>
                                          <p:attrName>style.visibility</p:attrName>
                                        </p:attrNameLst>
                                      </p:cBhvr>
                                      <p:to>
                                        <p:strVal val="visible"/>
                                      </p:to>
                                    </p:set>
                                    <p:animEffect transition="in" filter="wipe(up)">
                                      <p:cBhvr>
                                        <p:cTn id="12" dur="500"/>
                                        <p:tgtEl>
                                          <p:spTgt spid="29706"/>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707"/>
                                        </p:tgtEl>
                                        <p:attrNameLst>
                                          <p:attrName>style.visibility</p:attrName>
                                        </p:attrNameLst>
                                      </p:cBhvr>
                                      <p:to>
                                        <p:strVal val="visible"/>
                                      </p:to>
                                    </p:set>
                                    <p:animEffect transition="in" filter="wipe(left)">
                                      <p:cBhvr>
                                        <p:cTn id="16" dur="500"/>
                                        <p:tgtEl>
                                          <p:spTgt spid="2970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9708"/>
                                        </p:tgtEl>
                                        <p:attrNameLst>
                                          <p:attrName>style.visibility</p:attrName>
                                        </p:attrNameLst>
                                      </p:cBhvr>
                                      <p:to>
                                        <p:strVal val="visible"/>
                                      </p:to>
                                    </p:set>
                                    <p:animEffect transition="in" filter="wipe(up)">
                                      <p:cBhvr>
                                        <p:cTn id="21" dur="500"/>
                                        <p:tgtEl>
                                          <p:spTgt spid="29708"/>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9709"/>
                                        </p:tgtEl>
                                        <p:attrNameLst>
                                          <p:attrName>style.visibility</p:attrName>
                                        </p:attrNameLst>
                                      </p:cBhvr>
                                      <p:to>
                                        <p:strVal val="visible"/>
                                      </p:to>
                                    </p:set>
                                    <p:animEffect transition="in" filter="wipe(left)">
                                      <p:cBhvr>
                                        <p:cTn id="25" dur="500"/>
                                        <p:tgtEl>
                                          <p:spTgt spid="2970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9710"/>
                                        </p:tgtEl>
                                        <p:attrNameLst>
                                          <p:attrName>style.visibility</p:attrName>
                                        </p:attrNameLst>
                                      </p:cBhvr>
                                      <p:to>
                                        <p:strVal val="visible"/>
                                      </p:to>
                                    </p:set>
                                    <p:animEffect transition="in" filter="wipe(up)">
                                      <p:cBhvr>
                                        <p:cTn id="30" dur="500"/>
                                        <p:tgtEl>
                                          <p:spTgt spid="29710"/>
                                        </p:tgtEl>
                                      </p:cBhvr>
                                    </p:animEffect>
                                  </p:childTnLst>
                                </p:cTn>
                              </p:par>
                            </p:childTnLst>
                          </p:cTn>
                        </p:par>
                        <p:par>
                          <p:cTn id="31" fill="hold" nodeType="afterGroup">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29711"/>
                                        </p:tgtEl>
                                        <p:attrNameLst>
                                          <p:attrName>style.visibility</p:attrName>
                                        </p:attrNameLst>
                                      </p:cBhvr>
                                      <p:to>
                                        <p:strVal val="visible"/>
                                      </p:to>
                                    </p:set>
                                    <p:animEffect transition="in" filter="wipe(left)">
                                      <p:cBhvr>
                                        <p:cTn id="34" dur="500"/>
                                        <p:tgtEl>
                                          <p:spTgt spid="2971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9712"/>
                                        </p:tgtEl>
                                        <p:attrNameLst>
                                          <p:attrName>style.visibility</p:attrName>
                                        </p:attrNameLst>
                                      </p:cBhvr>
                                      <p:to>
                                        <p:strVal val="visible"/>
                                      </p:to>
                                    </p:set>
                                    <p:animEffect transition="in" filter="wipe(up)">
                                      <p:cBhvr>
                                        <p:cTn id="39" dur="500"/>
                                        <p:tgtEl>
                                          <p:spTgt spid="29712"/>
                                        </p:tgtEl>
                                      </p:cBhvr>
                                    </p:animEffect>
                                  </p:childTnLst>
                                </p:cTn>
                              </p:par>
                            </p:childTnLst>
                          </p:cTn>
                        </p:par>
                        <p:par>
                          <p:cTn id="40" fill="hold" nodeType="afterGroup">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9713"/>
                                        </p:tgtEl>
                                        <p:attrNameLst>
                                          <p:attrName>style.visibility</p:attrName>
                                        </p:attrNameLst>
                                      </p:cBhvr>
                                      <p:to>
                                        <p:strVal val="visible"/>
                                      </p:to>
                                    </p:set>
                                    <p:animEffect transition="in" filter="wipe(left)">
                                      <p:cBhvr>
                                        <p:cTn id="43" dur="500"/>
                                        <p:tgtEl>
                                          <p:spTgt spid="2971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29714"/>
                                        </p:tgtEl>
                                        <p:attrNameLst>
                                          <p:attrName>style.visibility</p:attrName>
                                        </p:attrNameLst>
                                      </p:cBhvr>
                                      <p:to>
                                        <p:strVal val="visible"/>
                                      </p:to>
                                    </p:set>
                                    <p:animEffect transition="in" filter="wipe(up)">
                                      <p:cBhvr>
                                        <p:cTn id="48" dur="500"/>
                                        <p:tgtEl>
                                          <p:spTgt spid="29714"/>
                                        </p:tgtEl>
                                      </p:cBhvr>
                                    </p:animEffect>
                                  </p:childTnLst>
                                </p:cTn>
                              </p:par>
                            </p:childTnLst>
                          </p:cTn>
                        </p:par>
                        <p:par>
                          <p:cTn id="49" fill="hold" nodeType="afterGroup">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9715"/>
                                        </p:tgtEl>
                                        <p:attrNameLst>
                                          <p:attrName>style.visibility</p:attrName>
                                        </p:attrNameLst>
                                      </p:cBhvr>
                                      <p:to>
                                        <p:strVal val="visible"/>
                                      </p:to>
                                    </p:set>
                                    <p:animEffect transition="in" filter="wipe(left)">
                                      <p:cBhvr>
                                        <p:cTn id="52" dur="500"/>
                                        <p:tgtEl>
                                          <p:spTgt spid="2971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29716"/>
                                        </p:tgtEl>
                                        <p:attrNameLst>
                                          <p:attrName>style.visibility</p:attrName>
                                        </p:attrNameLst>
                                      </p:cBhvr>
                                      <p:to>
                                        <p:strVal val="visible"/>
                                      </p:to>
                                    </p:set>
                                    <p:animEffect transition="in" filter="wipe(up)">
                                      <p:cBhvr>
                                        <p:cTn id="57" dur="500"/>
                                        <p:tgtEl>
                                          <p:spTgt spid="29716"/>
                                        </p:tgtEl>
                                      </p:cBhvr>
                                    </p:animEffect>
                                  </p:childTnLst>
                                </p:cTn>
                              </p:par>
                            </p:childTnLst>
                          </p:cTn>
                        </p:par>
                        <p:par>
                          <p:cTn id="58" fill="hold" nodeType="afterGroup">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9717"/>
                                        </p:tgtEl>
                                        <p:attrNameLst>
                                          <p:attrName>style.visibility</p:attrName>
                                        </p:attrNameLst>
                                      </p:cBhvr>
                                      <p:to>
                                        <p:strVal val="visible"/>
                                      </p:to>
                                    </p:set>
                                    <p:animEffect transition="in" filter="wipe(left)">
                                      <p:cBhvr>
                                        <p:cTn id="61" dur="500"/>
                                        <p:tgtEl>
                                          <p:spTgt spid="29717"/>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29718"/>
                                        </p:tgtEl>
                                        <p:attrNameLst>
                                          <p:attrName>style.visibility</p:attrName>
                                        </p:attrNameLst>
                                      </p:cBhvr>
                                      <p:to>
                                        <p:strVal val="visible"/>
                                      </p:to>
                                    </p:set>
                                    <p:animEffect transition="in" filter="wipe(up)">
                                      <p:cBhvr>
                                        <p:cTn id="66" dur="500"/>
                                        <p:tgtEl>
                                          <p:spTgt spid="29718"/>
                                        </p:tgtEl>
                                      </p:cBhvr>
                                    </p:animEffect>
                                  </p:childTnLst>
                                </p:cTn>
                              </p:par>
                            </p:childTnLst>
                          </p:cTn>
                        </p:par>
                        <p:par>
                          <p:cTn id="67" fill="hold" nodeType="afterGroup">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9719"/>
                                        </p:tgtEl>
                                        <p:attrNameLst>
                                          <p:attrName>style.visibility</p:attrName>
                                        </p:attrNameLst>
                                      </p:cBhvr>
                                      <p:to>
                                        <p:strVal val="visible"/>
                                      </p:to>
                                    </p:set>
                                    <p:animEffect transition="in" filter="wipe(left)">
                                      <p:cBhvr>
                                        <p:cTn id="70" dur="500"/>
                                        <p:tgtEl>
                                          <p:spTgt spid="2971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9727"/>
                                        </p:tgtEl>
                                        <p:attrNameLst>
                                          <p:attrName>style.visibility</p:attrName>
                                        </p:attrNameLst>
                                      </p:cBhvr>
                                      <p:to>
                                        <p:strVal val="visible"/>
                                      </p:to>
                                    </p:set>
                                    <p:animEffect transition="in" filter="wipe(left)">
                                      <p:cBhvr>
                                        <p:cTn id="75" dur="500"/>
                                        <p:tgtEl>
                                          <p:spTgt spid="29727"/>
                                        </p:tgtEl>
                                      </p:cBhvr>
                                    </p:animEffect>
                                  </p:childTnLst>
                                </p:cTn>
                              </p:par>
                            </p:childTnLst>
                          </p:cTn>
                        </p:par>
                        <p:par>
                          <p:cTn id="76" fill="hold" nodeType="afterGroup">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9728"/>
                                        </p:tgtEl>
                                        <p:attrNameLst>
                                          <p:attrName>style.visibility</p:attrName>
                                        </p:attrNameLst>
                                      </p:cBhvr>
                                      <p:to>
                                        <p:strVal val="visible"/>
                                      </p:to>
                                    </p:set>
                                    <p:animEffect transition="in" filter="wipe(left)">
                                      <p:cBhvr>
                                        <p:cTn id="79" dur="500"/>
                                        <p:tgtEl>
                                          <p:spTgt spid="29728"/>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9729"/>
                                        </p:tgtEl>
                                        <p:attrNameLst>
                                          <p:attrName>style.visibility</p:attrName>
                                        </p:attrNameLst>
                                      </p:cBhvr>
                                      <p:to>
                                        <p:strVal val="visible"/>
                                      </p:to>
                                    </p:set>
                                    <p:animEffect transition="in" filter="wipe(left)">
                                      <p:cBhvr>
                                        <p:cTn id="84" dur="500"/>
                                        <p:tgtEl>
                                          <p:spTgt spid="29729"/>
                                        </p:tgtEl>
                                      </p:cBhvr>
                                    </p:animEffect>
                                  </p:childTnLst>
                                </p:cTn>
                              </p:par>
                            </p:childTnLst>
                          </p:cTn>
                        </p:par>
                        <p:par>
                          <p:cTn id="85" fill="hold" nodeType="afterGroup">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9730"/>
                                        </p:tgtEl>
                                        <p:attrNameLst>
                                          <p:attrName>style.visibility</p:attrName>
                                        </p:attrNameLst>
                                      </p:cBhvr>
                                      <p:to>
                                        <p:strVal val="visible"/>
                                      </p:to>
                                    </p:set>
                                    <p:animEffect transition="in" filter="wipe(left)">
                                      <p:cBhvr>
                                        <p:cTn id="88" dur="500"/>
                                        <p:tgtEl>
                                          <p:spTgt spid="29730"/>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29720"/>
                                        </p:tgtEl>
                                        <p:attrNameLst>
                                          <p:attrName>style.visibility</p:attrName>
                                        </p:attrNameLst>
                                      </p:cBhvr>
                                      <p:to>
                                        <p:strVal val="visible"/>
                                      </p:to>
                                    </p:set>
                                    <p:animEffect transition="in" filter="wipe(up)">
                                      <p:cBhvr>
                                        <p:cTn id="93" dur="500"/>
                                        <p:tgtEl>
                                          <p:spTgt spid="29720"/>
                                        </p:tgtEl>
                                      </p:cBhvr>
                                    </p:animEffect>
                                  </p:childTnLst>
                                </p:cTn>
                              </p:par>
                            </p:childTnLst>
                          </p:cTn>
                        </p:par>
                        <p:par>
                          <p:cTn id="94" fill="hold" nodeType="afterGroup">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29721"/>
                                        </p:tgtEl>
                                        <p:attrNameLst>
                                          <p:attrName>style.visibility</p:attrName>
                                        </p:attrNameLst>
                                      </p:cBhvr>
                                      <p:to>
                                        <p:strVal val="visible"/>
                                      </p:to>
                                    </p:set>
                                    <p:animEffect transition="in" filter="wipe(left)">
                                      <p:cBhvr>
                                        <p:cTn id="97" dur="500"/>
                                        <p:tgtEl>
                                          <p:spTgt spid="29721"/>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1" fill="hold" grpId="0" nodeType="clickEffect">
                                  <p:stCondLst>
                                    <p:cond delay="0"/>
                                  </p:stCondLst>
                                  <p:childTnLst>
                                    <p:set>
                                      <p:cBhvr>
                                        <p:cTn id="101" dur="1" fill="hold">
                                          <p:stCondLst>
                                            <p:cond delay="0"/>
                                          </p:stCondLst>
                                        </p:cTn>
                                        <p:tgtEl>
                                          <p:spTgt spid="29723"/>
                                        </p:tgtEl>
                                        <p:attrNameLst>
                                          <p:attrName>style.visibility</p:attrName>
                                        </p:attrNameLst>
                                      </p:cBhvr>
                                      <p:to>
                                        <p:strVal val="visible"/>
                                      </p:to>
                                    </p:set>
                                    <p:animEffect transition="in" filter="wipe(up)">
                                      <p:cBhvr>
                                        <p:cTn id="102" dur="500"/>
                                        <p:tgtEl>
                                          <p:spTgt spid="29723"/>
                                        </p:tgtEl>
                                      </p:cBhvr>
                                    </p:animEffect>
                                  </p:childTnLst>
                                </p:cTn>
                              </p:par>
                            </p:childTnLst>
                          </p:cTn>
                        </p:par>
                        <p:par>
                          <p:cTn id="103" fill="hold" nodeType="afterGroup">
                            <p:stCondLst>
                              <p:cond delay="500"/>
                            </p:stCondLst>
                            <p:childTnLst>
                              <p:par>
                                <p:cTn id="104" presetID="22" presetClass="entr" presetSubtype="8" fill="hold" grpId="0" nodeType="afterEffect">
                                  <p:stCondLst>
                                    <p:cond delay="0"/>
                                  </p:stCondLst>
                                  <p:childTnLst>
                                    <p:set>
                                      <p:cBhvr>
                                        <p:cTn id="105" dur="1" fill="hold">
                                          <p:stCondLst>
                                            <p:cond delay="0"/>
                                          </p:stCondLst>
                                        </p:cTn>
                                        <p:tgtEl>
                                          <p:spTgt spid="29724"/>
                                        </p:tgtEl>
                                        <p:attrNameLst>
                                          <p:attrName>style.visibility</p:attrName>
                                        </p:attrNameLst>
                                      </p:cBhvr>
                                      <p:to>
                                        <p:strVal val="visible"/>
                                      </p:to>
                                    </p:set>
                                    <p:animEffect transition="in" filter="wipe(left)">
                                      <p:cBhvr>
                                        <p:cTn id="106" dur="500"/>
                                        <p:tgtEl>
                                          <p:spTgt spid="29724"/>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ntr" presetSubtype="1" fill="hold" grpId="0" nodeType="clickEffect">
                                  <p:stCondLst>
                                    <p:cond delay="0"/>
                                  </p:stCondLst>
                                  <p:childTnLst>
                                    <p:set>
                                      <p:cBhvr>
                                        <p:cTn id="110" dur="1" fill="hold">
                                          <p:stCondLst>
                                            <p:cond delay="0"/>
                                          </p:stCondLst>
                                        </p:cTn>
                                        <p:tgtEl>
                                          <p:spTgt spid="29725"/>
                                        </p:tgtEl>
                                        <p:attrNameLst>
                                          <p:attrName>style.visibility</p:attrName>
                                        </p:attrNameLst>
                                      </p:cBhvr>
                                      <p:to>
                                        <p:strVal val="visible"/>
                                      </p:to>
                                    </p:set>
                                    <p:animEffect transition="in" filter="wipe(up)">
                                      <p:cBhvr>
                                        <p:cTn id="111" dur="500"/>
                                        <p:tgtEl>
                                          <p:spTgt spid="29725"/>
                                        </p:tgtEl>
                                      </p:cBhvr>
                                    </p:animEffect>
                                  </p:childTnLst>
                                </p:cTn>
                              </p:par>
                            </p:childTnLst>
                          </p:cTn>
                        </p:par>
                        <p:par>
                          <p:cTn id="112" fill="hold" nodeType="afterGroup">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29726"/>
                                        </p:tgtEl>
                                        <p:attrNameLst>
                                          <p:attrName>style.visibility</p:attrName>
                                        </p:attrNameLst>
                                      </p:cBhvr>
                                      <p:to>
                                        <p:strVal val="visible"/>
                                      </p:to>
                                    </p:set>
                                    <p:animEffect transition="in" filter="wipe(left)">
                                      <p:cBhvr>
                                        <p:cTn id="115" dur="500"/>
                                        <p:tgtEl>
                                          <p:spTgt spid="29726"/>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2" presetClass="entr" presetSubtype="1" fill="hold" grpId="0" nodeType="clickEffect">
                                  <p:stCondLst>
                                    <p:cond delay="0"/>
                                  </p:stCondLst>
                                  <p:childTnLst>
                                    <p:set>
                                      <p:cBhvr>
                                        <p:cTn id="119" dur="1" fill="hold">
                                          <p:stCondLst>
                                            <p:cond delay="0"/>
                                          </p:stCondLst>
                                        </p:cTn>
                                        <p:tgtEl>
                                          <p:spTgt spid="29731"/>
                                        </p:tgtEl>
                                        <p:attrNameLst>
                                          <p:attrName>style.visibility</p:attrName>
                                        </p:attrNameLst>
                                      </p:cBhvr>
                                      <p:to>
                                        <p:strVal val="visible"/>
                                      </p:to>
                                    </p:set>
                                    <p:animEffect transition="in" filter="wipe(up)">
                                      <p:cBhvr>
                                        <p:cTn id="120" dur="500"/>
                                        <p:tgtEl>
                                          <p:spTgt spid="29731"/>
                                        </p:tgtEl>
                                      </p:cBhvr>
                                    </p:animEffect>
                                  </p:childTnLst>
                                </p:cTn>
                              </p:par>
                            </p:childTnLst>
                          </p:cTn>
                        </p:par>
                        <p:par>
                          <p:cTn id="121" fill="hold" nodeType="afterGroup">
                            <p:stCondLst>
                              <p:cond delay="500"/>
                            </p:stCondLst>
                            <p:childTnLst>
                              <p:par>
                                <p:cTn id="122" presetID="22" presetClass="entr" presetSubtype="8" fill="hold" grpId="0" nodeType="afterEffect">
                                  <p:stCondLst>
                                    <p:cond delay="0"/>
                                  </p:stCondLst>
                                  <p:childTnLst>
                                    <p:set>
                                      <p:cBhvr>
                                        <p:cTn id="123" dur="1" fill="hold">
                                          <p:stCondLst>
                                            <p:cond delay="0"/>
                                          </p:stCondLst>
                                        </p:cTn>
                                        <p:tgtEl>
                                          <p:spTgt spid="29732"/>
                                        </p:tgtEl>
                                        <p:attrNameLst>
                                          <p:attrName>style.visibility</p:attrName>
                                        </p:attrNameLst>
                                      </p:cBhvr>
                                      <p:to>
                                        <p:strVal val="visible"/>
                                      </p:to>
                                    </p:set>
                                    <p:animEffect transition="in" filter="wipe(left)">
                                      <p:cBhvr>
                                        <p:cTn id="124" dur="500"/>
                                        <p:tgtEl>
                                          <p:spTgt spid="29732"/>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2" presetClass="entr" presetSubtype="1" fill="hold" grpId="0" nodeType="clickEffect">
                                  <p:stCondLst>
                                    <p:cond delay="0"/>
                                  </p:stCondLst>
                                  <p:childTnLst>
                                    <p:set>
                                      <p:cBhvr>
                                        <p:cTn id="128" dur="1" fill="hold">
                                          <p:stCondLst>
                                            <p:cond delay="0"/>
                                          </p:stCondLst>
                                        </p:cTn>
                                        <p:tgtEl>
                                          <p:spTgt spid="29733"/>
                                        </p:tgtEl>
                                        <p:attrNameLst>
                                          <p:attrName>style.visibility</p:attrName>
                                        </p:attrNameLst>
                                      </p:cBhvr>
                                      <p:to>
                                        <p:strVal val="visible"/>
                                      </p:to>
                                    </p:set>
                                    <p:animEffect transition="in" filter="wipe(up)">
                                      <p:cBhvr>
                                        <p:cTn id="129" dur="500"/>
                                        <p:tgtEl>
                                          <p:spTgt spid="29733"/>
                                        </p:tgtEl>
                                      </p:cBhvr>
                                    </p:animEffect>
                                  </p:childTnLst>
                                </p:cTn>
                              </p:par>
                            </p:childTnLst>
                          </p:cTn>
                        </p:par>
                        <p:par>
                          <p:cTn id="130" fill="hold" nodeType="afterGroup">
                            <p:stCondLst>
                              <p:cond delay="500"/>
                            </p:stCondLst>
                            <p:childTnLst>
                              <p:par>
                                <p:cTn id="131" presetID="22" presetClass="entr" presetSubtype="8" fill="hold" grpId="0" nodeType="afterEffect">
                                  <p:stCondLst>
                                    <p:cond delay="0"/>
                                  </p:stCondLst>
                                  <p:childTnLst>
                                    <p:set>
                                      <p:cBhvr>
                                        <p:cTn id="132" dur="1" fill="hold">
                                          <p:stCondLst>
                                            <p:cond delay="0"/>
                                          </p:stCondLst>
                                        </p:cTn>
                                        <p:tgtEl>
                                          <p:spTgt spid="29734"/>
                                        </p:tgtEl>
                                        <p:attrNameLst>
                                          <p:attrName>style.visibility</p:attrName>
                                        </p:attrNameLst>
                                      </p:cBhvr>
                                      <p:to>
                                        <p:strVal val="visible"/>
                                      </p:to>
                                    </p:set>
                                    <p:animEffect transition="in" filter="wipe(left)">
                                      <p:cBhvr>
                                        <p:cTn id="133" dur="500"/>
                                        <p:tgtEl>
                                          <p:spTgt spid="29734"/>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22" presetClass="entr" presetSubtype="2" fill="hold" grpId="0" nodeType="clickEffect">
                                  <p:stCondLst>
                                    <p:cond delay="0"/>
                                  </p:stCondLst>
                                  <p:childTnLst>
                                    <p:set>
                                      <p:cBhvr>
                                        <p:cTn id="137" dur="1" fill="hold">
                                          <p:stCondLst>
                                            <p:cond delay="0"/>
                                          </p:stCondLst>
                                        </p:cTn>
                                        <p:tgtEl>
                                          <p:spTgt spid="29735"/>
                                        </p:tgtEl>
                                        <p:attrNameLst>
                                          <p:attrName>style.visibility</p:attrName>
                                        </p:attrNameLst>
                                      </p:cBhvr>
                                      <p:to>
                                        <p:strVal val="visible"/>
                                      </p:to>
                                    </p:set>
                                    <p:animEffect transition="in" filter="wipe(right)">
                                      <p:cBhvr>
                                        <p:cTn id="138" dur="500"/>
                                        <p:tgtEl>
                                          <p:spTgt spid="29735"/>
                                        </p:tgtEl>
                                      </p:cBhvr>
                                    </p:animEffect>
                                  </p:childTnLst>
                                </p:cTn>
                              </p:par>
                            </p:childTnLst>
                          </p:cTn>
                        </p:par>
                        <p:par>
                          <p:cTn id="139" fill="hold" nodeType="afterGroup">
                            <p:stCondLst>
                              <p:cond delay="500"/>
                            </p:stCondLst>
                            <p:childTnLst>
                              <p:par>
                                <p:cTn id="140" presetID="22" presetClass="entr" presetSubtype="8" fill="hold" grpId="0" nodeType="afterEffect">
                                  <p:stCondLst>
                                    <p:cond delay="0"/>
                                  </p:stCondLst>
                                  <p:childTnLst>
                                    <p:set>
                                      <p:cBhvr>
                                        <p:cTn id="141" dur="1" fill="hold">
                                          <p:stCondLst>
                                            <p:cond delay="0"/>
                                          </p:stCondLst>
                                        </p:cTn>
                                        <p:tgtEl>
                                          <p:spTgt spid="29736"/>
                                        </p:tgtEl>
                                        <p:attrNameLst>
                                          <p:attrName>style.visibility</p:attrName>
                                        </p:attrNameLst>
                                      </p:cBhvr>
                                      <p:to>
                                        <p:strVal val="visible"/>
                                      </p:to>
                                    </p:set>
                                    <p:animEffect transition="in" filter="wipe(left)">
                                      <p:cBhvr>
                                        <p:cTn id="142" dur="500"/>
                                        <p:tgtEl>
                                          <p:spTgt spid="29736"/>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2" presetClass="entr" presetSubtype="1" fill="hold" grpId="0" nodeType="clickEffect">
                                  <p:stCondLst>
                                    <p:cond delay="0"/>
                                  </p:stCondLst>
                                  <p:childTnLst>
                                    <p:set>
                                      <p:cBhvr>
                                        <p:cTn id="146" dur="1" fill="hold">
                                          <p:stCondLst>
                                            <p:cond delay="0"/>
                                          </p:stCondLst>
                                        </p:cTn>
                                        <p:tgtEl>
                                          <p:spTgt spid="29737"/>
                                        </p:tgtEl>
                                        <p:attrNameLst>
                                          <p:attrName>style.visibility</p:attrName>
                                        </p:attrNameLst>
                                      </p:cBhvr>
                                      <p:to>
                                        <p:strVal val="visible"/>
                                      </p:to>
                                    </p:set>
                                    <p:animEffect transition="in" filter="wipe(up)">
                                      <p:cBhvr>
                                        <p:cTn id="147" dur="500"/>
                                        <p:tgtEl>
                                          <p:spTgt spid="29737"/>
                                        </p:tgtEl>
                                      </p:cBhvr>
                                    </p:animEffect>
                                  </p:childTnLst>
                                </p:cTn>
                              </p:par>
                            </p:childTnLst>
                          </p:cTn>
                        </p:par>
                        <p:par>
                          <p:cTn id="148" fill="hold" nodeType="afterGroup">
                            <p:stCondLst>
                              <p:cond delay="500"/>
                            </p:stCondLst>
                            <p:childTnLst>
                              <p:par>
                                <p:cTn id="149" presetID="22" presetClass="entr" presetSubtype="8" fill="hold" grpId="0" nodeType="afterEffect">
                                  <p:stCondLst>
                                    <p:cond delay="0"/>
                                  </p:stCondLst>
                                  <p:childTnLst>
                                    <p:set>
                                      <p:cBhvr>
                                        <p:cTn id="150" dur="1" fill="hold">
                                          <p:stCondLst>
                                            <p:cond delay="0"/>
                                          </p:stCondLst>
                                        </p:cTn>
                                        <p:tgtEl>
                                          <p:spTgt spid="29738"/>
                                        </p:tgtEl>
                                        <p:attrNameLst>
                                          <p:attrName>style.visibility</p:attrName>
                                        </p:attrNameLst>
                                      </p:cBhvr>
                                      <p:to>
                                        <p:strVal val="visible"/>
                                      </p:to>
                                    </p:set>
                                    <p:animEffect transition="in" filter="wipe(left)">
                                      <p:cBhvr>
                                        <p:cTn id="151" dur="500"/>
                                        <p:tgtEl>
                                          <p:spTgt spid="29738"/>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22" presetClass="entr" presetSubtype="1" fill="hold" grpId="0" nodeType="clickEffect">
                                  <p:stCondLst>
                                    <p:cond delay="0"/>
                                  </p:stCondLst>
                                  <p:childTnLst>
                                    <p:set>
                                      <p:cBhvr>
                                        <p:cTn id="155" dur="1" fill="hold">
                                          <p:stCondLst>
                                            <p:cond delay="0"/>
                                          </p:stCondLst>
                                        </p:cTn>
                                        <p:tgtEl>
                                          <p:spTgt spid="29739"/>
                                        </p:tgtEl>
                                        <p:attrNameLst>
                                          <p:attrName>style.visibility</p:attrName>
                                        </p:attrNameLst>
                                      </p:cBhvr>
                                      <p:to>
                                        <p:strVal val="visible"/>
                                      </p:to>
                                    </p:set>
                                    <p:animEffect transition="in" filter="wipe(up)">
                                      <p:cBhvr>
                                        <p:cTn id="156" dur="500"/>
                                        <p:tgtEl>
                                          <p:spTgt spid="29739"/>
                                        </p:tgtEl>
                                      </p:cBhvr>
                                    </p:animEffect>
                                  </p:childTnLst>
                                </p:cTn>
                              </p:par>
                            </p:childTnLst>
                          </p:cTn>
                        </p:par>
                        <p:par>
                          <p:cTn id="157" fill="hold" nodeType="afterGroup">
                            <p:stCondLst>
                              <p:cond delay="500"/>
                            </p:stCondLst>
                            <p:childTnLst>
                              <p:par>
                                <p:cTn id="158" presetID="22" presetClass="entr" presetSubtype="8" fill="hold" grpId="0" nodeType="afterEffect">
                                  <p:stCondLst>
                                    <p:cond delay="0"/>
                                  </p:stCondLst>
                                  <p:childTnLst>
                                    <p:set>
                                      <p:cBhvr>
                                        <p:cTn id="159" dur="1" fill="hold">
                                          <p:stCondLst>
                                            <p:cond delay="0"/>
                                          </p:stCondLst>
                                        </p:cTn>
                                        <p:tgtEl>
                                          <p:spTgt spid="29740"/>
                                        </p:tgtEl>
                                        <p:attrNameLst>
                                          <p:attrName>style.visibility</p:attrName>
                                        </p:attrNameLst>
                                      </p:cBhvr>
                                      <p:to>
                                        <p:strVal val="visible"/>
                                      </p:to>
                                    </p:set>
                                    <p:animEffect transition="in" filter="wipe(left)">
                                      <p:cBhvr>
                                        <p:cTn id="160" dur="500"/>
                                        <p:tgtEl>
                                          <p:spTgt spid="29740"/>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22" presetClass="entr" presetSubtype="8" fill="hold" grpId="0" nodeType="clickEffect">
                                  <p:stCondLst>
                                    <p:cond delay="0"/>
                                  </p:stCondLst>
                                  <p:childTnLst>
                                    <p:set>
                                      <p:cBhvr>
                                        <p:cTn id="164" dur="1" fill="hold">
                                          <p:stCondLst>
                                            <p:cond delay="0"/>
                                          </p:stCondLst>
                                        </p:cTn>
                                        <p:tgtEl>
                                          <p:spTgt spid="29742"/>
                                        </p:tgtEl>
                                        <p:attrNameLst>
                                          <p:attrName>style.visibility</p:attrName>
                                        </p:attrNameLst>
                                      </p:cBhvr>
                                      <p:to>
                                        <p:strVal val="visible"/>
                                      </p:to>
                                    </p:set>
                                    <p:animEffect transition="in" filter="wipe(left)">
                                      <p:cBhvr>
                                        <p:cTn id="165" dur="500"/>
                                        <p:tgtEl>
                                          <p:spTgt spid="29742"/>
                                        </p:tgtEl>
                                      </p:cBhvr>
                                    </p:animEffect>
                                  </p:childTnLst>
                                </p:cTn>
                              </p:par>
                            </p:childTnLst>
                          </p:cTn>
                        </p:par>
                        <p:par>
                          <p:cTn id="166" fill="hold" nodeType="afterGroup">
                            <p:stCondLst>
                              <p:cond delay="500"/>
                            </p:stCondLst>
                            <p:childTnLst>
                              <p:par>
                                <p:cTn id="167" presetID="22" presetClass="entr" presetSubtype="8" fill="hold" grpId="0" nodeType="afterEffect">
                                  <p:stCondLst>
                                    <p:cond delay="0"/>
                                  </p:stCondLst>
                                  <p:childTnLst>
                                    <p:set>
                                      <p:cBhvr>
                                        <p:cTn id="168" dur="1" fill="hold">
                                          <p:stCondLst>
                                            <p:cond delay="0"/>
                                          </p:stCondLst>
                                        </p:cTn>
                                        <p:tgtEl>
                                          <p:spTgt spid="29741"/>
                                        </p:tgtEl>
                                        <p:attrNameLst>
                                          <p:attrName>style.visibility</p:attrName>
                                        </p:attrNameLst>
                                      </p:cBhvr>
                                      <p:to>
                                        <p:strVal val="visible"/>
                                      </p:to>
                                    </p:set>
                                    <p:animEffect transition="in" filter="wipe(left)">
                                      <p:cBhvr>
                                        <p:cTn id="169" dur="500"/>
                                        <p:tgtEl>
                                          <p:spTgt spid="29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6" grpId="0" animBg="1"/>
      <p:bldP spid="29707" grpId="0"/>
      <p:bldP spid="29708" grpId="0" animBg="1"/>
      <p:bldP spid="29709" grpId="0"/>
      <p:bldP spid="29710" grpId="0" animBg="1"/>
      <p:bldP spid="29712" grpId="0" animBg="1"/>
      <p:bldP spid="29713" grpId="0"/>
      <p:bldP spid="29714" grpId="0" animBg="1"/>
      <p:bldP spid="29715" grpId="0"/>
      <p:bldP spid="29716" grpId="0" animBg="1"/>
      <p:bldP spid="29717" grpId="0"/>
      <p:bldP spid="29718" grpId="0" animBg="1"/>
      <p:bldP spid="29719" grpId="0"/>
      <p:bldP spid="29720" grpId="0" animBg="1"/>
      <p:bldP spid="29723" grpId="0" animBg="1"/>
      <p:bldP spid="29724" grpId="0"/>
      <p:bldP spid="29725" grpId="0" animBg="1"/>
      <p:bldP spid="29726" grpId="0"/>
      <p:bldP spid="29727" grpId="0" animBg="1"/>
      <p:bldP spid="29728" grpId="0"/>
      <p:bldP spid="29729" grpId="0" animBg="1"/>
      <p:bldP spid="29730" grpId="0"/>
      <p:bldP spid="29711" grpId="0"/>
      <p:bldP spid="29721" grpId="0"/>
      <p:bldP spid="29731" grpId="0" animBg="1"/>
      <p:bldP spid="29732" grpId="0"/>
      <p:bldP spid="29733" grpId="0" animBg="1"/>
      <p:bldP spid="29734" grpId="0"/>
      <p:bldP spid="29735" grpId="0" animBg="1"/>
      <p:bldP spid="29736" grpId="0"/>
      <p:bldP spid="29737" grpId="0" animBg="1"/>
      <p:bldP spid="29738" grpId="0"/>
      <p:bldP spid="29739" grpId="0" animBg="1"/>
      <p:bldP spid="29740" grpId="0"/>
      <p:bldP spid="29741" grpId="0"/>
      <p:bldP spid="29742" grpId="0" animBg="1"/>
      <p:bldP spid="2974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2" descr="nebula-bulle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651" name="Rectangle 3"/>
          <p:cNvSpPr>
            <a:spLocks noGrp="1" noChangeArrowheads="1"/>
          </p:cNvSpPr>
          <p:nvPr>
            <p:ph type="title"/>
          </p:nvPr>
        </p:nvSpPr>
        <p:spPr>
          <a:xfrm>
            <a:off x="0" y="990600"/>
            <a:ext cx="8915400" cy="838200"/>
          </a:xfrm>
          <a:effectLst>
            <a:outerShdw blurRad="63500" dist="35921" dir="2700000" algn="ctr" rotWithShape="0">
              <a:schemeClr val="tx2">
                <a:alpha val="74998"/>
              </a:schemeClr>
            </a:outerShdw>
          </a:effectLst>
        </p:spPr>
        <p:txBody>
          <a:bodyPr/>
          <a:lstStyle/>
          <a:p>
            <a:pPr eaLnBrk="1" hangingPunct="1">
              <a:defRPr/>
            </a:pPr>
            <a:r>
              <a:rPr lang="ar-JO" sz="3600" b="1" dirty="0">
                <a:solidFill>
                  <a:schemeClr val="bg1"/>
                </a:solidFill>
                <a:latin typeface="Arial"/>
                <a:cs typeface="Arial"/>
              </a:rPr>
              <a:t>أسئلة للنقاش في المجموعات الصغيرة</a:t>
            </a:r>
            <a:endParaRPr lang="en-US" sz="3600" dirty="0">
              <a:solidFill>
                <a:schemeClr val="bg1"/>
              </a:solidFill>
              <a:latin typeface="Arial"/>
              <a:cs typeface="Arial"/>
            </a:endParaRPr>
          </a:p>
        </p:txBody>
      </p:sp>
      <p:sp>
        <p:nvSpPr>
          <p:cNvPr id="27653" name="Rectangle 5"/>
          <p:cNvSpPr>
            <a:spLocks noChangeArrowheads="1"/>
          </p:cNvSpPr>
          <p:nvPr/>
        </p:nvSpPr>
        <p:spPr bwMode="auto">
          <a:xfrm>
            <a:off x="8375650" y="0"/>
            <a:ext cx="762000" cy="45720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marL="342900" indent="-342900" algn="ctr" eaLnBrk="1" hangingPunct="1">
              <a:spcBef>
                <a:spcPct val="20000"/>
              </a:spcBef>
              <a:defRPr/>
            </a:pPr>
            <a:r>
              <a:rPr lang="ar-JO" b="1" dirty="0">
                <a:solidFill>
                  <a:srgbClr val="FFFFFF"/>
                </a:solidFill>
                <a:latin typeface="Arial"/>
                <a:cs typeface="Arial"/>
              </a:rPr>
              <a:t>62</a:t>
            </a:r>
            <a:endParaRPr lang="en-US" b="1" dirty="0">
              <a:solidFill>
                <a:srgbClr val="FFFFFF"/>
              </a:solidFill>
              <a:latin typeface="Arial"/>
              <a:cs typeface="Arial"/>
            </a:endParaRPr>
          </a:p>
        </p:txBody>
      </p:sp>
      <p:sp>
        <p:nvSpPr>
          <p:cNvPr id="27654" name="Rectangle 6"/>
          <p:cNvSpPr>
            <a:spLocks noChangeArrowheads="1"/>
          </p:cNvSpPr>
          <p:nvPr/>
        </p:nvSpPr>
        <p:spPr bwMode="auto">
          <a:xfrm>
            <a:off x="827088" y="2133600"/>
            <a:ext cx="8316912" cy="452596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algn="r" eaLnBrk="1" hangingPunct="1">
              <a:spcBef>
                <a:spcPct val="20000"/>
              </a:spcBef>
              <a:defRPr/>
            </a:pPr>
            <a:r>
              <a:rPr lang="ar-JO" sz="2800" b="1" dirty="0">
                <a:solidFill>
                  <a:srgbClr val="FFFFFF"/>
                </a:solidFill>
                <a:latin typeface="Arial"/>
                <a:cs typeface="Arial"/>
              </a:rPr>
              <a:t>1. ما الذي أظهره مخزون مواهبك؟ هل حصلت على درجات أعلى في المواهب الكلامية أم الخدمية؟</a:t>
            </a:r>
            <a:endParaRPr lang="en-US" sz="2800" b="1" dirty="0">
              <a:solidFill>
                <a:srgbClr val="FFFFFF"/>
              </a:solidFill>
              <a:latin typeface="Arial"/>
              <a:cs typeface="Arial"/>
            </a:endParaRPr>
          </a:p>
          <a:p>
            <a:pPr algn="r" eaLnBrk="1" hangingPunct="1">
              <a:spcBef>
                <a:spcPct val="20000"/>
              </a:spcBef>
              <a:defRPr/>
            </a:pPr>
            <a:r>
              <a:rPr lang="ar-JO" sz="2800" b="1" dirty="0">
                <a:solidFill>
                  <a:srgbClr val="FFFFFF"/>
                </a:solidFill>
                <a:latin typeface="Arial"/>
                <a:cs typeface="Arial"/>
              </a:rPr>
              <a:t>2. هل تتفق مع نتائج المخزون؟ هل يتفق الآخرون في مجموعتك بخصوص ذلك؟</a:t>
            </a:r>
            <a:endParaRPr lang="en-US" sz="2800" b="1" dirty="0">
              <a:solidFill>
                <a:srgbClr val="FFFFFF"/>
              </a:solidFill>
              <a:latin typeface="Arial"/>
              <a:cs typeface="Arial"/>
            </a:endParaRPr>
          </a:p>
          <a:p>
            <a:pPr algn="r" eaLnBrk="1" hangingPunct="1">
              <a:spcBef>
                <a:spcPct val="20000"/>
              </a:spcBef>
              <a:defRPr/>
            </a:pPr>
            <a:r>
              <a:rPr lang="ar-JO" sz="2800" b="1" dirty="0">
                <a:solidFill>
                  <a:srgbClr val="FFFFFF"/>
                </a:solidFill>
                <a:latin typeface="Arial"/>
                <a:cs typeface="Arial"/>
              </a:rPr>
              <a:t>3. ما الإلتزام الذي تقدمه للرب لتطوير مواهبك؟ كن محدداً في الإهتمام بأين وكيف تعتقد أنه يمكن استخدامها ثم شارك هذا مع مجموعتك</a:t>
            </a:r>
            <a:endParaRPr lang="en-US" sz="2800" b="1" dirty="0">
              <a:solidFill>
                <a:srgbClr val="FFFFFF"/>
              </a:solidFill>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7555F36-7B75-FD12-AD9B-F7EE9F7BA0CB}"/>
              </a:ext>
            </a:extLst>
          </p:cNvPr>
          <p:cNvGrpSpPr/>
          <p:nvPr/>
        </p:nvGrpSpPr>
        <p:grpSpPr>
          <a:xfrm>
            <a:off x="0" y="0"/>
            <a:ext cx="2438400" cy="1828800"/>
            <a:chOff x="0" y="0"/>
            <a:chExt cx="2438400" cy="1828800"/>
          </a:xfrm>
        </p:grpSpPr>
        <p:pic>
          <p:nvPicPr>
            <p:cNvPr id="825347" name="Picture 5" descr="body_of_Christ2.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24384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a:extLst>
                <a:ext uri="{FF2B5EF4-FFF2-40B4-BE49-F238E27FC236}">
                  <a16:creationId xmlns:a16="http://schemas.microsoft.com/office/drawing/2014/main" id="{3103AE18-8915-E6D5-A6C3-E3FAC76A7EEA}"/>
                </a:ext>
              </a:extLst>
            </p:cNvPr>
            <p:cNvSpPr/>
            <p:nvPr/>
          </p:nvSpPr>
          <p:spPr bwMode="auto">
            <a:xfrm>
              <a:off x="0" y="1196752"/>
              <a:ext cx="971600" cy="513432"/>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128"/>
                <a:cs typeface="ＭＳ Ｐゴシック" charset="-128"/>
              </a:endParaRPr>
            </a:p>
          </p:txBody>
        </p:sp>
        <p:sp>
          <p:nvSpPr>
            <p:cNvPr id="3" name="Oval 2">
              <a:extLst>
                <a:ext uri="{FF2B5EF4-FFF2-40B4-BE49-F238E27FC236}">
                  <a16:creationId xmlns:a16="http://schemas.microsoft.com/office/drawing/2014/main" id="{8A44CFF6-95AE-460E-8927-59AAFF811290}"/>
                </a:ext>
              </a:extLst>
            </p:cNvPr>
            <p:cNvSpPr/>
            <p:nvPr/>
          </p:nvSpPr>
          <p:spPr bwMode="auto">
            <a:xfrm>
              <a:off x="875184" y="1237444"/>
              <a:ext cx="144016" cy="216024"/>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ＭＳ Ｐゴシック" charset="-128"/>
              </a:endParaRPr>
            </a:p>
          </p:txBody>
        </p:sp>
      </p:grpSp>
      <p:graphicFrame>
        <p:nvGraphicFramePr>
          <p:cNvPr id="10242" name="Group 1026"/>
          <p:cNvGraphicFramePr>
            <a:graphicFrameLocks noGrp="1"/>
          </p:cNvGraphicFramePr>
          <p:nvPr>
            <p:extLst>
              <p:ext uri="{D42A27DB-BD31-4B8C-83A1-F6EECF244321}">
                <p14:modId xmlns:p14="http://schemas.microsoft.com/office/powerpoint/2010/main" val="2141174568"/>
              </p:ext>
            </p:extLst>
          </p:nvPr>
        </p:nvGraphicFramePr>
        <p:xfrm>
          <a:off x="990600" y="1854200"/>
          <a:ext cx="7315200" cy="4532949"/>
        </p:xfrm>
        <a:graphic>
          <a:graphicData uri="http://schemas.openxmlformats.org/drawingml/2006/table">
            <a:tbl>
              <a:tblPr>
                <a:effectLst>
                  <a:outerShdw blurRad="50800" dist="38100" dir="2700000" algn="tl" rotWithShape="0">
                    <a:srgbClr val="000000">
                      <a:alpha val="43000"/>
                    </a:srgbClr>
                  </a:outerShdw>
                </a:effectLst>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736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48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الكلام</a:t>
                      </a:r>
                      <a:endParaRPr kumimoji="0" lang="en-US" sz="48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2"/>
                        </a:gs>
                        <a:gs pos="100000">
                          <a:schemeClr val="accent4"/>
                        </a:gs>
                      </a:gsLst>
                      <a:path path="rect">
                        <a:fillToRect l="50000" t="50000" r="50000" b="50000"/>
                      </a:path>
                      <a:tileRect/>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48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الخدمة</a:t>
                      </a:r>
                      <a:endParaRPr kumimoji="0" lang="en-US" sz="48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2"/>
                        </a:gs>
                        <a:gs pos="100000">
                          <a:schemeClr val="accent4"/>
                        </a:gs>
                      </a:gsLst>
                      <a:path path="rect">
                        <a:fillToRect l="50000" t="50000" r="50000" b="50000"/>
                      </a:path>
                      <a:tileRect/>
                    </a:gradFill>
                  </a:tcPr>
                </a:tc>
                <a:extLst>
                  <a:ext uri="{0D108BD9-81ED-4DB2-BD59-A6C34878D82A}">
                    <a16:rowId xmlns:a16="http://schemas.microsoft.com/office/drawing/2014/main" val="10000"/>
                  </a:ext>
                </a:extLst>
              </a:tr>
              <a:tr h="738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6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التعليم</a:t>
                      </a:r>
                      <a:endParaRPr kumimoji="0" lang="en-US" sz="36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990099"/>
                        </a:gs>
                        <a:gs pos="100000">
                          <a:schemeClr val="tx1"/>
                        </a:gs>
                      </a:gsLst>
                      <a:path path="rect">
                        <a:fillToRect l="50000" t="50000" r="50000" b="50000"/>
                      </a:path>
                      <a:tileRect/>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6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الإدارة</a:t>
                      </a:r>
                      <a:endParaRPr kumimoji="0" lang="en-US" sz="36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990099"/>
                        </a:gs>
                        <a:gs pos="100000">
                          <a:schemeClr val="tx1"/>
                        </a:gs>
                      </a:gsLst>
                      <a:path path="rect">
                        <a:fillToRect l="50000" t="50000" r="50000" b="50000"/>
                      </a:path>
                      <a:tileRect/>
                    </a:gradFill>
                  </a:tcPr>
                </a:tc>
                <a:extLst>
                  <a:ext uri="{0D108BD9-81ED-4DB2-BD59-A6C34878D82A}">
                    <a16:rowId xmlns:a16="http://schemas.microsoft.com/office/drawing/2014/main" val="10001"/>
                  </a:ext>
                </a:extLst>
              </a:tr>
              <a:tr h="736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6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الكرازة</a:t>
                      </a:r>
                      <a:endParaRPr kumimoji="0" lang="en-US" sz="36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990099"/>
                        </a:gs>
                        <a:gs pos="100000">
                          <a:schemeClr val="tx1"/>
                        </a:gs>
                      </a:gsLst>
                      <a:path path="rect">
                        <a:fillToRect l="50000" t="50000" r="50000" b="50000"/>
                      </a:path>
                      <a:tileRect/>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6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الإيمان</a:t>
                      </a:r>
                      <a:endParaRPr kumimoji="0" lang="en-US" sz="36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990099"/>
                        </a:gs>
                        <a:gs pos="100000">
                          <a:schemeClr val="tx1"/>
                        </a:gs>
                      </a:gsLst>
                      <a:path path="rect">
                        <a:fillToRect l="50000" t="50000" r="50000" b="50000"/>
                      </a:path>
                      <a:tileRect/>
                    </a:gradFill>
                  </a:tcPr>
                </a:tc>
                <a:extLst>
                  <a:ext uri="{0D108BD9-81ED-4DB2-BD59-A6C34878D82A}">
                    <a16:rowId xmlns:a16="http://schemas.microsoft.com/office/drawing/2014/main" val="10002"/>
                  </a:ext>
                </a:extLst>
              </a:tr>
              <a:tr h="7604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6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رعاة - معلمين</a:t>
                      </a:r>
                      <a:endParaRPr kumimoji="0" lang="en-US" sz="36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990099"/>
                        </a:gs>
                        <a:gs pos="100000">
                          <a:schemeClr val="tx1"/>
                        </a:gs>
                      </a:gsLst>
                      <a:path path="rect">
                        <a:fillToRect l="50000" t="50000" r="50000" b="50000"/>
                      </a:path>
                      <a:tileRect/>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6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العطاء</a:t>
                      </a:r>
                      <a:endParaRPr kumimoji="0" lang="en-US" sz="36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990099"/>
                        </a:gs>
                        <a:gs pos="100000">
                          <a:schemeClr val="tx1"/>
                        </a:gs>
                      </a:gsLst>
                      <a:path path="rect">
                        <a:fillToRect l="50000" t="50000" r="50000" b="50000"/>
                      </a:path>
                      <a:tileRect/>
                    </a:gradFill>
                  </a:tcPr>
                </a:tc>
                <a:extLst>
                  <a:ext uri="{0D108BD9-81ED-4DB2-BD59-A6C34878D82A}">
                    <a16:rowId xmlns:a16="http://schemas.microsoft.com/office/drawing/2014/main" val="10003"/>
                  </a:ext>
                </a:extLst>
              </a:tr>
              <a:tr h="738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6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التشجيع</a:t>
                      </a:r>
                      <a:endParaRPr kumimoji="0" lang="en-US" sz="36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990099"/>
                        </a:gs>
                        <a:gs pos="100000">
                          <a:schemeClr val="tx1"/>
                        </a:gs>
                      </a:gsLst>
                      <a:path path="rect">
                        <a:fillToRect l="50000" t="50000" r="50000" b="50000"/>
                      </a:path>
                      <a:tileRect/>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6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الخدمة</a:t>
                      </a:r>
                      <a:endParaRPr kumimoji="0" lang="en-US" sz="36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990099"/>
                        </a:gs>
                        <a:gs pos="100000">
                          <a:schemeClr val="tx1"/>
                        </a:gs>
                      </a:gsLst>
                      <a:path path="rect">
                        <a:fillToRect l="50000" t="50000" r="50000" b="50000"/>
                      </a:path>
                      <a:tileRect/>
                    </a:gradFill>
                  </a:tcPr>
                </a:tc>
                <a:extLst>
                  <a:ext uri="{0D108BD9-81ED-4DB2-BD59-A6C34878D82A}">
                    <a16:rowId xmlns:a16="http://schemas.microsoft.com/office/drawing/2014/main" val="10004"/>
                  </a:ext>
                </a:extLst>
              </a:tr>
              <a:tr h="736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6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95000"/>
                        <a:lumOff val="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6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الرحمة</a:t>
                      </a:r>
                      <a:endParaRPr kumimoji="0" lang="en-US" sz="36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990099"/>
                        </a:gs>
                        <a:gs pos="100000">
                          <a:schemeClr val="tx1"/>
                        </a:gs>
                      </a:gsLst>
                      <a:path path="rect">
                        <a:fillToRect l="50000" t="50000" r="50000" b="50000"/>
                      </a:path>
                      <a:tileRect/>
                    </a:gradFill>
                  </a:tcPr>
                </a:tc>
                <a:extLst>
                  <a:ext uri="{0D108BD9-81ED-4DB2-BD59-A6C34878D82A}">
                    <a16:rowId xmlns:a16="http://schemas.microsoft.com/office/drawing/2014/main" val="10005"/>
                  </a:ext>
                </a:extLst>
              </a:tr>
            </a:tbl>
          </a:graphicData>
        </a:graphic>
      </p:graphicFrame>
      <p:sp>
        <p:nvSpPr>
          <p:cNvPr id="825346" name="Rectangle 1053"/>
          <p:cNvSpPr>
            <a:spLocks noChangeArrowheads="1"/>
          </p:cNvSpPr>
          <p:nvPr/>
        </p:nvSpPr>
        <p:spPr bwMode="auto">
          <a:xfrm>
            <a:off x="4572000" y="1600200"/>
            <a:ext cx="152400" cy="5029200"/>
          </a:xfrm>
          <a:prstGeom prst="rect">
            <a:avLst/>
          </a:prstGeom>
          <a:solidFill>
            <a:srgbClr val="00000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825348" name="Title 33"/>
          <p:cNvSpPr>
            <a:spLocks noGrp="1"/>
          </p:cNvSpPr>
          <p:nvPr>
            <p:ph type="title" idx="4294967295"/>
          </p:nvPr>
        </p:nvSpPr>
        <p:spPr>
          <a:xfrm>
            <a:off x="3124200" y="0"/>
            <a:ext cx="3352800" cy="1752600"/>
          </a:xfrm>
        </p:spPr>
        <p:txBody>
          <a:bodyPr/>
          <a:lstStyle/>
          <a:p>
            <a:pPr eaLnBrk="1" hangingPunct="1"/>
            <a:r>
              <a:rPr lang="ar-JO" sz="3600" dirty="0">
                <a:latin typeface="Arial" charset="0"/>
                <a:cs typeface="Arial" charset="0"/>
              </a:rPr>
              <a:t>تصنيفات المواهب</a:t>
            </a:r>
            <a:br>
              <a:rPr lang="en-US" sz="3600" dirty="0">
                <a:latin typeface="Arial" charset="0"/>
                <a:cs typeface="Arial" charset="0"/>
              </a:rPr>
            </a:br>
            <a:r>
              <a:rPr lang="en-US" sz="3600" dirty="0">
                <a:latin typeface="Arial" charset="0"/>
                <a:cs typeface="Arial" charset="0"/>
              </a:rPr>
              <a:t>(</a:t>
            </a:r>
            <a:r>
              <a:rPr lang="ar-JO" sz="3600" dirty="0">
                <a:latin typeface="Arial" charset="0"/>
                <a:cs typeface="Arial" charset="0"/>
              </a:rPr>
              <a:t>1 بطرس 4: 11</a:t>
            </a:r>
            <a:r>
              <a:rPr lang="en-US" sz="3600" dirty="0">
                <a:latin typeface="Arial" charset="0"/>
                <a:cs typeface="Arial" charset="0"/>
              </a:rPr>
              <a:t>)</a:t>
            </a:r>
            <a:endParaRPr lang="en-US" dirty="0">
              <a:latin typeface="Arial" charset="0"/>
            </a:endParaRPr>
          </a:p>
        </p:txBody>
      </p:sp>
      <p:sp>
        <p:nvSpPr>
          <p:cNvPr id="825349" name="AutoShape 25"/>
          <p:cNvSpPr>
            <a:spLocks noChangeArrowheads="1"/>
          </p:cNvSpPr>
          <p:nvPr/>
        </p:nvSpPr>
        <p:spPr bwMode="auto">
          <a:xfrm>
            <a:off x="1066800" y="0"/>
            <a:ext cx="2819400" cy="2057400"/>
          </a:xfrm>
          <a:prstGeom prst="downArrow">
            <a:avLst>
              <a:gd name="adj1" fmla="val 50000"/>
              <a:gd name="adj2" fmla="val 25000"/>
            </a:avLst>
          </a:prstGeom>
          <a:gradFill rotWithShape="1">
            <a:gsLst>
              <a:gs pos="0">
                <a:srgbClr val="FFFFFF"/>
              </a:gs>
              <a:gs pos="100000">
                <a:srgbClr val="FFFF00"/>
              </a:gs>
            </a:gsLst>
            <a:lin ang="5100000"/>
          </a:gra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أحصل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على كلمة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 من الله</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825350" name="AutoShape 28"/>
          <p:cNvSpPr>
            <a:spLocks noChangeArrowheads="1"/>
          </p:cNvSpPr>
          <p:nvPr/>
        </p:nvSpPr>
        <p:spPr bwMode="auto">
          <a:xfrm>
            <a:off x="5638800" y="0"/>
            <a:ext cx="2819400" cy="2057400"/>
          </a:xfrm>
          <a:prstGeom prst="downArrow">
            <a:avLst>
              <a:gd name="adj1" fmla="val 50000"/>
              <a:gd name="adj2" fmla="val 25000"/>
            </a:avLst>
          </a:prstGeom>
          <a:gradFill rotWithShape="1">
            <a:gsLst>
              <a:gs pos="0">
                <a:srgbClr val="FFFFFF"/>
              </a:gs>
              <a:gs pos="100000">
                <a:srgbClr val="FFFF00"/>
              </a:gs>
            </a:gsLst>
            <a:lin ang="5100000"/>
          </a:gra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أحصل</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على قوة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من الله</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Glare">
  <a:themeElements>
    <a:clrScheme name="Glare 1">
      <a:dk1>
        <a:srgbClr val="000000"/>
      </a:dk1>
      <a:lt1>
        <a:srgbClr val="FEB446"/>
      </a:lt1>
      <a:dk2>
        <a:srgbClr val="000000"/>
      </a:dk2>
      <a:lt2>
        <a:srgbClr val="786950"/>
      </a:lt2>
      <a:accent1>
        <a:srgbClr val="727DE0"/>
      </a:accent1>
      <a:accent2>
        <a:srgbClr val="D54F41"/>
      </a:accent2>
      <a:accent3>
        <a:srgbClr val="FED6B0"/>
      </a:accent3>
      <a:accent4>
        <a:srgbClr val="000000"/>
      </a:accent4>
      <a:accent5>
        <a:srgbClr val="BCBFED"/>
      </a:accent5>
      <a:accent6>
        <a:srgbClr val="C1473A"/>
      </a:accent6>
      <a:hlink>
        <a:srgbClr val="003300"/>
      </a:hlink>
      <a:folHlink>
        <a:srgbClr val="339933"/>
      </a:folHlink>
    </a:clrScheme>
    <a:fontScheme name="Glar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Glare 1">
        <a:dk1>
          <a:srgbClr val="000000"/>
        </a:dk1>
        <a:lt1>
          <a:srgbClr val="FEB446"/>
        </a:lt1>
        <a:dk2>
          <a:srgbClr val="000000"/>
        </a:dk2>
        <a:lt2>
          <a:srgbClr val="786950"/>
        </a:lt2>
        <a:accent1>
          <a:srgbClr val="727DE0"/>
        </a:accent1>
        <a:accent2>
          <a:srgbClr val="D54F41"/>
        </a:accent2>
        <a:accent3>
          <a:srgbClr val="FED6B0"/>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Executive">
  <a:themeElements>
    <a:clrScheme name="1_Executive 1">
      <a:dk1>
        <a:srgbClr val="2C1102"/>
      </a:dk1>
      <a:lt1>
        <a:srgbClr val="686A69"/>
      </a:lt1>
      <a:dk2>
        <a:srgbClr val="FFFFFF"/>
      </a:dk2>
      <a:lt2>
        <a:srgbClr val="808080"/>
      </a:lt2>
      <a:accent1>
        <a:srgbClr val="212164"/>
      </a:accent1>
      <a:accent2>
        <a:srgbClr val="BEAA83"/>
      </a:accent2>
      <a:accent3>
        <a:srgbClr val="B9B9B9"/>
      </a:accent3>
      <a:accent4>
        <a:srgbClr val="240D01"/>
      </a:accent4>
      <a:accent5>
        <a:srgbClr val="ABABB8"/>
      </a:accent5>
      <a:accent6>
        <a:srgbClr val="AC9A76"/>
      </a:accent6>
      <a:hlink>
        <a:srgbClr val="6E3D19"/>
      </a:hlink>
      <a:folHlink>
        <a:srgbClr val="CBC383"/>
      </a:folHlink>
    </a:clrScheme>
    <a:fontScheme name="1_Executiv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1_Executive 1">
        <a:dk1>
          <a:srgbClr val="2C1102"/>
        </a:dk1>
        <a:lt1>
          <a:srgbClr val="686A69"/>
        </a:lt1>
        <a:dk2>
          <a:srgbClr val="FFFFFF"/>
        </a:dk2>
        <a:lt2>
          <a:srgbClr val="808080"/>
        </a:lt2>
        <a:accent1>
          <a:srgbClr val="212164"/>
        </a:accent1>
        <a:accent2>
          <a:srgbClr val="BEAA83"/>
        </a:accent2>
        <a:accent3>
          <a:srgbClr val="B9B9B9"/>
        </a:accent3>
        <a:accent4>
          <a:srgbClr val="240D01"/>
        </a:accent4>
        <a:accent5>
          <a:srgbClr val="ABABB8"/>
        </a:accent5>
        <a:accent6>
          <a:srgbClr val="AC9A76"/>
        </a:accent6>
        <a:hlink>
          <a:srgbClr val="6E3D19"/>
        </a:hlink>
        <a:folHlink>
          <a:srgbClr val="CBC383"/>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hopping">
  <a:themeElements>
    <a:clrScheme name="Shopping 1">
      <a:dk1>
        <a:srgbClr val="000000"/>
      </a:dk1>
      <a:lt1>
        <a:srgbClr val="FFFF00"/>
      </a:lt1>
      <a:dk2>
        <a:srgbClr val="99080B"/>
      </a:dk2>
      <a:lt2>
        <a:srgbClr val="FFFF00"/>
      </a:lt2>
      <a:accent1>
        <a:srgbClr val="008040"/>
      </a:accent1>
      <a:accent2>
        <a:srgbClr val="A80206"/>
      </a:accent2>
      <a:accent3>
        <a:srgbClr val="CAAAAA"/>
      </a:accent3>
      <a:accent4>
        <a:srgbClr val="DADA00"/>
      </a:accent4>
      <a:accent5>
        <a:srgbClr val="AAC0AF"/>
      </a:accent5>
      <a:accent6>
        <a:srgbClr val="980205"/>
      </a:accent6>
      <a:hlink>
        <a:srgbClr val="009999"/>
      </a:hlink>
      <a:folHlink>
        <a:srgbClr val="99CC00"/>
      </a:folHlink>
    </a:clrScheme>
    <a:fontScheme name="Shopping">
      <a:majorFont>
        <a:latin typeface="Curlz MT"/>
        <a:ea typeface="ＭＳ Ｐゴシック"/>
        <a:cs typeface="MS Pゴシック"/>
      </a:majorFont>
      <a:minorFont>
        <a:latin typeface="Verdana"/>
        <a:ea typeface="ＭＳ Ｐゴシック"/>
        <a:cs typeface="MS P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hopping 1">
        <a:dk1>
          <a:srgbClr val="000000"/>
        </a:dk1>
        <a:lt1>
          <a:srgbClr val="FFFF00"/>
        </a:lt1>
        <a:dk2>
          <a:srgbClr val="99080B"/>
        </a:dk2>
        <a:lt2>
          <a:srgbClr val="FFFF00"/>
        </a:lt2>
        <a:accent1>
          <a:srgbClr val="008040"/>
        </a:accent1>
        <a:accent2>
          <a:srgbClr val="A80206"/>
        </a:accent2>
        <a:accent3>
          <a:srgbClr val="CAAAAA"/>
        </a:accent3>
        <a:accent4>
          <a:srgbClr val="DADA00"/>
        </a:accent4>
        <a:accent5>
          <a:srgbClr val="AAC0AF"/>
        </a:accent5>
        <a:accent6>
          <a:srgbClr val="980205"/>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5096</TotalTime>
  <Words>1924</Words>
  <Application>Microsoft Macintosh PowerPoint</Application>
  <PresentationFormat>On-screen Show (4:3)</PresentationFormat>
  <Paragraphs>1280</Paragraphs>
  <Slides>25</Slides>
  <Notes>22</Notes>
  <HiddenSlides>0</HiddenSlides>
  <MMClips>0</MMClips>
  <ScaleCrop>false</ScaleCrop>
  <HeadingPairs>
    <vt:vector size="6" baseType="variant">
      <vt:variant>
        <vt:lpstr>Fonts Used</vt:lpstr>
      </vt:variant>
      <vt:variant>
        <vt:i4>7</vt:i4>
      </vt:variant>
      <vt:variant>
        <vt:lpstr>Theme</vt:lpstr>
      </vt:variant>
      <vt:variant>
        <vt:i4>11</vt:i4>
      </vt:variant>
      <vt:variant>
        <vt:lpstr>Slide Titles</vt:lpstr>
      </vt:variant>
      <vt:variant>
        <vt:i4>25</vt:i4>
      </vt:variant>
    </vt:vector>
  </HeadingPairs>
  <TitlesOfParts>
    <vt:vector size="43" baseType="lpstr">
      <vt:lpstr>ＭＳ Ｐゴシック</vt:lpstr>
      <vt:lpstr>Arial</vt:lpstr>
      <vt:lpstr>Calibri</vt:lpstr>
      <vt:lpstr>Curlz MT</vt:lpstr>
      <vt:lpstr>Times New Roman</vt:lpstr>
      <vt:lpstr>Verdana</vt:lpstr>
      <vt:lpstr>Wingdings</vt:lpstr>
      <vt:lpstr>Profile</vt:lpstr>
      <vt:lpstr>1_Blank Presentation</vt:lpstr>
      <vt:lpstr>2_Default Design</vt:lpstr>
      <vt:lpstr>1_Profile</vt:lpstr>
      <vt:lpstr>Shopping</vt:lpstr>
      <vt:lpstr>2_Blank Presentation</vt:lpstr>
      <vt:lpstr>Orbit</vt:lpstr>
      <vt:lpstr>1_Orbit</vt:lpstr>
      <vt:lpstr>5_Default Design</vt:lpstr>
      <vt:lpstr>Glare</vt:lpstr>
      <vt:lpstr>1_Executive</vt:lpstr>
      <vt:lpstr>كيف تميز المواهب الروحية        في نفسك وفي الآخرين؟</vt:lpstr>
      <vt:lpstr>ما الذي يجب أن تهدف إليه الكنائس؟</vt:lpstr>
      <vt:lpstr>العلامات الكتابية للكنيسة السليمة</vt:lpstr>
      <vt:lpstr>العلامات الكتابية للكنيسة السليمة</vt:lpstr>
      <vt:lpstr>يمكن أن          تساعدنا المخزونات أحيانًا في             تمييز مواهبنا</vt:lpstr>
      <vt:lpstr>كيف يمكنك  أن تعرف الموهبة التي أعطاك  إياها الله؟</vt:lpstr>
      <vt:lpstr>كيف             تميز        مواهبك الروحية؟</vt:lpstr>
      <vt:lpstr>أسئلة للنقاش في المجموعات الصغيرة</vt:lpstr>
      <vt:lpstr>تصنيفات المواهب (1 بطرس 4: 11)</vt:lpstr>
      <vt:lpstr>هناك سبب لتسميتها بالمواهب</vt:lpstr>
      <vt:lpstr>هل يمكن أن يحصل المؤمن على أكثر من موهبة؟</vt:lpstr>
      <vt:lpstr>وجهتا نظر حول الموهبة</vt:lpstr>
      <vt:lpstr>تباينات المواهب الكلامية</vt:lpstr>
      <vt:lpstr>تباينات المواهب الخدمية</vt:lpstr>
      <vt:lpstr>ليس أحد مثلك</vt:lpstr>
      <vt:lpstr>Black</vt:lpstr>
      <vt:lpstr>سجل صف المواهب الروحية</vt:lpstr>
      <vt:lpstr>سجل صف المواهب الروحية</vt:lpstr>
      <vt:lpstr>سجل صف المواهب الروحية - العلامات</vt:lpstr>
      <vt:lpstr>سجل صف المواهب الروحية - البكالوريوس</vt:lpstr>
      <vt:lpstr>نتائج المواهب الروحية المتقاطعة</vt:lpstr>
      <vt:lpstr>نتائج المواهب الروحية المتقاطعة</vt:lpstr>
      <vt:lpstr>سجل صف المواهب الروحية</vt:lpstr>
      <vt:lpstr>الرابط للعرض التقديميِّ "علم الروح القدس (نيوماتولوجيا)" متاحٌ على الموقع الإلكترونيّ:  BibleStudyDownloads.org</vt:lpstr>
      <vt:lpstr>Black</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Discern Spiritual Gifts in Yourself and Others</dc:title>
  <dc:creator>Rick Griffith</dc:creator>
  <cp:lastModifiedBy>Rick Griffith</cp:lastModifiedBy>
  <cp:revision>255</cp:revision>
  <cp:lastPrinted>2009-02-19T04:52:24Z</cp:lastPrinted>
  <dcterms:created xsi:type="dcterms:W3CDTF">2005-02-02T01:12:17Z</dcterms:created>
  <dcterms:modified xsi:type="dcterms:W3CDTF">2023-12-26T20:13:54Z</dcterms:modified>
</cp:coreProperties>
</file>